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9"/>
  </p:notesMasterIdLst>
  <p:handoutMasterIdLst>
    <p:handoutMasterId r:id="rId30"/>
  </p:handoutMasterIdLst>
  <p:sldIdLst>
    <p:sldId id="257" r:id="rId3"/>
    <p:sldId id="301" r:id="rId4"/>
    <p:sldId id="258" r:id="rId5"/>
    <p:sldId id="262" r:id="rId6"/>
    <p:sldId id="338" r:id="rId7"/>
    <p:sldId id="334" r:id="rId8"/>
    <p:sldId id="288" r:id="rId9"/>
    <p:sldId id="319" r:id="rId10"/>
    <p:sldId id="283" r:id="rId11"/>
    <p:sldId id="297" r:id="rId12"/>
    <p:sldId id="321" r:id="rId13"/>
    <p:sldId id="336" r:id="rId14"/>
    <p:sldId id="325" r:id="rId15"/>
    <p:sldId id="279" r:id="rId16"/>
    <p:sldId id="274" r:id="rId17"/>
    <p:sldId id="282" r:id="rId18"/>
    <p:sldId id="291" r:id="rId19"/>
    <p:sldId id="323" r:id="rId20"/>
    <p:sldId id="275" r:id="rId21"/>
    <p:sldId id="320" r:id="rId22"/>
    <p:sldId id="344" r:id="rId23"/>
    <p:sldId id="303" r:id="rId24"/>
    <p:sldId id="307" r:id="rId25"/>
    <p:sldId id="308" r:id="rId26"/>
    <p:sldId id="309" r:id="rId27"/>
    <p:sldId id="34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7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7022860249696E-2"/>
          <c:y val="9.1175988661913204E-2"/>
          <c:w val="0.81038553572392702"/>
          <c:h val="0.817648022676173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  <c:bubble3D val="0"/>
            <c:spPr>
              <a:solidFill>
                <a:schemeClr val="bg1">
                  <a:lumMod val="85000"/>
                  <a:alpha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2-4220-936D-237839C4DE3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78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2-4220-936D-237839C4DE3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2-4220-936D-237839C4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7022860249696E-2"/>
          <c:y val="9.1175988661913204E-2"/>
          <c:w val="0.81038553572392702"/>
          <c:h val="0.817648022676173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  <c:bubble3D val="0"/>
            <c:spPr>
              <a:solidFill>
                <a:schemeClr val="bg1">
                  <a:lumMod val="85000"/>
                  <a:alpha val="3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71-4213-800E-D9A4E1E6FED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78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71-4213-800E-D9A4E1E6FED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71-4213-800E-D9A4E1E6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81914370078701E-2"/>
          <c:y val="4.5560820225124102E-2"/>
          <c:w val="0.94583058562992095"/>
          <c:h val="0.859744652875600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5-4B99-89F4-479D8F62145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5-4B99-89F4-479D8F621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016320"/>
        <c:axId val="209017856"/>
      </c:barChart>
      <c:catAx>
        <c:axId val="20901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Segoe UI Light" panose="020B0502040204020203" pitchFamily="34" charset="0"/>
              </a:defRPr>
            </a:pPr>
            <a:endParaRPr lang="zh-CN"/>
          </a:p>
        </c:txPr>
        <c:crossAx val="209017856"/>
        <c:crosses val="autoZero"/>
        <c:auto val="1"/>
        <c:lblAlgn val="ctr"/>
        <c:lblOffset val="100"/>
        <c:noMultiLvlLbl val="0"/>
      </c:catAx>
      <c:valAx>
        <c:axId val="209017856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Segoe UI Light" panose="020B0502040204020203" pitchFamily="34" charset="0"/>
              </a:defRPr>
            </a:pPr>
            <a:endParaRPr lang="zh-CN"/>
          </a:p>
        </c:txPr>
        <c:crossAx val="20901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>
              <a:lumMod val="50000"/>
            </a:schemeClr>
          </a:solidFill>
          <a:latin typeface="Segoe UI Light" panose="020B0502040204020203" pitchFamily="34" charset="0"/>
          <a:ea typeface="Open Sans Light" panose="020B0306030504020204" pitchFamily="34" charset="0"/>
          <a:cs typeface="Segoe UI Light" panose="020B0502040204020203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3AFF-AACA-4786-85B8-09ED284050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0ACF7-1718-4F15-A6E6-4BAD779559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0ACF7-1718-4F15-A6E6-4BAD779559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017905"/>
            <a:ext cx="12192000" cy="284009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78726"/>
            <a:ext cx="12192000" cy="31442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94367" y="2378177"/>
            <a:ext cx="1403267" cy="1401098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6171" y="1005329"/>
            <a:ext cx="3159659" cy="48473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24807"/>
            <a:ext cx="4549235" cy="40981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2765" y="2124807"/>
            <a:ext cx="4549235" cy="40981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27175" y="0"/>
            <a:ext cx="5864825" cy="6858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63948" y="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3948" y="4255522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63948" y="1830507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29782" y="2718486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329782" y="0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329782" y="514350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2230694"/>
            <a:ext cx="6096000" cy="39764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30694"/>
            <a:ext cx="6096000" cy="39764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5110" y="674077"/>
            <a:ext cx="3256260" cy="53393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98117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998117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57782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57782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124891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124891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892470" cy="5717832"/>
          </a:xfrm>
          <a:custGeom>
            <a:avLst/>
            <a:gdLst>
              <a:gd name="connsiteX0" fmla="*/ 0 w 11010900"/>
              <a:gd name="connsiteY0" fmla="*/ 0 h 9148531"/>
              <a:gd name="connsiteX1" fmla="*/ 11010900 w 11010900"/>
              <a:gd name="connsiteY1" fmla="*/ 0 h 9148531"/>
              <a:gd name="connsiteX2" fmla="*/ 1862369 w 11010900"/>
              <a:gd name="connsiteY2" fmla="*/ 9148531 h 9148531"/>
              <a:gd name="connsiteX3" fmla="*/ 0 w 11010900"/>
              <a:gd name="connsiteY3" fmla="*/ 7286163 h 91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0900" h="9148531">
                <a:moveTo>
                  <a:pt x="0" y="0"/>
                </a:moveTo>
                <a:lnTo>
                  <a:pt x="11010900" y="0"/>
                </a:lnTo>
                <a:lnTo>
                  <a:pt x="1862369" y="9148531"/>
                </a:lnTo>
                <a:lnTo>
                  <a:pt x="0" y="7286163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6001" cy="22559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2255921"/>
            <a:ext cx="6096000" cy="22559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52890" y="2196052"/>
            <a:ext cx="3593004" cy="3921823"/>
          </a:xfrm>
          <a:custGeom>
            <a:avLst/>
            <a:gdLst>
              <a:gd name="connsiteX0" fmla="*/ 2838222 w 5739918"/>
              <a:gd name="connsiteY0" fmla="*/ 0 h 6274917"/>
              <a:gd name="connsiteX1" fmla="*/ 5612970 w 5739918"/>
              <a:gd name="connsiteY1" fmla="*/ 2239747 h 6274917"/>
              <a:gd name="connsiteX2" fmla="*/ 4760594 w 5739918"/>
              <a:gd name="connsiteY2" fmla="*/ 2239747 h 6274917"/>
              <a:gd name="connsiteX3" fmla="*/ 4198390 w 5739918"/>
              <a:gd name="connsiteY3" fmla="*/ 1024661 h 6274917"/>
              <a:gd name="connsiteX4" fmla="*/ 2838222 w 5739918"/>
              <a:gd name="connsiteY4" fmla="*/ 788898 h 6274917"/>
              <a:gd name="connsiteX5" fmla="*/ 1079068 w 5739918"/>
              <a:gd name="connsiteY5" fmla="*/ 1668475 h 6274917"/>
              <a:gd name="connsiteX6" fmla="*/ 1496187 w 5739918"/>
              <a:gd name="connsiteY6" fmla="*/ 2294154 h 6274917"/>
              <a:gd name="connsiteX7" fmla="*/ 2702204 w 5739918"/>
              <a:gd name="connsiteY7" fmla="*/ 2602459 h 6274917"/>
              <a:gd name="connsiteX8" fmla="*/ 4969154 w 5739918"/>
              <a:gd name="connsiteY8" fmla="*/ 3210001 h 6274917"/>
              <a:gd name="connsiteX9" fmla="*/ 5739918 w 5739918"/>
              <a:gd name="connsiteY9" fmla="*/ 4552036 h 6274917"/>
              <a:gd name="connsiteX10" fmla="*/ 4769662 w 5739918"/>
              <a:gd name="connsiteY10" fmla="*/ 5921273 h 6274917"/>
              <a:gd name="connsiteX11" fmla="*/ 3010510 w 5739918"/>
              <a:gd name="connsiteY11" fmla="*/ 6274917 h 6274917"/>
              <a:gd name="connsiteX12" fmla="*/ 997458 w 5739918"/>
              <a:gd name="connsiteY12" fmla="*/ 5857799 h 6274917"/>
              <a:gd name="connsiteX13" fmla="*/ 0 w 5739918"/>
              <a:gd name="connsiteY13" fmla="*/ 4153052 h 6274917"/>
              <a:gd name="connsiteX14" fmla="*/ 0 w 5739918"/>
              <a:gd name="connsiteY14" fmla="*/ 3754069 h 6274917"/>
              <a:gd name="connsiteX15" fmla="*/ 870509 w 5739918"/>
              <a:gd name="connsiteY15" fmla="*/ 3754069 h 6274917"/>
              <a:gd name="connsiteX16" fmla="*/ 870509 w 5739918"/>
              <a:gd name="connsiteY16" fmla="*/ 4125849 h 6274917"/>
              <a:gd name="connsiteX17" fmla="*/ 3015327 w 5739918"/>
              <a:gd name="connsiteY17" fmla="*/ 5486019 h 6274917"/>
              <a:gd name="connsiteX18" fmla="*/ 4287794 w 5739918"/>
              <a:gd name="connsiteY18" fmla="*/ 5268392 h 6274917"/>
              <a:gd name="connsiteX19" fmla="*/ 4869408 w 5739918"/>
              <a:gd name="connsiteY19" fmla="*/ 4533900 h 6274917"/>
              <a:gd name="connsiteX20" fmla="*/ 4688054 w 5739918"/>
              <a:gd name="connsiteY20" fmla="*/ 4017036 h 6274917"/>
              <a:gd name="connsiteX21" fmla="*/ 4044239 w 5739918"/>
              <a:gd name="connsiteY21" fmla="*/ 3726866 h 6274917"/>
              <a:gd name="connsiteX22" fmla="*/ 2765679 w 5739918"/>
              <a:gd name="connsiteY22" fmla="*/ 3454832 h 6274917"/>
              <a:gd name="connsiteX23" fmla="*/ 1142543 w 5739918"/>
              <a:gd name="connsiteY23" fmla="*/ 3010510 h 6274917"/>
              <a:gd name="connsiteX24" fmla="*/ 208560 w 5739918"/>
              <a:gd name="connsiteY24" fmla="*/ 1668475 h 6274917"/>
              <a:gd name="connsiteX25" fmla="*/ 2838222 w 5739918"/>
              <a:gd name="connsiteY25" fmla="*/ 0 h 62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39918" h="6274917">
                <a:moveTo>
                  <a:pt x="2838222" y="0"/>
                </a:moveTo>
                <a:cubicBezTo>
                  <a:pt x="4663872" y="0"/>
                  <a:pt x="5588788" y="746582"/>
                  <a:pt x="5612970" y="2239747"/>
                </a:cubicBezTo>
                <a:lnTo>
                  <a:pt x="4760594" y="2239747"/>
                </a:lnTo>
                <a:cubicBezTo>
                  <a:pt x="4718278" y="1598955"/>
                  <a:pt x="4530878" y="1193927"/>
                  <a:pt x="4198390" y="1024661"/>
                </a:cubicBezTo>
                <a:cubicBezTo>
                  <a:pt x="3902176" y="867487"/>
                  <a:pt x="3448786" y="788898"/>
                  <a:pt x="2838222" y="788898"/>
                </a:cubicBezTo>
                <a:cubicBezTo>
                  <a:pt x="1665453" y="788898"/>
                  <a:pt x="1079068" y="1082090"/>
                  <a:pt x="1079068" y="1668475"/>
                </a:cubicBezTo>
                <a:cubicBezTo>
                  <a:pt x="1079068" y="1946554"/>
                  <a:pt x="1218108" y="2155114"/>
                  <a:pt x="1496187" y="2294154"/>
                </a:cubicBezTo>
                <a:cubicBezTo>
                  <a:pt x="1725905" y="2402967"/>
                  <a:pt x="2127910" y="2505736"/>
                  <a:pt x="2702204" y="2602459"/>
                </a:cubicBezTo>
                <a:cubicBezTo>
                  <a:pt x="3826612" y="2789860"/>
                  <a:pt x="4582262" y="2992375"/>
                  <a:pt x="4969154" y="3210001"/>
                </a:cubicBezTo>
                <a:cubicBezTo>
                  <a:pt x="5482998" y="3500171"/>
                  <a:pt x="5739918" y="3947516"/>
                  <a:pt x="5739918" y="4552036"/>
                </a:cubicBezTo>
                <a:cubicBezTo>
                  <a:pt x="5739918" y="5162601"/>
                  <a:pt x="5416498" y="5619013"/>
                  <a:pt x="4769662" y="5921273"/>
                </a:cubicBezTo>
                <a:cubicBezTo>
                  <a:pt x="4280002" y="6157036"/>
                  <a:pt x="3693618" y="6274917"/>
                  <a:pt x="3010510" y="6274917"/>
                </a:cubicBezTo>
                <a:cubicBezTo>
                  <a:pt x="2188362" y="6274917"/>
                  <a:pt x="1517346" y="6135878"/>
                  <a:pt x="997458" y="5857799"/>
                </a:cubicBezTo>
                <a:cubicBezTo>
                  <a:pt x="332486" y="5495086"/>
                  <a:pt x="0" y="4926838"/>
                  <a:pt x="0" y="4153052"/>
                </a:cubicBezTo>
                <a:lnTo>
                  <a:pt x="0" y="3754069"/>
                </a:lnTo>
                <a:lnTo>
                  <a:pt x="870509" y="3754069"/>
                </a:lnTo>
                <a:lnTo>
                  <a:pt x="870509" y="4125849"/>
                </a:lnTo>
                <a:cubicBezTo>
                  <a:pt x="870509" y="5032629"/>
                  <a:pt x="1585448" y="5486019"/>
                  <a:pt x="3015327" y="5486019"/>
                </a:cubicBezTo>
                <a:cubicBezTo>
                  <a:pt x="3536442" y="5486019"/>
                  <a:pt x="3960598" y="5413476"/>
                  <a:pt x="4287794" y="5268392"/>
                </a:cubicBezTo>
                <a:cubicBezTo>
                  <a:pt x="4675538" y="5105172"/>
                  <a:pt x="4869408" y="4860341"/>
                  <a:pt x="4869408" y="4533900"/>
                </a:cubicBezTo>
                <a:cubicBezTo>
                  <a:pt x="4869408" y="4298137"/>
                  <a:pt x="4808956" y="4125849"/>
                  <a:pt x="4688054" y="4017036"/>
                </a:cubicBezTo>
                <a:cubicBezTo>
                  <a:pt x="4567148" y="3908222"/>
                  <a:pt x="4352544" y="3811499"/>
                  <a:pt x="4044239" y="3726866"/>
                </a:cubicBezTo>
                <a:cubicBezTo>
                  <a:pt x="3862883" y="3678504"/>
                  <a:pt x="3436696" y="3587827"/>
                  <a:pt x="2765679" y="3454832"/>
                </a:cubicBezTo>
                <a:cubicBezTo>
                  <a:pt x="1973758" y="3297657"/>
                  <a:pt x="1432713" y="3149550"/>
                  <a:pt x="1142543" y="3010510"/>
                </a:cubicBezTo>
                <a:cubicBezTo>
                  <a:pt x="519888" y="2714295"/>
                  <a:pt x="208560" y="2266950"/>
                  <a:pt x="208560" y="1668475"/>
                </a:cubicBezTo>
                <a:cubicBezTo>
                  <a:pt x="208560" y="556158"/>
                  <a:pt x="1085114" y="0"/>
                  <a:pt x="283822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2816" y="2198851"/>
            <a:ext cx="5971134" cy="3842480"/>
          </a:xfrm>
          <a:custGeom>
            <a:avLst/>
            <a:gdLst>
              <a:gd name="connsiteX0" fmla="*/ 0 w 9539043"/>
              <a:gd name="connsiteY0" fmla="*/ 0 h 6147968"/>
              <a:gd name="connsiteX1" fmla="*/ 929734 w 9539043"/>
              <a:gd name="connsiteY1" fmla="*/ 0 h 6147968"/>
              <a:gd name="connsiteX2" fmla="*/ 3180956 w 9539043"/>
              <a:gd name="connsiteY2" fmla="*/ 4845747 h 6147968"/>
              <a:gd name="connsiteX3" fmla="*/ 4310180 w 9539043"/>
              <a:gd name="connsiteY3" fmla="*/ 2323199 h 6147968"/>
              <a:gd name="connsiteX4" fmla="*/ 3241172 w 9539043"/>
              <a:gd name="connsiteY4" fmla="*/ 0 h 6147968"/>
              <a:gd name="connsiteX5" fmla="*/ 4170906 w 9539043"/>
              <a:gd name="connsiteY5" fmla="*/ 0 h 6147968"/>
              <a:gd name="connsiteX6" fmla="*/ 6415044 w 9539043"/>
              <a:gd name="connsiteY6" fmla="*/ 4832712 h 6147968"/>
              <a:gd name="connsiteX7" fmla="*/ 8603359 w 9539043"/>
              <a:gd name="connsiteY7" fmla="*/ 0 h 6147968"/>
              <a:gd name="connsiteX8" fmla="*/ 9539043 w 9539043"/>
              <a:gd name="connsiteY8" fmla="*/ 0 h 6147968"/>
              <a:gd name="connsiteX9" fmla="*/ 6755228 w 9539043"/>
              <a:gd name="connsiteY9" fmla="*/ 6147968 h 6147968"/>
              <a:gd name="connsiteX10" fmla="*/ 6096254 w 9539043"/>
              <a:gd name="connsiteY10" fmla="*/ 6147968 h 6147968"/>
              <a:gd name="connsiteX11" fmla="*/ 4790632 w 9539043"/>
              <a:gd name="connsiteY11" fmla="*/ 3336383 h 6147968"/>
              <a:gd name="connsiteX12" fmla="*/ 3512072 w 9539043"/>
              <a:gd name="connsiteY12" fmla="*/ 6147968 h 6147968"/>
              <a:gd name="connsiteX13" fmla="*/ 2856074 w 9539043"/>
              <a:gd name="connsiteY13" fmla="*/ 6147968 h 61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9043" h="6147968">
                <a:moveTo>
                  <a:pt x="0" y="0"/>
                </a:moveTo>
                <a:lnTo>
                  <a:pt x="929734" y="0"/>
                </a:lnTo>
                <a:lnTo>
                  <a:pt x="3180956" y="4845747"/>
                </a:lnTo>
                <a:lnTo>
                  <a:pt x="4310180" y="2323199"/>
                </a:lnTo>
                <a:lnTo>
                  <a:pt x="3241172" y="0"/>
                </a:lnTo>
                <a:lnTo>
                  <a:pt x="4170906" y="0"/>
                </a:lnTo>
                <a:lnTo>
                  <a:pt x="6415044" y="4832712"/>
                </a:lnTo>
                <a:lnTo>
                  <a:pt x="8603359" y="0"/>
                </a:lnTo>
                <a:lnTo>
                  <a:pt x="9539043" y="0"/>
                </a:lnTo>
                <a:lnTo>
                  <a:pt x="6755228" y="6147968"/>
                </a:lnTo>
                <a:lnTo>
                  <a:pt x="6096254" y="6147968"/>
                </a:lnTo>
                <a:lnTo>
                  <a:pt x="4790632" y="3336383"/>
                </a:lnTo>
                <a:lnTo>
                  <a:pt x="3512072" y="6147968"/>
                </a:lnTo>
                <a:lnTo>
                  <a:pt x="2856074" y="6147968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61150" y="2252726"/>
            <a:ext cx="4342256" cy="3865149"/>
          </a:xfrm>
          <a:custGeom>
            <a:avLst/>
            <a:gdLst>
              <a:gd name="connsiteX0" fmla="*/ 3459364 w 6936868"/>
              <a:gd name="connsiteY0" fmla="*/ 788899 h 6184239"/>
              <a:gd name="connsiteX1" fmla="*/ 1542732 w 6936868"/>
              <a:gd name="connsiteY1" fmla="*/ 1378306 h 6184239"/>
              <a:gd name="connsiteX2" fmla="*/ 870508 w 6936868"/>
              <a:gd name="connsiteY2" fmla="*/ 3055849 h 6184239"/>
              <a:gd name="connsiteX3" fmla="*/ 1551796 w 6936868"/>
              <a:gd name="connsiteY3" fmla="*/ 4769663 h 6184239"/>
              <a:gd name="connsiteX4" fmla="*/ 3459364 w 6936868"/>
              <a:gd name="connsiteY4" fmla="*/ 5395341 h 6184239"/>
              <a:gd name="connsiteX5" fmla="*/ 5385068 w 6936868"/>
              <a:gd name="connsiteY5" fmla="*/ 4774197 h 6184239"/>
              <a:gd name="connsiteX6" fmla="*/ 6066356 w 6936868"/>
              <a:gd name="connsiteY6" fmla="*/ 3055849 h 6184239"/>
              <a:gd name="connsiteX7" fmla="*/ 5385000 w 6936868"/>
              <a:gd name="connsiteY7" fmla="*/ 1373772 h 6184239"/>
              <a:gd name="connsiteX8" fmla="*/ 3459364 w 6936868"/>
              <a:gd name="connsiteY8" fmla="*/ 788899 h 6184239"/>
              <a:gd name="connsiteX9" fmla="*/ 3463900 w 6936868"/>
              <a:gd name="connsiteY9" fmla="*/ 0 h 6184239"/>
              <a:gd name="connsiteX10" fmla="*/ 5984748 w 6936868"/>
              <a:gd name="connsiteY10" fmla="*/ 788899 h 6184239"/>
              <a:gd name="connsiteX11" fmla="*/ 6936868 w 6936868"/>
              <a:gd name="connsiteY11" fmla="*/ 3055849 h 6184239"/>
              <a:gd name="connsiteX12" fmla="*/ 5998348 w 6936868"/>
              <a:gd name="connsiteY12" fmla="*/ 5340934 h 6184239"/>
              <a:gd name="connsiteX13" fmla="*/ 3463900 w 6936868"/>
              <a:gd name="connsiteY13" fmla="*/ 6184239 h 6184239"/>
              <a:gd name="connsiteX14" fmla="*/ 929448 w 6936868"/>
              <a:gd name="connsiteY14" fmla="*/ 5345468 h 6184239"/>
              <a:gd name="connsiteX15" fmla="*/ 0 w 6936868"/>
              <a:gd name="connsiteY15" fmla="*/ 3055849 h 6184239"/>
              <a:gd name="connsiteX16" fmla="*/ 952120 w 6936868"/>
              <a:gd name="connsiteY16" fmla="*/ 788899 h 6184239"/>
              <a:gd name="connsiteX17" fmla="*/ 3463900 w 6936868"/>
              <a:gd name="connsiteY17" fmla="*/ 0 h 61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36868" h="6184239">
                <a:moveTo>
                  <a:pt x="3459364" y="788899"/>
                </a:moveTo>
                <a:cubicBezTo>
                  <a:pt x="2629756" y="788899"/>
                  <a:pt x="1990880" y="985368"/>
                  <a:pt x="1542732" y="1378306"/>
                </a:cubicBezTo>
                <a:cubicBezTo>
                  <a:pt x="1094580" y="1771244"/>
                  <a:pt x="870508" y="2330425"/>
                  <a:pt x="870508" y="3055849"/>
                </a:cubicBezTo>
                <a:cubicBezTo>
                  <a:pt x="870508" y="3781273"/>
                  <a:pt x="1097604" y="4352544"/>
                  <a:pt x="1551796" y="4769663"/>
                </a:cubicBezTo>
                <a:cubicBezTo>
                  <a:pt x="2005992" y="5186782"/>
                  <a:pt x="2641848" y="5395341"/>
                  <a:pt x="3459364" y="5395341"/>
                </a:cubicBezTo>
                <a:cubicBezTo>
                  <a:pt x="4288976" y="5395341"/>
                  <a:pt x="4930876" y="5188292"/>
                  <a:pt x="5385068" y="4774197"/>
                </a:cubicBezTo>
                <a:cubicBezTo>
                  <a:pt x="5839260" y="4360101"/>
                  <a:pt x="6066356" y="3787318"/>
                  <a:pt x="6066356" y="3055849"/>
                </a:cubicBezTo>
                <a:cubicBezTo>
                  <a:pt x="6066356" y="2324380"/>
                  <a:pt x="5839240" y="1763687"/>
                  <a:pt x="5385000" y="1373772"/>
                </a:cubicBezTo>
                <a:cubicBezTo>
                  <a:pt x="4930852" y="983856"/>
                  <a:pt x="4288976" y="788899"/>
                  <a:pt x="3459364" y="788899"/>
                </a:cubicBezTo>
                <a:close/>
                <a:moveTo>
                  <a:pt x="3463900" y="0"/>
                </a:moveTo>
                <a:cubicBezTo>
                  <a:pt x="4527856" y="0"/>
                  <a:pt x="5368136" y="262966"/>
                  <a:pt x="5984748" y="788899"/>
                </a:cubicBezTo>
                <a:cubicBezTo>
                  <a:pt x="6619492" y="1332967"/>
                  <a:pt x="6936868" y="2088617"/>
                  <a:pt x="6936868" y="3055849"/>
                </a:cubicBezTo>
                <a:cubicBezTo>
                  <a:pt x="6936868" y="4017035"/>
                  <a:pt x="6624028" y="4778731"/>
                  <a:pt x="5998348" y="5340934"/>
                </a:cubicBezTo>
                <a:cubicBezTo>
                  <a:pt x="5372672" y="5903138"/>
                  <a:pt x="4527856" y="6184239"/>
                  <a:pt x="3463900" y="6184239"/>
                </a:cubicBezTo>
                <a:cubicBezTo>
                  <a:pt x="2393900" y="6184239"/>
                  <a:pt x="1549080" y="5904649"/>
                  <a:pt x="929448" y="5345468"/>
                </a:cubicBezTo>
                <a:cubicBezTo>
                  <a:pt x="309816" y="4786287"/>
                  <a:pt x="0" y="4023081"/>
                  <a:pt x="0" y="3055849"/>
                </a:cubicBezTo>
                <a:cubicBezTo>
                  <a:pt x="0" y="2088617"/>
                  <a:pt x="317372" y="1332967"/>
                  <a:pt x="952120" y="788899"/>
                </a:cubicBezTo>
                <a:cubicBezTo>
                  <a:pt x="1562684" y="262966"/>
                  <a:pt x="2399944" y="0"/>
                  <a:pt x="3463900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224275" y="2235723"/>
            <a:ext cx="3490832" cy="3842480"/>
          </a:xfrm>
          <a:custGeom>
            <a:avLst/>
            <a:gdLst>
              <a:gd name="connsiteX0" fmla="*/ 0 w 5576695"/>
              <a:gd name="connsiteY0" fmla="*/ 0 h 6147968"/>
              <a:gd name="connsiteX1" fmla="*/ 5576695 w 5576695"/>
              <a:gd name="connsiteY1" fmla="*/ 0 h 6147968"/>
              <a:gd name="connsiteX2" fmla="*/ 5576695 w 5576695"/>
              <a:gd name="connsiteY2" fmla="*/ 788898 h 6147968"/>
              <a:gd name="connsiteX3" fmla="*/ 3228132 w 5576695"/>
              <a:gd name="connsiteY3" fmla="*/ 788898 h 6147968"/>
              <a:gd name="connsiteX4" fmla="*/ 3228132 w 5576695"/>
              <a:gd name="connsiteY4" fmla="*/ 6147968 h 6147968"/>
              <a:gd name="connsiteX5" fmla="*/ 2357628 w 5576695"/>
              <a:gd name="connsiteY5" fmla="*/ 6147968 h 6147968"/>
              <a:gd name="connsiteX6" fmla="*/ 2357628 w 5576695"/>
              <a:gd name="connsiteY6" fmla="*/ 788898 h 6147968"/>
              <a:gd name="connsiteX7" fmla="*/ 0 w 5576695"/>
              <a:gd name="connsiteY7" fmla="*/ 788898 h 61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6695" h="6147968">
                <a:moveTo>
                  <a:pt x="0" y="0"/>
                </a:moveTo>
                <a:lnTo>
                  <a:pt x="5576695" y="0"/>
                </a:lnTo>
                <a:lnTo>
                  <a:pt x="5576695" y="788898"/>
                </a:lnTo>
                <a:lnTo>
                  <a:pt x="3228132" y="788898"/>
                </a:lnTo>
                <a:lnTo>
                  <a:pt x="3228132" y="6147968"/>
                </a:lnTo>
                <a:lnTo>
                  <a:pt x="2357628" y="6147968"/>
                </a:lnTo>
                <a:lnTo>
                  <a:pt x="2357628" y="788898"/>
                </a:lnTo>
                <a:lnTo>
                  <a:pt x="0" y="788898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7204" y="6496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6E78-D402-49E4-84B1-7CE3AE1738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58C6-1C40-4989-BC80-C4E9F6DE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5337" y="-1378995"/>
            <a:ext cx="9066663" cy="8236995"/>
          </a:xfrm>
          <a:prstGeom prst="rect">
            <a:avLst/>
          </a:prstGeom>
        </p:spPr>
      </p:pic>
      <p:pic>
        <p:nvPicPr>
          <p:cNvPr id="18" name="PA_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1931680" cy="7076364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4" y="-585419"/>
            <a:ext cx="6094863" cy="6094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PA_组合 59"/>
          <p:cNvGrpSpPr/>
          <p:nvPr>
            <p:custDataLst>
              <p:tags r:id="rId4"/>
            </p:custDataLst>
          </p:nvPr>
        </p:nvGrpSpPr>
        <p:grpSpPr>
          <a:xfrm>
            <a:off x="11232413" y="257465"/>
            <a:ext cx="431503" cy="431503"/>
            <a:chOff x="16378250" y="7299836"/>
            <a:chExt cx="1522644" cy="1522644"/>
          </a:xfrm>
        </p:grpSpPr>
        <p:sp>
          <p:nvSpPr>
            <p:cNvPr id="31" name="Oval 60"/>
            <p:cNvSpPr/>
            <p:nvPr/>
          </p:nvSpPr>
          <p:spPr>
            <a:xfrm>
              <a:off x="16378250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  <p:grpSp>
          <p:nvGrpSpPr>
            <p:cNvPr id="32" name="Group 61"/>
            <p:cNvGrpSpPr/>
            <p:nvPr/>
          </p:nvGrpSpPr>
          <p:grpSpPr>
            <a:xfrm>
              <a:off x="16917046" y="7736780"/>
              <a:ext cx="445052" cy="648756"/>
              <a:chOff x="3582988" y="3510757"/>
              <a:chExt cx="319088" cy="465138"/>
            </a:xfrm>
            <a:solidFill>
              <a:schemeClr val="accent4"/>
            </a:solidFill>
          </p:grpSpPr>
          <p:sp>
            <p:nvSpPr>
              <p:cNvPr id="3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5" name="PA_组合 64"/>
          <p:cNvGrpSpPr/>
          <p:nvPr>
            <p:custDataLst>
              <p:tags r:id="rId5"/>
            </p:custDataLst>
          </p:nvPr>
        </p:nvGrpSpPr>
        <p:grpSpPr>
          <a:xfrm>
            <a:off x="10491132" y="257465"/>
            <a:ext cx="431503" cy="431503"/>
            <a:chOff x="11404959" y="3715762"/>
            <a:chExt cx="1522644" cy="1522644"/>
          </a:xfrm>
        </p:grpSpPr>
        <p:sp>
          <p:nvSpPr>
            <p:cNvPr id="36" name="Oval 65"/>
            <p:cNvSpPr/>
            <p:nvPr/>
          </p:nvSpPr>
          <p:spPr>
            <a:xfrm>
              <a:off x="11404959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  <p:grpSp>
          <p:nvGrpSpPr>
            <p:cNvPr id="37" name="Group 66"/>
            <p:cNvGrpSpPr/>
            <p:nvPr/>
          </p:nvGrpSpPr>
          <p:grpSpPr>
            <a:xfrm>
              <a:off x="11923275" y="4152707"/>
              <a:ext cx="486012" cy="648754"/>
              <a:chOff x="2639219" y="3510757"/>
              <a:chExt cx="348456" cy="465138"/>
            </a:xfrm>
            <a:solidFill>
              <a:schemeClr val="accent3"/>
            </a:solidFill>
          </p:grpSpPr>
          <p:sp>
            <p:nvSpPr>
              <p:cNvPr id="38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0" name="PA_组合 69"/>
          <p:cNvGrpSpPr/>
          <p:nvPr>
            <p:custDataLst>
              <p:tags r:id="rId6"/>
            </p:custDataLst>
          </p:nvPr>
        </p:nvGrpSpPr>
        <p:grpSpPr>
          <a:xfrm>
            <a:off x="9749699" y="257465"/>
            <a:ext cx="431503" cy="431503"/>
            <a:chOff x="6535519" y="7299836"/>
            <a:chExt cx="1522644" cy="1522644"/>
          </a:xfrm>
        </p:grpSpPr>
        <p:sp>
          <p:nvSpPr>
            <p:cNvPr id="41" name="Oval 70"/>
            <p:cNvSpPr/>
            <p:nvPr/>
          </p:nvSpPr>
          <p:spPr>
            <a:xfrm>
              <a:off x="6535519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42" name="AutoShape 117"/>
            <p:cNvSpPr/>
            <p:nvPr/>
          </p:nvSpPr>
          <p:spPr bwMode="auto">
            <a:xfrm>
              <a:off x="6973017" y="7818152"/>
              <a:ext cx="647648" cy="48601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3" name="PA_组合 72"/>
          <p:cNvGrpSpPr/>
          <p:nvPr>
            <p:custDataLst>
              <p:tags r:id="rId7"/>
            </p:custDataLst>
          </p:nvPr>
        </p:nvGrpSpPr>
        <p:grpSpPr>
          <a:xfrm>
            <a:off x="9021721" y="257465"/>
            <a:ext cx="431503" cy="431503"/>
            <a:chOff x="1562228" y="3715762"/>
            <a:chExt cx="1522644" cy="1522644"/>
          </a:xfrm>
        </p:grpSpPr>
        <p:sp>
          <p:nvSpPr>
            <p:cNvPr id="44" name="Oval 73"/>
            <p:cNvSpPr/>
            <p:nvPr/>
          </p:nvSpPr>
          <p:spPr>
            <a:xfrm>
              <a:off x="1562228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45" name="Group 74"/>
            <p:cNvGrpSpPr/>
            <p:nvPr/>
          </p:nvGrpSpPr>
          <p:grpSpPr>
            <a:xfrm>
              <a:off x="1999726" y="4234078"/>
              <a:ext cx="647648" cy="486012"/>
              <a:chOff x="712110" y="4037334"/>
              <a:chExt cx="464344" cy="348456"/>
            </a:xfrm>
            <a:solidFill>
              <a:schemeClr val="accent1"/>
            </a:solidFill>
          </p:grpSpPr>
          <p:sp>
            <p:nvSpPr>
              <p:cNvPr id="46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8" name="PA_组合 16"/>
          <p:cNvGrpSpPr/>
          <p:nvPr>
            <p:custDataLst>
              <p:tags r:id="rId8"/>
            </p:custDataLst>
          </p:nvPr>
        </p:nvGrpSpPr>
        <p:grpSpPr>
          <a:xfrm>
            <a:off x="1464280" y="4373037"/>
            <a:ext cx="2251177" cy="1503462"/>
            <a:chOff x="9692913" y="3532055"/>
            <a:chExt cx="3601883" cy="24055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9" name="Rectangle: Rounded Corners 17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Optional One</a:t>
              </a:r>
            </a:p>
          </p:txBody>
        </p:sp>
        <p:grpSp>
          <p:nvGrpSpPr>
            <p:cNvPr id="50" name="Group 18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51" name="TextBox 19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70%</a:t>
                </a:r>
              </a:p>
            </p:txBody>
          </p:sp>
          <p:sp>
            <p:nvSpPr>
              <p:cNvPr id="52" name="TextBox 20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53" name="Rectangle 21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54" name="PA_组合 22"/>
          <p:cNvGrpSpPr/>
          <p:nvPr>
            <p:custDataLst>
              <p:tags r:id="rId9"/>
            </p:custDataLst>
          </p:nvPr>
        </p:nvGrpSpPr>
        <p:grpSpPr>
          <a:xfrm>
            <a:off x="4287206" y="4373037"/>
            <a:ext cx="2251177" cy="1503462"/>
            <a:chOff x="9692913" y="3532055"/>
            <a:chExt cx="3601883" cy="2405539"/>
          </a:xfrm>
        </p:grpSpPr>
        <p:sp>
          <p:nvSpPr>
            <p:cNvPr id="55" name="Rectangle: Rounded Corners 23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Optional Two</a:t>
              </a:r>
            </a:p>
          </p:txBody>
        </p:sp>
        <p:grpSp>
          <p:nvGrpSpPr>
            <p:cNvPr id="56" name="Group 24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57" name="TextBox 25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30%</a:t>
                </a:r>
              </a:p>
            </p:txBody>
          </p:sp>
          <p:sp>
            <p:nvSpPr>
              <p:cNvPr id="58" name="TextBox 26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59" name="Rectangle 27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27305" y="2052388"/>
            <a:ext cx="4737390" cy="2412205"/>
            <a:chOff x="2165350" y="1935798"/>
            <a:chExt cx="7708900" cy="3925252"/>
          </a:xfrm>
        </p:grpSpPr>
        <p:sp>
          <p:nvSpPr>
            <p:cNvPr id="3" name="Freeform 7"/>
            <p:cNvSpPr/>
            <p:nvPr/>
          </p:nvSpPr>
          <p:spPr bwMode="auto">
            <a:xfrm>
              <a:off x="2165350" y="2320925"/>
              <a:ext cx="2587625" cy="3168650"/>
            </a:xfrm>
            <a:custGeom>
              <a:avLst/>
              <a:gdLst>
                <a:gd name="T0" fmla="*/ 1580 w 1630"/>
                <a:gd name="T1" fmla="*/ 288 h 1996"/>
                <a:gd name="T2" fmla="*/ 1430 w 1630"/>
                <a:gd name="T3" fmla="*/ 296 h 1996"/>
                <a:gd name="T4" fmla="*/ 1288 w 1630"/>
                <a:gd name="T5" fmla="*/ 316 h 1996"/>
                <a:gd name="T6" fmla="*/ 1068 w 1630"/>
                <a:gd name="T7" fmla="*/ 370 h 1996"/>
                <a:gd name="T8" fmla="*/ 836 w 1630"/>
                <a:gd name="T9" fmla="*/ 462 h 1996"/>
                <a:gd name="T10" fmla="*/ 640 w 1630"/>
                <a:gd name="T11" fmla="*/ 582 h 1996"/>
                <a:gd name="T12" fmla="*/ 484 w 1630"/>
                <a:gd name="T13" fmla="*/ 724 h 1996"/>
                <a:gd name="T14" fmla="*/ 412 w 1630"/>
                <a:gd name="T15" fmla="*/ 810 h 1996"/>
                <a:gd name="T16" fmla="*/ 344 w 1630"/>
                <a:gd name="T17" fmla="*/ 922 h 1996"/>
                <a:gd name="T18" fmla="*/ 302 w 1630"/>
                <a:gd name="T19" fmla="*/ 1036 h 1996"/>
                <a:gd name="T20" fmla="*/ 288 w 1630"/>
                <a:gd name="T21" fmla="*/ 1110 h 1996"/>
                <a:gd name="T22" fmla="*/ 290 w 1630"/>
                <a:gd name="T23" fmla="*/ 1214 h 1996"/>
                <a:gd name="T24" fmla="*/ 316 w 1630"/>
                <a:gd name="T25" fmla="*/ 1314 h 1996"/>
                <a:gd name="T26" fmla="*/ 348 w 1630"/>
                <a:gd name="T27" fmla="*/ 1376 h 1996"/>
                <a:gd name="T28" fmla="*/ 418 w 1630"/>
                <a:gd name="T29" fmla="*/ 1464 h 1996"/>
                <a:gd name="T30" fmla="*/ 514 w 1630"/>
                <a:gd name="T31" fmla="*/ 1544 h 1996"/>
                <a:gd name="T32" fmla="*/ 640 w 1630"/>
                <a:gd name="T33" fmla="*/ 1612 h 1996"/>
                <a:gd name="T34" fmla="*/ 796 w 1630"/>
                <a:gd name="T35" fmla="*/ 1670 h 1996"/>
                <a:gd name="T36" fmla="*/ 984 w 1630"/>
                <a:gd name="T37" fmla="*/ 1712 h 1996"/>
                <a:gd name="T38" fmla="*/ 850 w 1630"/>
                <a:gd name="T39" fmla="*/ 1980 h 1996"/>
                <a:gd name="T40" fmla="*/ 624 w 1630"/>
                <a:gd name="T41" fmla="*/ 1914 h 1996"/>
                <a:gd name="T42" fmla="*/ 434 w 1630"/>
                <a:gd name="T43" fmla="*/ 1828 h 1996"/>
                <a:gd name="T44" fmla="*/ 280 w 1630"/>
                <a:gd name="T45" fmla="*/ 1724 h 1996"/>
                <a:gd name="T46" fmla="*/ 160 w 1630"/>
                <a:gd name="T47" fmla="*/ 1606 h 1996"/>
                <a:gd name="T48" fmla="*/ 74 w 1630"/>
                <a:gd name="T49" fmla="*/ 1474 h 1996"/>
                <a:gd name="T50" fmla="*/ 50 w 1630"/>
                <a:gd name="T51" fmla="*/ 1420 h 1996"/>
                <a:gd name="T52" fmla="*/ 22 w 1630"/>
                <a:gd name="T53" fmla="*/ 1338 h 1996"/>
                <a:gd name="T54" fmla="*/ 0 w 1630"/>
                <a:gd name="T55" fmla="*/ 1198 h 1996"/>
                <a:gd name="T56" fmla="*/ 12 w 1630"/>
                <a:gd name="T57" fmla="*/ 1024 h 1996"/>
                <a:gd name="T58" fmla="*/ 40 w 1630"/>
                <a:gd name="T59" fmla="*/ 914 h 1996"/>
                <a:gd name="T60" fmla="*/ 112 w 1630"/>
                <a:gd name="T61" fmla="*/ 750 h 1996"/>
                <a:gd name="T62" fmla="*/ 216 w 1630"/>
                <a:gd name="T63" fmla="*/ 594 h 1996"/>
                <a:gd name="T64" fmla="*/ 270 w 1630"/>
                <a:gd name="T65" fmla="*/ 534 h 1996"/>
                <a:gd name="T66" fmla="*/ 358 w 1630"/>
                <a:gd name="T67" fmla="*/ 446 h 1996"/>
                <a:gd name="T68" fmla="*/ 458 w 1630"/>
                <a:gd name="T69" fmla="*/ 362 h 1996"/>
                <a:gd name="T70" fmla="*/ 570 w 1630"/>
                <a:gd name="T71" fmla="*/ 286 h 1996"/>
                <a:gd name="T72" fmla="*/ 694 w 1630"/>
                <a:gd name="T73" fmla="*/ 216 h 1996"/>
                <a:gd name="T74" fmla="*/ 826 w 1630"/>
                <a:gd name="T75" fmla="*/ 154 h 1996"/>
                <a:gd name="T76" fmla="*/ 970 w 1630"/>
                <a:gd name="T77" fmla="*/ 102 h 1996"/>
                <a:gd name="T78" fmla="*/ 1122 w 1630"/>
                <a:gd name="T79" fmla="*/ 58 h 1996"/>
                <a:gd name="T80" fmla="*/ 1284 w 1630"/>
                <a:gd name="T81" fmla="*/ 28 h 1996"/>
                <a:gd name="T82" fmla="*/ 1452 w 1630"/>
                <a:gd name="T83" fmla="*/ 8 h 1996"/>
                <a:gd name="T84" fmla="*/ 1630 w 1630"/>
                <a:gd name="T85" fmla="*/ 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996">
                  <a:moveTo>
                    <a:pt x="1630" y="288"/>
                  </a:moveTo>
                  <a:lnTo>
                    <a:pt x="1630" y="288"/>
                  </a:lnTo>
                  <a:lnTo>
                    <a:pt x="1580" y="288"/>
                  </a:lnTo>
                  <a:lnTo>
                    <a:pt x="1528" y="290"/>
                  </a:lnTo>
                  <a:lnTo>
                    <a:pt x="1480" y="292"/>
                  </a:lnTo>
                  <a:lnTo>
                    <a:pt x="1430" y="296"/>
                  </a:lnTo>
                  <a:lnTo>
                    <a:pt x="1382" y="302"/>
                  </a:lnTo>
                  <a:lnTo>
                    <a:pt x="1334" y="308"/>
                  </a:lnTo>
                  <a:lnTo>
                    <a:pt x="1288" y="316"/>
                  </a:lnTo>
                  <a:lnTo>
                    <a:pt x="1242" y="324"/>
                  </a:lnTo>
                  <a:lnTo>
                    <a:pt x="1154" y="346"/>
                  </a:lnTo>
                  <a:lnTo>
                    <a:pt x="1068" y="370"/>
                  </a:lnTo>
                  <a:lnTo>
                    <a:pt x="988" y="398"/>
                  </a:lnTo>
                  <a:lnTo>
                    <a:pt x="910" y="428"/>
                  </a:lnTo>
                  <a:lnTo>
                    <a:pt x="836" y="462"/>
                  </a:lnTo>
                  <a:lnTo>
                    <a:pt x="766" y="500"/>
                  </a:lnTo>
                  <a:lnTo>
                    <a:pt x="702" y="540"/>
                  </a:lnTo>
                  <a:lnTo>
                    <a:pt x="640" y="582"/>
                  </a:lnTo>
                  <a:lnTo>
                    <a:pt x="584" y="628"/>
                  </a:lnTo>
                  <a:lnTo>
                    <a:pt x="532" y="674"/>
                  </a:lnTo>
                  <a:lnTo>
                    <a:pt x="484" y="724"/>
                  </a:lnTo>
                  <a:lnTo>
                    <a:pt x="440" y="774"/>
                  </a:lnTo>
                  <a:lnTo>
                    <a:pt x="440" y="774"/>
                  </a:lnTo>
                  <a:lnTo>
                    <a:pt x="412" y="810"/>
                  </a:lnTo>
                  <a:lnTo>
                    <a:pt x="388" y="848"/>
                  </a:lnTo>
                  <a:lnTo>
                    <a:pt x="364" y="884"/>
                  </a:lnTo>
                  <a:lnTo>
                    <a:pt x="344" y="922"/>
                  </a:lnTo>
                  <a:lnTo>
                    <a:pt x="328" y="960"/>
                  </a:lnTo>
                  <a:lnTo>
                    <a:pt x="314" y="998"/>
                  </a:lnTo>
                  <a:lnTo>
                    <a:pt x="302" y="1036"/>
                  </a:lnTo>
                  <a:lnTo>
                    <a:pt x="294" y="1074"/>
                  </a:lnTo>
                  <a:lnTo>
                    <a:pt x="294" y="1074"/>
                  </a:lnTo>
                  <a:lnTo>
                    <a:pt x="288" y="1110"/>
                  </a:lnTo>
                  <a:lnTo>
                    <a:pt x="286" y="1144"/>
                  </a:lnTo>
                  <a:lnTo>
                    <a:pt x="286" y="1180"/>
                  </a:lnTo>
                  <a:lnTo>
                    <a:pt x="290" y="1214"/>
                  </a:lnTo>
                  <a:lnTo>
                    <a:pt x="296" y="1248"/>
                  </a:lnTo>
                  <a:lnTo>
                    <a:pt x="304" y="1280"/>
                  </a:lnTo>
                  <a:lnTo>
                    <a:pt x="316" y="1314"/>
                  </a:lnTo>
                  <a:lnTo>
                    <a:pt x="330" y="1346"/>
                  </a:lnTo>
                  <a:lnTo>
                    <a:pt x="330" y="1346"/>
                  </a:lnTo>
                  <a:lnTo>
                    <a:pt x="348" y="1376"/>
                  </a:lnTo>
                  <a:lnTo>
                    <a:pt x="368" y="1406"/>
                  </a:lnTo>
                  <a:lnTo>
                    <a:pt x="390" y="1436"/>
                  </a:lnTo>
                  <a:lnTo>
                    <a:pt x="418" y="1464"/>
                  </a:lnTo>
                  <a:lnTo>
                    <a:pt x="446" y="1492"/>
                  </a:lnTo>
                  <a:lnTo>
                    <a:pt x="478" y="1518"/>
                  </a:lnTo>
                  <a:lnTo>
                    <a:pt x="514" y="1544"/>
                  </a:lnTo>
                  <a:lnTo>
                    <a:pt x="554" y="1568"/>
                  </a:lnTo>
                  <a:lnTo>
                    <a:pt x="596" y="1590"/>
                  </a:lnTo>
                  <a:lnTo>
                    <a:pt x="640" y="1612"/>
                  </a:lnTo>
                  <a:lnTo>
                    <a:pt x="690" y="1632"/>
                  </a:lnTo>
                  <a:lnTo>
                    <a:pt x="742" y="1652"/>
                  </a:lnTo>
                  <a:lnTo>
                    <a:pt x="796" y="1670"/>
                  </a:lnTo>
                  <a:lnTo>
                    <a:pt x="856" y="1686"/>
                  </a:lnTo>
                  <a:lnTo>
                    <a:pt x="918" y="1700"/>
                  </a:lnTo>
                  <a:lnTo>
                    <a:pt x="984" y="1712"/>
                  </a:lnTo>
                  <a:lnTo>
                    <a:pt x="934" y="1996"/>
                  </a:lnTo>
                  <a:lnTo>
                    <a:pt x="934" y="1996"/>
                  </a:lnTo>
                  <a:lnTo>
                    <a:pt x="850" y="1980"/>
                  </a:lnTo>
                  <a:lnTo>
                    <a:pt x="770" y="1960"/>
                  </a:lnTo>
                  <a:lnTo>
                    <a:pt x="694" y="1938"/>
                  </a:lnTo>
                  <a:lnTo>
                    <a:pt x="624" y="1914"/>
                  </a:lnTo>
                  <a:lnTo>
                    <a:pt x="556" y="1888"/>
                  </a:lnTo>
                  <a:lnTo>
                    <a:pt x="492" y="1860"/>
                  </a:lnTo>
                  <a:lnTo>
                    <a:pt x="434" y="1828"/>
                  </a:lnTo>
                  <a:lnTo>
                    <a:pt x="378" y="1796"/>
                  </a:lnTo>
                  <a:lnTo>
                    <a:pt x="326" y="1762"/>
                  </a:lnTo>
                  <a:lnTo>
                    <a:pt x="280" y="1724"/>
                  </a:lnTo>
                  <a:lnTo>
                    <a:pt x="236" y="1686"/>
                  </a:lnTo>
                  <a:lnTo>
                    <a:pt x="196" y="1646"/>
                  </a:lnTo>
                  <a:lnTo>
                    <a:pt x="160" y="1606"/>
                  </a:lnTo>
                  <a:lnTo>
                    <a:pt x="128" y="1564"/>
                  </a:lnTo>
                  <a:lnTo>
                    <a:pt x="100" y="1520"/>
                  </a:lnTo>
                  <a:lnTo>
                    <a:pt x="74" y="1474"/>
                  </a:lnTo>
                  <a:lnTo>
                    <a:pt x="74" y="1474"/>
                  </a:lnTo>
                  <a:lnTo>
                    <a:pt x="62" y="1448"/>
                  </a:lnTo>
                  <a:lnTo>
                    <a:pt x="50" y="1420"/>
                  </a:lnTo>
                  <a:lnTo>
                    <a:pt x="40" y="1394"/>
                  </a:lnTo>
                  <a:lnTo>
                    <a:pt x="30" y="1366"/>
                  </a:lnTo>
                  <a:lnTo>
                    <a:pt x="22" y="1338"/>
                  </a:lnTo>
                  <a:lnTo>
                    <a:pt x="16" y="1310"/>
                  </a:lnTo>
                  <a:lnTo>
                    <a:pt x="6" y="1254"/>
                  </a:lnTo>
                  <a:lnTo>
                    <a:pt x="0" y="1198"/>
                  </a:lnTo>
                  <a:lnTo>
                    <a:pt x="0" y="1140"/>
                  </a:lnTo>
                  <a:lnTo>
                    <a:pt x="4" y="1082"/>
                  </a:lnTo>
                  <a:lnTo>
                    <a:pt x="12" y="1024"/>
                  </a:lnTo>
                  <a:lnTo>
                    <a:pt x="12" y="1024"/>
                  </a:lnTo>
                  <a:lnTo>
                    <a:pt x="24" y="968"/>
                  </a:lnTo>
                  <a:lnTo>
                    <a:pt x="40" y="914"/>
                  </a:lnTo>
                  <a:lnTo>
                    <a:pt x="60" y="858"/>
                  </a:lnTo>
                  <a:lnTo>
                    <a:pt x="84" y="804"/>
                  </a:lnTo>
                  <a:lnTo>
                    <a:pt x="112" y="750"/>
                  </a:lnTo>
                  <a:lnTo>
                    <a:pt x="144" y="698"/>
                  </a:lnTo>
                  <a:lnTo>
                    <a:pt x="178" y="646"/>
                  </a:lnTo>
                  <a:lnTo>
                    <a:pt x="216" y="594"/>
                  </a:lnTo>
                  <a:lnTo>
                    <a:pt x="216" y="594"/>
                  </a:lnTo>
                  <a:lnTo>
                    <a:pt x="242" y="564"/>
                  </a:lnTo>
                  <a:lnTo>
                    <a:pt x="270" y="534"/>
                  </a:lnTo>
                  <a:lnTo>
                    <a:pt x="298" y="504"/>
                  </a:lnTo>
                  <a:lnTo>
                    <a:pt x="328" y="474"/>
                  </a:lnTo>
                  <a:lnTo>
                    <a:pt x="358" y="446"/>
                  </a:lnTo>
                  <a:lnTo>
                    <a:pt x="390" y="416"/>
                  </a:lnTo>
                  <a:lnTo>
                    <a:pt x="424" y="390"/>
                  </a:lnTo>
                  <a:lnTo>
                    <a:pt x="458" y="362"/>
                  </a:lnTo>
                  <a:lnTo>
                    <a:pt x="494" y="336"/>
                  </a:lnTo>
                  <a:lnTo>
                    <a:pt x="532" y="310"/>
                  </a:lnTo>
                  <a:lnTo>
                    <a:pt x="570" y="286"/>
                  </a:lnTo>
                  <a:lnTo>
                    <a:pt x="610" y="262"/>
                  </a:lnTo>
                  <a:lnTo>
                    <a:pt x="652" y="238"/>
                  </a:lnTo>
                  <a:lnTo>
                    <a:pt x="694" y="216"/>
                  </a:lnTo>
                  <a:lnTo>
                    <a:pt x="736" y="194"/>
                  </a:lnTo>
                  <a:lnTo>
                    <a:pt x="782" y="174"/>
                  </a:lnTo>
                  <a:lnTo>
                    <a:pt x="826" y="154"/>
                  </a:lnTo>
                  <a:lnTo>
                    <a:pt x="874" y="136"/>
                  </a:lnTo>
                  <a:lnTo>
                    <a:pt x="920" y="118"/>
                  </a:lnTo>
                  <a:lnTo>
                    <a:pt x="970" y="102"/>
                  </a:lnTo>
                  <a:lnTo>
                    <a:pt x="1020" y="86"/>
                  </a:lnTo>
                  <a:lnTo>
                    <a:pt x="1070" y="72"/>
                  </a:lnTo>
                  <a:lnTo>
                    <a:pt x="1122" y="58"/>
                  </a:lnTo>
                  <a:lnTo>
                    <a:pt x="1174" y="46"/>
                  </a:lnTo>
                  <a:lnTo>
                    <a:pt x="1228" y="36"/>
                  </a:lnTo>
                  <a:lnTo>
                    <a:pt x="1284" y="28"/>
                  </a:lnTo>
                  <a:lnTo>
                    <a:pt x="1338" y="20"/>
                  </a:lnTo>
                  <a:lnTo>
                    <a:pt x="1396" y="12"/>
                  </a:lnTo>
                  <a:lnTo>
                    <a:pt x="1452" y="8"/>
                  </a:lnTo>
                  <a:lnTo>
                    <a:pt x="1512" y="4"/>
                  </a:lnTo>
                  <a:lnTo>
                    <a:pt x="1570" y="2"/>
                  </a:lnTo>
                  <a:lnTo>
                    <a:pt x="1630" y="0"/>
                  </a:lnTo>
                  <a:lnTo>
                    <a:pt x="1630" y="288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2365375" y="2501900"/>
              <a:ext cx="2387600" cy="2771775"/>
            </a:xfrm>
            <a:custGeom>
              <a:avLst/>
              <a:gdLst>
                <a:gd name="T0" fmla="*/ 1504 w 1504"/>
                <a:gd name="T1" fmla="*/ 174 h 1746"/>
                <a:gd name="T2" fmla="*/ 1402 w 1504"/>
                <a:gd name="T3" fmla="*/ 176 h 1746"/>
                <a:gd name="T4" fmla="*/ 1304 w 1504"/>
                <a:gd name="T5" fmla="*/ 182 h 1746"/>
                <a:gd name="T6" fmla="*/ 1208 w 1504"/>
                <a:gd name="T7" fmla="*/ 194 h 1746"/>
                <a:gd name="T8" fmla="*/ 1116 w 1504"/>
                <a:gd name="T9" fmla="*/ 210 h 1746"/>
                <a:gd name="T10" fmla="*/ 942 w 1504"/>
                <a:gd name="T11" fmla="*/ 256 h 1746"/>
                <a:gd name="T12" fmla="*/ 784 w 1504"/>
                <a:gd name="T13" fmla="*/ 314 h 1746"/>
                <a:gd name="T14" fmla="*/ 640 w 1504"/>
                <a:gd name="T15" fmla="*/ 386 h 1746"/>
                <a:gd name="T16" fmla="*/ 514 w 1504"/>
                <a:gd name="T17" fmla="*/ 468 h 1746"/>
                <a:gd name="T18" fmla="*/ 406 w 1504"/>
                <a:gd name="T19" fmla="*/ 560 h 1746"/>
                <a:gd name="T20" fmla="*/ 314 w 1504"/>
                <a:gd name="T21" fmla="*/ 660 h 1746"/>
                <a:gd name="T22" fmla="*/ 286 w 1504"/>
                <a:gd name="T23" fmla="*/ 696 h 1746"/>
                <a:gd name="T24" fmla="*/ 238 w 1504"/>
                <a:gd name="T25" fmla="*/ 770 h 1746"/>
                <a:gd name="T26" fmla="*/ 202 w 1504"/>
                <a:gd name="T27" fmla="*/ 846 h 1746"/>
                <a:gd name="T28" fmla="*/ 176 w 1504"/>
                <a:gd name="T29" fmla="*/ 922 h 1746"/>
                <a:gd name="T30" fmla="*/ 168 w 1504"/>
                <a:gd name="T31" fmla="*/ 960 h 1746"/>
                <a:gd name="T32" fmla="*/ 160 w 1504"/>
                <a:gd name="T33" fmla="*/ 1030 h 1746"/>
                <a:gd name="T34" fmla="*/ 164 w 1504"/>
                <a:gd name="T35" fmla="*/ 1100 h 1746"/>
                <a:gd name="T36" fmla="*/ 178 w 1504"/>
                <a:gd name="T37" fmla="*/ 1166 h 1746"/>
                <a:gd name="T38" fmla="*/ 204 w 1504"/>
                <a:gd name="T39" fmla="*/ 1232 h 1746"/>
                <a:gd name="T40" fmla="*/ 222 w 1504"/>
                <a:gd name="T41" fmla="*/ 1262 h 1746"/>
                <a:gd name="T42" fmla="*/ 264 w 1504"/>
                <a:gd name="T43" fmla="*/ 1322 h 1746"/>
                <a:gd name="T44" fmla="*/ 320 w 1504"/>
                <a:gd name="T45" fmla="*/ 1378 h 1746"/>
                <a:gd name="T46" fmla="*/ 388 w 1504"/>
                <a:gd name="T47" fmla="*/ 1430 h 1746"/>
                <a:gd name="T48" fmla="*/ 470 w 1504"/>
                <a:gd name="T49" fmla="*/ 1476 h 1746"/>
                <a:gd name="T50" fmla="*/ 564 w 1504"/>
                <a:gd name="T51" fmla="*/ 1518 h 1746"/>
                <a:gd name="T52" fmla="*/ 670 w 1504"/>
                <a:gd name="T53" fmla="*/ 1556 h 1746"/>
                <a:gd name="T54" fmla="*/ 792 w 1504"/>
                <a:gd name="T55" fmla="*/ 1586 h 1746"/>
                <a:gd name="T56" fmla="*/ 832 w 1504"/>
                <a:gd name="T57" fmla="*/ 1746 h 1746"/>
                <a:gd name="T58" fmla="*/ 754 w 1504"/>
                <a:gd name="T59" fmla="*/ 1718 h 1746"/>
                <a:gd name="T60" fmla="*/ 574 w 1504"/>
                <a:gd name="T61" fmla="*/ 1648 h 1746"/>
                <a:gd name="T62" fmla="*/ 436 w 1504"/>
                <a:gd name="T63" fmla="*/ 1584 h 1746"/>
                <a:gd name="T64" fmla="*/ 348 w 1504"/>
                <a:gd name="T65" fmla="*/ 1536 h 1746"/>
                <a:gd name="T66" fmla="*/ 266 w 1504"/>
                <a:gd name="T67" fmla="*/ 1486 h 1746"/>
                <a:gd name="T68" fmla="*/ 200 w 1504"/>
                <a:gd name="T69" fmla="*/ 1434 h 1746"/>
                <a:gd name="T70" fmla="*/ 170 w 1504"/>
                <a:gd name="T71" fmla="*/ 1406 h 1746"/>
                <a:gd name="T72" fmla="*/ 118 w 1504"/>
                <a:gd name="T73" fmla="*/ 1346 h 1746"/>
                <a:gd name="T74" fmla="*/ 76 w 1504"/>
                <a:gd name="T75" fmla="*/ 1284 h 1746"/>
                <a:gd name="T76" fmla="*/ 44 w 1504"/>
                <a:gd name="T77" fmla="*/ 1222 h 1746"/>
                <a:gd name="T78" fmla="*/ 20 w 1504"/>
                <a:gd name="T79" fmla="*/ 1162 h 1746"/>
                <a:gd name="T80" fmla="*/ 6 w 1504"/>
                <a:gd name="T81" fmla="*/ 1100 h 1746"/>
                <a:gd name="T82" fmla="*/ 0 w 1504"/>
                <a:gd name="T83" fmla="*/ 1038 h 1746"/>
                <a:gd name="T84" fmla="*/ 2 w 1504"/>
                <a:gd name="T85" fmla="*/ 976 h 1746"/>
                <a:gd name="T86" fmla="*/ 12 w 1504"/>
                <a:gd name="T87" fmla="*/ 914 h 1746"/>
                <a:gd name="T88" fmla="*/ 28 w 1504"/>
                <a:gd name="T89" fmla="*/ 854 h 1746"/>
                <a:gd name="T90" fmla="*/ 52 w 1504"/>
                <a:gd name="T91" fmla="*/ 794 h 1746"/>
                <a:gd name="T92" fmla="*/ 84 w 1504"/>
                <a:gd name="T93" fmla="*/ 736 h 1746"/>
                <a:gd name="T94" fmla="*/ 120 w 1504"/>
                <a:gd name="T95" fmla="*/ 678 h 1746"/>
                <a:gd name="T96" fmla="*/ 162 w 1504"/>
                <a:gd name="T97" fmla="*/ 620 h 1746"/>
                <a:gd name="T98" fmla="*/ 208 w 1504"/>
                <a:gd name="T99" fmla="*/ 566 h 1746"/>
                <a:gd name="T100" fmla="*/ 318 w 1504"/>
                <a:gd name="T101" fmla="*/ 460 h 1746"/>
                <a:gd name="T102" fmla="*/ 444 w 1504"/>
                <a:gd name="T103" fmla="*/ 362 h 1746"/>
                <a:gd name="T104" fmla="*/ 582 w 1504"/>
                <a:gd name="T105" fmla="*/ 272 h 1746"/>
                <a:gd name="T106" fmla="*/ 730 w 1504"/>
                <a:gd name="T107" fmla="*/ 192 h 1746"/>
                <a:gd name="T108" fmla="*/ 884 w 1504"/>
                <a:gd name="T109" fmla="*/ 126 h 1746"/>
                <a:gd name="T110" fmla="*/ 1042 w 1504"/>
                <a:gd name="T111" fmla="*/ 72 h 1746"/>
                <a:gd name="T112" fmla="*/ 1200 w 1504"/>
                <a:gd name="T113" fmla="*/ 32 h 1746"/>
                <a:gd name="T114" fmla="*/ 1356 w 1504"/>
                <a:gd name="T115" fmla="*/ 6 h 1746"/>
                <a:gd name="T116" fmla="*/ 1504 w 1504"/>
                <a:gd name="T11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4" h="1746">
                  <a:moveTo>
                    <a:pt x="1504" y="174"/>
                  </a:moveTo>
                  <a:lnTo>
                    <a:pt x="1504" y="174"/>
                  </a:lnTo>
                  <a:lnTo>
                    <a:pt x="1454" y="174"/>
                  </a:lnTo>
                  <a:lnTo>
                    <a:pt x="1402" y="176"/>
                  </a:lnTo>
                  <a:lnTo>
                    <a:pt x="1354" y="178"/>
                  </a:lnTo>
                  <a:lnTo>
                    <a:pt x="1304" y="182"/>
                  </a:lnTo>
                  <a:lnTo>
                    <a:pt x="1256" y="188"/>
                  </a:lnTo>
                  <a:lnTo>
                    <a:pt x="1208" y="194"/>
                  </a:lnTo>
                  <a:lnTo>
                    <a:pt x="1162" y="202"/>
                  </a:lnTo>
                  <a:lnTo>
                    <a:pt x="1116" y="210"/>
                  </a:lnTo>
                  <a:lnTo>
                    <a:pt x="1028" y="232"/>
                  </a:lnTo>
                  <a:lnTo>
                    <a:pt x="942" y="256"/>
                  </a:lnTo>
                  <a:lnTo>
                    <a:pt x="862" y="284"/>
                  </a:lnTo>
                  <a:lnTo>
                    <a:pt x="784" y="314"/>
                  </a:lnTo>
                  <a:lnTo>
                    <a:pt x="710" y="348"/>
                  </a:lnTo>
                  <a:lnTo>
                    <a:pt x="640" y="386"/>
                  </a:lnTo>
                  <a:lnTo>
                    <a:pt x="576" y="426"/>
                  </a:lnTo>
                  <a:lnTo>
                    <a:pt x="514" y="468"/>
                  </a:lnTo>
                  <a:lnTo>
                    <a:pt x="458" y="514"/>
                  </a:lnTo>
                  <a:lnTo>
                    <a:pt x="406" y="560"/>
                  </a:lnTo>
                  <a:lnTo>
                    <a:pt x="358" y="610"/>
                  </a:lnTo>
                  <a:lnTo>
                    <a:pt x="314" y="660"/>
                  </a:lnTo>
                  <a:lnTo>
                    <a:pt x="314" y="660"/>
                  </a:lnTo>
                  <a:lnTo>
                    <a:pt x="286" y="696"/>
                  </a:lnTo>
                  <a:lnTo>
                    <a:pt x="262" y="734"/>
                  </a:lnTo>
                  <a:lnTo>
                    <a:pt x="238" y="770"/>
                  </a:lnTo>
                  <a:lnTo>
                    <a:pt x="218" y="808"/>
                  </a:lnTo>
                  <a:lnTo>
                    <a:pt x="202" y="846"/>
                  </a:lnTo>
                  <a:lnTo>
                    <a:pt x="188" y="884"/>
                  </a:lnTo>
                  <a:lnTo>
                    <a:pt x="176" y="922"/>
                  </a:lnTo>
                  <a:lnTo>
                    <a:pt x="168" y="960"/>
                  </a:lnTo>
                  <a:lnTo>
                    <a:pt x="168" y="960"/>
                  </a:lnTo>
                  <a:lnTo>
                    <a:pt x="162" y="996"/>
                  </a:lnTo>
                  <a:lnTo>
                    <a:pt x="160" y="1030"/>
                  </a:lnTo>
                  <a:lnTo>
                    <a:pt x="160" y="1066"/>
                  </a:lnTo>
                  <a:lnTo>
                    <a:pt x="164" y="1100"/>
                  </a:lnTo>
                  <a:lnTo>
                    <a:pt x="170" y="1134"/>
                  </a:lnTo>
                  <a:lnTo>
                    <a:pt x="178" y="1166"/>
                  </a:lnTo>
                  <a:lnTo>
                    <a:pt x="190" y="1200"/>
                  </a:lnTo>
                  <a:lnTo>
                    <a:pt x="204" y="1232"/>
                  </a:lnTo>
                  <a:lnTo>
                    <a:pt x="204" y="1232"/>
                  </a:lnTo>
                  <a:lnTo>
                    <a:pt x="222" y="1262"/>
                  </a:lnTo>
                  <a:lnTo>
                    <a:pt x="242" y="1292"/>
                  </a:lnTo>
                  <a:lnTo>
                    <a:pt x="264" y="1322"/>
                  </a:lnTo>
                  <a:lnTo>
                    <a:pt x="292" y="1350"/>
                  </a:lnTo>
                  <a:lnTo>
                    <a:pt x="320" y="1378"/>
                  </a:lnTo>
                  <a:lnTo>
                    <a:pt x="352" y="1404"/>
                  </a:lnTo>
                  <a:lnTo>
                    <a:pt x="388" y="1430"/>
                  </a:lnTo>
                  <a:lnTo>
                    <a:pt x="428" y="1454"/>
                  </a:lnTo>
                  <a:lnTo>
                    <a:pt x="470" y="1476"/>
                  </a:lnTo>
                  <a:lnTo>
                    <a:pt x="514" y="1498"/>
                  </a:lnTo>
                  <a:lnTo>
                    <a:pt x="564" y="1518"/>
                  </a:lnTo>
                  <a:lnTo>
                    <a:pt x="616" y="1538"/>
                  </a:lnTo>
                  <a:lnTo>
                    <a:pt x="670" y="1556"/>
                  </a:lnTo>
                  <a:lnTo>
                    <a:pt x="730" y="1572"/>
                  </a:lnTo>
                  <a:lnTo>
                    <a:pt x="792" y="1586"/>
                  </a:lnTo>
                  <a:lnTo>
                    <a:pt x="858" y="1598"/>
                  </a:lnTo>
                  <a:lnTo>
                    <a:pt x="832" y="1746"/>
                  </a:lnTo>
                  <a:lnTo>
                    <a:pt x="832" y="1746"/>
                  </a:lnTo>
                  <a:lnTo>
                    <a:pt x="754" y="1718"/>
                  </a:lnTo>
                  <a:lnTo>
                    <a:pt x="668" y="1686"/>
                  </a:lnTo>
                  <a:lnTo>
                    <a:pt x="574" y="1648"/>
                  </a:lnTo>
                  <a:lnTo>
                    <a:pt x="482" y="1606"/>
                  </a:lnTo>
                  <a:lnTo>
                    <a:pt x="436" y="1584"/>
                  </a:lnTo>
                  <a:lnTo>
                    <a:pt x="390" y="1560"/>
                  </a:lnTo>
                  <a:lnTo>
                    <a:pt x="348" y="1536"/>
                  </a:lnTo>
                  <a:lnTo>
                    <a:pt x="306" y="1510"/>
                  </a:lnTo>
                  <a:lnTo>
                    <a:pt x="266" y="1486"/>
                  </a:lnTo>
                  <a:lnTo>
                    <a:pt x="232" y="1460"/>
                  </a:lnTo>
                  <a:lnTo>
                    <a:pt x="200" y="1434"/>
                  </a:lnTo>
                  <a:lnTo>
                    <a:pt x="170" y="1406"/>
                  </a:lnTo>
                  <a:lnTo>
                    <a:pt x="170" y="1406"/>
                  </a:lnTo>
                  <a:lnTo>
                    <a:pt x="144" y="1376"/>
                  </a:lnTo>
                  <a:lnTo>
                    <a:pt x="118" y="1346"/>
                  </a:lnTo>
                  <a:lnTo>
                    <a:pt x="96" y="1316"/>
                  </a:lnTo>
                  <a:lnTo>
                    <a:pt x="76" y="1284"/>
                  </a:lnTo>
                  <a:lnTo>
                    <a:pt x="58" y="1254"/>
                  </a:lnTo>
                  <a:lnTo>
                    <a:pt x="44" y="1222"/>
                  </a:lnTo>
                  <a:lnTo>
                    <a:pt x="30" y="1192"/>
                  </a:lnTo>
                  <a:lnTo>
                    <a:pt x="20" y="1162"/>
                  </a:lnTo>
                  <a:lnTo>
                    <a:pt x="12" y="1130"/>
                  </a:lnTo>
                  <a:lnTo>
                    <a:pt x="6" y="1100"/>
                  </a:lnTo>
                  <a:lnTo>
                    <a:pt x="2" y="1068"/>
                  </a:lnTo>
                  <a:lnTo>
                    <a:pt x="0" y="1038"/>
                  </a:lnTo>
                  <a:lnTo>
                    <a:pt x="0" y="1006"/>
                  </a:lnTo>
                  <a:lnTo>
                    <a:pt x="2" y="976"/>
                  </a:lnTo>
                  <a:lnTo>
                    <a:pt x="6" y="946"/>
                  </a:lnTo>
                  <a:lnTo>
                    <a:pt x="12" y="914"/>
                  </a:lnTo>
                  <a:lnTo>
                    <a:pt x="20" y="884"/>
                  </a:lnTo>
                  <a:lnTo>
                    <a:pt x="28" y="854"/>
                  </a:lnTo>
                  <a:lnTo>
                    <a:pt x="40" y="824"/>
                  </a:lnTo>
                  <a:lnTo>
                    <a:pt x="52" y="794"/>
                  </a:lnTo>
                  <a:lnTo>
                    <a:pt x="68" y="764"/>
                  </a:lnTo>
                  <a:lnTo>
                    <a:pt x="84" y="736"/>
                  </a:lnTo>
                  <a:lnTo>
                    <a:pt x="100" y="706"/>
                  </a:lnTo>
                  <a:lnTo>
                    <a:pt x="120" y="678"/>
                  </a:lnTo>
                  <a:lnTo>
                    <a:pt x="140" y="648"/>
                  </a:lnTo>
                  <a:lnTo>
                    <a:pt x="162" y="620"/>
                  </a:lnTo>
                  <a:lnTo>
                    <a:pt x="184" y="592"/>
                  </a:lnTo>
                  <a:lnTo>
                    <a:pt x="208" y="566"/>
                  </a:lnTo>
                  <a:lnTo>
                    <a:pt x="262" y="512"/>
                  </a:lnTo>
                  <a:lnTo>
                    <a:pt x="318" y="460"/>
                  </a:lnTo>
                  <a:lnTo>
                    <a:pt x="378" y="410"/>
                  </a:lnTo>
                  <a:lnTo>
                    <a:pt x="444" y="362"/>
                  </a:lnTo>
                  <a:lnTo>
                    <a:pt x="510" y="316"/>
                  </a:lnTo>
                  <a:lnTo>
                    <a:pt x="582" y="272"/>
                  </a:lnTo>
                  <a:lnTo>
                    <a:pt x="654" y="230"/>
                  </a:lnTo>
                  <a:lnTo>
                    <a:pt x="730" y="192"/>
                  </a:lnTo>
                  <a:lnTo>
                    <a:pt x="806" y="158"/>
                  </a:lnTo>
                  <a:lnTo>
                    <a:pt x="884" y="126"/>
                  </a:lnTo>
                  <a:lnTo>
                    <a:pt x="962" y="96"/>
                  </a:lnTo>
                  <a:lnTo>
                    <a:pt x="1042" y="72"/>
                  </a:lnTo>
                  <a:lnTo>
                    <a:pt x="1122" y="50"/>
                  </a:lnTo>
                  <a:lnTo>
                    <a:pt x="1200" y="32"/>
                  </a:lnTo>
                  <a:lnTo>
                    <a:pt x="1278" y="16"/>
                  </a:lnTo>
                  <a:lnTo>
                    <a:pt x="1356" y="6"/>
                  </a:lnTo>
                  <a:lnTo>
                    <a:pt x="1432" y="0"/>
                  </a:lnTo>
                  <a:lnTo>
                    <a:pt x="1504" y="0"/>
                  </a:lnTo>
                  <a:lnTo>
                    <a:pt x="1504" y="17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7286625" y="2320925"/>
              <a:ext cx="2587625" cy="3168650"/>
            </a:xfrm>
            <a:custGeom>
              <a:avLst/>
              <a:gdLst>
                <a:gd name="T0" fmla="*/ 50 w 1630"/>
                <a:gd name="T1" fmla="*/ 288 h 1996"/>
                <a:gd name="T2" fmla="*/ 200 w 1630"/>
                <a:gd name="T3" fmla="*/ 296 h 1996"/>
                <a:gd name="T4" fmla="*/ 342 w 1630"/>
                <a:gd name="T5" fmla="*/ 316 h 1996"/>
                <a:gd name="T6" fmla="*/ 562 w 1630"/>
                <a:gd name="T7" fmla="*/ 370 h 1996"/>
                <a:gd name="T8" fmla="*/ 794 w 1630"/>
                <a:gd name="T9" fmla="*/ 462 h 1996"/>
                <a:gd name="T10" fmla="*/ 990 w 1630"/>
                <a:gd name="T11" fmla="*/ 582 h 1996"/>
                <a:gd name="T12" fmla="*/ 1146 w 1630"/>
                <a:gd name="T13" fmla="*/ 724 h 1996"/>
                <a:gd name="T14" fmla="*/ 1218 w 1630"/>
                <a:gd name="T15" fmla="*/ 810 h 1996"/>
                <a:gd name="T16" fmla="*/ 1286 w 1630"/>
                <a:gd name="T17" fmla="*/ 922 h 1996"/>
                <a:gd name="T18" fmla="*/ 1328 w 1630"/>
                <a:gd name="T19" fmla="*/ 1036 h 1996"/>
                <a:gd name="T20" fmla="*/ 1342 w 1630"/>
                <a:gd name="T21" fmla="*/ 1110 h 1996"/>
                <a:gd name="T22" fmla="*/ 1340 w 1630"/>
                <a:gd name="T23" fmla="*/ 1214 h 1996"/>
                <a:gd name="T24" fmla="*/ 1314 w 1630"/>
                <a:gd name="T25" fmla="*/ 1314 h 1996"/>
                <a:gd name="T26" fmla="*/ 1282 w 1630"/>
                <a:gd name="T27" fmla="*/ 1376 h 1996"/>
                <a:gd name="T28" fmla="*/ 1212 w 1630"/>
                <a:gd name="T29" fmla="*/ 1464 h 1996"/>
                <a:gd name="T30" fmla="*/ 1116 w 1630"/>
                <a:gd name="T31" fmla="*/ 1544 h 1996"/>
                <a:gd name="T32" fmla="*/ 990 w 1630"/>
                <a:gd name="T33" fmla="*/ 1612 h 1996"/>
                <a:gd name="T34" fmla="*/ 834 w 1630"/>
                <a:gd name="T35" fmla="*/ 1670 h 1996"/>
                <a:gd name="T36" fmla="*/ 646 w 1630"/>
                <a:gd name="T37" fmla="*/ 1712 h 1996"/>
                <a:gd name="T38" fmla="*/ 780 w 1630"/>
                <a:gd name="T39" fmla="*/ 1980 h 1996"/>
                <a:gd name="T40" fmla="*/ 1006 w 1630"/>
                <a:gd name="T41" fmla="*/ 1914 h 1996"/>
                <a:gd name="T42" fmla="*/ 1196 w 1630"/>
                <a:gd name="T43" fmla="*/ 1828 h 1996"/>
                <a:gd name="T44" fmla="*/ 1350 w 1630"/>
                <a:gd name="T45" fmla="*/ 1724 h 1996"/>
                <a:gd name="T46" fmla="*/ 1470 w 1630"/>
                <a:gd name="T47" fmla="*/ 1606 h 1996"/>
                <a:gd name="T48" fmla="*/ 1556 w 1630"/>
                <a:gd name="T49" fmla="*/ 1474 h 1996"/>
                <a:gd name="T50" fmla="*/ 1580 w 1630"/>
                <a:gd name="T51" fmla="*/ 1420 h 1996"/>
                <a:gd name="T52" fmla="*/ 1608 w 1630"/>
                <a:gd name="T53" fmla="*/ 1338 h 1996"/>
                <a:gd name="T54" fmla="*/ 1630 w 1630"/>
                <a:gd name="T55" fmla="*/ 1198 h 1996"/>
                <a:gd name="T56" fmla="*/ 1618 w 1630"/>
                <a:gd name="T57" fmla="*/ 1024 h 1996"/>
                <a:gd name="T58" fmla="*/ 1590 w 1630"/>
                <a:gd name="T59" fmla="*/ 914 h 1996"/>
                <a:gd name="T60" fmla="*/ 1518 w 1630"/>
                <a:gd name="T61" fmla="*/ 750 h 1996"/>
                <a:gd name="T62" fmla="*/ 1414 w 1630"/>
                <a:gd name="T63" fmla="*/ 594 h 1996"/>
                <a:gd name="T64" fmla="*/ 1360 w 1630"/>
                <a:gd name="T65" fmla="*/ 534 h 1996"/>
                <a:gd name="T66" fmla="*/ 1272 w 1630"/>
                <a:gd name="T67" fmla="*/ 446 h 1996"/>
                <a:gd name="T68" fmla="*/ 1172 w 1630"/>
                <a:gd name="T69" fmla="*/ 362 h 1996"/>
                <a:gd name="T70" fmla="*/ 1060 w 1630"/>
                <a:gd name="T71" fmla="*/ 286 h 1996"/>
                <a:gd name="T72" fmla="*/ 936 w 1630"/>
                <a:gd name="T73" fmla="*/ 216 h 1996"/>
                <a:gd name="T74" fmla="*/ 804 w 1630"/>
                <a:gd name="T75" fmla="*/ 154 h 1996"/>
                <a:gd name="T76" fmla="*/ 660 w 1630"/>
                <a:gd name="T77" fmla="*/ 102 h 1996"/>
                <a:gd name="T78" fmla="*/ 508 w 1630"/>
                <a:gd name="T79" fmla="*/ 58 h 1996"/>
                <a:gd name="T80" fmla="*/ 346 w 1630"/>
                <a:gd name="T81" fmla="*/ 28 h 1996"/>
                <a:gd name="T82" fmla="*/ 178 w 1630"/>
                <a:gd name="T83" fmla="*/ 8 h 1996"/>
                <a:gd name="T84" fmla="*/ 0 w 1630"/>
                <a:gd name="T85" fmla="*/ 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996">
                  <a:moveTo>
                    <a:pt x="0" y="288"/>
                  </a:moveTo>
                  <a:lnTo>
                    <a:pt x="0" y="288"/>
                  </a:lnTo>
                  <a:lnTo>
                    <a:pt x="50" y="288"/>
                  </a:lnTo>
                  <a:lnTo>
                    <a:pt x="102" y="290"/>
                  </a:lnTo>
                  <a:lnTo>
                    <a:pt x="150" y="292"/>
                  </a:lnTo>
                  <a:lnTo>
                    <a:pt x="200" y="296"/>
                  </a:lnTo>
                  <a:lnTo>
                    <a:pt x="248" y="302"/>
                  </a:lnTo>
                  <a:lnTo>
                    <a:pt x="296" y="308"/>
                  </a:lnTo>
                  <a:lnTo>
                    <a:pt x="342" y="316"/>
                  </a:lnTo>
                  <a:lnTo>
                    <a:pt x="388" y="324"/>
                  </a:lnTo>
                  <a:lnTo>
                    <a:pt x="476" y="346"/>
                  </a:lnTo>
                  <a:lnTo>
                    <a:pt x="562" y="370"/>
                  </a:lnTo>
                  <a:lnTo>
                    <a:pt x="642" y="398"/>
                  </a:lnTo>
                  <a:lnTo>
                    <a:pt x="720" y="428"/>
                  </a:lnTo>
                  <a:lnTo>
                    <a:pt x="794" y="462"/>
                  </a:lnTo>
                  <a:lnTo>
                    <a:pt x="864" y="500"/>
                  </a:lnTo>
                  <a:lnTo>
                    <a:pt x="928" y="540"/>
                  </a:lnTo>
                  <a:lnTo>
                    <a:pt x="990" y="582"/>
                  </a:lnTo>
                  <a:lnTo>
                    <a:pt x="1046" y="628"/>
                  </a:lnTo>
                  <a:lnTo>
                    <a:pt x="1098" y="674"/>
                  </a:lnTo>
                  <a:lnTo>
                    <a:pt x="1146" y="72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218" y="810"/>
                  </a:lnTo>
                  <a:lnTo>
                    <a:pt x="1242" y="848"/>
                  </a:lnTo>
                  <a:lnTo>
                    <a:pt x="1266" y="884"/>
                  </a:lnTo>
                  <a:lnTo>
                    <a:pt x="1286" y="922"/>
                  </a:lnTo>
                  <a:lnTo>
                    <a:pt x="1302" y="960"/>
                  </a:lnTo>
                  <a:lnTo>
                    <a:pt x="1316" y="998"/>
                  </a:lnTo>
                  <a:lnTo>
                    <a:pt x="1328" y="1036"/>
                  </a:lnTo>
                  <a:lnTo>
                    <a:pt x="1336" y="1074"/>
                  </a:lnTo>
                  <a:lnTo>
                    <a:pt x="1336" y="1074"/>
                  </a:lnTo>
                  <a:lnTo>
                    <a:pt x="1342" y="1110"/>
                  </a:lnTo>
                  <a:lnTo>
                    <a:pt x="1344" y="1144"/>
                  </a:lnTo>
                  <a:lnTo>
                    <a:pt x="1344" y="1180"/>
                  </a:lnTo>
                  <a:lnTo>
                    <a:pt x="1340" y="1214"/>
                  </a:lnTo>
                  <a:lnTo>
                    <a:pt x="1334" y="1248"/>
                  </a:lnTo>
                  <a:lnTo>
                    <a:pt x="1326" y="1280"/>
                  </a:lnTo>
                  <a:lnTo>
                    <a:pt x="1314" y="1314"/>
                  </a:lnTo>
                  <a:lnTo>
                    <a:pt x="1300" y="1346"/>
                  </a:lnTo>
                  <a:lnTo>
                    <a:pt x="1300" y="1346"/>
                  </a:lnTo>
                  <a:lnTo>
                    <a:pt x="1282" y="1376"/>
                  </a:lnTo>
                  <a:lnTo>
                    <a:pt x="1262" y="1406"/>
                  </a:lnTo>
                  <a:lnTo>
                    <a:pt x="1240" y="1436"/>
                  </a:lnTo>
                  <a:lnTo>
                    <a:pt x="1212" y="1464"/>
                  </a:lnTo>
                  <a:lnTo>
                    <a:pt x="1184" y="1492"/>
                  </a:lnTo>
                  <a:lnTo>
                    <a:pt x="1152" y="1518"/>
                  </a:lnTo>
                  <a:lnTo>
                    <a:pt x="1116" y="1544"/>
                  </a:lnTo>
                  <a:lnTo>
                    <a:pt x="1076" y="1568"/>
                  </a:lnTo>
                  <a:lnTo>
                    <a:pt x="1034" y="1590"/>
                  </a:lnTo>
                  <a:lnTo>
                    <a:pt x="990" y="1612"/>
                  </a:lnTo>
                  <a:lnTo>
                    <a:pt x="940" y="1632"/>
                  </a:lnTo>
                  <a:lnTo>
                    <a:pt x="888" y="1652"/>
                  </a:lnTo>
                  <a:lnTo>
                    <a:pt x="834" y="1670"/>
                  </a:lnTo>
                  <a:lnTo>
                    <a:pt x="774" y="1686"/>
                  </a:lnTo>
                  <a:lnTo>
                    <a:pt x="712" y="1700"/>
                  </a:lnTo>
                  <a:lnTo>
                    <a:pt x="646" y="1712"/>
                  </a:lnTo>
                  <a:lnTo>
                    <a:pt x="696" y="1996"/>
                  </a:lnTo>
                  <a:lnTo>
                    <a:pt x="696" y="1996"/>
                  </a:lnTo>
                  <a:lnTo>
                    <a:pt x="780" y="1980"/>
                  </a:lnTo>
                  <a:lnTo>
                    <a:pt x="860" y="1960"/>
                  </a:lnTo>
                  <a:lnTo>
                    <a:pt x="936" y="1938"/>
                  </a:lnTo>
                  <a:lnTo>
                    <a:pt x="1006" y="1914"/>
                  </a:lnTo>
                  <a:lnTo>
                    <a:pt x="1074" y="1888"/>
                  </a:lnTo>
                  <a:lnTo>
                    <a:pt x="1138" y="1860"/>
                  </a:lnTo>
                  <a:lnTo>
                    <a:pt x="1196" y="1828"/>
                  </a:lnTo>
                  <a:lnTo>
                    <a:pt x="1252" y="1796"/>
                  </a:lnTo>
                  <a:lnTo>
                    <a:pt x="1304" y="1762"/>
                  </a:lnTo>
                  <a:lnTo>
                    <a:pt x="1350" y="1724"/>
                  </a:lnTo>
                  <a:lnTo>
                    <a:pt x="1394" y="1686"/>
                  </a:lnTo>
                  <a:lnTo>
                    <a:pt x="1434" y="1646"/>
                  </a:lnTo>
                  <a:lnTo>
                    <a:pt x="1470" y="1606"/>
                  </a:lnTo>
                  <a:lnTo>
                    <a:pt x="1502" y="1564"/>
                  </a:lnTo>
                  <a:lnTo>
                    <a:pt x="1530" y="1520"/>
                  </a:lnTo>
                  <a:lnTo>
                    <a:pt x="1556" y="1474"/>
                  </a:lnTo>
                  <a:lnTo>
                    <a:pt x="1556" y="1474"/>
                  </a:lnTo>
                  <a:lnTo>
                    <a:pt x="1568" y="1448"/>
                  </a:lnTo>
                  <a:lnTo>
                    <a:pt x="1580" y="1420"/>
                  </a:lnTo>
                  <a:lnTo>
                    <a:pt x="1590" y="1394"/>
                  </a:lnTo>
                  <a:lnTo>
                    <a:pt x="1600" y="1366"/>
                  </a:lnTo>
                  <a:lnTo>
                    <a:pt x="1608" y="1338"/>
                  </a:lnTo>
                  <a:lnTo>
                    <a:pt x="1614" y="1310"/>
                  </a:lnTo>
                  <a:lnTo>
                    <a:pt x="1624" y="1254"/>
                  </a:lnTo>
                  <a:lnTo>
                    <a:pt x="1630" y="1198"/>
                  </a:lnTo>
                  <a:lnTo>
                    <a:pt x="1630" y="1140"/>
                  </a:lnTo>
                  <a:lnTo>
                    <a:pt x="1626" y="1082"/>
                  </a:lnTo>
                  <a:lnTo>
                    <a:pt x="1618" y="1024"/>
                  </a:lnTo>
                  <a:lnTo>
                    <a:pt x="1618" y="1024"/>
                  </a:lnTo>
                  <a:lnTo>
                    <a:pt x="1606" y="968"/>
                  </a:lnTo>
                  <a:lnTo>
                    <a:pt x="1590" y="914"/>
                  </a:lnTo>
                  <a:lnTo>
                    <a:pt x="1570" y="858"/>
                  </a:lnTo>
                  <a:lnTo>
                    <a:pt x="1546" y="804"/>
                  </a:lnTo>
                  <a:lnTo>
                    <a:pt x="1518" y="750"/>
                  </a:lnTo>
                  <a:lnTo>
                    <a:pt x="1486" y="698"/>
                  </a:lnTo>
                  <a:lnTo>
                    <a:pt x="1452" y="646"/>
                  </a:lnTo>
                  <a:lnTo>
                    <a:pt x="1414" y="594"/>
                  </a:lnTo>
                  <a:lnTo>
                    <a:pt x="1414" y="594"/>
                  </a:lnTo>
                  <a:lnTo>
                    <a:pt x="1388" y="564"/>
                  </a:lnTo>
                  <a:lnTo>
                    <a:pt x="1360" y="534"/>
                  </a:lnTo>
                  <a:lnTo>
                    <a:pt x="1332" y="504"/>
                  </a:lnTo>
                  <a:lnTo>
                    <a:pt x="1302" y="474"/>
                  </a:lnTo>
                  <a:lnTo>
                    <a:pt x="1272" y="446"/>
                  </a:lnTo>
                  <a:lnTo>
                    <a:pt x="1240" y="416"/>
                  </a:lnTo>
                  <a:lnTo>
                    <a:pt x="1206" y="390"/>
                  </a:lnTo>
                  <a:lnTo>
                    <a:pt x="1172" y="362"/>
                  </a:lnTo>
                  <a:lnTo>
                    <a:pt x="1136" y="336"/>
                  </a:lnTo>
                  <a:lnTo>
                    <a:pt x="1098" y="310"/>
                  </a:lnTo>
                  <a:lnTo>
                    <a:pt x="1060" y="286"/>
                  </a:lnTo>
                  <a:lnTo>
                    <a:pt x="1020" y="262"/>
                  </a:lnTo>
                  <a:lnTo>
                    <a:pt x="978" y="238"/>
                  </a:lnTo>
                  <a:lnTo>
                    <a:pt x="936" y="216"/>
                  </a:lnTo>
                  <a:lnTo>
                    <a:pt x="894" y="194"/>
                  </a:lnTo>
                  <a:lnTo>
                    <a:pt x="848" y="174"/>
                  </a:lnTo>
                  <a:lnTo>
                    <a:pt x="804" y="154"/>
                  </a:lnTo>
                  <a:lnTo>
                    <a:pt x="756" y="136"/>
                  </a:lnTo>
                  <a:lnTo>
                    <a:pt x="710" y="118"/>
                  </a:lnTo>
                  <a:lnTo>
                    <a:pt x="660" y="102"/>
                  </a:lnTo>
                  <a:lnTo>
                    <a:pt x="610" y="86"/>
                  </a:lnTo>
                  <a:lnTo>
                    <a:pt x="560" y="72"/>
                  </a:lnTo>
                  <a:lnTo>
                    <a:pt x="508" y="58"/>
                  </a:lnTo>
                  <a:lnTo>
                    <a:pt x="456" y="46"/>
                  </a:lnTo>
                  <a:lnTo>
                    <a:pt x="402" y="36"/>
                  </a:lnTo>
                  <a:lnTo>
                    <a:pt x="346" y="28"/>
                  </a:lnTo>
                  <a:lnTo>
                    <a:pt x="292" y="20"/>
                  </a:lnTo>
                  <a:lnTo>
                    <a:pt x="234" y="12"/>
                  </a:lnTo>
                  <a:lnTo>
                    <a:pt x="178" y="8"/>
                  </a:lnTo>
                  <a:lnTo>
                    <a:pt x="118" y="4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7286625" y="2501900"/>
              <a:ext cx="2387600" cy="2771775"/>
            </a:xfrm>
            <a:custGeom>
              <a:avLst/>
              <a:gdLst>
                <a:gd name="T0" fmla="*/ 0 w 1504"/>
                <a:gd name="T1" fmla="*/ 174 h 1746"/>
                <a:gd name="T2" fmla="*/ 102 w 1504"/>
                <a:gd name="T3" fmla="*/ 176 h 1746"/>
                <a:gd name="T4" fmla="*/ 200 w 1504"/>
                <a:gd name="T5" fmla="*/ 182 h 1746"/>
                <a:gd name="T6" fmla="*/ 296 w 1504"/>
                <a:gd name="T7" fmla="*/ 194 h 1746"/>
                <a:gd name="T8" fmla="*/ 388 w 1504"/>
                <a:gd name="T9" fmla="*/ 210 h 1746"/>
                <a:gd name="T10" fmla="*/ 562 w 1504"/>
                <a:gd name="T11" fmla="*/ 256 h 1746"/>
                <a:gd name="T12" fmla="*/ 720 w 1504"/>
                <a:gd name="T13" fmla="*/ 314 h 1746"/>
                <a:gd name="T14" fmla="*/ 864 w 1504"/>
                <a:gd name="T15" fmla="*/ 386 h 1746"/>
                <a:gd name="T16" fmla="*/ 990 w 1504"/>
                <a:gd name="T17" fmla="*/ 468 h 1746"/>
                <a:gd name="T18" fmla="*/ 1098 w 1504"/>
                <a:gd name="T19" fmla="*/ 560 h 1746"/>
                <a:gd name="T20" fmla="*/ 1190 w 1504"/>
                <a:gd name="T21" fmla="*/ 660 h 1746"/>
                <a:gd name="T22" fmla="*/ 1218 w 1504"/>
                <a:gd name="T23" fmla="*/ 696 h 1746"/>
                <a:gd name="T24" fmla="*/ 1266 w 1504"/>
                <a:gd name="T25" fmla="*/ 770 h 1746"/>
                <a:gd name="T26" fmla="*/ 1302 w 1504"/>
                <a:gd name="T27" fmla="*/ 846 h 1746"/>
                <a:gd name="T28" fmla="*/ 1328 w 1504"/>
                <a:gd name="T29" fmla="*/ 922 h 1746"/>
                <a:gd name="T30" fmla="*/ 1336 w 1504"/>
                <a:gd name="T31" fmla="*/ 960 h 1746"/>
                <a:gd name="T32" fmla="*/ 1344 w 1504"/>
                <a:gd name="T33" fmla="*/ 1030 h 1746"/>
                <a:gd name="T34" fmla="*/ 1340 w 1504"/>
                <a:gd name="T35" fmla="*/ 1100 h 1746"/>
                <a:gd name="T36" fmla="*/ 1326 w 1504"/>
                <a:gd name="T37" fmla="*/ 1166 h 1746"/>
                <a:gd name="T38" fmla="*/ 1300 w 1504"/>
                <a:gd name="T39" fmla="*/ 1232 h 1746"/>
                <a:gd name="T40" fmla="*/ 1282 w 1504"/>
                <a:gd name="T41" fmla="*/ 1262 h 1746"/>
                <a:gd name="T42" fmla="*/ 1240 w 1504"/>
                <a:gd name="T43" fmla="*/ 1322 h 1746"/>
                <a:gd name="T44" fmla="*/ 1184 w 1504"/>
                <a:gd name="T45" fmla="*/ 1378 h 1746"/>
                <a:gd name="T46" fmla="*/ 1116 w 1504"/>
                <a:gd name="T47" fmla="*/ 1430 h 1746"/>
                <a:gd name="T48" fmla="*/ 1034 w 1504"/>
                <a:gd name="T49" fmla="*/ 1476 h 1746"/>
                <a:gd name="T50" fmla="*/ 940 w 1504"/>
                <a:gd name="T51" fmla="*/ 1518 h 1746"/>
                <a:gd name="T52" fmla="*/ 834 w 1504"/>
                <a:gd name="T53" fmla="*/ 1556 h 1746"/>
                <a:gd name="T54" fmla="*/ 712 w 1504"/>
                <a:gd name="T55" fmla="*/ 1586 h 1746"/>
                <a:gd name="T56" fmla="*/ 672 w 1504"/>
                <a:gd name="T57" fmla="*/ 1746 h 1746"/>
                <a:gd name="T58" fmla="*/ 750 w 1504"/>
                <a:gd name="T59" fmla="*/ 1718 h 1746"/>
                <a:gd name="T60" fmla="*/ 930 w 1504"/>
                <a:gd name="T61" fmla="*/ 1648 h 1746"/>
                <a:gd name="T62" fmla="*/ 1068 w 1504"/>
                <a:gd name="T63" fmla="*/ 1584 h 1746"/>
                <a:gd name="T64" fmla="*/ 1156 w 1504"/>
                <a:gd name="T65" fmla="*/ 1536 h 1746"/>
                <a:gd name="T66" fmla="*/ 1238 w 1504"/>
                <a:gd name="T67" fmla="*/ 1486 h 1746"/>
                <a:gd name="T68" fmla="*/ 1304 w 1504"/>
                <a:gd name="T69" fmla="*/ 1434 h 1746"/>
                <a:gd name="T70" fmla="*/ 1334 w 1504"/>
                <a:gd name="T71" fmla="*/ 1406 h 1746"/>
                <a:gd name="T72" fmla="*/ 1386 w 1504"/>
                <a:gd name="T73" fmla="*/ 1346 h 1746"/>
                <a:gd name="T74" fmla="*/ 1428 w 1504"/>
                <a:gd name="T75" fmla="*/ 1284 h 1746"/>
                <a:gd name="T76" fmla="*/ 1460 w 1504"/>
                <a:gd name="T77" fmla="*/ 1222 h 1746"/>
                <a:gd name="T78" fmla="*/ 1484 w 1504"/>
                <a:gd name="T79" fmla="*/ 1162 h 1746"/>
                <a:gd name="T80" fmla="*/ 1498 w 1504"/>
                <a:gd name="T81" fmla="*/ 1100 h 1746"/>
                <a:gd name="T82" fmla="*/ 1504 w 1504"/>
                <a:gd name="T83" fmla="*/ 1038 h 1746"/>
                <a:gd name="T84" fmla="*/ 1502 w 1504"/>
                <a:gd name="T85" fmla="*/ 976 h 1746"/>
                <a:gd name="T86" fmla="*/ 1492 w 1504"/>
                <a:gd name="T87" fmla="*/ 914 h 1746"/>
                <a:gd name="T88" fmla="*/ 1476 w 1504"/>
                <a:gd name="T89" fmla="*/ 854 h 1746"/>
                <a:gd name="T90" fmla="*/ 1452 w 1504"/>
                <a:gd name="T91" fmla="*/ 794 h 1746"/>
                <a:gd name="T92" fmla="*/ 1420 w 1504"/>
                <a:gd name="T93" fmla="*/ 736 h 1746"/>
                <a:gd name="T94" fmla="*/ 1384 w 1504"/>
                <a:gd name="T95" fmla="*/ 678 h 1746"/>
                <a:gd name="T96" fmla="*/ 1342 w 1504"/>
                <a:gd name="T97" fmla="*/ 620 h 1746"/>
                <a:gd name="T98" fmla="*/ 1296 w 1504"/>
                <a:gd name="T99" fmla="*/ 566 h 1746"/>
                <a:gd name="T100" fmla="*/ 1186 w 1504"/>
                <a:gd name="T101" fmla="*/ 460 h 1746"/>
                <a:gd name="T102" fmla="*/ 1060 w 1504"/>
                <a:gd name="T103" fmla="*/ 362 h 1746"/>
                <a:gd name="T104" fmla="*/ 922 w 1504"/>
                <a:gd name="T105" fmla="*/ 272 h 1746"/>
                <a:gd name="T106" fmla="*/ 774 w 1504"/>
                <a:gd name="T107" fmla="*/ 192 h 1746"/>
                <a:gd name="T108" fmla="*/ 620 w 1504"/>
                <a:gd name="T109" fmla="*/ 126 h 1746"/>
                <a:gd name="T110" fmla="*/ 462 w 1504"/>
                <a:gd name="T111" fmla="*/ 72 h 1746"/>
                <a:gd name="T112" fmla="*/ 304 w 1504"/>
                <a:gd name="T113" fmla="*/ 32 h 1746"/>
                <a:gd name="T114" fmla="*/ 148 w 1504"/>
                <a:gd name="T115" fmla="*/ 6 h 1746"/>
                <a:gd name="T116" fmla="*/ 0 w 1504"/>
                <a:gd name="T11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4" h="1746">
                  <a:moveTo>
                    <a:pt x="0" y="174"/>
                  </a:moveTo>
                  <a:lnTo>
                    <a:pt x="0" y="174"/>
                  </a:lnTo>
                  <a:lnTo>
                    <a:pt x="50" y="174"/>
                  </a:lnTo>
                  <a:lnTo>
                    <a:pt x="102" y="176"/>
                  </a:lnTo>
                  <a:lnTo>
                    <a:pt x="150" y="178"/>
                  </a:lnTo>
                  <a:lnTo>
                    <a:pt x="200" y="182"/>
                  </a:lnTo>
                  <a:lnTo>
                    <a:pt x="248" y="188"/>
                  </a:lnTo>
                  <a:lnTo>
                    <a:pt x="296" y="194"/>
                  </a:lnTo>
                  <a:lnTo>
                    <a:pt x="342" y="202"/>
                  </a:lnTo>
                  <a:lnTo>
                    <a:pt x="388" y="210"/>
                  </a:lnTo>
                  <a:lnTo>
                    <a:pt x="476" y="232"/>
                  </a:lnTo>
                  <a:lnTo>
                    <a:pt x="562" y="256"/>
                  </a:lnTo>
                  <a:lnTo>
                    <a:pt x="642" y="284"/>
                  </a:lnTo>
                  <a:lnTo>
                    <a:pt x="720" y="314"/>
                  </a:lnTo>
                  <a:lnTo>
                    <a:pt x="794" y="348"/>
                  </a:lnTo>
                  <a:lnTo>
                    <a:pt x="864" y="386"/>
                  </a:lnTo>
                  <a:lnTo>
                    <a:pt x="928" y="426"/>
                  </a:lnTo>
                  <a:lnTo>
                    <a:pt x="990" y="468"/>
                  </a:lnTo>
                  <a:lnTo>
                    <a:pt x="1046" y="514"/>
                  </a:lnTo>
                  <a:lnTo>
                    <a:pt x="1098" y="560"/>
                  </a:lnTo>
                  <a:lnTo>
                    <a:pt x="1146" y="610"/>
                  </a:lnTo>
                  <a:lnTo>
                    <a:pt x="1190" y="660"/>
                  </a:lnTo>
                  <a:lnTo>
                    <a:pt x="1190" y="660"/>
                  </a:lnTo>
                  <a:lnTo>
                    <a:pt x="1218" y="696"/>
                  </a:lnTo>
                  <a:lnTo>
                    <a:pt x="1242" y="734"/>
                  </a:lnTo>
                  <a:lnTo>
                    <a:pt x="1266" y="770"/>
                  </a:lnTo>
                  <a:lnTo>
                    <a:pt x="1286" y="808"/>
                  </a:lnTo>
                  <a:lnTo>
                    <a:pt x="1302" y="846"/>
                  </a:lnTo>
                  <a:lnTo>
                    <a:pt x="1316" y="884"/>
                  </a:lnTo>
                  <a:lnTo>
                    <a:pt x="1328" y="922"/>
                  </a:lnTo>
                  <a:lnTo>
                    <a:pt x="1336" y="960"/>
                  </a:lnTo>
                  <a:lnTo>
                    <a:pt x="1336" y="960"/>
                  </a:lnTo>
                  <a:lnTo>
                    <a:pt x="1342" y="996"/>
                  </a:lnTo>
                  <a:lnTo>
                    <a:pt x="1344" y="1030"/>
                  </a:lnTo>
                  <a:lnTo>
                    <a:pt x="1344" y="1066"/>
                  </a:lnTo>
                  <a:lnTo>
                    <a:pt x="1340" y="1100"/>
                  </a:lnTo>
                  <a:lnTo>
                    <a:pt x="1334" y="1134"/>
                  </a:lnTo>
                  <a:lnTo>
                    <a:pt x="1326" y="1166"/>
                  </a:lnTo>
                  <a:lnTo>
                    <a:pt x="1314" y="1200"/>
                  </a:lnTo>
                  <a:lnTo>
                    <a:pt x="1300" y="1232"/>
                  </a:lnTo>
                  <a:lnTo>
                    <a:pt x="1300" y="1232"/>
                  </a:lnTo>
                  <a:lnTo>
                    <a:pt x="1282" y="1262"/>
                  </a:lnTo>
                  <a:lnTo>
                    <a:pt x="1262" y="1292"/>
                  </a:lnTo>
                  <a:lnTo>
                    <a:pt x="1240" y="1322"/>
                  </a:lnTo>
                  <a:lnTo>
                    <a:pt x="1212" y="1350"/>
                  </a:lnTo>
                  <a:lnTo>
                    <a:pt x="1184" y="1378"/>
                  </a:lnTo>
                  <a:lnTo>
                    <a:pt x="1152" y="1404"/>
                  </a:lnTo>
                  <a:lnTo>
                    <a:pt x="1116" y="1430"/>
                  </a:lnTo>
                  <a:lnTo>
                    <a:pt x="1076" y="1454"/>
                  </a:lnTo>
                  <a:lnTo>
                    <a:pt x="1034" y="1476"/>
                  </a:lnTo>
                  <a:lnTo>
                    <a:pt x="990" y="1498"/>
                  </a:lnTo>
                  <a:lnTo>
                    <a:pt x="940" y="1518"/>
                  </a:lnTo>
                  <a:lnTo>
                    <a:pt x="888" y="1538"/>
                  </a:lnTo>
                  <a:lnTo>
                    <a:pt x="834" y="1556"/>
                  </a:lnTo>
                  <a:lnTo>
                    <a:pt x="774" y="1572"/>
                  </a:lnTo>
                  <a:lnTo>
                    <a:pt x="712" y="1586"/>
                  </a:lnTo>
                  <a:lnTo>
                    <a:pt x="646" y="1598"/>
                  </a:lnTo>
                  <a:lnTo>
                    <a:pt x="672" y="1746"/>
                  </a:lnTo>
                  <a:lnTo>
                    <a:pt x="672" y="1746"/>
                  </a:lnTo>
                  <a:lnTo>
                    <a:pt x="750" y="1718"/>
                  </a:lnTo>
                  <a:lnTo>
                    <a:pt x="836" y="1686"/>
                  </a:lnTo>
                  <a:lnTo>
                    <a:pt x="930" y="1648"/>
                  </a:lnTo>
                  <a:lnTo>
                    <a:pt x="1022" y="1606"/>
                  </a:lnTo>
                  <a:lnTo>
                    <a:pt x="1068" y="1584"/>
                  </a:lnTo>
                  <a:lnTo>
                    <a:pt x="1114" y="1560"/>
                  </a:lnTo>
                  <a:lnTo>
                    <a:pt x="1156" y="1536"/>
                  </a:lnTo>
                  <a:lnTo>
                    <a:pt x="1198" y="1510"/>
                  </a:lnTo>
                  <a:lnTo>
                    <a:pt x="1238" y="1486"/>
                  </a:lnTo>
                  <a:lnTo>
                    <a:pt x="1272" y="1460"/>
                  </a:lnTo>
                  <a:lnTo>
                    <a:pt x="1304" y="1434"/>
                  </a:lnTo>
                  <a:lnTo>
                    <a:pt x="1334" y="1406"/>
                  </a:lnTo>
                  <a:lnTo>
                    <a:pt x="1334" y="1406"/>
                  </a:lnTo>
                  <a:lnTo>
                    <a:pt x="1360" y="1376"/>
                  </a:lnTo>
                  <a:lnTo>
                    <a:pt x="1386" y="1346"/>
                  </a:lnTo>
                  <a:lnTo>
                    <a:pt x="1408" y="1316"/>
                  </a:lnTo>
                  <a:lnTo>
                    <a:pt x="1428" y="1284"/>
                  </a:lnTo>
                  <a:lnTo>
                    <a:pt x="1446" y="1254"/>
                  </a:lnTo>
                  <a:lnTo>
                    <a:pt x="1460" y="1222"/>
                  </a:lnTo>
                  <a:lnTo>
                    <a:pt x="1474" y="1192"/>
                  </a:lnTo>
                  <a:lnTo>
                    <a:pt x="1484" y="1162"/>
                  </a:lnTo>
                  <a:lnTo>
                    <a:pt x="1492" y="1130"/>
                  </a:lnTo>
                  <a:lnTo>
                    <a:pt x="1498" y="1100"/>
                  </a:lnTo>
                  <a:lnTo>
                    <a:pt x="1502" y="1068"/>
                  </a:lnTo>
                  <a:lnTo>
                    <a:pt x="1504" y="1038"/>
                  </a:lnTo>
                  <a:lnTo>
                    <a:pt x="1504" y="1006"/>
                  </a:lnTo>
                  <a:lnTo>
                    <a:pt x="1502" y="976"/>
                  </a:lnTo>
                  <a:lnTo>
                    <a:pt x="1498" y="946"/>
                  </a:lnTo>
                  <a:lnTo>
                    <a:pt x="1492" y="914"/>
                  </a:lnTo>
                  <a:lnTo>
                    <a:pt x="1484" y="884"/>
                  </a:lnTo>
                  <a:lnTo>
                    <a:pt x="1476" y="854"/>
                  </a:lnTo>
                  <a:lnTo>
                    <a:pt x="1464" y="824"/>
                  </a:lnTo>
                  <a:lnTo>
                    <a:pt x="1452" y="794"/>
                  </a:lnTo>
                  <a:lnTo>
                    <a:pt x="1436" y="764"/>
                  </a:lnTo>
                  <a:lnTo>
                    <a:pt x="1420" y="736"/>
                  </a:lnTo>
                  <a:lnTo>
                    <a:pt x="1404" y="706"/>
                  </a:lnTo>
                  <a:lnTo>
                    <a:pt x="1384" y="678"/>
                  </a:lnTo>
                  <a:lnTo>
                    <a:pt x="1364" y="648"/>
                  </a:lnTo>
                  <a:lnTo>
                    <a:pt x="1342" y="620"/>
                  </a:lnTo>
                  <a:lnTo>
                    <a:pt x="1320" y="592"/>
                  </a:lnTo>
                  <a:lnTo>
                    <a:pt x="1296" y="566"/>
                  </a:lnTo>
                  <a:lnTo>
                    <a:pt x="1242" y="512"/>
                  </a:lnTo>
                  <a:lnTo>
                    <a:pt x="1186" y="460"/>
                  </a:lnTo>
                  <a:lnTo>
                    <a:pt x="1126" y="410"/>
                  </a:lnTo>
                  <a:lnTo>
                    <a:pt x="1060" y="362"/>
                  </a:lnTo>
                  <a:lnTo>
                    <a:pt x="994" y="316"/>
                  </a:lnTo>
                  <a:lnTo>
                    <a:pt x="922" y="272"/>
                  </a:lnTo>
                  <a:lnTo>
                    <a:pt x="850" y="230"/>
                  </a:lnTo>
                  <a:lnTo>
                    <a:pt x="774" y="192"/>
                  </a:lnTo>
                  <a:lnTo>
                    <a:pt x="698" y="158"/>
                  </a:lnTo>
                  <a:lnTo>
                    <a:pt x="620" y="126"/>
                  </a:lnTo>
                  <a:lnTo>
                    <a:pt x="542" y="96"/>
                  </a:lnTo>
                  <a:lnTo>
                    <a:pt x="462" y="72"/>
                  </a:lnTo>
                  <a:lnTo>
                    <a:pt x="382" y="50"/>
                  </a:lnTo>
                  <a:lnTo>
                    <a:pt x="304" y="32"/>
                  </a:lnTo>
                  <a:lnTo>
                    <a:pt x="226" y="16"/>
                  </a:lnTo>
                  <a:lnTo>
                    <a:pt x="148" y="6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422650" y="4581525"/>
              <a:ext cx="5013325" cy="1279525"/>
            </a:xfrm>
            <a:custGeom>
              <a:avLst/>
              <a:gdLst>
                <a:gd name="T0" fmla="*/ 1580 w 3158"/>
                <a:gd name="T1" fmla="*/ 0 h 806"/>
                <a:gd name="T2" fmla="*/ 1262 w 3158"/>
                <a:gd name="T3" fmla="*/ 8 h 806"/>
                <a:gd name="T4" fmla="*/ 966 w 3158"/>
                <a:gd name="T5" fmla="*/ 32 h 806"/>
                <a:gd name="T6" fmla="*/ 696 w 3158"/>
                <a:gd name="T7" fmla="*/ 70 h 806"/>
                <a:gd name="T8" fmla="*/ 518 w 3158"/>
                <a:gd name="T9" fmla="*/ 104 h 806"/>
                <a:gd name="T10" fmla="*/ 410 w 3158"/>
                <a:gd name="T11" fmla="*/ 132 h 806"/>
                <a:gd name="T12" fmla="*/ 314 w 3158"/>
                <a:gd name="T13" fmla="*/ 162 h 806"/>
                <a:gd name="T14" fmla="*/ 230 w 3158"/>
                <a:gd name="T15" fmla="*/ 194 h 806"/>
                <a:gd name="T16" fmla="*/ 156 w 3158"/>
                <a:gd name="T17" fmla="*/ 228 h 806"/>
                <a:gd name="T18" fmla="*/ 96 w 3158"/>
                <a:gd name="T19" fmla="*/ 264 h 806"/>
                <a:gd name="T20" fmla="*/ 50 w 3158"/>
                <a:gd name="T21" fmla="*/ 302 h 806"/>
                <a:gd name="T22" fmla="*/ 18 w 3158"/>
                <a:gd name="T23" fmla="*/ 342 h 806"/>
                <a:gd name="T24" fmla="*/ 2 w 3158"/>
                <a:gd name="T25" fmla="*/ 382 h 806"/>
                <a:gd name="T26" fmla="*/ 0 w 3158"/>
                <a:gd name="T27" fmla="*/ 404 h 806"/>
                <a:gd name="T28" fmla="*/ 8 w 3158"/>
                <a:gd name="T29" fmla="*/ 444 h 806"/>
                <a:gd name="T30" fmla="*/ 32 w 3158"/>
                <a:gd name="T31" fmla="*/ 484 h 806"/>
                <a:gd name="T32" fmla="*/ 72 w 3158"/>
                <a:gd name="T33" fmla="*/ 524 h 806"/>
                <a:gd name="T34" fmla="*/ 124 w 3158"/>
                <a:gd name="T35" fmla="*/ 560 h 806"/>
                <a:gd name="T36" fmla="*/ 192 w 3158"/>
                <a:gd name="T37" fmla="*/ 596 h 806"/>
                <a:gd name="T38" fmla="*/ 270 w 3158"/>
                <a:gd name="T39" fmla="*/ 628 h 806"/>
                <a:gd name="T40" fmla="*/ 362 w 3158"/>
                <a:gd name="T41" fmla="*/ 660 h 806"/>
                <a:gd name="T42" fmla="*/ 464 w 3158"/>
                <a:gd name="T43" fmla="*/ 688 h 806"/>
                <a:gd name="T44" fmla="*/ 576 w 3158"/>
                <a:gd name="T45" fmla="*/ 714 h 806"/>
                <a:gd name="T46" fmla="*/ 828 w 3158"/>
                <a:gd name="T47" fmla="*/ 758 h 806"/>
                <a:gd name="T48" fmla="*/ 1110 w 3158"/>
                <a:gd name="T49" fmla="*/ 788 h 806"/>
                <a:gd name="T50" fmla="*/ 1418 w 3158"/>
                <a:gd name="T51" fmla="*/ 804 h 806"/>
                <a:gd name="T52" fmla="*/ 1580 w 3158"/>
                <a:gd name="T53" fmla="*/ 806 h 806"/>
                <a:gd name="T54" fmla="*/ 1898 w 3158"/>
                <a:gd name="T55" fmla="*/ 798 h 806"/>
                <a:gd name="T56" fmla="*/ 2194 w 3158"/>
                <a:gd name="T57" fmla="*/ 776 h 806"/>
                <a:gd name="T58" fmla="*/ 2462 w 3158"/>
                <a:gd name="T59" fmla="*/ 738 h 806"/>
                <a:gd name="T60" fmla="*/ 2642 w 3158"/>
                <a:gd name="T61" fmla="*/ 702 h 806"/>
                <a:gd name="T62" fmla="*/ 2748 w 3158"/>
                <a:gd name="T63" fmla="*/ 674 h 806"/>
                <a:gd name="T64" fmla="*/ 2846 w 3158"/>
                <a:gd name="T65" fmla="*/ 644 h 806"/>
                <a:gd name="T66" fmla="*/ 2930 w 3158"/>
                <a:gd name="T67" fmla="*/ 612 h 806"/>
                <a:gd name="T68" fmla="*/ 3002 w 3158"/>
                <a:gd name="T69" fmla="*/ 578 h 806"/>
                <a:gd name="T70" fmla="*/ 3062 w 3158"/>
                <a:gd name="T71" fmla="*/ 542 h 806"/>
                <a:gd name="T72" fmla="*/ 3108 w 3158"/>
                <a:gd name="T73" fmla="*/ 504 h 806"/>
                <a:gd name="T74" fmla="*/ 3140 w 3158"/>
                <a:gd name="T75" fmla="*/ 464 h 806"/>
                <a:gd name="T76" fmla="*/ 3156 w 3158"/>
                <a:gd name="T77" fmla="*/ 424 h 806"/>
                <a:gd name="T78" fmla="*/ 3158 w 3158"/>
                <a:gd name="T79" fmla="*/ 404 h 806"/>
                <a:gd name="T80" fmla="*/ 3150 w 3158"/>
                <a:gd name="T81" fmla="*/ 362 h 806"/>
                <a:gd name="T82" fmla="*/ 3126 w 3158"/>
                <a:gd name="T83" fmla="*/ 322 h 806"/>
                <a:gd name="T84" fmla="*/ 3088 w 3158"/>
                <a:gd name="T85" fmla="*/ 284 h 806"/>
                <a:gd name="T86" fmla="*/ 3034 w 3158"/>
                <a:gd name="T87" fmla="*/ 246 h 806"/>
                <a:gd name="T88" fmla="*/ 2968 w 3158"/>
                <a:gd name="T89" fmla="*/ 212 h 806"/>
                <a:gd name="T90" fmla="*/ 2890 w 3158"/>
                <a:gd name="T91" fmla="*/ 178 h 806"/>
                <a:gd name="T92" fmla="*/ 2798 w 3158"/>
                <a:gd name="T93" fmla="*/ 146 h 806"/>
                <a:gd name="T94" fmla="*/ 2696 w 3158"/>
                <a:gd name="T95" fmla="*/ 118 h 806"/>
                <a:gd name="T96" fmla="*/ 2584 w 3158"/>
                <a:gd name="T97" fmla="*/ 92 h 806"/>
                <a:gd name="T98" fmla="*/ 2332 w 3158"/>
                <a:gd name="T99" fmla="*/ 48 h 806"/>
                <a:gd name="T100" fmla="*/ 2050 w 3158"/>
                <a:gd name="T101" fmla="*/ 18 h 806"/>
                <a:gd name="T102" fmla="*/ 1742 w 3158"/>
                <a:gd name="T103" fmla="*/ 2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58" h="806">
                  <a:moveTo>
                    <a:pt x="1580" y="0"/>
                  </a:moveTo>
                  <a:lnTo>
                    <a:pt x="1580" y="0"/>
                  </a:lnTo>
                  <a:lnTo>
                    <a:pt x="1418" y="2"/>
                  </a:lnTo>
                  <a:lnTo>
                    <a:pt x="1262" y="8"/>
                  </a:lnTo>
                  <a:lnTo>
                    <a:pt x="1110" y="18"/>
                  </a:lnTo>
                  <a:lnTo>
                    <a:pt x="966" y="32"/>
                  </a:lnTo>
                  <a:lnTo>
                    <a:pt x="828" y="48"/>
                  </a:lnTo>
                  <a:lnTo>
                    <a:pt x="696" y="70"/>
                  </a:lnTo>
                  <a:lnTo>
                    <a:pt x="576" y="92"/>
                  </a:lnTo>
                  <a:lnTo>
                    <a:pt x="518" y="104"/>
                  </a:lnTo>
                  <a:lnTo>
                    <a:pt x="464" y="118"/>
                  </a:lnTo>
                  <a:lnTo>
                    <a:pt x="410" y="132"/>
                  </a:lnTo>
                  <a:lnTo>
                    <a:pt x="362" y="146"/>
                  </a:lnTo>
                  <a:lnTo>
                    <a:pt x="314" y="162"/>
                  </a:lnTo>
                  <a:lnTo>
                    <a:pt x="270" y="178"/>
                  </a:lnTo>
                  <a:lnTo>
                    <a:pt x="230" y="194"/>
                  </a:lnTo>
                  <a:lnTo>
                    <a:pt x="192" y="212"/>
                  </a:lnTo>
                  <a:lnTo>
                    <a:pt x="156" y="228"/>
                  </a:lnTo>
                  <a:lnTo>
                    <a:pt x="124" y="246"/>
                  </a:lnTo>
                  <a:lnTo>
                    <a:pt x="96" y="264"/>
                  </a:lnTo>
                  <a:lnTo>
                    <a:pt x="72" y="284"/>
                  </a:lnTo>
                  <a:lnTo>
                    <a:pt x="50" y="302"/>
                  </a:lnTo>
                  <a:lnTo>
                    <a:pt x="32" y="322"/>
                  </a:lnTo>
                  <a:lnTo>
                    <a:pt x="18" y="342"/>
                  </a:lnTo>
                  <a:lnTo>
                    <a:pt x="8" y="362"/>
                  </a:lnTo>
                  <a:lnTo>
                    <a:pt x="2" y="382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" y="424"/>
                  </a:lnTo>
                  <a:lnTo>
                    <a:pt x="8" y="444"/>
                  </a:lnTo>
                  <a:lnTo>
                    <a:pt x="18" y="464"/>
                  </a:lnTo>
                  <a:lnTo>
                    <a:pt x="32" y="484"/>
                  </a:lnTo>
                  <a:lnTo>
                    <a:pt x="50" y="504"/>
                  </a:lnTo>
                  <a:lnTo>
                    <a:pt x="72" y="524"/>
                  </a:lnTo>
                  <a:lnTo>
                    <a:pt x="96" y="542"/>
                  </a:lnTo>
                  <a:lnTo>
                    <a:pt x="124" y="560"/>
                  </a:lnTo>
                  <a:lnTo>
                    <a:pt x="156" y="578"/>
                  </a:lnTo>
                  <a:lnTo>
                    <a:pt x="192" y="596"/>
                  </a:lnTo>
                  <a:lnTo>
                    <a:pt x="230" y="612"/>
                  </a:lnTo>
                  <a:lnTo>
                    <a:pt x="270" y="628"/>
                  </a:lnTo>
                  <a:lnTo>
                    <a:pt x="314" y="644"/>
                  </a:lnTo>
                  <a:lnTo>
                    <a:pt x="362" y="660"/>
                  </a:lnTo>
                  <a:lnTo>
                    <a:pt x="410" y="674"/>
                  </a:lnTo>
                  <a:lnTo>
                    <a:pt x="464" y="688"/>
                  </a:lnTo>
                  <a:lnTo>
                    <a:pt x="518" y="702"/>
                  </a:lnTo>
                  <a:lnTo>
                    <a:pt x="576" y="714"/>
                  </a:lnTo>
                  <a:lnTo>
                    <a:pt x="696" y="738"/>
                  </a:lnTo>
                  <a:lnTo>
                    <a:pt x="828" y="758"/>
                  </a:lnTo>
                  <a:lnTo>
                    <a:pt x="966" y="776"/>
                  </a:lnTo>
                  <a:lnTo>
                    <a:pt x="1110" y="788"/>
                  </a:lnTo>
                  <a:lnTo>
                    <a:pt x="1262" y="798"/>
                  </a:lnTo>
                  <a:lnTo>
                    <a:pt x="1418" y="804"/>
                  </a:lnTo>
                  <a:lnTo>
                    <a:pt x="1580" y="806"/>
                  </a:lnTo>
                  <a:lnTo>
                    <a:pt x="1580" y="806"/>
                  </a:lnTo>
                  <a:lnTo>
                    <a:pt x="1742" y="804"/>
                  </a:lnTo>
                  <a:lnTo>
                    <a:pt x="1898" y="798"/>
                  </a:lnTo>
                  <a:lnTo>
                    <a:pt x="2050" y="788"/>
                  </a:lnTo>
                  <a:lnTo>
                    <a:pt x="2194" y="776"/>
                  </a:lnTo>
                  <a:lnTo>
                    <a:pt x="2332" y="758"/>
                  </a:lnTo>
                  <a:lnTo>
                    <a:pt x="2462" y="738"/>
                  </a:lnTo>
                  <a:lnTo>
                    <a:pt x="2584" y="714"/>
                  </a:lnTo>
                  <a:lnTo>
                    <a:pt x="2642" y="702"/>
                  </a:lnTo>
                  <a:lnTo>
                    <a:pt x="2696" y="688"/>
                  </a:lnTo>
                  <a:lnTo>
                    <a:pt x="2748" y="674"/>
                  </a:lnTo>
                  <a:lnTo>
                    <a:pt x="2798" y="660"/>
                  </a:lnTo>
                  <a:lnTo>
                    <a:pt x="2846" y="644"/>
                  </a:lnTo>
                  <a:lnTo>
                    <a:pt x="2890" y="628"/>
                  </a:lnTo>
                  <a:lnTo>
                    <a:pt x="2930" y="612"/>
                  </a:lnTo>
                  <a:lnTo>
                    <a:pt x="2968" y="596"/>
                  </a:lnTo>
                  <a:lnTo>
                    <a:pt x="3002" y="578"/>
                  </a:lnTo>
                  <a:lnTo>
                    <a:pt x="3034" y="560"/>
                  </a:lnTo>
                  <a:lnTo>
                    <a:pt x="3062" y="542"/>
                  </a:lnTo>
                  <a:lnTo>
                    <a:pt x="3088" y="524"/>
                  </a:lnTo>
                  <a:lnTo>
                    <a:pt x="3108" y="504"/>
                  </a:lnTo>
                  <a:lnTo>
                    <a:pt x="3126" y="484"/>
                  </a:lnTo>
                  <a:lnTo>
                    <a:pt x="3140" y="464"/>
                  </a:lnTo>
                  <a:lnTo>
                    <a:pt x="3150" y="444"/>
                  </a:lnTo>
                  <a:lnTo>
                    <a:pt x="3156" y="424"/>
                  </a:lnTo>
                  <a:lnTo>
                    <a:pt x="3158" y="404"/>
                  </a:lnTo>
                  <a:lnTo>
                    <a:pt x="3158" y="404"/>
                  </a:lnTo>
                  <a:lnTo>
                    <a:pt x="3156" y="382"/>
                  </a:lnTo>
                  <a:lnTo>
                    <a:pt x="3150" y="362"/>
                  </a:lnTo>
                  <a:lnTo>
                    <a:pt x="3140" y="342"/>
                  </a:lnTo>
                  <a:lnTo>
                    <a:pt x="3126" y="322"/>
                  </a:lnTo>
                  <a:lnTo>
                    <a:pt x="3108" y="302"/>
                  </a:lnTo>
                  <a:lnTo>
                    <a:pt x="3088" y="284"/>
                  </a:lnTo>
                  <a:lnTo>
                    <a:pt x="3062" y="264"/>
                  </a:lnTo>
                  <a:lnTo>
                    <a:pt x="3034" y="246"/>
                  </a:lnTo>
                  <a:lnTo>
                    <a:pt x="3002" y="228"/>
                  </a:lnTo>
                  <a:lnTo>
                    <a:pt x="2968" y="212"/>
                  </a:lnTo>
                  <a:lnTo>
                    <a:pt x="2930" y="194"/>
                  </a:lnTo>
                  <a:lnTo>
                    <a:pt x="2890" y="178"/>
                  </a:lnTo>
                  <a:lnTo>
                    <a:pt x="2846" y="162"/>
                  </a:lnTo>
                  <a:lnTo>
                    <a:pt x="2798" y="146"/>
                  </a:lnTo>
                  <a:lnTo>
                    <a:pt x="2748" y="132"/>
                  </a:lnTo>
                  <a:lnTo>
                    <a:pt x="2696" y="118"/>
                  </a:lnTo>
                  <a:lnTo>
                    <a:pt x="2642" y="104"/>
                  </a:lnTo>
                  <a:lnTo>
                    <a:pt x="2584" y="92"/>
                  </a:lnTo>
                  <a:lnTo>
                    <a:pt x="2462" y="70"/>
                  </a:lnTo>
                  <a:lnTo>
                    <a:pt x="2332" y="48"/>
                  </a:lnTo>
                  <a:lnTo>
                    <a:pt x="2194" y="32"/>
                  </a:lnTo>
                  <a:lnTo>
                    <a:pt x="2050" y="18"/>
                  </a:lnTo>
                  <a:lnTo>
                    <a:pt x="1898" y="8"/>
                  </a:lnTo>
                  <a:lnTo>
                    <a:pt x="1742" y="2"/>
                  </a:lnTo>
                  <a:lnTo>
                    <a:pt x="15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8" name="Freeform 154"/>
            <p:cNvSpPr/>
            <p:nvPr/>
          </p:nvSpPr>
          <p:spPr bwMode="auto">
            <a:xfrm>
              <a:off x="3930650" y="3838575"/>
              <a:ext cx="622300" cy="212725"/>
            </a:xfrm>
            <a:custGeom>
              <a:avLst/>
              <a:gdLst>
                <a:gd name="T0" fmla="*/ 392 w 392"/>
                <a:gd name="T1" fmla="*/ 134 h 134"/>
                <a:gd name="T2" fmla="*/ 392 w 392"/>
                <a:gd name="T3" fmla="*/ 134 h 134"/>
                <a:gd name="T4" fmla="*/ 196 w 392"/>
                <a:gd name="T5" fmla="*/ 68 h 134"/>
                <a:gd name="T6" fmla="*/ 196 w 392"/>
                <a:gd name="T7" fmla="*/ 68 h 134"/>
                <a:gd name="T8" fmla="*/ 0 w 392"/>
                <a:gd name="T9" fmla="*/ 0 h 134"/>
                <a:gd name="T10" fmla="*/ 0 w 392"/>
                <a:gd name="T11" fmla="*/ 0 h 134"/>
                <a:gd name="T12" fmla="*/ 196 w 392"/>
                <a:gd name="T13" fmla="*/ 66 h 134"/>
                <a:gd name="T14" fmla="*/ 196 w 392"/>
                <a:gd name="T15" fmla="*/ 66 h 134"/>
                <a:gd name="T16" fmla="*/ 392 w 392"/>
                <a:gd name="T17" fmla="*/ 134 h 134"/>
                <a:gd name="T18" fmla="*/ 392 w 392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134">
                  <a:moveTo>
                    <a:pt x="392" y="134"/>
                  </a:moveTo>
                  <a:lnTo>
                    <a:pt x="392" y="134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392" y="134"/>
                  </a:lnTo>
                  <a:lnTo>
                    <a:pt x="392" y="134"/>
                  </a:lnTo>
                  <a:close/>
                </a:path>
              </a:pathLst>
            </a:custGeom>
            <a:solidFill>
              <a:srgbClr val="EBA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111772" y="1935798"/>
              <a:ext cx="3784600" cy="2784475"/>
              <a:chOff x="4184650" y="1581150"/>
              <a:chExt cx="3784600" cy="2784475"/>
            </a:xfrm>
          </p:grpSpPr>
          <p:sp>
            <p:nvSpPr>
              <p:cNvPr id="104" name="Freeform 11"/>
              <p:cNvSpPr/>
              <p:nvPr/>
            </p:nvSpPr>
            <p:spPr bwMode="auto">
              <a:xfrm>
                <a:off x="5594350" y="3568700"/>
                <a:ext cx="1003300" cy="777875"/>
              </a:xfrm>
              <a:custGeom>
                <a:avLst/>
                <a:gdLst>
                  <a:gd name="T0" fmla="*/ 488 w 632"/>
                  <a:gd name="T1" fmla="*/ 0 h 490"/>
                  <a:gd name="T2" fmla="*/ 372 w 632"/>
                  <a:gd name="T3" fmla="*/ 0 h 490"/>
                  <a:gd name="T4" fmla="*/ 260 w 632"/>
                  <a:gd name="T5" fmla="*/ 0 h 490"/>
                  <a:gd name="T6" fmla="*/ 144 w 632"/>
                  <a:gd name="T7" fmla="*/ 0 h 490"/>
                  <a:gd name="T8" fmla="*/ 144 w 632"/>
                  <a:gd name="T9" fmla="*/ 0 h 490"/>
                  <a:gd name="T10" fmla="*/ 144 w 632"/>
                  <a:gd name="T11" fmla="*/ 22 h 490"/>
                  <a:gd name="T12" fmla="*/ 146 w 632"/>
                  <a:gd name="T13" fmla="*/ 76 h 490"/>
                  <a:gd name="T14" fmla="*/ 144 w 632"/>
                  <a:gd name="T15" fmla="*/ 156 h 490"/>
                  <a:gd name="T16" fmla="*/ 140 w 632"/>
                  <a:gd name="T17" fmla="*/ 200 h 490"/>
                  <a:gd name="T18" fmla="*/ 136 w 632"/>
                  <a:gd name="T19" fmla="*/ 244 h 490"/>
                  <a:gd name="T20" fmla="*/ 130 w 632"/>
                  <a:gd name="T21" fmla="*/ 290 h 490"/>
                  <a:gd name="T22" fmla="*/ 120 w 632"/>
                  <a:gd name="T23" fmla="*/ 334 h 490"/>
                  <a:gd name="T24" fmla="*/ 110 w 632"/>
                  <a:gd name="T25" fmla="*/ 376 h 490"/>
                  <a:gd name="T26" fmla="*/ 102 w 632"/>
                  <a:gd name="T27" fmla="*/ 396 h 490"/>
                  <a:gd name="T28" fmla="*/ 94 w 632"/>
                  <a:gd name="T29" fmla="*/ 414 h 490"/>
                  <a:gd name="T30" fmla="*/ 86 w 632"/>
                  <a:gd name="T31" fmla="*/ 430 h 490"/>
                  <a:gd name="T32" fmla="*/ 76 w 632"/>
                  <a:gd name="T33" fmla="*/ 444 h 490"/>
                  <a:gd name="T34" fmla="*/ 66 w 632"/>
                  <a:gd name="T35" fmla="*/ 458 h 490"/>
                  <a:gd name="T36" fmla="*/ 56 w 632"/>
                  <a:gd name="T37" fmla="*/ 468 h 490"/>
                  <a:gd name="T38" fmla="*/ 44 w 632"/>
                  <a:gd name="T39" fmla="*/ 478 h 490"/>
                  <a:gd name="T40" fmla="*/ 30 w 632"/>
                  <a:gd name="T41" fmla="*/ 484 h 490"/>
                  <a:gd name="T42" fmla="*/ 16 w 632"/>
                  <a:gd name="T43" fmla="*/ 488 h 490"/>
                  <a:gd name="T44" fmla="*/ 0 w 632"/>
                  <a:gd name="T45" fmla="*/ 490 h 490"/>
                  <a:gd name="T46" fmla="*/ 260 w 632"/>
                  <a:gd name="T47" fmla="*/ 490 h 490"/>
                  <a:gd name="T48" fmla="*/ 372 w 632"/>
                  <a:gd name="T49" fmla="*/ 490 h 490"/>
                  <a:gd name="T50" fmla="*/ 632 w 632"/>
                  <a:gd name="T51" fmla="*/ 490 h 490"/>
                  <a:gd name="T52" fmla="*/ 632 w 632"/>
                  <a:gd name="T53" fmla="*/ 490 h 490"/>
                  <a:gd name="T54" fmla="*/ 616 w 632"/>
                  <a:gd name="T55" fmla="*/ 488 h 490"/>
                  <a:gd name="T56" fmla="*/ 602 w 632"/>
                  <a:gd name="T57" fmla="*/ 484 h 490"/>
                  <a:gd name="T58" fmla="*/ 588 w 632"/>
                  <a:gd name="T59" fmla="*/ 478 h 490"/>
                  <a:gd name="T60" fmla="*/ 576 w 632"/>
                  <a:gd name="T61" fmla="*/ 468 h 490"/>
                  <a:gd name="T62" fmla="*/ 566 w 632"/>
                  <a:gd name="T63" fmla="*/ 458 h 490"/>
                  <a:gd name="T64" fmla="*/ 556 w 632"/>
                  <a:gd name="T65" fmla="*/ 444 h 490"/>
                  <a:gd name="T66" fmla="*/ 546 w 632"/>
                  <a:gd name="T67" fmla="*/ 430 h 490"/>
                  <a:gd name="T68" fmla="*/ 538 w 632"/>
                  <a:gd name="T69" fmla="*/ 414 h 490"/>
                  <a:gd name="T70" fmla="*/ 530 w 632"/>
                  <a:gd name="T71" fmla="*/ 396 h 490"/>
                  <a:gd name="T72" fmla="*/ 522 w 632"/>
                  <a:gd name="T73" fmla="*/ 376 h 490"/>
                  <a:gd name="T74" fmla="*/ 512 w 632"/>
                  <a:gd name="T75" fmla="*/ 334 h 490"/>
                  <a:gd name="T76" fmla="*/ 502 w 632"/>
                  <a:gd name="T77" fmla="*/ 290 h 490"/>
                  <a:gd name="T78" fmla="*/ 496 w 632"/>
                  <a:gd name="T79" fmla="*/ 244 h 490"/>
                  <a:gd name="T80" fmla="*/ 492 w 632"/>
                  <a:gd name="T81" fmla="*/ 200 h 490"/>
                  <a:gd name="T82" fmla="*/ 488 w 632"/>
                  <a:gd name="T83" fmla="*/ 156 h 490"/>
                  <a:gd name="T84" fmla="*/ 486 w 632"/>
                  <a:gd name="T85" fmla="*/ 76 h 490"/>
                  <a:gd name="T86" fmla="*/ 488 w 632"/>
                  <a:gd name="T87" fmla="*/ 22 h 490"/>
                  <a:gd name="T88" fmla="*/ 488 w 632"/>
                  <a:gd name="T89" fmla="*/ 0 h 490"/>
                  <a:gd name="T90" fmla="*/ 488 w 632"/>
                  <a:gd name="T91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2" h="490">
                    <a:moveTo>
                      <a:pt x="488" y="0"/>
                    </a:moveTo>
                    <a:lnTo>
                      <a:pt x="372" y="0"/>
                    </a:lnTo>
                    <a:lnTo>
                      <a:pt x="260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22"/>
                    </a:lnTo>
                    <a:lnTo>
                      <a:pt x="146" y="76"/>
                    </a:lnTo>
                    <a:lnTo>
                      <a:pt x="144" y="156"/>
                    </a:lnTo>
                    <a:lnTo>
                      <a:pt x="140" y="200"/>
                    </a:lnTo>
                    <a:lnTo>
                      <a:pt x="136" y="244"/>
                    </a:lnTo>
                    <a:lnTo>
                      <a:pt x="130" y="290"/>
                    </a:lnTo>
                    <a:lnTo>
                      <a:pt x="120" y="334"/>
                    </a:lnTo>
                    <a:lnTo>
                      <a:pt x="110" y="376"/>
                    </a:lnTo>
                    <a:lnTo>
                      <a:pt x="102" y="396"/>
                    </a:lnTo>
                    <a:lnTo>
                      <a:pt x="94" y="414"/>
                    </a:lnTo>
                    <a:lnTo>
                      <a:pt x="86" y="430"/>
                    </a:lnTo>
                    <a:lnTo>
                      <a:pt x="76" y="444"/>
                    </a:lnTo>
                    <a:lnTo>
                      <a:pt x="66" y="458"/>
                    </a:lnTo>
                    <a:lnTo>
                      <a:pt x="56" y="468"/>
                    </a:lnTo>
                    <a:lnTo>
                      <a:pt x="44" y="478"/>
                    </a:lnTo>
                    <a:lnTo>
                      <a:pt x="30" y="484"/>
                    </a:lnTo>
                    <a:lnTo>
                      <a:pt x="16" y="488"/>
                    </a:lnTo>
                    <a:lnTo>
                      <a:pt x="0" y="490"/>
                    </a:lnTo>
                    <a:lnTo>
                      <a:pt x="260" y="490"/>
                    </a:lnTo>
                    <a:lnTo>
                      <a:pt x="372" y="490"/>
                    </a:lnTo>
                    <a:lnTo>
                      <a:pt x="632" y="490"/>
                    </a:lnTo>
                    <a:lnTo>
                      <a:pt x="632" y="490"/>
                    </a:lnTo>
                    <a:lnTo>
                      <a:pt x="616" y="488"/>
                    </a:lnTo>
                    <a:lnTo>
                      <a:pt x="602" y="484"/>
                    </a:lnTo>
                    <a:lnTo>
                      <a:pt x="588" y="478"/>
                    </a:lnTo>
                    <a:lnTo>
                      <a:pt x="576" y="468"/>
                    </a:lnTo>
                    <a:lnTo>
                      <a:pt x="566" y="458"/>
                    </a:lnTo>
                    <a:lnTo>
                      <a:pt x="556" y="444"/>
                    </a:lnTo>
                    <a:lnTo>
                      <a:pt x="546" y="430"/>
                    </a:lnTo>
                    <a:lnTo>
                      <a:pt x="538" y="414"/>
                    </a:lnTo>
                    <a:lnTo>
                      <a:pt x="530" y="396"/>
                    </a:lnTo>
                    <a:lnTo>
                      <a:pt x="522" y="376"/>
                    </a:lnTo>
                    <a:lnTo>
                      <a:pt x="512" y="334"/>
                    </a:lnTo>
                    <a:lnTo>
                      <a:pt x="502" y="290"/>
                    </a:lnTo>
                    <a:lnTo>
                      <a:pt x="496" y="244"/>
                    </a:lnTo>
                    <a:lnTo>
                      <a:pt x="492" y="200"/>
                    </a:lnTo>
                    <a:lnTo>
                      <a:pt x="488" y="156"/>
                    </a:lnTo>
                    <a:lnTo>
                      <a:pt x="486" y="76"/>
                    </a:lnTo>
                    <a:lnTo>
                      <a:pt x="488" y="22"/>
                    </a:lnTo>
                    <a:lnTo>
                      <a:pt x="488" y="0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5" name="Freeform 12"/>
              <p:cNvSpPr/>
              <p:nvPr/>
            </p:nvSpPr>
            <p:spPr bwMode="auto">
              <a:xfrm>
                <a:off x="5797550" y="3784600"/>
                <a:ext cx="596900" cy="254000"/>
              </a:xfrm>
              <a:custGeom>
                <a:avLst/>
                <a:gdLst>
                  <a:gd name="T0" fmla="*/ 16 w 376"/>
                  <a:gd name="T1" fmla="*/ 0 h 160"/>
                  <a:gd name="T2" fmla="*/ 16 w 376"/>
                  <a:gd name="T3" fmla="*/ 0 h 160"/>
                  <a:gd name="T4" fmla="*/ 12 w 376"/>
                  <a:gd name="T5" fmla="*/ 78 h 160"/>
                  <a:gd name="T6" fmla="*/ 6 w 376"/>
                  <a:gd name="T7" fmla="*/ 120 h 160"/>
                  <a:gd name="T8" fmla="*/ 0 w 376"/>
                  <a:gd name="T9" fmla="*/ 160 h 160"/>
                  <a:gd name="T10" fmla="*/ 376 w 376"/>
                  <a:gd name="T11" fmla="*/ 160 h 160"/>
                  <a:gd name="T12" fmla="*/ 376 w 376"/>
                  <a:gd name="T13" fmla="*/ 160 h 160"/>
                  <a:gd name="T14" fmla="*/ 370 w 376"/>
                  <a:gd name="T15" fmla="*/ 120 h 160"/>
                  <a:gd name="T16" fmla="*/ 364 w 376"/>
                  <a:gd name="T17" fmla="*/ 78 h 160"/>
                  <a:gd name="T18" fmla="*/ 360 w 376"/>
                  <a:gd name="T19" fmla="*/ 0 h 160"/>
                  <a:gd name="T20" fmla="*/ 16 w 376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160">
                    <a:moveTo>
                      <a:pt x="16" y="0"/>
                    </a:moveTo>
                    <a:lnTo>
                      <a:pt x="16" y="0"/>
                    </a:lnTo>
                    <a:lnTo>
                      <a:pt x="12" y="78"/>
                    </a:lnTo>
                    <a:lnTo>
                      <a:pt x="6" y="120"/>
                    </a:lnTo>
                    <a:lnTo>
                      <a:pt x="0" y="160"/>
                    </a:lnTo>
                    <a:lnTo>
                      <a:pt x="376" y="160"/>
                    </a:lnTo>
                    <a:lnTo>
                      <a:pt x="376" y="160"/>
                    </a:lnTo>
                    <a:lnTo>
                      <a:pt x="370" y="120"/>
                    </a:lnTo>
                    <a:lnTo>
                      <a:pt x="364" y="78"/>
                    </a:lnTo>
                    <a:lnTo>
                      <a:pt x="36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6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6" name="Freeform 13"/>
              <p:cNvSpPr/>
              <p:nvPr/>
            </p:nvSpPr>
            <p:spPr bwMode="auto">
              <a:xfrm>
                <a:off x="4254500" y="1581150"/>
                <a:ext cx="3683000" cy="2416175"/>
              </a:xfrm>
              <a:custGeom>
                <a:avLst/>
                <a:gdLst>
                  <a:gd name="T0" fmla="*/ 2256 w 2320"/>
                  <a:gd name="T1" fmla="*/ 0 h 1522"/>
                  <a:gd name="T2" fmla="*/ 64 w 2320"/>
                  <a:gd name="T3" fmla="*/ 0 h 1522"/>
                  <a:gd name="T4" fmla="*/ 64 w 2320"/>
                  <a:gd name="T5" fmla="*/ 0 h 1522"/>
                  <a:gd name="T6" fmla="*/ 52 w 2320"/>
                  <a:gd name="T7" fmla="*/ 0 h 1522"/>
                  <a:gd name="T8" fmla="*/ 40 w 2320"/>
                  <a:gd name="T9" fmla="*/ 4 h 1522"/>
                  <a:gd name="T10" fmla="*/ 28 w 2320"/>
                  <a:gd name="T11" fmla="*/ 10 h 1522"/>
                  <a:gd name="T12" fmla="*/ 20 w 2320"/>
                  <a:gd name="T13" fmla="*/ 18 h 1522"/>
                  <a:gd name="T14" fmla="*/ 12 w 2320"/>
                  <a:gd name="T15" fmla="*/ 28 h 1522"/>
                  <a:gd name="T16" fmla="*/ 6 w 2320"/>
                  <a:gd name="T17" fmla="*/ 38 h 1522"/>
                  <a:gd name="T18" fmla="*/ 2 w 2320"/>
                  <a:gd name="T19" fmla="*/ 50 h 1522"/>
                  <a:gd name="T20" fmla="*/ 0 w 2320"/>
                  <a:gd name="T21" fmla="*/ 62 h 1522"/>
                  <a:gd name="T22" fmla="*/ 0 w 2320"/>
                  <a:gd name="T23" fmla="*/ 1354 h 1522"/>
                  <a:gd name="T24" fmla="*/ 0 w 2320"/>
                  <a:gd name="T25" fmla="*/ 1366 h 1522"/>
                  <a:gd name="T26" fmla="*/ 0 w 2320"/>
                  <a:gd name="T27" fmla="*/ 1468 h 1522"/>
                  <a:gd name="T28" fmla="*/ 0 w 2320"/>
                  <a:gd name="T29" fmla="*/ 1468 h 1522"/>
                  <a:gd name="T30" fmla="*/ 2 w 2320"/>
                  <a:gd name="T31" fmla="*/ 1478 h 1522"/>
                  <a:gd name="T32" fmla="*/ 6 w 2320"/>
                  <a:gd name="T33" fmla="*/ 1488 h 1522"/>
                  <a:gd name="T34" fmla="*/ 10 w 2320"/>
                  <a:gd name="T35" fmla="*/ 1498 h 1522"/>
                  <a:gd name="T36" fmla="*/ 16 w 2320"/>
                  <a:gd name="T37" fmla="*/ 1506 h 1522"/>
                  <a:gd name="T38" fmla="*/ 26 w 2320"/>
                  <a:gd name="T39" fmla="*/ 1512 h 1522"/>
                  <a:gd name="T40" fmla="*/ 34 w 2320"/>
                  <a:gd name="T41" fmla="*/ 1518 h 1522"/>
                  <a:gd name="T42" fmla="*/ 44 w 2320"/>
                  <a:gd name="T43" fmla="*/ 1522 h 1522"/>
                  <a:gd name="T44" fmla="*/ 56 w 2320"/>
                  <a:gd name="T45" fmla="*/ 1522 h 1522"/>
                  <a:gd name="T46" fmla="*/ 2264 w 2320"/>
                  <a:gd name="T47" fmla="*/ 1522 h 1522"/>
                  <a:gd name="T48" fmla="*/ 2264 w 2320"/>
                  <a:gd name="T49" fmla="*/ 1522 h 1522"/>
                  <a:gd name="T50" fmla="*/ 2276 w 2320"/>
                  <a:gd name="T51" fmla="*/ 1522 h 1522"/>
                  <a:gd name="T52" fmla="*/ 2286 w 2320"/>
                  <a:gd name="T53" fmla="*/ 1518 h 1522"/>
                  <a:gd name="T54" fmla="*/ 2294 w 2320"/>
                  <a:gd name="T55" fmla="*/ 1512 h 1522"/>
                  <a:gd name="T56" fmla="*/ 2304 w 2320"/>
                  <a:gd name="T57" fmla="*/ 1506 h 1522"/>
                  <a:gd name="T58" fmla="*/ 2310 w 2320"/>
                  <a:gd name="T59" fmla="*/ 1498 h 1522"/>
                  <a:gd name="T60" fmla="*/ 2314 w 2320"/>
                  <a:gd name="T61" fmla="*/ 1488 h 1522"/>
                  <a:gd name="T62" fmla="*/ 2318 w 2320"/>
                  <a:gd name="T63" fmla="*/ 1478 h 1522"/>
                  <a:gd name="T64" fmla="*/ 2320 w 2320"/>
                  <a:gd name="T65" fmla="*/ 1468 h 1522"/>
                  <a:gd name="T66" fmla="*/ 2320 w 2320"/>
                  <a:gd name="T67" fmla="*/ 1366 h 1522"/>
                  <a:gd name="T68" fmla="*/ 2320 w 2320"/>
                  <a:gd name="T69" fmla="*/ 1354 h 1522"/>
                  <a:gd name="T70" fmla="*/ 2320 w 2320"/>
                  <a:gd name="T71" fmla="*/ 62 h 1522"/>
                  <a:gd name="T72" fmla="*/ 2320 w 2320"/>
                  <a:gd name="T73" fmla="*/ 62 h 1522"/>
                  <a:gd name="T74" fmla="*/ 2318 w 2320"/>
                  <a:gd name="T75" fmla="*/ 50 h 1522"/>
                  <a:gd name="T76" fmla="*/ 2314 w 2320"/>
                  <a:gd name="T77" fmla="*/ 38 h 1522"/>
                  <a:gd name="T78" fmla="*/ 2308 w 2320"/>
                  <a:gd name="T79" fmla="*/ 28 h 1522"/>
                  <a:gd name="T80" fmla="*/ 2300 w 2320"/>
                  <a:gd name="T81" fmla="*/ 18 h 1522"/>
                  <a:gd name="T82" fmla="*/ 2292 w 2320"/>
                  <a:gd name="T83" fmla="*/ 10 h 1522"/>
                  <a:gd name="T84" fmla="*/ 2280 w 2320"/>
                  <a:gd name="T85" fmla="*/ 4 h 1522"/>
                  <a:gd name="T86" fmla="*/ 2268 w 2320"/>
                  <a:gd name="T87" fmla="*/ 0 h 1522"/>
                  <a:gd name="T88" fmla="*/ 2256 w 2320"/>
                  <a:gd name="T89" fmla="*/ 0 h 1522"/>
                  <a:gd name="T90" fmla="*/ 2256 w 2320"/>
                  <a:gd name="T91" fmla="*/ 0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0" h="1522">
                    <a:moveTo>
                      <a:pt x="2256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20" y="18"/>
                    </a:lnTo>
                    <a:lnTo>
                      <a:pt x="12" y="28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0" y="1354"/>
                    </a:lnTo>
                    <a:lnTo>
                      <a:pt x="0" y="1366"/>
                    </a:lnTo>
                    <a:lnTo>
                      <a:pt x="0" y="1468"/>
                    </a:lnTo>
                    <a:lnTo>
                      <a:pt x="0" y="1468"/>
                    </a:lnTo>
                    <a:lnTo>
                      <a:pt x="2" y="1478"/>
                    </a:lnTo>
                    <a:lnTo>
                      <a:pt x="6" y="1488"/>
                    </a:lnTo>
                    <a:lnTo>
                      <a:pt x="10" y="1498"/>
                    </a:lnTo>
                    <a:lnTo>
                      <a:pt x="16" y="1506"/>
                    </a:lnTo>
                    <a:lnTo>
                      <a:pt x="26" y="1512"/>
                    </a:lnTo>
                    <a:lnTo>
                      <a:pt x="34" y="1518"/>
                    </a:lnTo>
                    <a:lnTo>
                      <a:pt x="44" y="1522"/>
                    </a:lnTo>
                    <a:lnTo>
                      <a:pt x="56" y="1522"/>
                    </a:lnTo>
                    <a:lnTo>
                      <a:pt x="2264" y="1522"/>
                    </a:lnTo>
                    <a:lnTo>
                      <a:pt x="2264" y="1522"/>
                    </a:lnTo>
                    <a:lnTo>
                      <a:pt x="2276" y="1522"/>
                    </a:lnTo>
                    <a:lnTo>
                      <a:pt x="2286" y="1518"/>
                    </a:lnTo>
                    <a:lnTo>
                      <a:pt x="2294" y="1512"/>
                    </a:lnTo>
                    <a:lnTo>
                      <a:pt x="2304" y="1506"/>
                    </a:lnTo>
                    <a:lnTo>
                      <a:pt x="2310" y="1498"/>
                    </a:lnTo>
                    <a:lnTo>
                      <a:pt x="2314" y="1488"/>
                    </a:lnTo>
                    <a:lnTo>
                      <a:pt x="2318" y="1478"/>
                    </a:lnTo>
                    <a:lnTo>
                      <a:pt x="2320" y="1468"/>
                    </a:lnTo>
                    <a:lnTo>
                      <a:pt x="2320" y="1366"/>
                    </a:lnTo>
                    <a:lnTo>
                      <a:pt x="2320" y="1354"/>
                    </a:lnTo>
                    <a:lnTo>
                      <a:pt x="2320" y="62"/>
                    </a:lnTo>
                    <a:lnTo>
                      <a:pt x="2320" y="62"/>
                    </a:lnTo>
                    <a:lnTo>
                      <a:pt x="2318" y="50"/>
                    </a:lnTo>
                    <a:lnTo>
                      <a:pt x="2314" y="38"/>
                    </a:lnTo>
                    <a:lnTo>
                      <a:pt x="2308" y="28"/>
                    </a:lnTo>
                    <a:lnTo>
                      <a:pt x="2300" y="18"/>
                    </a:lnTo>
                    <a:lnTo>
                      <a:pt x="2292" y="10"/>
                    </a:lnTo>
                    <a:lnTo>
                      <a:pt x="2280" y="4"/>
                    </a:lnTo>
                    <a:lnTo>
                      <a:pt x="2268" y="0"/>
                    </a:lnTo>
                    <a:lnTo>
                      <a:pt x="2256" y="0"/>
                    </a:lnTo>
                    <a:lnTo>
                      <a:pt x="225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4356100" y="1676400"/>
                <a:ext cx="3479800" cy="1968500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4375150" y="1695450"/>
                <a:ext cx="3441700" cy="1847850"/>
              </a:xfrm>
              <a:prstGeom prst="rect">
                <a:avLst/>
              </a:prstGeom>
              <a:solidFill>
                <a:srgbClr val="D1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5499100" y="2174875"/>
                <a:ext cx="625475" cy="555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6280150" y="2174875"/>
                <a:ext cx="628650" cy="555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7064375" y="2174875"/>
                <a:ext cx="625475" cy="5556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5499100" y="2879725"/>
                <a:ext cx="625475" cy="5556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6280150" y="2879725"/>
                <a:ext cx="628650" cy="5556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7064375" y="2879725"/>
                <a:ext cx="625475" cy="55562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4375150" y="3527425"/>
                <a:ext cx="3441700" cy="107950"/>
              </a:xfrm>
              <a:prstGeom prst="rect">
                <a:avLst/>
              </a:prstGeom>
              <a:solidFill>
                <a:srgbClr val="57C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6" name="Freeform 23"/>
              <p:cNvSpPr/>
              <p:nvPr/>
            </p:nvSpPr>
            <p:spPr bwMode="auto">
              <a:xfrm>
                <a:off x="6007100" y="3721100"/>
                <a:ext cx="177800" cy="180975"/>
              </a:xfrm>
              <a:custGeom>
                <a:avLst/>
                <a:gdLst>
                  <a:gd name="T0" fmla="*/ 112 w 112"/>
                  <a:gd name="T1" fmla="*/ 58 h 114"/>
                  <a:gd name="T2" fmla="*/ 112 w 112"/>
                  <a:gd name="T3" fmla="*/ 58 h 114"/>
                  <a:gd name="T4" fmla="*/ 112 w 112"/>
                  <a:gd name="T5" fmla="*/ 68 h 114"/>
                  <a:gd name="T6" fmla="*/ 108 w 112"/>
                  <a:gd name="T7" fmla="*/ 80 h 114"/>
                  <a:gd name="T8" fmla="*/ 104 w 112"/>
                  <a:gd name="T9" fmla="*/ 90 h 114"/>
                  <a:gd name="T10" fmla="*/ 96 w 112"/>
                  <a:gd name="T11" fmla="*/ 98 h 114"/>
                  <a:gd name="T12" fmla="*/ 88 w 112"/>
                  <a:gd name="T13" fmla="*/ 104 h 114"/>
                  <a:gd name="T14" fmla="*/ 78 w 112"/>
                  <a:gd name="T15" fmla="*/ 110 h 114"/>
                  <a:gd name="T16" fmla="*/ 68 w 112"/>
                  <a:gd name="T17" fmla="*/ 114 h 114"/>
                  <a:gd name="T18" fmla="*/ 56 w 112"/>
                  <a:gd name="T19" fmla="*/ 114 h 114"/>
                  <a:gd name="T20" fmla="*/ 56 w 112"/>
                  <a:gd name="T21" fmla="*/ 114 h 114"/>
                  <a:gd name="T22" fmla="*/ 44 w 112"/>
                  <a:gd name="T23" fmla="*/ 114 h 114"/>
                  <a:gd name="T24" fmla="*/ 34 w 112"/>
                  <a:gd name="T25" fmla="*/ 110 h 114"/>
                  <a:gd name="T26" fmla="*/ 24 w 112"/>
                  <a:gd name="T27" fmla="*/ 104 h 114"/>
                  <a:gd name="T28" fmla="*/ 16 w 112"/>
                  <a:gd name="T29" fmla="*/ 98 h 114"/>
                  <a:gd name="T30" fmla="*/ 8 w 112"/>
                  <a:gd name="T31" fmla="*/ 90 h 114"/>
                  <a:gd name="T32" fmla="*/ 4 w 112"/>
                  <a:gd name="T33" fmla="*/ 80 h 114"/>
                  <a:gd name="T34" fmla="*/ 0 w 112"/>
                  <a:gd name="T35" fmla="*/ 68 h 114"/>
                  <a:gd name="T36" fmla="*/ 0 w 112"/>
                  <a:gd name="T37" fmla="*/ 58 h 114"/>
                  <a:gd name="T38" fmla="*/ 0 w 112"/>
                  <a:gd name="T39" fmla="*/ 58 h 114"/>
                  <a:gd name="T40" fmla="*/ 0 w 112"/>
                  <a:gd name="T41" fmla="*/ 46 h 114"/>
                  <a:gd name="T42" fmla="*/ 4 w 112"/>
                  <a:gd name="T43" fmla="*/ 36 h 114"/>
                  <a:gd name="T44" fmla="*/ 8 w 112"/>
                  <a:gd name="T45" fmla="*/ 26 h 114"/>
                  <a:gd name="T46" fmla="*/ 16 w 112"/>
                  <a:gd name="T47" fmla="*/ 18 h 114"/>
                  <a:gd name="T48" fmla="*/ 24 w 112"/>
                  <a:gd name="T49" fmla="*/ 10 h 114"/>
                  <a:gd name="T50" fmla="*/ 34 w 112"/>
                  <a:gd name="T51" fmla="*/ 4 h 114"/>
                  <a:gd name="T52" fmla="*/ 44 w 112"/>
                  <a:gd name="T53" fmla="*/ 2 h 114"/>
                  <a:gd name="T54" fmla="*/ 56 w 112"/>
                  <a:gd name="T55" fmla="*/ 0 h 114"/>
                  <a:gd name="T56" fmla="*/ 56 w 112"/>
                  <a:gd name="T57" fmla="*/ 0 h 114"/>
                  <a:gd name="T58" fmla="*/ 68 w 112"/>
                  <a:gd name="T59" fmla="*/ 2 h 114"/>
                  <a:gd name="T60" fmla="*/ 78 w 112"/>
                  <a:gd name="T61" fmla="*/ 4 h 114"/>
                  <a:gd name="T62" fmla="*/ 88 w 112"/>
                  <a:gd name="T63" fmla="*/ 10 h 114"/>
                  <a:gd name="T64" fmla="*/ 96 w 112"/>
                  <a:gd name="T65" fmla="*/ 18 h 114"/>
                  <a:gd name="T66" fmla="*/ 104 w 112"/>
                  <a:gd name="T67" fmla="*/ 26 h 114"/>
                  <a:gd name="T68" fmla="*/ 108 w 112"/>
                  <a:gd name="T69" fmla="*/ 36 h 114"/>
                  <a:gd name="T70" fmla="*/ 112 w 112"/>
                  <a:gd name="T71" fmla="*/ 46 h 114"/>
                  <a:gd name="T72" fmla="*/ 112 w 112"/>
                  <a:gd name="T73" fmla="*/ 58 h 114"/>
                  <a:gd name="T74" fmla="*/ 112 w 112"/>
                  <a:gd name="T75" fmla="*/ 5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14">
                    <a:moveTo>
                      <a:pt x="112" y="58"/>
                    </a:moveTo>
                    <a:lnTo>
                      <a:pt x="112" y="58"/>
                    </a:lnTo>
                    <a:lnTo>
                      <a:pt x="112" y="68"/>
                    </a:lnTo>
                    <a:lnTo>
                      <a:pt x="108" y="80"/>
                    </a:lnTo>
                    <a:lnTo>
                      <a:pt x="104" y="90"/>
                    </a:lnTo>
                    <a:lnTo>
                      <a:pt x="96" y="98"/>
                    </a:lnTo>
                    <a:lnTo>
                      <a:pt x="88" y="104"/>
                    </a:lnTo>
                    <a:lnTo>
                      <a:pt x="78" y="110"/>
                    </a:lnTo>
                    <a:lnTo>
                      <a:pt x="68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4" y="114"/>
                    </a:lnTo>
                    <a:lnTo>
                      <a:pt x="34" y="110"/>
                    </a:lnTo>
                    <a:lnTo>
                      <a:pt x="24" y="104"/>
                    </a:lnTo>
                    <a:lnTo>
                      <a:pt x="16" y="98"/>
                    </a:lnTo>
                    <a:lnTo>
                      <a:pt x="8" y="90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4" y="36"/>
                    </a:lnTo>
                    <a:lnTo>
                      <a:pt x="8" y="26"/>
                    </a:lnTo>
                    <a:lnTo>
                      <a:pt x="16" y="18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8" y="4"/>
                    </a:lnTo>
                    <a:lnTo>
                      <a:pt x="88" y="10"/>
                    </a:lnTo>
                    <a:lnTo>
                      <a:pt x="96" y="18"/>
                    </a:lnTo>
                    <a:lnTo>
                      <a:pt x="104" y="26"/>
                    </a:lnTo>
                    <a:lnTo>
                      <a:pt x="108" y="36"/>
                    </a:lnTo>
                    <a:lnTo>
                      <a:pt x="112" y="46"/>
                    </a:lnTo>
                    <a:lnTo>
                      <a:pt x="112" y="58"/>
                    </a:lnTo>
                    <a:lnTo>
                      <a:pt x="112" y="58"/>
                    </a:lnTo>
                    <a:close/>
                  </a:path>
                </a:pathLst>
              </a:custGeom>
              <a:solidFill>
                <a:srgbClr val="5B5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5534025" y="4302125"/>
                <a:ext cx="1123950" cy="63500"/>
              </a:xfrm>
              <a:prstGeom prst="rect">
                <a:avLst/>
              </a:prstGeom>
              <a:solidFill>
                <a:srgbClr val="36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8" name="Freeform 101"/>
              <p:cNvSpPr/>
              <p:nvPr/>
            </p:nvSpPr>
            <p:spPr bwMode="auto">
              <a:xfrm>
                <a:off x="4232275" y="1695450"/>
                <a:ext cx="3736975" cy="320675"/>
              </a:xfrm>
              <a:custGeom>
                <a:avLst/>
                <a:gdLst>
                  <a:gd name="T0" fmla="*/ 114 w 2354"/>
                  <a:gd name="T1" fmla="*/ 0 h 202"/>
                  <a:gd name="T2" fmla="*/ 0 w 2354"/>
                  <a:gd name="T3" fmla="*/ 148 h 202"/>
                  <a:gd name="T4" fmla="*/ 0 w 2354"/>
                  <a:gd name="T5" fmla="*/ 202 h 202"/>
                  <a:gd name="T6" fmla="*/ 2340 w 2354"/>
                  <a:gd name="T7" fmla="*/ 202 h 202"/>
                  <a:gd name="T8" fmla="*/ 2354 w 2354"/>
                  <a:gd name="T9" fmla="*/ 154 h 202"/>
                  <a:gd name="T10" fmla="*/ 2250 w 2354"/>
                  <a:gd name="T11" fmla="*/ 0 h 202"/>
                  <a:gd name="T12" fmla="*/ 114 w 2354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4" h="202">
                    <a:moveTo>
                      <a:pt x="114" y="0"/>
                    </a:moveTo>
                    <a:lnTo>
                      <a:pt x="0" y="148"/>
                    </a:lnTo>
                    <a:lnTo>
                      <a:pt x="0" y="202"/>
                    </a:lnTo>
                    <a:lnTo>
                      <a:pt x="2340" y="202"/>
                    </a:lnTo>
                    <a:lnTo>
                      <a:pt x="2354" y="154"/>
                    </a:lnTo>
                    <a:lnTo>
                      <a:pt x="2250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19" name="Freeform 102"/>
              <p:cNvSpPr/>
              <p:nvPr/>
            </p:nvSpPr>
            <p:spPr bwMode="auto">
              <a:xfrm>
                <a:off x="4184650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78 w 216"/>
                  <a:gd name="T17" fmla="*/ 128 h 128"/>
                  <a:gd name="T18" fmla="*/ 108 w 216"/>
                  <a:gd name="T19" fmla="*/ 128 h 128"/>
                  <a:gd name="T20" fmla="*/ 136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78" y="128"/>
                    </a:lnTo>
                    <a:lnTo>
                      <a:pt x="108" y="128"/>
                    </a:lnTo>
                    <a:lnTo>
                      <a:pt x="136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0" name="Freeform 103"/>
              <p:cNvSpPr/>
              <p:nvPr/>
            </p:nvSpPr>
            <p:spPr bwMode="auto">
              <a:xfrm>
                <a:off x="4527550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80 w 216"/>
                  <a:gd name="T17" fmla="*/ 128 h 128"/>
                  <a:gd name="T18" fmla="*/ 108 w 216"/>
                  <a:gd name="T19" fmla="*/ 128 h 128"/>
                  <a:gd name="T20" fmla="*/ 138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80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E3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1" name="Freeform 104"/>
              <p:cNvSpPr/>
              <p:nvPr/>
            </p:nvSpPr>
            <p:spPr bwMode="auto">
              <a:xfrm>
                <a:off x="4870450" y="1939925"/>
                <a:ext cx="346075" cy="203200"/>
              </a:xfrm>
              <a:custGeom>
                <a:avLst/>
                <a:gdLst>
                  <a:gd name="T0" fmla="*/ 218 w 218"/>
                  <a:gd name="T1" fmla="*/ 0 h 128"/>
                  <a:gd name="T2" fmla="*/ 218 w 218"/>
                  <a:gd name="T3" fmla="*/ 0 h 128"/>
                  <a:gd name="T4" fmla="*/ 0 w 218"/>
                  <a:gd name="T5" fmla="*/ 0 h 128"/>
                  <a:gd name="T6" fmla="*/ 0 w 218"/>
                  <a:gd name="T7" fmla="*/ 0 h 128"/>
                  <a:gd name="T8" fmla="*/ 0 w 218"/>
                  <a:gd name="T9" fmla="*/ 108 h 128"/>
                  <a:gd name="T10" fmla="*/ 0 w 218"/>
                  <a:gd name="T11" fmla="*/ 108 h 128"/>
                  <a:gd name="T12" fmla="*/ 24 w 218"/>
                  <a:gd name="T13" fmla="*/ 116 h 128"/>
                  <a:gd name="T14" fmla="*/ 52 w 218"/>
                  <a:gd name="T15" fmla="*/ 124 h 128"/>
                  <a:gd name="T16" fmla="*/ 80 w 218"/>
                  <a:gd name="T17" fmla="*/ 128 h 128"/>
                  <a:gd name="T18" fmla="*/ 110 w 218"/>
                  <a:gd name="T19" fmla="*/ 128 h 128"/>
                  <a:gd name="T20" fmla="*/ 138 w 218"/>
                  <a:gd name="T21" fmla="*/ 128 h 128"/>
                  <a:gd name="T22" fmla="*/ 166 w 218"/>
                  <a:gd name="T23" fmla="*/ 124 h 128"/>
                  <a:gd name="T24" fmla="*/ 194 w 218"/>
                  <a:gd name="T25" fmla="*/ 116 h 128"/>
                  <a:gd name="T26" fmla="*/ 218 w 218"/>
                  <a:gd name="T27" fmla="*/ 108 h 128"/>
                  <a:gd name="T28" fmla="*/ 218 w 218"/>
                  <a:gd name="T29" fmla="*/ 108 h 128"/>
                  <a:gd name="T30" fmla="*/ 218 w 218"/>
                  <a:gd name="T31" fmla="*/ 0 h 128"/>
                  <a:gd name="T32" fmla="*/ 218 w 218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28">
                    <a:moveTo>
                      <a:pt x="218" y="0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2" y="124"/>
                    </a:lnTo>
                    <a:lnTo>
                      <a:pt x="80" y="128"/>
                    </a:lnTo>
                    <a:lnTo>
                      <a:pt x="110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4" y="116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2" name="Freeform 105"/>
              <p:cNvSpPr/>
              <p:nvPr/>
            </p:nvSpPr>
            <p:spPr bwMode="auto">
              <a:xfrm>
                <a:off x="5216525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78 w 216"/>
                  <a:gd name="T17" fmla="*/ 128 h 128"/>
                  <a:gd name="T18" fmla="*/ 108 w 216"/>
                  <a:gd name="T19" fmla="*/ 128 h 128"/>
                  <a:gd name="T20" fmla="*/ 138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78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E3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3" name="Freeform 106"/>
              <p:cNvSpPr/>
              <p:nvPr/>
            </p:nvSpPr>
            <p:spPr bwMode="auto">
              <a:xfrm>
                <a:off x="5559425" y="1939925"/>
                <a:ext cx="346075" cy="203200"/>
              </a:xfrm>
              <a:custGeom>
                <a:avLst/>
                <a:gdLst>
                  <a:gd name="T0" fmla="*/ 218 w 218"/>
                  <a:gd name="T1" fmla="*/ 0 h 128"/>
                  <a:gd name="T2" fmla="*/ 218 w 218"/>
                  <a:gd name="T3" fmla="*/ 0 h 128"/>
                  <a:gd name="T4" fmla="*/ 0 w 218"/>
                  <a:gd name="T5" fmla="*/ 0 h 128"/>
                  <a:gd name="T6" fmla="*/ 0 w 218"/>
                  <a:gd name="T7" fmla="*/ 0 h 128"/>
                  <a:gd name="T8" fmla="*/ 0 w 218"/>
                  <a:gd name="T9" fmla="*/ 108 h 128"/>
                  <a:gd name="T10" fmla="*/ 0 w 218"/>
                  <a:gd name="T11" fmla="*/ 108 h 128"/>
                  <a:gd name="T12" fmla="*/ 24 w 218"/>
                  <a:gd name="T13" fmla="*/ 116 h 128"/>
                  <a:gd name="T14" fmla="*/ 52 w 218"/>
                  <a:gd name="T15" fmla="*/ 124 h 128"/>
                  <a:gd name="T16" fmla="*/ 80 w 218"/>
                  <a:gd name="T17" fmla="*/ 128 h 128"/>
                  <a:gd name="T18" fmla="*/ 108 w 218"/>
                  <a:gd name="T19" fmla="*/ 128 h 128"/>
                  <a:gd name="T20" fmla="*/ 138 w 218"/>
                  <a:gd name="T21" fmla="*/ 128 h 128"/>
                  <a:gd name="T22" fmla="*/ 166 w 218"/>
                  <a:gd name="T23" fmla="*/ 124 h 128"/>
                  <a:gd name="T24" fmla="*/ 194 w 218"/>
                  <a:gd name="T25" fmla="*/ 116 h 128"/>
                  <a:gd name="T26" fmla="*/ 218 w 218"/>
                  <a:gd name="T27" fmla="*/ 108 h 128"/>
                  <a:gd name="T28" fmla="*/ 218 w 218"/>
                  <a:gd name="T29" fmla="*/ 108 h 128"/>
                  <a:gd name="T30" fmla="*/ 218 w 218"/>
                  <a:gd name="T31" fmla="*/ 0 h 128"/>
                  <a:gd name="T32" fmla="*/ 218 w 218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28">
                    <a:moveTo>
                      <a:pt x="218" y="0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2" y="124"/>
                    </a:lnTo>
                    <a:lnTo>
                      <a:pt x="80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4" y="116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4" name="Freeform 107"/>
              <p:cNvSpPr/>
              <p:nvPr/>
            </p:nvSpPr>
            <p:spPr bwMode="auto">
              <a:xfrm>
                <a:off x="5905500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78 w 216"/>
                  <a:gd name="T17" fmla="*/ 128 h 128"/>
                  <a:gd name="T18" fmla="*/ 108 w 216"/>
                  <a:gd name="T19" fmla="*/ 128 h 128"/>
                  <a:gd name="T20" fmla="*/ 136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78" y="128"/>
                    </a:lnTo>
                    <a:lnTo>
                      <a:pt x="108" y="128"/>
                    </a:lnTo>
                    <a:lnTo>
                      <a:pt x="136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E3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5" name="Freeform 108"/>
              <p:cNvSpPr/>
              <p:nvPr/>
            </p:nvSpPr>
            <p:spPr bwMode="auto">
              <a:xfrm>
                <a:off x="6248400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80 w 216"/>
                  <a:gd name="T17" fmla="*/ 128 h 128"/>
                  <a:gd name="T18" fmla="*/ 108 w 216"/>
                  <a:gd name="T19" fmla="*/ 128 h 128"/>
                  <a:gd name="T20" fmla="*/ 138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80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6" name="Freeform 109"/>
              <p:cNvSpPr/>
              <p:nvPr/>
            </p:nvSpPr>
            <p:spPr bwMode="auto">
              <a:xfrm>
                <a:off x="6591300" y="1939925"/>
                <a:ext cx="346075" cy="203200"/>
              </a:xfrm>
              <a:custGeom>
                <a:avLst/>
                <a:gdLst>
                  <a:gd name="T0" fmla="*/ 218 w 218"/>
                  <a:gd name="T1" fmla="*/ 0 h 128"/>
                  <a:gd name="T2" fmla="*/ 218 w 218"/>
                  <a:gd name="T3" fmla="*/ 0 h 128"/>
                  <a:gd name="T4" fmla="*/ 0 w 218"/>
                  <a:gd name="T5" fmla="*/ 0 h 128"/>
                  <a:gd name="T6" fmla="*/ 0 w 218"/>
                  <a:gd name="T7" fmla="*/ 0 h 128"/>
                  <a:gd name="T8" fmla="*/ 0 w 218"/>
                  <a:gd name="T9" fmla="*/ 108 h 128"/>
                  <a:gd name="T10" fmla="*/ 0 w 218"/>
                  <a:gd name="T11" fmla="*/ 108 h 128"/>
                  <a:gd name="T12" fmla="*/ 24 w 218"/>
                  <a:gd name="T13" fmla="*/ 116 h 128"/>
                  <a:gd name="T14" fmla="*/ 52 w 218"/>
                  <a:gd name="T15" fmla="*/ 124 h 128"/>
                  <a:gd name="T16" fmla="*/ 80 w 218"/>
                  <a:gd name="T17" fmla="*/ 128 h 128"/>
                  <a:gd name="T18" fmla="*/ 110 w 218"/>
                  <a:gd name="T19" fmla="*/ 128 h 128"/>
                  <a:gd name="T20" fmla="*/ 138 w 218"/>
                  <a:gd name="T21" fmla="*/ 128 h 128"/>
                  <a:gd name="T22" fmla="*/ 166 w 218"/>
                  <a:gd name="T23" fmla="*/ 124 h 128"/>
                  <a:gd name="T24" fmla="*/ 194 w 218"/>
                  <a:gd name="T25" fmla="*/ 116 h 128"/>
                  <a:gd name="T26" fmla="*/ 218 w 218"/>
                  <a:gd name="T27" fmla="*/ 108 h 128"/>
                  <a:gd name="T28" fmla="*/ 218 w 218"/>
                  <a:gd name="T29" fmla="*/ 108 h 128"/>
                  <a:gd name="T30" fmla="*/ 218 w 218"/>
                  <a:gd name="T31" fmla="*/ 0 h 128"/>
                  <a:gd name="T32" fmla="*/ 218 w 218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28">
                    <a:moveTo>
                      <a:pt x="218" y="0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2" y="124"/>
                    </a:lnTo>
                    <a:lnTo>
                      <a:pt x="80" y="128"/>
                    </a:lnTo>
                    <a:lnTo>
                      <a:pt x="110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4" y="116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E3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7" name="Freeform 110"/>
              <p:cNvSpPr/>
              <p:nvPr/>
            </p:nvSpPr>
            <p:spPr bwMode="auto">
              <a:xfrm>
                <a:off x="6937375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78 w 216"/>
                  <a:gd name="T17" fmla="*/ 128 h 128"/>
                  <a:gd name="T18" fmla="*/ 108 w 216"/>
                  <a:gd name="T19" fmla="*/ 128 h 128"/>
                  <a:gd name="T20" fmla="*/ 138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78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8" name="Freeform 111"/>
              <p:cNvSpPr/>
              <p:nvPr/>
            </p:nvSpPr>
            <p:spPr bwMode="auto">
              <a:xfrm>
                <a:off x="7280275" y="1939925"/>
                <a:ext cx="346075" cy="203200"/>
              </a:xfrm>
              <a:custGeom>
                <a:avLst/>
                <a:gdLst>
                  <a:gd name="T0" fmla="*/ 218 w 218"/>
                  <a:gd name="T1" fmla="*/ 0 h 128"/>
                  <a:gd name="T2" fmla="*/ 218 w 218"/>
                  <a:gd name="T3" fmla="*/ 0 h 128"/>
                  <a:gd name="T4" fmla="*/ 0 w 218"/>
                  <a:gd name="T5" fmla="*/ 0 h 128"/>
                  <a:gd name="T6" fmla="*/ 0 w 218"/>
                  <a:gd name="T7" fmla="*/ 0 h 128"/>
                  <a:gd name="T8" fmla="*/ 0 w 218"/>
                  <a:gd name="T9" fmla="*/ 108 h 128"/>
                  <a:gd name="T10" fmla="*/ 0 w 218"/>
                  <a:gd name="T11" fmla="*/ 108 h 128"/>
                  <a:gd name="T12" fmla="*/ 24 w 218"/>
                  <a:gd name="T13" fmla="*/ 116 h 128"/>
                  <a:gd name="T14" fmla="*/ 52 w 218"/>
                  <a:gd name="T15" fmla="*/ 124 h 128"/>
                  <a:gd name="T16" fmla="*/ 80 w 218"/>
                  <a:gd name="T17" fmla="*/ 128 h 128"/>
                  <a:gd name="T18" fmla="*/ 108 w 218"/>
                  <a:gd name="T19" fmla="*/ 128 h 128"/>
                  <a:gd name="T20" fmla="*/ 138 w 218"/>
                  <a:gd name="T21" fmla="*/ 128 h 128"/>
                  <a:gd name="T22" fmla="*/ 166 w 218"/>
                  <a:gd name="T23" fmla="*/ 124 h 128"/>
                  <a:gd name="T24" fmla="*/ 194 w 218"/>
                  <a:gd name="T25" fmla="*/ 116 h 128"/>
                  <a:gd name="T26" fmla="*/ 218 w 218"/>
                  <a:gd name="T27" fmla="*/ 108 h 128"/>
                  <a:gd name="T28" fmla="*/ 218 w 218"/>
                  <a:gd name="T29" fmla="*/ 108 h 128"/>
                  <a:gd name="T30" fmla="*/ 218 w 218"/>
                  <a:gd name="T31" fmla="*/ 0 h 128"/>
                  <a:gd name="T32" fmla="*/ 218 w 218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28">
                    <a:moveTo>
                      <a:pt x="218" y="0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2" y="124"/>
                    </a:lnTo>
                    <a:lnTo>
                      <a:pt x="80" y="128"/>
                    </a:lnTo>
                    <a:lnTo>
                      <a:pt x="108" y="128"/>
                    </a:lnTo>
                    <a:lnTo>
                      <a:pt x="138" y="128"/>
                    </a:lnTo>
                    <a:lnTo>
                      <a:pt x="166" y="124"/>
                    </a:lnTo>
                    <a:lnTo>
                      <a:pt x="194" y="116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E3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29" name="Freeform 112"/>
              <p:cNvSpPr/>
              <p:nvPr/>
            </p:nvSpPr>
            <p:spPr bwMode="auto">
              <a:xfrm>
                <a:off x="7626350" y="1939925"/>
                <a:ext cx="342900" cy="203200"/>
              </a:xfrm>
              <a:custGeom>
                <a:avLst/>
                <a:gdLst>
                  <a:gd name="T0" fmla="*/ 216 w 216"/>
                  <a:gd name="T1" fmla="*/ 0 h 128"/>
                  <a:gd name="T2" fmla="*/ 216 w 216"/>
                  <a:gd name="T3" fmla="*/ 0 h 128"/>
                  <a:gd name="T4" fmla="*/ 0 w 216"/>
                  <a:gd name="T5" fmla="*/ 0 h 128"/>
                  <a:gd name="T6" fmla="*/ 0 w 216"/>
                  <a:gd name="T7" fmla="*/ 0 h 128"/>
                  <a:gd name="T8" fmla="*/ 0 w 216"/>
                  <a:gd name="T9" fmla="*/ 108 h 128"/>
                  <a:gd name="T10" fmla="*/ 0 w 216"/>
                  <a:gd name="T11" fmla="*/ 108 h 128"/>
                  <a:gd name="T12" fmla="*/ 24 w 216"/>
                  <a:gd name="T13" fmla="*/ 116 h 128"/>
                  <a:gd name="T14" fmla="*/ 50 w 216"/>
                  <a:gd name="T15" fmla="*/ 124 h 128"/>
                  <a:gd name="T16" fmla="*/ 78 w 216"/>
                  <a:gd name="T17" fmla="*/ 128 h 128"/>
                  <a:gd name="T18" fmla="*/ 108 w 216"/>
                  <a:gd name="T19" fmla="*/ 128 h 128"/>
                  <a:gd name="T20" fmla="*/ 136 w 216"/>
                  <a:gd name="T21" fmla="*/ 128 h 128"/>
                  <a:gd name="T22" fmla="*/ 166 w 216"/>
                  <a:gd name="T23" fmla="*/ 124 h 128"/>
                  <a:gd name="T24" fmla="*/ 192 w 216"/>
                  <a:gd name="T25" fmla="*/ 116 h 128"/>
                  <a:gd name="T26" fmla="*/ 216 w 216"/>
                  <a:gd name="T27" fmla="*/ 108 h 128"/>
                  <a:gd name="T28" fmla="*/ 216 w 216"/>
                  <a:gd name="T29" fmla="*/ 108 h 128"/>
                  <a:gd name="T30" fmla="*/ 216 w 216"/>
                  <a:gd name="T31" fmla="*/ 0 h 128"/>
                  <a:gd name="T32" fmla="*/ 216 w 216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4" y="116"/>
                    </a:lnTo>
                    <a:lnTo>
                      <a:pt x="50" y="124"/>
                    </a:lnTo>
                    <a:lnTo>
                      <a:pt x="78" y="128"/>
                    </a:lnTo>
                    <a:lnTo>
                      <a:pt x="108" y="128"/>
                    </a:lnTo>
                    <a:lnTo>
                      <a:pt x="136" y="128"/>
                    </a:lnTo>
                    <a:lnTo>
                      <a:pt x="166" y="124"/>
                    </a:lnTo>
                    <a:lnTo>
                      <a:pt x="192" y="116"/>
                    </a:ln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0" name="Freeform 113"/>
              <p:cNvSpPr/>
              <p:nvPr/>
            </p:nvSpPr>
            <p:spPr bwMode="auto">
              <a:xfrm>
                <a:off x="4184650" y="1695450"/>
                <a:ext cx="508000" cy="244475"/>
              </a:xfrm>
              <a:custGeom>
                <a:avLst/>
                <a:gdLst>
                  <a:gd name="T0" fmla="*/ 320 w 320"/>
                  <a:gd name="T1" fmla="*/ 0 h 154"/>
                  <a:gd name="T2" fmla="*/ 320 w 320"/>
                  <a:gd name="T3" fmla="*/ 0 h 154"/>
                  <a:gd name="T4" fmla="*/ 124 w 320"/>
                  <a:gd name="T5" fmla="*/ 0 h 154"/>
                  <a:gd name="T6" fmla="*/ 124 w 320"/>
                  <a:gd name="T7" fmla="*/ 0 h 154"/>
                  <a:gd name="T8" fmla="*/ 0 w 320"/>
                  <a:gd name="T9" fmla="*/ 154 h 154"/>
                  <a:gd name="T10" fmla="*/ 0 w 320"/>
                  <a:gd name="T11" fmla="*/ 154 h 154"/>
                  <a:gd name="T12" fmla="*/ 216 w 320"/>
                  <a:gd name="T13" fmla="*/ 154 h 154"/>
                  <a:gd name="T14" fmla="*/ 216 w 320"/>
                  <a:gd name="T15" fmla="*/ 154 h 154"/>
                  <a:gd name="T16" fmla="*/ 320 w 320"/>
                  <a:gd name="T17" fmla="*/ 0 h 154"/>
                  <a:gd name="T18" fmla="*/ 320 w 320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" h="154">
                    <a:moveTo>
                      <a:pt x="320" y="0"/>
                    </a:moveTo>
                    <a:lnTo>
                      <a:pt x="320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320" y="0"/>
                    </a:lnTo>
                    <a:lnTo>
                      <a:pt x="32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1" name="Freeform 114"/>
              <p:cNvSpPr/>
              <p:nvPr/>
            </p:nvSpPr>
            <p:spPr bwMode="auto">
              <a:xfrm>
                <a:off x="4527550" y="1695450"/>
                <a:ext cx="476250" cy="244475"/>
              </a:xfrm>
              <a:custGeom>
                <a:avLst/>
                <a:gdLst>
                  <a:gd name="T0" fmla="*/ 300 w 300"/>
                  <a:gd name="T1" fmla="*/ 0 h 154"/>
                  <a:gd name="T2" fmla="*/ 300 w 300"/>
                  <a:gd name="T3" fmla="*/ 0 h 154"/>
                  <a:gd name="T4" fmla="*/ 104 w 300"/>
                  <a:gd name="T5" fmla="*/ 0 h 154"/>
                  <a:gd name="T6" fmla="*/ 104 w 300"/>
                  <a:gd name="T7" fmla="*/ 0 h 154"/>
                  <a:gd name="T8" fmla="*/ 0 w 300"/>
                  <a:gd name="T9" fmla="*/ 154 h 154"/>
                  <a:gd name="T10" fmla="*/ 0 w 300"/>
                  <a:gd name="T11" fmla="*/ 154 h 154"/>
                  <a:gd name="T12" fmla="*/ 216 w 300"/>
                  <a:gd name="T13" fmla="*/ 154 h 154"/>
                  <a:gd name="T14" fmla="*/ 216 w 300"/>
                  <a:gd name="T15" fmla="*/ 154 h 154"/>
                  <a:gd name="T16" fmla="*/ 300 w 300"/>
                  <a:gd name="T17" fmla="*/ 0 h 154"/>
                  <a:gd name="T18" fmla="*/ 300 w 300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0" h="154">
                    <a:moveTo>
                      <a:pt x="300" y="0"/>
                    </a:moveTo>
                    <a:lnTo>
                      <a:pt x="300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2" name="Freeform 115"/>
              <p:cNvSpPr/>
              <p:nvPr/>
            </p:nvSpPr>
            <p:spPr bwMode="auto">
              <a:xfrm>
                <a:off x="4870450" y="1695450"/>
                <a:ext cx="444500" cy="244475"/>
              </a:xfrm>
              <a:custGeom>
                <a:avLst/>
                <a:gdLst>
                  <a:gd name="T0" fmla="*/ 280 w 280"/>
                  <a:gd name="T1" fmla="*/ 0 h 154"/>
                  <a:gd name="T2" fmla="*/ 280 w 280"/>
                  <a:gd name="T3" fmla="*/ 0 h 154"/>
                  <a:gd name="T4" fmla="*/ 84 w 280"/>
                  <a:gd name="T5" fmla="*/ 0 h 154"/>
                  <a:gd name="T6" fmla="*/ 84 w 280"/>
                  <a:gd name="T7" fmla="*/ 0 h 154"/>
                  <a:gd name="T8" fmla="*/ 0 w 280"/>
                  <a:gd name="T9" fmla="*/ 154 h 154"/>
                  <a:gd name="T10" fmla="*/ 0 w 280"/>
                  <a:gd name="T11" fmla="*/ 154 h 154"/>
                  <a:gd name="T12" fmla="*/ 218 w 280"/>
                  <a:gd name="T13" fmla="*/ 154 h 154"/>
                  <a:gd name="T14" fmla="*/ 218 w 280"/>
                  <a:gd name="T15" fmla="*/ 154 h 154"/>
                  <a:gd name="T16" fmla="*/ 280 w 280"/>
                  <a:gd name="T17" fmla="*/ 0 h 154"/>
                  <a:gd name="T18" fmla="*/ 280 w 280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154">
                    <a:moveTo>
                      <a:pt x="280" y="0"/>
                    </a:moveTo>
                    <a:lnTo>
                      <a:pt x="28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8" y="154"/>
                    </a:lnTo>
                    <a:lnTo>
                      <a:pt x="218" y="154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3" name="Freeform 116"/>
              <p:cNvSpPr/>
              <p:nvPr/>
            </p:nvSpPr>
            <p:spPr bwMode="auto">
              <a:xfrm>
                <a:off x="5216525" y="1695450"/>
                <a:ext cx="409575" cy="244475"/>
              </a:xfrm>
              <a:custGeom>
                <a:avLst/>
                <a:gdLst>
                  <a:gd name="T0" fmla="*/ 258 w 258"/>
                  <a:gd name="T1" fmla="*/ 0 h 154"/>
                  <a:gd name="T2" fmla="*/ 258 w 258"/>
                  <a:gd name="T3" fmla="*/ 0 h 154"/>
                  <a:gd name="T4" fmla="*/ 62 w 258"/>
                  <a:gd name="T5" fmla="*/ 0 h 154"/>
                  <a:gd name="T6" fmla="*/ 62 w 258"/>
                  <a:gd name="T7" fmla="*/ 0 h 154"/>
                  <a:gd name="T8" fmla="*/ 0 w 258"/>
                  <a:gd name="T9" fmla="*/ 154 h 154"/>
                  <a:gd name="T10" fmla="*/ 0 w 258"/>
                  <a:gd name="T11" fmla="*/ 154 h 154"/>
                  <a:gd name="T12" fmla="*/ 216 w 258"/>
                  <a:gd name="T13" fmla="*/ 154 h 154"/>
                  <a:gd name="T14" fmla="*/ 216 w 258"/>
                  <a:gd name="T15" fmla="*/ 154 h 154"/>
                  <a:gd name="T16" fmla="*/ 258 w 258"/>
                  <a:gd name="T17" fmla="*/ 0 h 154"/>
                  <a:gd name="T18" fmla="*/ 258 w 258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154">
                    <a:moveTo>
                      <a:pt x="258" y="0"/>
                    </a:moveTo>
                    <a:lnTo>
                      <a:pt x="2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4" name="Freeform 117"/>
              <p:cNvSpPr/>
              <p:nvPr/>
            </p:nvSpPr>
            <p:spPr bwMode="auto">
              <a:xfrm>
                <a:off x="5559425" y="1695450"/>
                <a:ext cx="377825" cy="244475"/>
              </a:xfrm>
              <a:custGeom>
                <a:avLst/>
                <a:gdLst>
                  <a:gd name="T0" fmla="*/ 238 w 238"/>
                  <a:gd name="T1" fmla="*/ 0 h 154"/>
                  <a:gd name="T2" fmla="*/ 238 w 238"/>
                  <a:gd name="T3" fmla="*/ 0 h 154"/>
                  <a:gd name="T4" fmla="*/ 42 w 238"/>
                  <a:gd name="T5" fmla="*/ 0 h 154"/>
                  <a:gd name="T6" fmla="*/ 42 w 238"/>
                  <a:gd name="T7" fmla="*/ 0 h 154"/>
                  <a:gd name="T8" fmla="*/ 0 w 238"/>
                  <a:gd name="T9" fmla="*/ 154 h 154"/>
                  <a:gd name="T10" fmla="*/ 0 w 238"/>
                  <a:gd name="T11" fmla="*/ 154 h 154"/>
                  <a:gd name="T12" fmla="*/ 218 w 238"/>
                  <a:gd name="T13" fmla="*/ 154 h 154"/>
                  <a:gd name="T14" fmla="*/ 218 w 238"/>
                  <a:gd name="T15" fmla="*/ 154 h 154"/>
                  <a:gd name="T16" fmla="*/ 238 w 238"/>
                  <a:gd name="T17" fmla="*/ 0 h 154"/>
                  <a:gd name="T18" fmla="*/ 238 w 238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154">
                    <a:moveTo>
                      <a:pt x="238" y="0"/>
                    </a:moveTo>
                    <a:lnTo>
                      <a:pt x="23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8" y="154"/>
                    </a:lnTo>
                    <a:lnTo>
                      <a:pt x="218" y="154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5" name="Freeform 118"/>
              <p:cNvSpPr/>
              <p:nvPr/>
            </p:nvSpPr>
            <p:spPr bwMode="auto">
              <a:xfrm>
                <a:off x="5905500" y="1695450"/>
                <a:ext cx="342900" cy="244475"/>
              </a:xfrm>
              <a:custGeom>
                <a:avLst/>
                <a:gdLst>
                  <a:gd name="T0" fmla="*/ 216 w 216"/>
                  <a:gd name="T1" fmla="*/ 0 h 154"/>
                  <a:gd name="T2" fmla="*/ 216 w 216"/>
                  <a:gd name="T3" fmla="*/ 0 h 154"/>
                  <a:gd name="T4" fmla="*/ 20 w 216"/>
                  <a:gd name="T5" fmla="*/ 0 h 154"/>
                  <a:gd name="T6" fmla="*/ 20 w 216"/>
                  <a:gd name="T7" fmla="*/ 0 h 154"/>
                  <a:gd name="T8" fmla="*/ 0 w 216"/>
                  <a:gd name="T9" fmla="*/ 154 h 154"/>
                  <a:gd name="T10" fmla="*/ 0 w 216"/>
                  <a:gd name="T11" fmla="*/ 154 h 154"/>
                  <a:gd name="T12" fmla="*/ 216 w 216"/>
                  <a:gd name="T13" fmla="*/ 154 h 154"/>
                  <a:gd name="T14" fmla="*/ 216 w 216"/>
                  <a:gd name="T15" fmla="*/ 154 h 154"/>
                  <a:gd name="T16" fmla="*/ 216 w 216"/>
                  <a:gd name="T17" fmla="*/ 0 h 154"/>
                  <a:gd name="T18" fmla="*/ 216 w 216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154">
                    <a:moveTo>
                      <a:pt x="216" y="0"/>
                    </a:moveTo>
                    <a:lnTo>
                      <a:pt x="2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6" name="Freeform 119"/>
              <p:cNvSpPr/>
              <p:nvPr/>
            </p:nvSpPr>
            <p:spPr bwMode="auto">
              <a:xfrm>
                <a:off x="6248400" y="1695450"/>
                <a:ext cx="342900" cy="244475"/>
              </a:xfrm>
              <a:custGeom>
                <a:avLst/>
                <a:gdLst>
                  <a:gd name="T0" fmla="*/ 196 w 216"/>
                  <a:gd name="T1" fmla="*/ 0 h 154"/>
                  <a:gd name="T2" fmla="*/ 196 w 216"/>
                  <a:gd name="T3" fmla="*/ 0 h 154"/>
                  <a:gd name="T4" fmla="*/ 0 w 216"/>
                  <a:gd name="T5" fmla="*/ 0 h 154"/>
                  <a:gd name="T6" fmla="*/ 0 w 216"/>
                  <a:gd name="T7" fmla="*/ 0 h 154"/>
                  <a:gd name="T8" fmla="*/ 0 w 216"/>
                  <a:gd name="T9" fmla="*/ 154 h 154"/>
                  <a:gd name="T10" fmla="*/ 0 w 216"/>
                  <a:gd name="T11" fmla="*/ 154 h 154"/>
                  <a:gd name="T12" fmla="*/ 216 w 216"/>
                  <a:gd name="T13" fmla="*/ 154 h 154"/>
                  <a:gd name="T14" fmla="*/ 216 w 216"/>
                  <a:gd name="T15" fmla="*/ 154 h 154"/>
                  <a:gd name="T16" fmla="*/ 196 w 216"/>
                  <a:gd name="T17" fmla="*/ 0 h 154"/>
                  <a:gd name="T18" fmla="*/ 196 w 216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154">
                    <a:moveTo>
                      <a:pt x="196" y="0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7" name="Freeform 120"/>
              <p:cNvSpPr/>
              <p:nvPr/>
            </p:nvSpPr>
            <p:spPr bwMode="auto">
              <a:xfrm>
                <a:off x="6559550" y="1695450"/>
                <a:ext cx="377825" cy="244475"/>
              </a:xfrm>
              <a:custGeom>
                <a:avLst/>
                <a:gdLst>
                  <a:gd name="T0" fmla="*/ 196 w 238"/>
                  <a:gd name="T1" fmla="*/ 0 h 154"/>
                  <a:gd name="T2" fmla="*/ 196 w 238"/>
                  <a:gd name="T3" fmla="*/ 0 h 154"/>
                  <a:gd name="T4" fmla="*/ 0 w 238"/>
                  <a:gd name="T5" fmla="*/ 0 h 154"/>
                  <a:gd name="T6" fmla="*/ 0 w 238"/>
                  <a:gd name="T7" fmla="*/ 0 h 154"/>
                  <a:gd name="T8" fmla="*/ 20 w 238"/>
                  <a:gd name="T9" fmla="*/ 154 h 154"/>
                  <a:gd name="T10" fmla="*/ 20 w 238"/>
                  <a:gd name="T11" fmla="*/ 154 h 154"/>
                  <a:gd name="T12" fmla="*/ 238 w 238"/>
                  <a:gd name="T13" fmla="*/ 154 h 154"/>
                  <a:gd name="T14" fmla="*/ 238 w 238"/>
                  <a:gd name="T15" fmla="*/ 154 h 154"/>
                  <a:gd name="T16" fmla="*/ 196 w 238"/>
                  <a:gd name="T17" fmla="*/ 0 h 154"/>
                  <a:gd name="T18" fmla="*/ 196 w 238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154">
                    <a:moveTo>
                      <a:pt x="196" y="0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238" y="154"/>
                    </a:lnTo>
                    <a:lnTo>
                      <a:pt x="238" y="154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8" name="Freeform 121"/>
              <p:cNvSpPr/>
              <p:nvPr/>
            </p:nvSpPr>
            <p:spPr bwMode="auto">
              <a:xfrm>
                <a:off x="6870700" y="1695450"/>
                <a:ext cx="409575" cy="244475"/>
              </a:xfrm>
              <a:custGeom>
                <a:avLst/>
                <a:gdLst>
                  <a:gd name="T0" fmla="*/ 196 w 258"/>
                  <a:gd name="T1" fmla="*/ 0 h 154"/>
                  <a:gd name="T2" fmla="*/ 196 w 258"/>
                  <a:gd name="T3" fmla="*/ 0 h 154"/>
                  <a:gd name="T4" fmla="*/ 0 w 258"/>
                  <a:gd name="T5" fmla="*/ 0 h 154"/>
                  <a:gd name="T6" fmla="*/ 0 w 258"/>
                  <a:gd name="T7" fmla="*/ 0 h 154"/>
                  <a:gd name="T8" fmla="*/ 42 w 258"/>
                  <a:gd name="T9" fmla="*/ 154 h 154"/>
                  <a:gd name="T10" fmla="*/ 42 w 258"/>
                  <a:gd name="T11" fmla="*/ 154 h 154"/>
                  <a:gd name="T12" fmla="*/ 258 w 258"/>
                  <a:gd name="T13" fmla="*/ 154 h 154"/>
                  <a:gd name="T14" fmla="*/ 258 w 258"/>
                  <a:gd name="T15" fmla="*/ 154 h 154"/>
                  <a:gd name="T16" fmla="*/ 196 w 258"/>
                  <a:gd name="T17" fmla="*/ 0 h 154"/>
                  <a:gd name="T18" fmla="*/ 196 w 258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154">
                    <a:moveTo>
                      <a:pt x="196" y="0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258" y="154"/>
                    </a:lnTo>
                    <a:lnTo>
                      <a:pt x="258" y="154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39" name="Freeform 122"/>
              <p:cNvSpPr/>
              <p:nvPr/>
            </p:nvSpPr>
            <p:spPr bwMode="auto">
              <a:xfrm>
                <a:off x="7181850" y="1695450"/>
                <a:ext cx="444500" cy="244475"/>
              </a:xfrm>
              <a:custGeom>
                <a:avLst/>
                <a:gdLst>
                  <a:gd name="T0" fmla="*/ 196 w 280"/>
                  <a:gd name="T1" fmla="*/ 0 h 154"/>
                  <a:gd name="T2" fmla="*/ 196 w 280"/>
                  <a:gd name="T3" fmla="*/ 0 h 154"/>
                  <a:gd name="T4" fmla="*/ 0 w 280"/>
                  <a:gd name="T5" fmla="*/ 0 h 154"/>
                  <a:gd name="T6" fmla="*/ 0 w 280"/>
                  <a:gd name="T7" fmla="*/ 0 h 154"/>
                  <a:gd name="T8" fmla="*/ 62 w 280"/>
                  <a:gd name="T9" fmla="*/ 154 h 154"/>
                  <a:gd name="T10" fmla="*/ 62 w 280"/>
                  <a:gd name="T11" fmla="*/ 154 h 154"/>
                  <a:gd name="T12" fmla="*/ 280 w 280"/>
                  <a:gd name="T13" fmla="*/ 154 h 154"/>
                  <a:gd name="T14" fmla="*/ 280 w 280"/>
                  <a:gd name="T15" fmla="*/ 154 h 154"/>
                  <a:gd name="T16" fmla="*/ 196 w 280"/>
                  <a:gd name="T17" fmla="*/ 0 h 154"/>
                  <a:gd name="T18" fmla="*/ 196 w 280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154">
                    <a:moveTo>
                      <a:pt x="196" y="0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280" y="154"/>
                    </a:lnTo>
                    <a:lnTo>
                      <a:pt x="280" y="154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0" name="Freeform 123"/>
              <p:cNvSpPr/>
              <p:nvPr/>
            </p:nvSpPr>
            <p:spPr bwMode="auto">
              <a:xfrm>
                <a:off x="7493000" y="1695450"/>
                <a:ext cx="476250" cy="244475"/>
              </a:xfrm>
              <a:custGeom>
                <a:avLst/>
                <a:gdLst>
                  <a:gd name="T0" fmla="*/ 196 w 300"/>
                  <a:gd name="T1" fmla="*/ 0 h 154"/>
                  <a:gd name="T2" fmla="*/ 196 w 300"/>
                  <a:gd name="T3" fmla="*/ 0 h 154"/>
                  <a:gd name="T4" fmla="*/ 0 w 300"/>
                  <a:gd name="T5" fmla="*/ 0 h 154"/>
                  <a:gd name="T6" fmla="*/ 0 w 300"/>
                  <a:gd name="T7" fmla="*/ 0 h 154"/>
                  <a:gd name="T8" fmla="*/ 84 w 300"/>
                  <a:gd name="T9" fmla="*/ 154 h 154"/>
                  <a:gd name="T10" fmla="*/ 84 w 300"/>
                  <a:gd name="T11" fmla="*/ 154 h 154"/>
                  <a:gd name="T12" fmla="*/ 300 w 300"/>
                  <a:gd name="T13" fmla="*/ 154 h 154"/>
                  <a:gd name="T14" fmla="*/ 300 w 300"/>
                  <a:gd name="T15" fmla="*/ 154 h 154"/>
                  <a:gd name="T16" fmla="*/ 196 w 300"/>
                  <a:gd name="T17" fmla="*/ 0 h 154"/>
                  <a:gd name="T18" fmla="*/ 196 w 300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0" h="154">
                    <a:moveTo>
                      <a:pt x="196" y="0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30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1" name="Rectangle 124"/>
              <p:cNvSpPr>
                <a:spLocks noChangeArrowheads="1"/>
              </p:cNvSpPr>
              <p:nvPr/>
            </p:nvSpPr>
            <p:spPr bwMode="auto">
              <a:xfrm>
                <a:off x="4492625" y="2219325"/>
                <a:ext cx="850900" cy="1206500"/>
              </a:xfrm>
              <a:prstGeom prst="rect">
                <a:avLst/>
              </a:prstGeom>
              <a:solidFill>
                <a:srgbClr val="677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2" name="Rectangle 125"/>
              <p:cNvSpPr>
                <a:spLocks noChangeArrowheads="1"/>
              </p:cNvSpPr>
              <p:nvPr/>
            </p:nvSpPr>
            <p:spPr bwMode="auto">
              <a:xfrm>
                <a:off x="4492625" y="2219325"/>
                <a:ext cx="850900" cy="196850"/>
              </a:xfrm>
              <a:prstGeom prst="rect">
                <a:avLst/>
              </a:prstGeom>
              <a:solidFill>
                <a:srgbClr val="455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3" name="Rectangle 126"/>
              <p:cNvSpPr>
                <a:spLocks noChangeArrowheads="1"/>
              </p:cNvSpPr>
              <p:nvPr/>
            </p:nvSpPr>
            <p:spPr bwMode="auto">
              <a:xfrm>
                <a:off x="4568825" y="2270125"/>
                <a:ext cx="565150" cy="101600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4" name="Freeform 127"/>
              <p:cNvSpPr>
                <a:spLocks noEditPoints="1"/>
              </p:cNvSpPr>
              <p:nvPr/>
            </p:nvSpPr>
            <p:spPr bwMode="auto">
              <a:xfrm>
                <a:off x="5191125" y="2247900"/>
                <a:ext cx="101600" cy="133350"/>
              </a:xfrm>
              <a:custGeom>
                <a:avLst/>
                <a:gdLst>
                  <a:gd name="T0" fmla="*/ 46 w 64"/>
                  <a:gd name="T1" fmla="*/ 52 h 84"/>
                  <a:gd name="T2" fmla="*/ 64 w 64"/>
                  <a:gd name="T3" fmla="*/ 78 h 84"/>
                  <a:gd name="T4" fmla="*/ 64 w 64"/>
                  <a:gd name="T5" fmla="*/ 80 h 84"/>
                  <a:gd name="T6" fmla="*/ 62 w 64"/>
                  <a:gd name="T7" fmla="*/ 82 h 84"/>
                  <a:gd name="T8" fmla="*/ 58 w 64"/>
                  <a:gd name="T9" fmla="*/ 84 h 84"/>
                  <a:gd name="T10" fmla="*/ 56 w 64"/>
                  <a:gd name="T11" fmla="*/ 84 h 84"/>
                  <a:gd name="T12" fmla="*/ 40 w 64"/>
                  <a:gd name="T13" fmla="*/ 56 h 84"/>
                  <a:gd name="T14" fmla="*/ 34 w 64"/>
                  <a:gd name="T15" fmla="*/ 46 h 84"/>
                  <a:gd name="T16" fmla="*/ 18 w 64"/>
                  <a:gd name="T17" fmla="*/ 48 h 84"/>
                  <a:gd name="T18" fmla="*/ 4 w 64"/>
                  <a:gd name="T19" fmla="*/ 38 h 84"/>
                  <a:gd name="T20" fmla="*/ 0 w 64"/>
                  <a:gd name="T21" fmla="*/ 28 h 84"/>
                  <a:gd name="T22" fmla="*/ 4 w 64"/>
                  <a:gd name="T23" fmla="*/ 10 h 84"/>
                  <a:gd name="T24" fmla="*/ 12 w 64"/>
                  <a:gd name="T25" fmla="*/ 4 h 84"/>
                  <a:gd name="T26" fmla="*/ 30 w 64"/>
                  <a:gd name="T27" fmla="*/ 0 h 84"/>
                  <a:gd name="T28" fmla="*/ 44 w 64"/>
                  <a:gd name="T29" fmla="*/ 12 h 84"/>
                  <a:gd name="T30" fmla="*/ 48 w 64"/>
                  <a:gd name="T31" fmla="*/ 20 h 84"/>
                  <a:gd name="T32" fmla="*/ 46 w 64"/>
                  <a:gd name="T33" fmla="*/ 36 h 84"/>
                  <a:gd name="T34" fmla="*/ 40 w 64"/>
                  <a:gd name="T35" fmla="*/ 42 h 84"/>
                  <a:gd name="T36" fmla="*/ 14 w 64"/>
                  <a:gd name="T37" fmla="*/ 8 h 84"/>
                  <a:gd name="T38" fmla="*/ 8 w 64"/>
                  <a:gd name="T39" fmla="*/ 12 h 84"/>
                  <a:gd name="T40" fmla="*/ 4 w 64"/>
                  <a:gd name="T41" fmla="*/ 28 h 84"/>
                  <a:gd name="T42" fmla="*/ 8 w 64"/>
                  <a:gd name="T43" fmla="*/ 36 h 84"/>
                  <a:gd name="T44" fmla="*/ 20 w 64"/>
                  <a:gd name="T45" fmla="*/ 44 h 84"/>
                  <a:gd name="T46" fmla="*/ 36 w 64"/>
                  <a:gd name="T47" fmla="*/ 42 h 84"/>
                  <a:gd name="T48" fmla="*/ 36 w 64"/>
                  <a:gd name="T49" fmla="*/ 40 h 84"/>
                  <a:gd name="T50" fmla="*/ 38 w 64"/>
                  <a:gd name="T51" fmla="*/ 40 h 84"/>
                  <a:gd name="T52" fmla="*/ 38 w 64"/>
                  <a:gd name="T53" fmla="*/ 40 h 84"/>
                  <a:gd name="T54" fmla="*/ 38 w 64"/>
                  <a:gd name="T55" fmla="*/ 38 h 84"/>
                  <a:gd name="T56" fmla="*/ 40 w 64"/>
                  <a:gd name="T57" fmla="*/ 38 h 84"/>
                  <a:gd name="T58" fmla="*/ 40 w 64"/>
                  <a:gd name="T59" fmla="*/ 38 h 84"/>
                  <a:gd name="T60" fmla="*/ 40 w 64"/>
                  <a:gd name="T61" fmla="*/ 36 h 84"/>
                  <a:gd name="T62" fmla="*/ 42 w 64"/>
                  <a:gd name="T63" fmla="*/ 36 h 84"/>
                  <a:gd name="T64" fmla="*/ 42 w 64"/>
                  <a:gd name="T65" fmla="*/ 36 h 84"/>
                  <a:gd name="T66" fmla="*/ 42 w 64"/>
                  <a:gd name="T67" fmla="*/ 32 h 84"/>
                  <a:gd name="T68" fmla="*/ 44 w 64"/>
                  <a:gd name="T69" fmla="*/ 24 h 84"/>
                  <a:gd name="T70" fmla="*/ 42 w 64"/>
                  <a:gd name="T71" fmla="*/ 16 h 84"/>
                  <a:gd name="T72" fmla="*/ 42 w 64"/>
                  <a:gd name="T73" fmla="*/ 14 h 84"/>
                  <a:gd name="T74" fmla="*/ 42 w 64"/>
                  <a:gd name="T75" fmla="*/ 14 h 84"/>
                  <a:gd name="T76" fmla="*/ 36 w 64"/>
                  <a:gd name="T77" fmla="*/ 8 h 84"/>
                  <a:gd name="T78" fmla="*/ 20 w 64"/>
                  <a:gd name="T79" fmla="*/ 4 h 84"/>
                  <a:gd name="T80" fmla="*/ 14 w 64"/>
                  <a:gd name="T81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84">
                    <a:moveTo>
                      <a:pt x="40" y="42"/>
                    </a:moveTo>
                    <a:lnTo>
                      <a:pt x="46" y="52"/>
                    </a:lnTo>
                    <a:lnTo>
                      <a:pt x="48" y="52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4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6" y="48"/>
                    </a:lnTo>
                    <a:lnTo>
                      <a:pt x="18" y="48"/>
                    </a:lnTo>
                    <a:lnTo>
                      <a:pt x="10" y="44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4" y="1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8" y="20"/>
                    </a:lnTo>
                    <a:lnTo>
                      <a:pt x="48" y="28"/>
                    </a:lnTo>
                    <a:lnTo>
                      <a:pt x="46" y="36"/>
                    </a:lnTo>
                    <a:lnTo>
                      <a:pt x="40" y="42"/>
                    </a:lnTo>
                    <a:lnTo>
                      <a:pt x="40" y="42"/>
                    </a:lnTo>
                    <a:close/>
                    <a:moveTo>
                      <a:pt x="14" y="8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20"/>
                    </a:lnTo>
                    <a:lnTo>
                      <a:pt x="4" y="2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2" y="42"/>
                    </a:lnTo>
                    <a:lnTo>
                      <a:pt x="20" y="44"/>
                    </a:lnTo>
                    <a:lnTo>
                      <a:pt x="28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6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5" name="Freeform 128"/>
              <p:cNvSpPr>
                <a:spLocks noEditPoints="1"/>
              </p:cNvSpPr>
              <p:nvPr/>
            </p:nvSpPr>
            <p:spPr bwMode="auto">
              <a:xfrm>
                <a:off x="5610225" y="2279650"/>
                <a:ext cx="381000" cy="304800"/>
              </a:xfrm>
              <a:custGeom>
                <a:avLst/>
                <a:gdLst>
                  <a:gd name="T0" fmla="*/ 180 w 240"/>
                  <a:gd name="T1" fmla="*/ 178 h 192"/>
                  <a:gd name="T2" fmla="*/ 92 w 240"/>
                  <a:gd name="T3" fmla="*/ 188 h 192"/>
                  <a:gd name="T4" fmla="*/ 68 w 240"/>
                  <a:gd name="T5" fmla="*/ 178 h 192"/>
                  <a:gd name="T6" fmla="*/ 16 w 240"/>
                  <a:gd name="T7" fmla="*/ 12 h 192"/>
                  <a:gd name="T8" fmla="*/ 0 w 240"/>
                  <a:gd name="T9" fmla="*/ 2 h 192"/>
                  <a:gd name="T10" fmla="*/ 44 w 240"/>
                  <a:gd name="T11" fmla="*/ 6 h 192"/>
                  <a:gd name="T12" fmla="*/ 82 w 240"/>
                  <a:gd name="T13" fmla="*/ 130 h 192"/>
                  <a:gd name="T14" fmla="*/ 210 w 240"/>
                  <a:gd name="T15" fmla="*/ 178 h 192"/>
                  <a:gd name="T16" fmla="*/ 92 w 240"/>
                  <a:gd name="T17" fmla="*/ 170 h 192"/>
                  <a:gd name="T18" fmla="*/ 186 w 240"/>
                  <a:gd name="T19" fmla="*/ 186 h 192"/>
                  <a:gd name="T20" fmla="*/ 208 w 240"/>
                  <a:gd name="T21" fmla="*/ 178 h 192"/>
                  <a:gd name="T22" fmla="*/ 80 w 240"/>
                  <a:gd name="T23" fmla="*/ 128 h 192"/>
                  <a:gd name="T24" fmla="*/ 54 w 240"/>
                  <a:gd name="T25" fmla="*/ 38 h 192"/>
                  <a:gd name="T26" fmla="*/ 4 w 240"/>
                  <a:gd name="T27" fmla="*/ 2 h 192"/>
                  <a:gd name="T28" fmla="*/ 36 w 240"/>
                  <a:gd name="T29" fmla="*/ 12 h 192"/>
                  <a:gd name="T30" fmla="*/ 70 w 240"/>
                  <a:gd name="T31" fmla="*/ 174 h 192"/>
                  <a:gd name="T32" fmla="*/ 82 w 240"/>
                  <a:gd name="T33" fmla="*/ 190 h 192"/>
                  <a:gd name="T34" fmla="*/ 92 w 240"/>
                  <a:gd name="T35" fmla="*/ 170 h 192"/>
                  <a:gd name="T36" fmla="*/ 196 w 240"/>
                  <a:gd name="T37" fmla="*/ 172 h 192"/>
                  <a:gd name="T38" fmla="*/ 196 w 240"/>
                  <a:gd name="T39" fmla="*/ 184 h 192"/>
                  <a:gd name="T40" fmla="*/ 194 w 240"/>
                  <a:gd name="T41" fmla="*/ 180 h 192"/>
                  <a:gd name="T42" fmla="*/ 196 w 240"/>
                  <a:gd name="T43" fmla="*/ 174 h 192"/>
                  <a:gd name="T44" fmla="*/ 86 w 240"/>
                  <a:gd name="T45" fmla="*/ 174 h 192"/>
                  <a:gd name="T46" fmla="*/ 82 w 240"/>
                  <a:gd name="T47" fmla="*/ 184 h 192"/>
                  <a:gd name="T48" fmla="*/ 78 w 240"/>
                  <a:gd name="T49" fmla="*/ 178 h 192"/>
                  <a:gd name="T50" fmla="*/ 84 w 240"/>
                  <a:gd name="T51" fmla="*/ 176 h 192"/>
                  <a:gd name="T52" fmla="*/ 210 w 240"/>
                  <a:gd name="T53" fmla="*/ 120 h 192"/>
                  <a:gd name="T54" fmla="*/ 196 w 240"/>
                  <a:gd name="T55" fmla="*/ 120 h 192"/>
                  <a:gd name="T56" fmla="*/ 194 w 240"/>
                  <a:gd name="T57" fmla="*/ 118 h 192"/>
                  <a:gd name="T58" fmla="*/ 158 w 240"/>
                  <a:gd name="T59" fmla="*/ 120 h 192"/>
                  <a:gd name="T60" fmla="*/ 160 w 240"/>
                  <a:gd name="T61" fmla="*/ 118 h 192"/>
                  <a:gd name="T62" fmla="*/ 138 w 240"/>
                  <a:gd name="T63" fmla="*/ 118 h 192"/>
                  <a:gd name="T64" fmla="*/ 112 w 240"/>
                  <a:gd name="T65" fmla="*/ 102 h 192"/>
                  <a:gd name="T66" fmla="*/ 114 w 240"/>
                  <a:gd name="T67" fmla="*/ 104 h 192"/>
                  <a:gd name="T68" fmla="*/ 92 w 240"/>
                  <a:gd name="T69" fmla="*/ 118 h 192"/>
                  <a:gd name="T70" fmla="*/ 84 w 240"/>
                  <a:gd name="T71" fmla="*/ 102 h 192"/>
                  <a:gd name="T72" fmla="*/ 82 w 240"/>
                  <a:gd name="T73" fmla="*/ 104 h 192"/>
                  <a:gd name="T74" fmla="*/ 216 w 240"/>
                  <a:gd name="T75" fmla="*/ 96 h 192"/>
                  <a:gd name="T76" fmla="*/ 196 w 240"/>
                  <a:gd name="T77" fmla="*/ 96 h 192"/>
                  <a:gd name="T78" fmla="*/ 194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2 w 240"/>
                  <a:gd name="T87" fmla="*/ 80 h 192"/>
                  <a:gd name="T88" fmla="*/ 114 w 240"/>
                  <a:gd name="T89" fmla="*/ 82 h 192"/>
                  <a:gd name="T90" fmla="*/ 92 w 240"/>
                  <a:gd name="T91" fmla="*/ 94 h 192"/>
                  <a:gd name="T92" fmla="*/ 84 w 240"/>
                  <a:gd name="T93" fmla="*/ 80 h 192"/>
                  <a:gd name="T94" fmla="*/ 82 w 240"/>
                  <a:gd name="T95" fmla="*/ 82 h 192"/>
                  <a:gd name="T96" fmla="*/ 222 w 240"/>
                  <a:gd name="T97" fmla="*/ 76 h 192"/>
                  <a:gd name="T98" fmla="*/ 196 w 240"/>
                  <a:gd name="T99" fmla="*/ 76 h 192"/>
                  <a:gd name="T100" fmla="*/ 194 w 240"/>
                  <a:gd name="T101" fmla="*/ 74 h 192"/>
                  <a:gd name="T102" fmla="*/ 158 w 240"/>
                  <a:gd name="T103" fmla="*/ 76 h 192"/>
                  <a:gd name="T104" fmla="*/ 160 w 240"/>
                  <a:gd name="T105" fmla="*/ 74 h 192"/>
                  <a:gd name="T106" fmla="*/ 138 w 240"/>
                  <a:gd name="T107" fmla="*/ 74 h 192"/>
                  <a:gd name="T108" fmla="*/ 112 w 240"/>
                  <a:gd name="T109" fmla="*/ 56 h 192"/>
                  <a:gd name="T110" fmla="*/ 114 w 240"/>
                  <a:gd name="T111" fmla="*/ 58 h 192"/>
                  <a:gd name="T112" fmla="*/ 92 w 240"/>
                  <a:gd name="T113" fmla="*/ 74 h 192"/>
                  <a:gd name="T114" fmla="*/ 84 w 240"/>
                  <a:gd name="T115" fmla="*/ 54 h 192"/>
                  <a:gd name="T116" fmla="*/ 82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2"/>
                    </a:lnTo>
                    <a:lnTo>
                      <a:pt x="186" y="188"/>
                    </a:lnTo>
                    <a:lnTo>
                      <a:pt x="182" y="184"/>
                    </a:lnTo>
                    <a:lnTo>
                      <a:pt x="180" y="178"/>
                    </a:lnTo>
                    <a:lnTo>
                      <a:pt x="180" y="178"/>
                    </a:lnTo>
                    <a:lnTo>
                      <a:pt x="182" y="172"/>
                    </a:lnTo>
                    <a:lnTo>
                      <a:pt x="96" y="172"/>
                    </a:lnTo>
                    <a:lnTo>
                      <a:pt x="96" y="172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6" y="184"/>
                    </a:lnTo>
                    <a:lnTo>
                      <a:pt x="92" y="188"/>
                    </a:lnTo>
                    <a:lnTo>
                      <a:pt x="88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2"/>
                    </a:lnTo>
                    <a:lnTo>
                      <a:pt x="72" y="188"/>
                    </a:lnTo>
                    <a:lnTo>
                      <a:pt x="68" y="184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8" y="174"/>
                    </a:lnTo>
                    <a:lnTo>
                      <a:pt x="70" y="170"/>
                    </a:lnTo>
                    <a:lnTo>
                      <a:pt x="70" y="12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36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4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18" y="130"/>
                    </a:lnTo>
                    <a:lnTo>
                      <a:pt x="82" y="130"/>
                    </a:lnTo>
                    <a:lnTo>
                      <a:pt x="82" y="162"/>
                    </a:lnTo>
                    <a:lnTo>
                      <a:pt x="204" y="162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2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08" y="184"/>
                    </a:lnTo>
                    <a:lnTo>
                      <a:pt x="206" y="188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0"/>
                    </a:moveTo>
                    <a:lnTo>
                      <a:pt x="92" y="170"/>
                    </a:lnTo>
                    <a:lnTo>
                      <a:pt x="18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82"/>
                    </a:lnTo>
                    <a:lnTo>
                      <a:pt x="186" y="186"/>
                    </a:lnTo>
                    <a:lnTo>
                      <a:pt x="190" y="190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4" y="186"/>
                    </a:lnTo>
                    <a:lnTo>
                      <a:pt x="206" y="182"/>
                    </a:lnTo>
                    <a:lnTo>
                      <a:pt x="208" y="178"/>
                    </a:lnTo>
                    <a:lnTo>
                      <a:pt x="208" y="178"/>
                    </a:lnTo>
                    <a:lnTo>
                      <a:pt x="206" y="172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202" y="164"/>
                    </a:lnTo>
                    <a:lnTo>
                      <a:pt x="80" y="164"/>
                    </a:lnTo>
                    <a:lnTo>
                      <a:pt x="80" y="128"/>
                    </a:lnTo>
                    <a:lnTo>
                      <a:pt x="216" y="128"/>
                    </a:lnTo>
                    <a:lnTo>
                      <a:pt x="238" y="56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8" y="6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72" y="126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76" y="190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6" y="190"/>
                    </a:lnTo>
                    <a:lnTo>
                      <a:pt x="90" y="186"/>
                    </a:lnTo>
                    <a:lnTo>
                      <a:pt x="94" y="182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2" y="172"/>
                    </a:lnTo>
                    <a:lnTo>
                      <a:pt x="92" y="170"/>
                    </a:lnTo>
                    <a:close/>
                    <a:moveTo>
                      <a:pt x="196" y="184"/>
                    </a:moveTo>
                    <a:lnTo>
                      <a:pt x="196" y="184"/>
                    </a:lnTo>
                    <a:lnTo>
                      <a:pt x="200" y="182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200" y="174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2" y="174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2" y="182"/>
                    </a:lnTo>
                    <a:lnTo>
                      <a:pt x="196" y="184"/>
                    </a:lnTo>
                    <a:lnTo>
                      <a:pt x="196" y="18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6" y="174"/>
                    </a:lnTo>
                    <a:lnTo>
                      <a:pt x="194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2" y="184"/>
                    </a:moveTo>
                    <a:lnTo>
                      <a:pt x="82" y="184"/>
                    </a:lnTo>
                    <a:lnTo>
                      <a:pt x="86" y="182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6" y="174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8" y="174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8" y="182"/>
                    </a:lnTo>
                    <a:lnTo>
                      <a:pt x="82" y="184"/>
                    </a:lnTo>
                    <a:lnTo>
                      <a:pt x="82" y="184"/>
                    </a:lnTo>
                    <a:close/>
                    <a:moveTo>
                      <a:pt x="82" y="174"/>
                    </a:moveTo>
                    <a:lnTo>
                      <a:pt x="82" y="174"/>
                    </a:lnTo>
                    <a:lnTo>
                      <a:pt x="82" y="174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80" y="180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4" y="180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4" y="176"/>
                    </a:lnTo>
                    <a:lnTo>
                      <a:pt x="82" y="174"/>
                    </a:lnTo>
                    <a:lnTo>
                      <a:pt x="82" y="174"/>
                    </a:lnTo>
                    <a:close/>
                    <a:moveTo>
                      <a:pt x="210" y="120"/>
                    </a:moveTo>
                    <a:lnTo>
                      <a:pt x="216" y="102"/>
                    </a:lnTo>
                    <a:lnTo>
                      <a:pt x="202" y="102"/>
                    </a:lnTo>
                    <a:lnTo>
                      <a:pt x="202" y="120"/>
                    </a:lnTo>
                    <a:lnTo>
                      <a:pt x="210" y="120"/>
                    </a:lnTo>
                    <a:close/>
                    <a:moveTo>
                      <a:pt x="204" y="118"/>
                    </a:moveTo>
                    <a:lnTo>
                      <a:pt x="204" y="118"/>
                    </a:lnTo>
                    <a:lnTo>
                      <a:pt x="210" y="118"/>
                    </a:lnTo>
                    <a:lnTo>
                      <a:pt x="214" y="104"/>
                    </a:lnTo>
                    <a:lnTo>
                      <a:pt x="204" y="104"/>
                    </a:lnTo>
                    <a:lnTo>
                      <a:pt x="204" y="118"/>
                    </a:lnTo>
                    <a:close/>
                    <a:moveTo>
                      <a:pt x="196" y="120"/>
                    </a:moveTo>
                    <a:lnTo>
                      <a:pt x="196" y="102"/>
                    </a:lnTo>
                    <a:lnTo>
                      <a:pt x="180" y="102"/>
                    </a:lnTo>
                    <a:lnTo>
                      <a:pt x="180" y="120"/>
                    </a:lnTo>
                    <a:lnTo>
                      <a:pt x="196" y="120"/>
                    </a:lnTo>
                    <a:close/>
                    <a:moveTo>
                      <a:pt x="182" y="118"/>
                    </a:moveTo>
                    <a:lnTo>
                      <a:pt x="182" y="118"/>
                    </a:lnTo>
                    <a:lnTo>
                      <a:pt x="194" y="118"/>
                    </a:lnTo>
                    <a:lnTo>
                      <a:pt x="194" y="104"/>
                    </a:lnTo>
                    <a:lnTo>
                      <a:pt x="182" y="104"/>
                    </a:lnTo>
                    <a:lnTo>
                      <a:pt x="182" y="118"/>
                    </a:lnTo>
                    <a:close/>
                    <a:moveTo>
                      <a:pt x="174" y="120"/>
                    </a:moveTo>
                    <a:lnTo>
                      <a:pt x="174" y="102"/>
                    </a:lnTo>
                    <a:lnTo>
                      <a:pt x="158" y="102"/>
                    </a:lnTo>
                    <a:lnTo>
                      <a:pt x="158" y="120"/>
                    </a:lnTo>
                    <a:lnTo>
                      <a:pt x="174" y="120"/>
                    </a:lnTo>
                    <a:close/>
                    <a:moveTo>
                      <a:pt x="160" y="118"/>
                    </a:moveTo>
                    <a:lnTo>
                      <a:pt x="160" y="118"/>
                    </a:lnTo>
                    <a:lnTo>
                      <a:pt x="172" y="118"/>
                    </a:lnTo>
                    <a:lnTo>
                      <a:pt x="172" y="104"/>
                    </a:lnTo>
                    <a:lnTo>
                      <a:pt x="160" y="104"/>
                    </a:lnTo>
                    <a:lnTo>
                      <a:pt x="160" y="118"/>
                    </a:lnTo>
                    <a:close/>
                    <a:moveTo>
                      <a:pt x="152" y="120"/>
                    </a:moveTo>
                    <a:lnTo>
                      <a:pt x="152" y="102"/>
                    </a:lnTo>
                    <a:lnTo>
                      <a:pt x="136" y="102"/>
                    </a:lnTo>
                    <a:lnTo>
                      <a:pt x="136" y="120"/>
                    </a:lnTo>
                    <a:lnTo>
                      <a:pt x="152" y="120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50" y="118"/>
                    </a:lnTo>
                    <a:lnTo>
                      <a:pt x="150" y="104"/>
                    </a:lnTo>
                    <a:lnTo>
                      <a:pt x="138" y="104"/>
                    </a:lnTo>
                    <a:lnTo>
                      <a:pt x="138" y="118"/>
                    </a:lnTo>
                    <a:close/>
                    <a:moveTo>
                      <a:pt x="130" y="120"/>
                    </a:moveTo>
                    <a:lnTo>
                      <a:pt x="130" y="102"/>
                    </a:lnTo>
                    <a:lnTo>
                      <a:pt x="112" y="102"/>
                    </a:lnTo>
                    <a:lnTo>
                      <a:pt x="112" y="120"/>
                    </a:lnTo>
                    <a:lnTo>
                      <a:pt x="130" y="120"/>
                    </a:lnTo>
                    <a:close/>
                    <a:moveTo>
                      <a:pt x="114" y="118"/>
                    </a:moveTo>
                    <a:lnTo>
                      <a:pt x="114" y="118"/>
                    </a:lnTo>
                    <a:lnTo>
                      <a:pt x="128" y="118"/>
                    </a:lnTo>
                    <a:lnTo>
                      <a:pt x="128" y="104"/>
                    </a:lnTo>
                    <a:lnTo>
                      <a:pt x="114" y="104"/>
                    </a:lnTo>
                    <a:lnTo>
                      <a:pt x="114" y="118"/>
                    </a:lnTo>
                    <a:close/>
                    <a:moveTo>
                      <a:pt x="108" y="120"/>
                    </a:moveTo>
                    <a:lnTo>
                      <a:pt x="108" y="102"/>
                    </a:lnTo>
                    <a:lnTo>
                      <a:pt x="90" y="102"/>
                    </a:lnTo>
                    <a:lnTo>
                      <a:pt x="90" y="120"/>
                    </a:lnTo>
                    <a:lnTo>
                      <a:pt x="108" y="120"/>
                    </a:lnTo>
                    <a:close/>
                    <a:moveTo>
                      <a:pt x="92" y="118"/>
                    </a:moveTo>
                    <a:lnTo>
                      <a:pt x="92" y="118"/>
                    </a:lnTo>
                    <a:lnTo>
                      <a:pt x="106" y="118"/>
                    </a:lnTo>
                    <a:lnTo>
                      <a:pt x="106" y="104"/>
                    </a:lnTo>
                    <a:lnTo>
                      <a:pt x="92" y="104"/>
                    </a:lnTo>
                    <a:lnTo>
                      <a:pt x="92" y="118"/>
                    </a:lnTo>
                    <a:close/>
                    <a:moveTo>
                      <a:pt x="84" y="120"/>
                    </a:moveTo>
                    <a:lnTo>
                      <a:pt x="84" y="102"/>
                    </a:lnTo>
                    <a:lnTo>
                      <a:pt x="74" y="102"/>
                    </a:lnTo>
                    <a:lnTo>
                      <a:pt x="78" y="120"/>
                    </a:lnTo>
                    <a:lnTo>
                      <a:pt x="84" y="120"/>
                    </a:lnTo>
                    <a:close/>
                    <a:moveTo>
                      <a:pt x="80" y="118"/>
                    </a:moveTo>
                    <a:lnTo>
                      <a:pt x="80" y="118"/>
                    </a:lnTo>
                    <a:lnTo>
                      <a:pt x="82" y="118"/>
                    </a:lnTo>
                    <a:lnTo>
                      <a:pt x="82" y="104"/>
                    </a:lnTo>
                    <a:lnTo>
                      <a:pt x="76" y="104"/>
                    </a:lnTo>
                    <a:lnTo>
                      <a:pt x="80" y="118"/>
                    </a:lnTo>
                    <a:close/>
                    <a:moveTo>
                      <a:pt x="216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6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20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6" y="96"/>
                    </a:moveTo>
                    <a:lnTo>
                      <a:pt x="196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6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4" y="94"/>
                    </a:lnTo>
                    <a:lnTo>
                      <a:pt x="194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2" y="80"/>
                    </a:lnTo>
                    <a:lnTo>
                      <a:pt x="112" y="96"/>
                    </a:lnTo>
                    <a:lnTo>
                      <a:pt x="130" y="96"/>
                    </a:lnTo>
                    <a:close/>
                    <a:moveTo>
                      <a:pt x="114" y="94"/>
                    </a:moveTo>
                    <a:lnTo>
                      <a:pt x="114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4" y="82"/>
                    </a:lnTo>
                    <a:lnTo>
                      <a:pt x="114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0" y="80"/>
                    </a:lnTo>
                    <a:lnTo>
                      <a:pt x="90" y="96"/>
                    </a:lnTo>
                    <a:lnTo>
                      <a:pt x="108" y="96"/>
                    </a:lnTo>
                    <a:close/>
                    <a:moveTo>
                      <a:pt x="92" y="94"/>
                    </a:moveTo>
                    <a:lnTo>
                      <a:pt x="92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2" y="82"/>
                    </a:lnTo>
                    <a:lnTo>
                      <a:pt x="92" y="94"/>
                    </a:lnTo>
                    <a:close/>
                    <a:moveTo>
                      <a:pt x="84" y="96"/>
                    </a:moveTo>
                    <a:lnTo>
                      <a:pt x="84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4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2" y="94"/>
                    </a:lnTo>
                    <a:lnTo>
                      <a:pt x="82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2" y="76"/>
                    </a:moveTo>
                    <a:lnTo>
                      <a:pt x="226" y="62"/>
                    </a:lnTo>
                    <a:lnTo>
                      <a:pt x="202" y="60"/>
                    </a:lnTo>
                    <a:lnTo>
                      <a:pt x="202" y="76"/>
                    </a:lnTo>
                    <a:lnTo>
                      <a:pt x="222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22" y="74"/>
                    </a:lnTo>
                    <a:lnTo>
                      <a:pt x="224" y="64"/>
                    </a:lnTo>
                    <a:lnTo>
                      <a:pt x="204" y="64"/>
                    </a:lnTo>
                    <a:lnTo>
                      <a:pt x="204" y="74"/>
                    </a:lnTo>
                    <a:close/>
                    <a:moveTo>
                      <a:pt x="196" y="76"/>
                    </a:moveTo>
                    <a:lnTo>
                      <a:pt x="196" y="60"/>
                    </a:lnTo>
                    <a:lnTo>
                      <a:pt x="180" y="60"/>
                    </a:lnTo>
                    <a:lnTo>
                      <a:pt x="180" y="76"/>
                    </a:lnTo>
                    <a:lnTo>
                      <a:pt x="196" y="76"/>
                    </a:lnTo>
                    <a:close/>
                    <a:moveTo>
                      <a:pt x="182" y="74"/>
                    </a:moveTo>
                    <a:lnTo>
                      <a:pt x="182" y="74"/>
                    </a:lnTo>
                    <a:lnTo>
                      <a:pt x="194" y="74"/>
                    </a:lnTo>
                    <a:lnTo>
                      <a:pt x="194" y="62"/>
                    </a:lnTo>
                    <a:lnTo>
                      <a:pt x="182" y="62"/>
                    </a:lnTo>
                    <a:lnTo>
                      <a:pt x="182" y="74"/>
                    </a:lnTo>
                    <a:close/>
                    <a:moveTo>
                      <a:pt x="174" y="76"/>
                    </a:moveTo>
                    <a:lnTo>
                      <a:pt x="174" y="60"/>
                    </a:lnTo>
                    <a:lnTo>
                      <a:pt x="158" y="58"/>
                    </a:lnTo>
                    <a:lnTo>
                      <a:pt x="158" y="76"/>
                    </a:lnTo>
                    <a:lnTo>
                      <a:pt x="174" y="76"/>
                    </a:lnTo>
                    <a:close/>
                    <a:moveTo>
                      <a:pt x="160" y="74"/>
                    </a:moveTo>
                    <a:lnTo>
                      <a:pt x="160" y="74"/>
                    </a:lnTo>
                    <a:lnTo>
                      <a:pt x="172" y="74"/>
                    </a:lnTo>
                    <a:lnTo>
                      <a:pt x="172" y="62"/>
                    </a:lnTo>
                    <a:lnTo>
                      <a:pt x="160" y="60"/>
                    </a:lnTo>
                    <a:lnTo>
                      <a:pt x="160" y="74"/>
                    </a:lnTo>
                    <a:close/>
                    <a:moveTo>
                      <a:pt x="152" y="76"/>
                    </a:moveTo>
                    <a:lnTo>
                      <a:pt x="152" y="58"/>
                    </a:lnTo>
                    <a:lnTo>
                      <a:pt x="136" y="58"/>
                    </a:lnTo>
                    <a:lnTo>
                      <a:pt x="136" y="76"/>
                    </a:lnTo>
                    <a:lnTo>
                      <a:pt x="152" y="76"/>
                    </a:lnTo>
                    <a:close/>
                    <a:moveTo>
                      <a:pt x="138" y="74"/>
                    </a:moveTo>
                    <a:lnTo>
                      <a:pt x="138" y="74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38" y="60"/>
                    </a:lnTo>
                    <a:lnTo>
                      <a:pt x="138" y="74"/>
                    </a:lnTo>
                    <a:close/>
                    <a:moveTo>
                      <a:pt x="130" y="76"/>
                    </a:moveTo>
                    <a:lnTo>
                      <a:pt x="130" y="56"/>
                    </a:lnTo>
                    <a:lnTo>
                      <a:pt x="112" y="56"/>
                    </a:lnTo>
                    <a:lnTo>
                      <a:pt x="112" y="76"/>
                    </a:lnTo>
                    <a:lnTo>
                      <a:pt x="130" y="76"/>
                    </a:lnTo>
                    <a:close/>
                    <a:moveTo>
                      <a:pt x="114" y="74"/>
                    </a:moveTo>
                    <a:lnTo>
                      <a:pt x="114" y="74"/>
                    </a:lnTo>
                    <a:lnTo>
                      <a:pt x="128" y="74"/>
                    </a:lnTo>
                    <a:lnTo>
                      <a:pt x="128" y="58"/>
                    </a:lnTo>
                    <a:lnTo>
                      <a:pt x="114" y="58"/>
                    </a:lnTo>
                    <a:lnTo>
                      <a:pt x="114" y="74"/>
                    </a:lnTo>
                    <a:close/>
                    <a:moveTo>
                      <a:pt x="108" y="76"/>
                    </a:moveTo>
                    <a:lnTo>
                      <a:pt x="108" y="56"/>
                    </a:lnTo>
                    <a:lnTo>
                      <a:pt x="90" y="54"/>
                    </a:lnTo>
                    <a:lnTo>
                      <a:pt x="90" y="76"/>
                    </a:lnTo>
                    <a:lnTo>
                      <a:pt x="108" y="76"/>
                    </a:lnTo>
                    <a:close/>
                    <a:moveTo>
                      <a:pt x="92" y="74"/>
                    </a:moveTo>
                    <a:lnTo>
                      <a:pt x="92" y="74"/>
                    </a:lnTo>
                    <a:lnTo>
                      <a:pt x="106" y="74"/>
                    </a:lnTo>
                    <a:lnTo>
                      <a:pt x="106" y="58"/>
                    </a:lnTo>
                    <a:lnTo>
                      <a:pt x="92" y="56"/>
                    </a:lnTo>
                    <a:lnTo>
                      <a:pt x="92" y="74"/>
                    </a:lnTo>
                    <a:close/>
                    <a:moveTo>
                      <a:pt x="84" y="76"/>
                    </a:moveTo>
                    <a:lnTo>
                      <a:pt x="84" y="54"/>
                    </a:lnTo>
                    <a:lnTo>
                      <a:pt x="58" y="52"/>
                    </a:lnTo>
                    <a:lnTo>
                      <a:pt x="64" y="76"/>
                    </a:lnTo>
                    <a:lnTo>
                      <a:pt x="84" y="76"/>
                    </a:lnTo>
                    <a:close/>
                    <a:moveTo>
                      <a:pt x="66" y="74"/>
                    </a:moveTo>
                    <a:lnTo>
                      <a:pt x="66" y="74"/>
                    </a:lnTo>
                    <a:lnTo>
                      <a:pt x="82" y="74"/>
                    </a:lnTo>
                    <a:lnTo>
                      <a:pt x="82" y="56"/>
                    </a:lnTo>
                    <a:lnTo>
                      <a:pt x="60" y="54"/>
                    </a:lnTo>
                    <a:lnTo>
                      <a:pt x="66" y="7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6" name="Rectangle 129"/>
              <p:cNvSpPr>
                <a:spLocks noChangeArrowheads="1"/>
              </p:cNvSpPr>
              <p:nvPr/>
            </p:nvSpPr>
            <p:spPr bwMode="auto">
              <a:xfrm>
                <a:off x="4622800" y="2517775"/>
                <a:ext cx="587375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7" name="Rectangle 130"/>
              <p:cNvSpPr>
                <a:spLocks noChangeArrowheads="1"/>
              </p:cNvSpPr>
              <p:nvPr/>
            </p:nvSpPr>
            <p:spPr bwMode="auto">
              <a:xfrm>
                <a:off x="4622800" y="2635250"/>
                <a:ext cx="5873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8" name="Rectangle 131"/>
              <p:cNvSpPr>
                <a:spLocks noChangeArrowheads="1"/>
              </p:cNvSpPr>
              <p:nvPr/>
            </p:nvSpPr>
            <p:spPr bwMode="auto">
              <a:xfrm>
                <a:off x="4622800" y="2755900"/>
                <a:ext cx="587375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49" name="Rectangle 132"/>
              <p:cNvSpPr>
                <a:spLocks noChangeArrowheads="1"/>
              </p:cNvSpPr>
              <p:nvPr/>
            </p:nvSpPr>
            <p:spPr bwMode="auto">
              <a:xfrm>
                <a:off x="4622800" y="2873375"/>
                <a:ext cx="5873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0" name="Rectangle 133"/>
              <p:cNvSpPr>
                <a:spLocks noChangeArrowheads="1"/>
              </p:cNvSpPr>
              <p:nvPr/>
            </p:nvSpPr>
            <p:spPr bwMode="auto">
              <a:xfrm>
                <a:off x="4622800" y="2994025"/>
                <a:ext cx="587375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1" name="Rectangle 134"/>
              <p:cNvSpPr>
                <a:spLocks noChangeArrowheads="1"/>
              </p:cNvSpPr>
              <p:nvPr/>
            </p:nvSpPr>
            <p:spPr bwMode="auto">
              <a:xfrm>
                <a:off x="4622800" y="3111500"/>
                <a:ext cx="587375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2" name="Rectangle 135"/>
              <p:cNvSpPr>
                <a:spLocks noChangeArrowheads="1"/>
              </p:cNvSpPr>
              <p:nvPr/>
            </p:nvSpPr>
            <p:spPr bwMode="auto">
              <a:xfrm>
                <a:off x="4622800" y="3228975"/>
                <a:ext cx="5873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3" name="Freeform 136"/>
              <p:cNvSpPr>
                <a:spLocks noEditPoints="1"/>
              </p:cNvSpPr>
              <p:nvPr/>
            </p:nvSpPr>
            <p:spPr bwMode="auto">
              <a:xfrm>
                <a:off x="5610225" y="3003550"/>
                <a:ext cx="381000" cy="304800"/>
              </a:xfrm>
              <a:custGeom>
                <a:avLst/>
                <a:gdLst>
                  <a:gd name="T0" fmla="*/ 182 w 240"/>
                  <a:gd name="T1" fmla="*/ 176 h 192"/>
                  <a:gd name="T2" fmla="*/ 92 w 240"/>
                  <a:gd name="T3" fmla="*/ 188 h 192"/>
                  <a:gd name="T4" fmla="*/ 68 w 240"/>
                  <a:gd name="T5" fmla="*/ 176 h 192"/>
                  <a:gd name="T6" fmla="*/ 18 w 240"/>
                  <a:gd name="T7" fmla="*/ 10 h 192"/>
                  <a:gd name="T8" fmla="*/ 2 w 240"/>
                  <a:gd name="T9" fmla="*/ 0 h 192"/>
                  <a:gd name="T10" fmla="*/ 44 w 240"/>
                  <a:gd name="T11" fmla="*/ 6 h 192"/>
                  <a:gd name="T12" fmla="*/ 82 w 240"/>
                  <a:gd name="T13" fmla="*/ 128 h 192"/>
                  <a:gd name="T14" fmla="*/ 210 w 240"/>
                  <a:gd name="T15" fmla="*/ 176 h 192"/>
                  <a:gd name="T16" fmla="*/ 92 w 240"/>
                  <a:gd name="T17" fmla="*/ 170 h 192"/>
                  <a:gd name="T18" fmla="*/ 188 w 240"/>
                  <a:gd name="T19" fmla="*/ 186 h 192"/>
                  <a:gd name="T20" fmla="*/ 208 w 240"/>
                  <a:gd name="T21" fmla="*/ 176 h 192"/>
                  <a:gd name="T22" fmla="*/ 80 w 240"/>
                  <a:gd name="T23" fmla="*/ 126 h 192"/>
                  <a:gd name="T24" fmla="*/ 54 w 240"/>
                  <a:gd name="T25" fmla="*/ 38 h 192"/>
                  <a:gd name="T26" fmla="*/ 4 w 240"/>
                  <a:gd name="T27" fmla="*/ 2 h 192"/>
                  <a:gd name="T28" fmla="*/ 36 w 240"/>
                  <a:gd name="T29" fmla="*/ 10 h 192"/>
                  <a:gd name="T30" fmla="*/ 70 w 240"/>
                  <a:gd name="T31" fmla="*/ 172 h 192"/>
                  <a:gd name="T32" fmla="*/ 82 w 240"/>
                  <a:gd name="T33" fmla="*/ 190 h 192"/>
                  <a:gd name="T34" fmla="*/ 92 w 240"/>
                  <a:gd name="T35" fmla="*/ 170 h 192"/>
                  <a:gd name="T36" fmla="*/ 196 w 240"/>
                  <a:gd name="T37" fmla="*/ 172 h 192"/>
                  <a:gd name="T38" fmla="*/ 196 w 240"/>
                  <a:gd name="T39" fmla="*/ 182 h 192"/>
                  <a:gd name="T40" fmla="*/ 194 w 240"/>
                  <a:gd name="T41" fmla="*/ 180 h 192"/>
                  <a:gd name="T42" fmla="*/ 196 w 240"/>
                  <a:gd name="T43" fmla="*/ 174 h 192"/>
                  <a:gd name="T44" fmla="*/ 86 w 240"/>
                  <a:gd name="T45" fmla="*/ 174 h 192"/>
                  <a:gd name="T46" fmla="*/ 82 w 240"/>
                  <a:gd name="T47" fmla="*/ 182 h 192"/>
                  <a:gd name="T48" fmla="*/ 80 w 240"/>
                  <a:gd name="T49" fmla="*/ 176 h 192"/>
                  <a:gd name="T50" fmla="*/ 84 w 240"/>
                  <a:gd name="T51" fmla="*/ 174 h 192"/>
                  <a:gd name="T52" fmla="*/ 212 w 240"/>
                  <a:gd name="T53" fmla="*/ 118 h 192"/>
                  <a:gd name="T54" fmla="*/ 198 w 240"/>
                  <a:gd name="T55" fmla="*/ 118 h 192"/>
                  <a:gd name="T56" fmla="*/ 196 w 240"/>
                  <a:gd name="T57" fmla="*/ 116 h 192"/>
                  <a:gd name="T58" fmla="*/ 158 w 240"/>
                  <a:gd name="T59" fmla="*/ 118 h 192"/>
                  <a:gd name="T60" fmla="*/ 160 w 240"/>
                  <a:gd name="T61" fmla="*/ 116 h 192"/>
                  <a:gd name="T62" fmla="*/ 138 w 240"/>
                  <a:gd name="T63" fmla="*/ 116 h 192"/>
                  <a:gd name="T64" fmla="*/ 114 w 240"/>
                  <a:gd name="T65" fmla="*/ 100 h 192"/>
                  <a:gd name="T66" fmla="*/ 116 w 240"/>
                  <a:gd name="T67" fmla="*/ 102 h 192"/>
                  <a:gd name="T68" fmla="*/ 94 w 240"/>
                  <a:gd name="T69" fmla="*/ 116 h 192"/>
                  <a:gd name="T70" fmla="*/ 86 w 240"/>
                  <a:gd name="T71" fmla="*/ 100 h 192"/>
                  <a:gd name="T72" fmla="*/ 84 w 240"/>
                  <a:gd name="T73" fmla="*/ 102 h 192"/>
                  <a:gd name="T74" fmla="*/ 218 w 240"/>
                  <a:gd name="T75" fmla="*/ 96 h 192"/>
                  <a:gd name="T76" fmla="*/ 198 w 240"/>
                  <a:gd name="T77" fmla="*/ 96 h 192"/>
                  <a:gd name="T78" fmla="*/ 196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4 w 240"/>
                  <a:gd name="T87" fmla="*/ 80 h 192"/>
                  <a:gd name="T88" fmla="*/ 116 w 240"/>
                  <a:gd name="T89" fmla="*/ 82 h 192"/>
                  <a:gd name="T90" fmla="*/ 94 w 240"/>
                  <a:gd name="T91" fmla="*/ 94 h 192"/>
                  <a:gd name="T92" fmla="*/ 86 w 240"/>
                  <a:gd name="T93" fmla="*/ 80 h 192"/>
                  <a:gd name="T94" fmla="*/ 84 w 240"/>
                  <a:gd name="T95" fmla="*/ 82 h 192"/>
                  <a:gd name="T96" fmla="*/ 224 w 240"/>
                  <a:gd name="T97" fmla="*/ 74 h 192"/>
                  <a:gd name="T98" fmla="*/ 198 w 240"/>
                  <a:gd name="T99" fmla="*/ 74 h 192"/>
                  <a:gd name="T100" fmla="*/ 196 w 240"/>
                  <a:gd name="T101" fmla="*/ 72 h 192"/>
                  <a:gd name="T102" fmla="*/ 158 w 240"/>
                  <a:gd name="T103" fmla="*/ 74 h 192"/>
                  <a:gd name="T104" fmla="*/ 160 w 240"/>
                  <a:gd name="T105" fmla="*/ 72 h 192"/>
                  <a:gd name="T106" fmla="*/ 138 w 240"/>
                  <a:gd name="T107" fmla="*/ 72 h 192"/>
                  <a:gd name="T108" fmla="*/ 114 w 240"/>
                  <a:gd name="T109" fmla="*/ 54 h 192"/>
                  <a:gd name="T110" fmla="*/ 116 w 240"/>
                  <a:gd name="T111" fmla="*/ 58 h 192"/>
                  <a:gd name="T112" fmla="*/ 94 w 240"/>
                  <a:gd name="T113" fmla="*/ 72 h 192"/>
                  <a:gd name="T114" fmla="*/ 86 w 240"/>
                  <a:gd name="T115" fmla="*/ 54 h 192"/>
                  <a:gd name="T116" fmla="*/ 84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0"/>
                    </a:lnTo>
                    <a:lnTo>
                      <a:pt x="186" y="188"/>
                    </a:lnTo>
                    <a:lnTo>
                      <a:pt x="182" y="182"/>
                    </a:lnTo>
                    <a:lnTo>
                      <a:pt x="182" y="176"/>
                    </a:lnTo>
                    <a:lnTo>
                      <a:pt x="182" y="176"/>
                    </a:lnTo>
                    <a:lnTo>
                      <a:pt x="182" y="172"/>
                    </a:lnTo>
                    <a:lnTo>
                      <a:pt x="96" y="172"/>
                    </a:lnTo>
                    <a:lnTo>
                      <a:pt x="96" y="172"/>
                    </a:lnTo>
                    <a:lnTo>
                      <a:pt x="96" y="176"/>
                    </a:lnTo>
                    <a:lnTo>
                      <a:pt x="96" y="176"/>
                    </a:lnTo>
                    <a:lnTo>
                      <a:pt x="96" y="182"/>
                    </a:lnTo>
                    <a:lnTo>
                      <a:pt x="92" y="188"/>
                    </a:lnTo>
                    <a:lnTo>
                      <a:pt x="88" y="190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0"/>
                    </a:lnTo>
                    <a:lnTo>
                      <a:pt x="72" y="188"/>
                    </a:lnTo>
                    <a:lnTo>
                      <a:pt x="68" y="182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72"/>
                    </a:lnTo>
                    <a:lnTo>
                      <a:pt x="70" y="168"/>
                    </a:lnTo>
                    <a:lnTo>
                      <a:pt x="70" y="12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4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8" y="42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18" y="128"/>
                    </a:lnTo>
                    <a:lnTo>
                      <a:pt x="82" y="128"/>
                    </a:lnTo>
                    <a:lnTo>
                      <a:pt x="82" y="160"/>
                    </a:lnTo>
                    <a:lnTo>
                      <a:pt x="204" y="160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0"/>
                    </a:lnTo>
                    <a:lnTo>
                      <a:pt x="210" y="176"/>
                    </a:lnTo>
                    <a:lnTo>
                      <a:pt x="210" y="176"/>
                    </a:lnTo>
                    <a:lnTo>
                      <a:pt x="210" y="182"/>
                    </a:lnTo>
                    <a:lnTo>
                      <a:pt x="206" y="188"/>
                    </a:lnTo>
                    <a:lnTo>
                      <a:pt x="202" y="190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0"/>
                    </a:moveTo>
                    <a:lnTo>
                      <a:pt x="92" y="170"/>
                    </a:lnTo>
                    <a:lnTo>
                      <a:pt x="18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82"/>
                    </a:lnTo>
                    <a:lnTo>
                      <a:pt x="188" y="186"/>
                    </a:lnTo>
                    <a:lnTo>
                      <a:pt x="192" y="188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4" y="186"/>
                    </a:lnTo>
                    <a:lnTo>
                      <a:pt x="208" y="182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6" y="172"/>
                    </a:lnTo>
                    <a:lnTo>
                      <a:pt x="202" y="166"/>
                    </a:lnTo>
                    <a:lnTo>
                      <a:pt x="202" y="166"/>
                    </a:lnTo>
                    <a:lnTo>
                      <a:pt x="202" y="162"/>
                    </a:lnTo>
                    <a:lnTo>
                      <a:pt x="80" y="162"/>
                    </a:lnTo>
                    <a:lnTo>
                      <a:pt x="80" y="126"/>
                    </a:lnTo>
                    <a:lnTo>
                      <a:pt x="218" y="126"/>
                    </a:lnTo>
                    <a:lnTo>
                      <a:pt x="238" y="5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38" y="4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72" y="124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2"/>
                    </a:lnTo>
                    <a:lnTo>
                      <a:pt x="70" y="176"/>
                    </a:lnTo>
                    <a:lnTo>
                      <a:pt x="70" y="176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78" y="188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8" y="188"/>
                    </a:lnTo>
                    <a:lnTo>
                      <a:pt x="90" y="186"/>
                    </a:lnTo>
                    <a:lnTo>
                      <a:pt x="94" y="182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4" y="172"/>
                    </a:lnTo>
                    <a:lnTo>
                      <a:pt x="92" y="170"/>
                    </a:lnTo>
                    <a:close/>
                    <a:moveTo>
                      <a:pt x="196" y="182"/>
                    </a:moveTo>
                    <a:lnTo>
                      <a:pt x="196" y="182"/>
                    </a:lnTo>
                    <a:lnTo>
                      <a:pt x="200" y="180"/>
                    </a:lnTo>
                    <a:lnTo>
                      <a:pt x="202" y="176"/>
                    </a:lnTo>
                    <a:lnTo>
                      <a:pt x="202" y="176"/>
                    </a:lnTo>
                    <a:lnTo>
                      <a:pt x="200" y="174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2" y="174"/>
                    </a:lnTo>
                    <a:lnTo>
                      <a:pt x="190" y="176"/>
                    </a:lnTo>
                    <a:lnTo>
                      <a:pt x="190" y="176"/>
                    </a:lnTo>
                    <a:lnTo>
                      <a:pt x="192" y="180"/>
                    </a:lnTo>
                    <a:lnTo>
                      <a:pt x="196" y="182"/>
                    </a:lnTo>
                    <a:lnTo>
                      <a:pt x="196" y="182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6" y="174"/>
                    </a:lnTo>
                    <a:lnTo>
                      <a:pt x="194" y="174"/>
                    </a:lnTo>
                    <a:lnTo>
                      <a:pt x="192" y="176"/>
                    </a:lnTo>
                    <a:lnTo>
                      <a:pt x="192" y="176"/>
                    </a:lnTo>
                    <a:lnTo>
                      <a:pt x="19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8" y="180"/>
                    </a:lnTo>
                    <a:lnTo>
                      <a:pt x="198" y="176"/>
                    </a:lnTo>
                    <a:lnTo>
                      <a:pt x="198" y="176"/>
                    </a:lnTo>
                    <a:lnTo>
                      <a:pt x="198" y="174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2" y="182"/>
                    </a:moveTo>
                    <a:lnTo>
                      <a:pt x="82" y="182"/>
                    </a:lnTo>
                    <a:lnTo>
                      <a:pt x="86" y="180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86" y="174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8" y="174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8" y="180"/>
                    </a:lnTo>
                    <a:lnTo>
                      <a:pt x="82" y="182"/>
                    </a:lnTo>
                    <a:lnTo>
                      <a:pt x="82" y="182"/>
                    </a:lnTo>
                    <a:close/>
                    <a:moveTo>
                      <a:pt x="82" y="174"/>
                    </a:moveTo>
                    <a:lnTo>
                      <a:pt x="82" y="174"/>
                    </a:lnTo>
                    <a:lnTo>
                      <a:pt x="82" y="174"/>
                    </a:lnTo>
                    <a:lnTo>
                      <a:pt x="80" y="174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80" y="180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4" y="180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4" y="174"/>
                    </a:lnTo>
                    <a:lnTo>
                      <a:pt x="82" y="174"/>
                    </a:lnTo>
                    <a:lnTo>
                      <a:pt x="82" y="174"/>
                    </a:lnTo>
                    <a:close/>
                    <a:moveTo>
                      <a:pt x="212" y="118"/>
                    </a:moveTo>
                    <a:lnTo>
                      <a:pt x="216" y="100"/>
                    </a:lnTo>
                    <a:lnTo>
                      <a:pt x="202" y="100"/>
                    </a:lnTo>
                    <a:lnTo>
                      <a:pt x="202" y="118"/>
                    </a:lnTo>
                    <a:lnTo>
                      <a:pt x="212" y="118"/>
                    </a:lnTo>
                    <a:close/>
                    <a:moveTo>
                      <a:pt x="204" y="116"/>
                    </a:moveTo>
                    <a:lnTo>
                      <a:pt x="204" y="116"/>
                    </a:lnTo>
                    <a:lnTo>
                      <a:pt x="210" y="116"/>
                    </a:lnTo>
                    <a:lnTo>
                      <a:pt x="214" y="102"/>
                    </a:lnTo>
                    <a:lnTo>
                      <a:pt x="204" y="102"/>
                    </a:lnTo>
                    <a:lnTo>
                      <a:pt x="204" y="116"/>
                    </a:lnTo>
                    <a:close/>
                    <a:moveTo>
                      <a:pt x="198" y="118"/>
                    </a:moveTo>
                    <a:lnTo>
                      <a:pt x="198" y="100"/>
                    </a:lnTo>
                    <a:lnTo>
                      <a:pt x="180" y="100"/>
                    </a:lnTo>
                    <a:lnTo>
                      <a:pt x="180" y="118"/>
                    </a:lnTo>
                    <a:lnTo>
                      <a:pt x="198" y="118"/>
                    </a:lnTo>
                    <a:close/>
                    <a:moveTo>
                      <a:pt x="182" y="116"/>
                    </a:moveTo>
                    <a:lnTo>
                      <a:pt x="182" y="116"/>
                    </a:lnTo>
                    <a:lnTo>
                      <a:pt x="196" y="116"/>
                    </a:lnTo>
                    <a:lnTo>
                      <a:pt x="196" y="102"/>
                    </a:lnTo>
                    <a:lnTo>
                      <a:pt x="182" y="102"/>
                    </a:lnTo>
                    <a:lnTo>
                      <a:pt x="182" y="116"/>
                    </a:lnTo>
                    <a:close/>
                    <a:moveTo>
                      <a:pt x="174" y="118"/>
                    </a:moveTo>
                    <a:lnTo>
                      <a:pt x="174" y="100"/>
                    </a:lnTo>
                    <a:lnTo>
                      <a:pt x="158" y="100"/>
                    </a:lnTo>
                    <a:lnTo>
                      <a:pt x="158" y="118"/>
                    </a:lnTo>
                    <a:lnTo>
                      <a:pt x="174" y="118"/>
                    </a:lnTo>
                    <a:close/>
                    <a:moveTo>
                      <a:pt x="160" y="116"/>
                    </a:moveTo>
                    <a:lnTo>
                      <a:pt x="160" y="116"/>
                    </a:lnTo>
                    <a:lnTo>
                      <a:pt x="172" y="116"/>
                    </a:lnTo>
                    <a:lnTo>
                      <a:pt x="172" y="102"/>
                    </a:lnTo>
                    <a:lnTo>
                      <a:pt x="160" y="102"/>
                    </a:lnTo>
                    <a:lnTo>
                      <a:pt x="160" y="116"/>
                    </a:lnTo>
                    <a:close/>
                    <a:moveTo>
                      <a:pt x="152" y="118"/>
                    </a:moveTo>
                    <a:lnTo>
                      <a:pt x="152" y="100"/>
                    </a:lnTo>
                    <a:lnTo>
                      <a:pt x="136" y="100"/>
                    </a:lnTo>
                    <a:lnTo>
                      <a:pt x="136" y="118"/>
                    </a:lnTo>
                    <a:lnTo>
                      <a:pt x="152" y="118"/>
                    </a:lnTo>
                    <a:close/>
                    <a:moveTo>
                      <a:pt x="138" y="116"/>
                    </a:moveTo>
                    <a:lnTo>
                      <a:pt x="138" y="116"/>
                    </a:lnTo>
                    <a:lnTo>
                      <a:pt x="150" y="116"/>
                    </a:lnTo>
                    <a:lnTo>
                      <a:pt x="150" y="102"/>
                    </a:lnTo>
                    <a:lnTo>
                      <a:pt x="138" y="102"/>
                    </a:lnTo>
                    <a:lnTo>
                      <a:pt x="138" y="116"/>
                    </a:lnTo>
                    <a:close/>
                    <a:moveTo>
                      <a:pt x="130" y="118"/>
                    </a:moveTo>
                    <a:lnTo>
                      <a:pt x="130" y="100"/>
                    </a:lnTo>
                    <a:lnTo>
                      <a:pt x="114" y="100"/>
                    </a:lnTo>
                    <a:lnTo>
                      <a:pt x="114" y="118"/>
                    </a:lnTo>
                    <a:lnTo>
                      <a:pt x="130" y="118"/>
                    </a:lnTo>
                    <a:close/>
                    <a:moveTo>
                      <a:pt x="116" y="116"/>
                    </a:moveTo>
                    <a:lnTo>
                      <a:pt x="116" y="116"/>
                    </a:lnTo>
                    <a:lnTo>
                      <a:pt x="128" y="116"/>
                    </a:lnTo>
                    <a:lnTo>
                      <a:pt x="128" y="102"/>
                    </a:lnTo>
                    <a:lnTo>
                      <a:pt x="116" y="102"/>
                    </a:lnTo>
                    <a:lnTo>
                      <a:pt x="116" y="116"/>
                    </a:lnTo>
                    <a:close/>
                    <a:moveTo>
                      <a:pt x="108" y="118"/>
                    </a:moveTo>
                    <a:lnTo>
                      <a:pt x="108" y="100"/>
                    </a:lnTo>
                    <a:lnTo>
                      <a:pt x="92" y="100"/>
                    </a:lnTo>
                    <a:lnTo>
                      <a:pt x="92" y="118"/>
                    </a:lnTo>
                    <a:lnTo>
                      <a:pt x="108" y="118"/>
                    </a:lnTo>
                    <a:close/>
                    <a:moveTo>
                      <a:pt x="94" y="116"/>
                    </a:moveTo>
                    <a:lnTo>
                      <a:pt x="94" y="116"/>
                    </a:lnTo>
                    <a:lnTo>
                      <a:pt x="106" y="116"/>
                    </a:lnTo>
                    <a:lnTo>
                      <a:pt x="106" y="102"/>
                    </a:lnTo>
                    <a:lnTo>
                      <a:pt x="94" y="102"/>
                    </a:lnTo>
                    <a:lnTo>
                      <a:pt x="94" y="116"/>
                    </a:lnTo>
                    <a:close/>
                    <a:moveTo>
                      <a:pt x="86" y="118"/>
                    </a:moveTo>
                    <a:lnTo>
                      <a:pt x="86" y="100"/>
                    </a:lnTo>
                    <a:lnTo>
                      <a:pt x="74" y="100"/>
                    </a:lnTo>
                    <a:lnTo>
                      <a:pt x="80" y="118"/>
                    </a:lnTo>
                    <a:lnTo>
                      <a:pt x="86" y="118"/>
                    </a:lnTo>
                    <a:close/>
                    <a:moveTo>
                      <a:pt x="80" y="116"/>
                    </a:moveTo>
                    <a:lnTo>
                      <a:pt x="80" y="116"/>
                    </a:lnTo>
                    <a:lnTo>
                      <a:pt x="84" y="116"/>
                    </a:lnTo>
                    <a:lnTo>
                      <a:pt x="84" y="102"/>
                    </a:lnTo>
                    <a:lnTo>
                      <a:pt x="76" y="102"/>
                    </a:lnTo>
                    <a:lnTo>
                      <a:pt x="80" y="116"/>
                    </a:lnTo>
                    <a:close/>
                    <a:moveTo>
                      <a:pt x="218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8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20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8" y="96"/>
                    </a:moveTo>
                    <a:lnTo>
                      <a:pt x="198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8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6" y="94"/>
                    </a:lnTo>
                    <a:lnTo>
                      <a:pt x="196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4" y="80"/>
                    </a:lnTo>
                    <a:lnTo>
                      <a:pt x="114" y="96"/>
                    </a:lnTo>
                    <a:lnTo>
                      <a:pt x="130" y="96"/>
                    </a:lnTo>
                    <a:close/>
                    <a:moveTo>
                      <a:pt x="116" y="94"/>
                    </a:moveTo>
                    <a:lnTo>
                      <a:pt x="116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2" y="80"/>
                    </a:lnTo>
                    <a:lnTo>
                      <a:pt x="92" y="96"/>
                    </a:lnTo>
                    <a:lnTo>
                      <a:pt x="108" y="96"/>
                    </a:lnTo>
                    <a:close/>
                    <a:moveTo>
                      <a:pt x="94" y="94"/>
                    </a:moveTo>
                    <a:lnTo>
                      <a:pt x="94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4" y="82"/>
                    </a:lnTo>
                    <a:lnTo>
                      <a:pt x="94" y="94"/>
                    </a:lnTo>
                    <a:close/>
                    <a:moveTo>
                      <a:pt x="86" y="96"/>
                    </a:moveTo>
                    <a:lnTo>
                      <a:pt x="86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6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4" y="94"/>
                    </a:lnTo>
                    <a:lnTo>
                      <a:pt x="84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4" y="74"/>
                    </a:moveTo>
                    <a:lnTo>
                      <a:pt x="228" y="62"/>
                    </a:lnTo>
                    <a:lnTo>
                      <a:pt x="202" y="60"/>
                    </a:lnTo>
                    <a:lnTo>
                      <a:pt x="202" y="74"/>
                    </a:lnTo>
                    <a:lnTo>
                      <a:pt x="224" y="74"/>
                    </a:lnTo>
                    <a:close/>
                    <a:moveTo>
                      <a:pt x="204" y="72"/>
                    </a:moveTo>
                    <a:lnTo>
                      <a:pt x="204" y="72"/>
                    </a:lnTo>
                    <a:lnTo>
                      <a:pt x="222" y="72"/>
                    </a:lnTo>
                    <a:lnTo>
                      <a:pt x="224" y="64"/>
                    </a:lnTo>
                    <a:lnTo>
                      <a:pt x="204" y="62"/>
                    </a:lnTo>
                    <a:lnTo>
                      <a:pt x="204" y="72"/>
                    </a:lnTo>
                    <a:close/>
                    <a:moveTo>
                      <a:pt x="198" y="74"/>
                    </a:moveTo>
                    <a:lnTo>
                      <a:pt x="198" y="60"/>
                    </a:lnTo>
                    <a:lnTo>
                      <a:pt x="180" y="58"/>
                    </a:lnTo>
                    <a:lnTo>
                      <a:pt x="180" y="74"/>
                    </a:lnTo>
                    <a:lnTo>
                      <a:pt x="198" y="74"/>
                    </a:lnTo>
                    <a:close/>
                    <a:moveTo>
                      <a:pt x="182" y="72"/>
                    </a:moveTo>
                    <a:lnTo>
                      <a:pt x="182" y="72"/>
                    </a:lnTo>
                    <a:lnTo>
                      <a:pt x="196" y="72"/>
                    </a:lnTo>
                    <a:lnTo>
                      <a:pt x="196" y="62"/>
                    </a:lnTo>
                    <a:lnTo>
                      <a:pt x="182" y="60"/>
                    </a:lnTo>
                    <a:lnTo>
                      <a:pt x="182" y="72"/>
                    </a:lnTo>
                    <a:close/>
                    <a:moveTo>
                      <a:pt x="174" y="74"/>
                    </a:moveTo>
                    <a:lnTo>
                      <a:pt x="174" y="58"/>
                    </a:lnTo>
                    <a:lnTo>
                      <a:pt x="158" y="58"/>
                    </a:lnTo>
                    <a:lnTo>
                      <a:pt x="158" y="74"/>
                    </a:lnTo>
                    <a:lnTo>
                      <a:pt x="174" y="74"/>
                    </a:lnTo>
                    <a:close/>
                    <a:moveTo>
                      <a:pt x="160" y="72"/>
                    </a:moveTo>
                    <a:lnTo>
                      <a:pt x="160" y="72"/>
                    </a:lnTo>
                    <a:lnTo>
                      <a:pt x="172" y="72"/>
                    </a:lnTo>
                    <a:lnTo>
                      <a:pt x="172" y="60"/>
                    </a:lnTo>
                    <a:lnTo>
                      <a:pt x="160" y="60"/>
                    </a:lnTo>
                    <a:lnTo>
                      <a:pt x="160" y="72"/>
                    </a:lnTo>
                    <a:close/>
                    <a:moveTo>
                      <a:pt x="152" y="74"/>
                    </a:moveTo>
                    <a:lnTo>
                      <a:pt x="152" y="58"/>
                    </a:lnTo>
                    <a:lnTo>
                      <a:pt x="136" y="56"/>
                    </a:lnTo>
                    <a:lnTo>
                      <a:pt x="136" y="74"/>
                    </a:lnTo>
                    <a:lnTo>
                      <a:pt x="152" y="74"/>
                    </a:lnTo>
                    <a:close/>
                    <a:moveTo>
                      <a:pt x="138" y="72"/>
                    </a:moveTo>
                    <a:lnTo>
                      <a:pt x="138" y="72"/>
                    </a:lnTo>
                    <a:lnTo>
                      <a:pt x="150" y="72"/>
                    </a:lnTo>
                    <a:lnTo>
                      <a:pt x="150" y="60"/>
                    </a:lnTo>
                    <a:lnTo>
                      <a:pt x="138" y="58"/>
                    </a:lnTo>
                    <a:lnTo>
                      <a:pt x="138" y="72"/>
                    </a:lnTo>
                    <a:close/>
                    <a:moveTo>
                      <a:pt x="130" y="74"/>
                    </a:moveTo>
                    <a:lnTo>
                      <a:pt x="130" y="56"/>
                    </a:lnTo>
                    <a:lnTo>
                      <a:pt x="114" y="54"/>
                    </a:lnTo>
                    <a:lnTo>
                      <a:pt x="114" y="74"/>
                    </a:lnTo>
                    <a:lnTo>
                      <a:pt x="130" y="74"/>
                    </a:lnTo>
                    <a:close/>
                    <a:moveTo>
                      <a:pt x="116" y="72"/>
                    </a:moveTo>
                    <a:lnTo>
                      <a:pt x="116" y="72"/>
                    </a:lnTo>
                    <a:lnTo>
                      <a:pt x="128" y="72"/>
                    </a:lnTo>
                    <a:lnTo>
                      <a:pt x="128" y="58"/>
                    </a:lnTo>
                    <a:lnTo>
                      <a:pt x="116" y="58"/>
                    </a:lnTo>
                    <a:lnTo>
                      <a:pt x="116" y="72"/>
                    </a:lnTo>
                    <a:close/>
                    <a:moveTo>
                      <a:pt x="108" y="74"/>
                    </a:moveTo>
                    <a:lnTo>
                      <a:pt x="108" y="54"/>
                    </a:lnTo>
                    <a:lnTo>
                      <a:pt x="92" y="54"/>
                    </a:lnTo>
                    <a:lnTo>
                      <a:pt x="92" y="74"/>
                    </a:lnTo>
                    <a:lnTo>
                      <a:pt x="108" y="74"/>
                    </a:lnTo>
                    <a:close/>
                    <a:moveTo>
                      <a:pt x="94" y="72"/>
                    </a:moveTo>
                    <a:lnTo>
                      <a:pt x="94" y="72"/>
                    </a:lnTo>
                    <a:lnTo>
                      <a:pt x="106" y="72"/>
                    </a:lnTo>
                    <a:lnTo>
                      <a:pt x="106" y="56"/>
                    </a:lnTo>
                    <a:lnTo>
                      <a:pt x="94" y="56"/>
                    </a:lnTo>
                    <a:lnTo>
                      <a:pt x="94" y="72"/>
                    </a:lnTo>
                    <a:close/>
                    <a:moveTo>
                      <a:pt x="86" y="74"/>
                    </a:moveTo>
                    <a:lnTo>
                      <a:pt x="86" y="54"/>
                    </a:lnTo>
                    <a:lnTo>
                      <a:pt x="58" y="52"/>
                    </a:lnTo>
                    <a:lnTo>
                      <a:pt x="66" y="74"/>
                    </a:lnTo>
                    <a:lnTo>
                      <a:pt x="86" y="74"/>
                    </a:lnTo>
                    <a:close/>
                    <a:moveTo>
                      <a:pt x="66" y="72"/>
                    </a:moveTo>
                    <a:lnTo>
                      <a:pt x="66" y="72"/>
                    </a:lnTo>
                    <a:lnTo>
                      <a:pt x="84" y="72"/>
                    </a:lnTo>
                    <a:lnTo>
                      <a:pt x="84" y="56"/>
                    </a:lnTo>
                    <a:lnTo>
                      <a:pt x="60" y="54"/>
                    </a:lnTo>
                    <a:lnTo>
                      <a:pt x="66" y="7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4" name="Freeform 137"/>
              <p:cNvSpPr>
                <a:spLocks noEditPoints="1"/>
              </p:cNvSpPr>
              <p:nvPr/>
            </p:nvSpPr>
            <p:spPr bwMode="auto">
              <a:xfrm>
                <a:off x="6378575" y="3003550"/>
                <a:ext cx="381000" cy="304800"/>
              </a:xfrm>
              <a:custGeom>
                <a:avLst/>
                <a:gdLst>
                  <a:gd name="T0" fmla="*/ 182 w 240"/>
                  <a:gd name="T1" fmla="*/ 178 h 192"/>
                  <a:gd name="T2" fmla="*/ 92 w 240"/>
                  <a:gd name="T3" fmla="*/ 188 h 192"/>
                  <a:gd name="T4" fmla="*/ 68 w 240"/>
                  <a:gd name="T5" fmla="*/ 178 h 192"/>
                  <a:gd name="T6" fmla="*/ 18 w 240"/>
                  <a:gd name="T7" fmla="*/ 12 h 192"/>
                  <a:gd name="T8" fmla="*/ 2 w 240"/>
                  <a:gd name="T9" fmla="*/ 0 h 192"/>
                  <a:gd name="T10" fmla="*/ 44 w 240"/>
                  <a:gd name="T11" fmla="*/ 6 h 192"/>
                  <a:gd name="T12" fmla="*/ 82 w 240"/>
                  <a:gd name="T13" fmla="*/ 128 h 192"/>
                  <a:gd name="T14" fmla="*/ 210 w 240"/>
                  <a:gd name="T15" fmla="*/ 178 h 192"/>
                  <a:gd name="T16" fmla="*/ 92 w 240"/>
                  <a:gd name="T17" fmla="*/ 170 h 192"/>
                  <a:gd name="T18" fmla="*/ 188 w 240"/>
                  <a:gd name="T19" fmla="*/ 186 h 192"/>
                  <a:gd name="T20" fmla="*/ 208 w 240"/>
                  <a:gd name="T21" fmla="*/ 178 h 192"/>
                  <a:gd name="T22" fmla="*/ 80 w 240"/>
                  <a:gd name="T23" fmla="*/ 126 h 192"/>
                  <a:gd name="T24" fmla="*/ 54 w 240"/>
                  <a:gd name="T25" fmla="*/ 38 h 192"/>
                  <a:gd name="T26" fmla="*/ 4 w 240"/>
                  <a:gd name="T27" fmla="*/ 2 h 192"/>
                  <a:gd name="T28" fmla="*/ 36 w 240"/>
                  <a:gd name="T29" fmla="*/ 10 h 192"/>
                  <a:gd name="T30" fmla="*/ 70 w 240"/>
                  <a:gd name="T31" fmla="*/ 174 h 192"/>
                  <a:gd name="T32" fmla="*/ 82 w 240"/>
                  <a:gd name="T33" fmla="*/ 190 h 192"/>
                  <a:gd name="T34" fmla="*/ 92 w 240"/>
                  <a:gd name="T35" fmla="*/ 170 h 192"/>
                  <a:gd name="T36" fmla="*/ 196 w 240"/>
                  <a:gd name="T37" fmla="*/ 172 h 192"/>
                  <a:gd name="T38" fmla="*/ 196 w 240"/>
                  <a:gd name="T39" fmla="*/ 182 h 192"/>
                  <a:gd name="T40" fmla="*/ 194 w 240"/>
                  <a:gd name="T41" fmla="*/ 180 h 192"/>
                  <a:gd name="T42" fmla="*/ 196 w 240"/>
                  <a:gd name="T43" fmla="*/ 174 h 192"/>
                  <a:gd name="T44" fmla="*/ 86 w 240"/>
                  <a:gd name="T45" fmla="*/ 174 h 192"/>
                  <a:gd name="T46" fmla="*/ 82 w 240"/>
                  <a:gd name="T47" fmla="*/ 182 h 192"/>
                  <a:gd name="T48" fmla="*/ 80 w 240"/>
                  <a:gd name="T49" fmla="*/ 178 h 192"/>
                  <a:gd name="T50" fmla="*/ 84 w 240"/>
                  <a:gd name="T51" fmla="*/ 176 h 192"/>
                  <a:gd name="T52" fmla="*/ 212 w 240"/>
                  <a:gd name="T53" fmla="*/ 118 h 192"/>
                  <a:gd name="T54" fmla="*/ 198 w 240"/>
                  <a:gd name="T55" fmla="*/ 118 h 192"/>
                  <a:gd name="T56" fmla="*/ 196 w 240"/>
                  <a:gd name="T57" fmla="*/ 116 h 192"/>
                  <a:gd name="T58" fmla="*/ 158 w 240"/>
                  <a:gd name="T59" fmla="*/ 118 h 192"/>
                  <a:gd name="T60" fmla="*/ 160 w 240"/>
                  <a:gd name="T61" fmla="*/ 116 h 192"/>
                  <a:gd name="T62" fmla="*/ 138 w 240"/>
                  <a:gd name="T63" fmla="*/ 116 h 192"/>
                  <a:gd name="T64" fmla="*/ 114 w 240"/>
                  <a:gd name="T65" fmla="*/ 102 h 192"/>
                  <a:gd name="T66" fmla="*/ 116 w 240"/>
                  <a:gd name="T67" fmla="*/ 104 h 192"/>
                  <a:gd name="T68" fmla="*/ 94 w 240"/>
                  <a:gd name="T69" fmla="*/ 116 h 192"/>
                  <a:gd name="T70" fmla="*/ 86 w 240"/>
                  <a:gd name="T71" fmla="*/ 102 h 192"/>
                  <a:gd name="T72" fmla="*/ 84 w 240"/>
                  <a:gd name="T73" fmla="*/ 104 h 192"/>
                  <a:gd name="T74" fmla="*/ 218 w 240"/>
                  <a:gd name="T75" fmla="*/ 96 h 192"/>
                  <a:gd name="T76" fmla="*/ 198 w 240"/>
                  <a:gd name="T77" fmla="*/ 96 h 192"/>
                  <a:gd name="T78" fmla="*/ 196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4 w 240"/>
                  <a:gd name="T87" fmla="*/ 80 h 192"/>
                  <a:gd name="T88" fmla="*/ 116 w 240"/>
                  <a:gd name="T89" fmla="*/ 82 h 192"/>
                  <a:gd name="T90" fmla="*/ 94 w 240"/>
                  <a:gd name="T91" fmla="*/ 94 h 192"/>
                  <a:gd name="T92" fmla="*/ 86 w 240"/>
                  <a:gd name="T93" fmla="*/ 80 h 192"/>
                  <a:gd name="T94" fmla="*/ 84 w 240"/>
                  <a:gd name="T95" fmla="*/ 82 h 192"/>
                  <a:gd name="T96" fmla="*/ 224 w 240"/>
                  <a:gd name="T97" fmla="*/ 76 h 192"/>
                  <a:gd name="T98" fmla="*/ 198 w 240"/>
                  <a:gd name="T99" fmla="*/ 76 h 192"/>
                  <a:gd name="T100" fmla="*/ 196 w 240"/>
                  <a:gd name="T101" fmla="*/ 74 h 192"/>
                  <a:gd name="T102" fmla="*/ 158 w 240"/>
                  <a:gd name="T103" fmla="*/ 76 h 192"/>
                  <a:gd name="T104" fmla="*/ 160 w 240"/>
                  <a:gd name="T105" fmla="*/ 74 h 192"/>
                  <a:gd name="T106" fmla="*/ 138 w 240"/>
                  <a:gd name="T107" fmla="*/ 74 h 192"/>
                  <a:gd name="T108" fmla="*/ 114 w 240"/>
                  <a:gd name="T109" fmla="*/ 56 h 192"/>
                  <a:gd name="T110" fmla="*/ 116 w 240"/>
                  <a:gd name="T111" fmla="*/ 58 h 192"/>
                  <a:gd name="T112" fmla="*/ 94 w 240"/>
                  <a:gd name="T113" fmla="*/ 74 h 192"/>
                  <a:gd name="T114" fmla="*/ 86 w 240"/>
                  <a:gd name="T115" fmla="*/ 54 h 192"/>
                  <a:gd name="T116" fmla="*/ 84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0"/>
                    </a:lnTo>
                    <a:lnTo>
                      <a:pt x="186" y="188"/>
                    </a:lnTo>
                    <a:lnTo>
                      <a:pt x="182" y="184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2"/>
                    </a:lnTo>
                    <a:lnTo>
                      <a:pt x="96" y="172"/>
                    </a:lnTo>
                    <a:lnTo>
                      <a:pt x="96" y="172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6" y="184"/>
                    </a:lnTo>
                    <a:lnTo>
                      <a:pt x="92" y="188"/>
                    </a:lnTo>
                    <a:lnTo>
                      <a:pt x="88" y="190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0"/>
                    </a:lnTo>
                    <a:lnTo>
                      <a:pt x="72" y="188"/>
                    </a:lnTo>
                    <a:lnTo>
                      <a:pt x="68" y="184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8" y="172"/>
                    </a:lnTo>
                    <a:lnTo>
                      <a:pt x="70" y="168"/>
                    </a:lnTo>
                    <a:lnTo>
                      <a:pt x="70" y="12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8" y="4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18" y="128"/>
                    </a:lnTo>
                    <a:lnTo>
                      <a:pt x="82" y="128"/>
                    </a:lnTo>
                    <a:lnTo>
                      <a:pt x="82" y="160"/>
                    </a:lnTo>
                    <a:lnTo>
                      <a:pt x="204" y="160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0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10" y="184"/>
                    </a:lnTo>
                    <a:lnTo>
                      <a:pt x="206" y="188"/>
                    </a:lnTo>
                    <a:lnTo>
                      <a:pt x="202" y="190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0"/>
                    </a:moveTo>
                    <a:lnTo>
                      <a:pt x="92" y="170"/>
                    </a:lnTo>
                    <a:lnTo>
                      <a:pt x="18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82"/>
                    </a:lnTo>
                    <a:lnTo>
                      <a:pt x="188" y="186"/>
                    </a:lnTo>
                    <a:lnTo>
                      <a:pt x="192" y="188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4" y="186"/>
                    </a:lnTo>
                    <a:lnTo>
                      <a:pt x="208" y="182"/>
                    </a:lnTo>
                    <a:lnTo>
                      <a:pt x="208" y="178"/>
                    </a:lnTo>
                    <a:lnTo>
                      <a:pt x="208" y="178"/>
                    </a:lnTo>
                    <a:lnTo>
                      <a:pt x="206" y="172"/>
                    </a:lnTo>
                    <a:lnTo>
                      <a:pt x="202" y="168"/>
                    </a:lnTo>
                    <a:lnTo>
                      <a:pt x="202" y="166"/>
                    </a:lnTo>
                    <a:lnTo>
                      <a:pt x="202" y="162"/>
                    </a:lnTo>
                    <a:lnTo>
                      <a:pt x="80" y="162"/>
                    </a:lnTo>
                    <a:lnTo>
                      <a:pt x="80" y="126"/>
                    </a:lnTo>
                    <a:lnTo>
                      <a:pt x="218" y="126"/>
                    </a:lnTo>
                    <a:lnTo>
                      <a:pt x="238" y="5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72" y="124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78" y="188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8" y="188"/>
                    </a:lnTo>
                    <a:lnTo>
                      <a:pt x="90" y="186"/>
                    </a:lnTo>
                    <a:lnTo>
                      <a:pt x="94" y="182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4" y="172"/>
                    </a:lnTo>
                    <a:lnTo>
                      <a:pt x="92" y="170"/>
                    </a:lnTo>
                    <a:close/>
                    <a:moveTo>
                      <a:pt x="196" y="182"/>
                    </a:moveTo>
                    <a:lnTo>
                      <a:pt x="196" y="182"/>
                    </a:lnTo>
                    <a:lnTo>
                      <a:pt x="200" y="182"/>
                    </a:lnTo>
                    <a:lnTo>
                      <a:pt x="202" y="178"/>
                    </a:lnTo>
                    <a:lnTo>
                      <a:pt x="202" y="178"/>
                    </a:lnTo>
                    <a:lnTo>
                      <a:pt x="200" y="174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2" y="174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2" y="182"/>
                    </a:lnTo>
                    <a:lnTo>
                      <a:pt x="196" y="182"/>
                    </a:lnTo>
                    <a:lnTo>
                      <a:pt x="196" y="182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6" y="174"/>
                    </a:lnTo>
                    <a:lnTo>
                      <a:pt x="194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2" y="182"/>
                    </a:moveTo>
                    <a:lnTo>
                      <a:pt x="82" y="182"/>
                    </a:lnTo>
                    <a:lnTo>
                      <a:pt x="86" y="182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6" y="174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8" y="174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8" y="182"/>
                    </a:lnTo>
                    <a:lnTo>
                      <a:pt x="82" y="182"/>
                    </a:lnTo>
                    <a:lnTo>
                      <a:pt x="82" y="182"/>
                    </a:lnTo>
                    <a:close/>
                    <a:moveTo>
                      <a:pt x="82" y="174"/>
                    </a:moveTo>
                    <a:lnTo>
                      <a:pt x="82" y="174"/>
                    </a:lnTo>
                    <a:lnTo>
                      <a:pt x="82" y="174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80" y="178"/>
                    </a:lnTo>
                    <a:lnTo>
                      <a:pt x="80" y="180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4" y="180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4" y="176"/>
                    </a:lnTo>
                    <a:lnTo>
                      <a:pt x="82" y="174"/>
                    </a:lnTo>
                    <a:lnTo>
                      <a:pt x="82" y="174"/>
                    </a:lnTo>
                    <a:close/>
                    <a:moveTo>
                      <a:pt x="212" y="118"/>
                    </a:moveTo>
                    <a:lnTo>
                      <a:pt x="216" y="102"/>
                    </a:lnTo>
                    <a:lnTo>
                      <a:pt x="202" y="102"/>
                    </a:lnTo>
                    <a:lnTo>
                      <a:pt x="202" y="118"/>
                    </a:lnTo>
                    <a:lnTo>
                      <a:pt x="212" y="118"/>
                    </a:lnTo>
                    <a:close/>
                    <a:moveTo>
                      <a:pt x="204" y="116"/>
                    </a:moveTo>
                    <a:lnTo>
                      <a:pt x="204" y="116"/>
                    </a:lnTo>
                    <a:lnTo>
                      <a:pt x="210" y="116"/>
                    </a:lnTo>
                    <a:lnTo>
                      <a:pt x="214" y="104"/>
                    </a:lnTo>
                    <a:lnTo>
                      <a:pt x="204" y="104"/>
                    </a:lnTo>
                    <a:lnTo>
                      <a:pt x="204" y="116"/>
                    </a:lnTo>
                    <a:close/>
                    <a:moveTo>
                      <a:pt x="198" y="118"/>
                    </a:moveTo>
                    <a:lnTo>
                      <a:pt x="198" y="102"/>
                    </a:lnTo>
                    <a:lnTo>
                      <a:pt x="180" y="102"/>
                    </a:lnTo>
                    <a:lnTo>
                      <a:pt x="180" y="118"/>
                    </a:lnTo>
                    <a:lnTo>
                      <a:pt x="198" y="118"/>
                    </a:lnTo>
                    <a:close/>
                    <a:moveTo>
                      <a:pt x="182" y="116"/>
                    </a:moveTo>
                    <a:lnTo>
                      <a:pt x="182" y="116"/>
                    </a:lnTo>
                    <a:lnTo>
                      <a:pt x="196" y="116"/>
                    </a:lnTo>
                    <a:lnTo>
                      <a:pt x="196" y="104"/>
                    </a:lnTo>
                    <a:lnTo>
                      <a:pt x="182" y="104"/>
                    </a:lnTo>
                    <a:lnTo>
                      <a:pt x="182" y="116"/>
                    </a:lnTo>
                    <a:close/>
                    <a:moveTo>
                      <a:pt x="174" y="118"/>
                    </a:moveTo>
                    <a:lnTo>
                      <a:pt x="174" y="102"/>
                    </a:lnTo>
                    <a:lnTo>
                      <a:pt x="158" y="102"/>
                    </a:lnTo>
                    <a:lnTo>
                      <a:pt x="158" y="118"/>
                    </a:lnTo>
                    <a:lnTo>
                      <a:pt x="174" y="118"/>
                    </a:lnTo>
                    <a:close/>
                    <a:moveTo>
                      <a:pt x="160" y="116"/>
                    </a:moveTo>
                    <a:lnTo>
                      <a:pt x="160" y="116"/>
                    </a:lnTo>
                    <a:lnTo>
                      <a:pt x="172" y="116"/>
                    </a:lnTo>
                    <a:lnTo>
                      <a:pt x="172" y="104"/>
                    </a:lnTo>
                    <a:lnTo>
                      <a:pt x="160" y="104"/>
                    </a:lnTo>
                    <a:lnTo>
                      <a:pt x="160" y="116"/>
                    </a:lnTo>
                    <a:close/>
                    <a:moveTo>
                      <a:pt x="152" y="118"/>
                    </a:moveTo>
                    <a:lnTo>
                      <a:pt x="152" y="102"/>
                    </a:lnTo>
                    <a:lnTo>
                      <a:pt x="136" y="102"/>
                    </a:lnTo>
                    <a:lnTo>
                      <a:pt x="136" y="118"/>
                    </a:lnTo>
                    <a:lnTo>
                      <a:pt x="152" y="118"/>
                    </a:lnTo>
                    <a:close/>
                    <a:moveTo>
                      <a:pt x="138" y="116"/>
                    </a:moveTo>
                    <a:lnTo>
                      <a:pt x="138" y="116"/>
                    </a:lnTo>
                    <a:lnTo>
                      <a:pt x="150" y="116"/>
                    </a:lnTo>
                    <a:lnTo>
                      <a:pt x="150" y="104"/>
                    </a:lnTo>
                    <a:lnTo>
                      <a:pt x="138" y="104"/>
                    </a:lnTo>
                    <a:lnTo>
                      <a:pt x="138" y="116"/>
                    </a:lnTo>
                    <a:close/>
                    <a:moveTo>
                      <a:pt x="130" y="118"/>
                    </a:moveTo>
                    <a:lnTo>
                      <a:pt x="130" y="102"/>
                    </a:lnTo>
                    <a:lnTo>
                      <a:pt x="114" y="102"/>
                    </a:lnTo>
                    <a:lnTo>
                      <a:pt x="114" y="118"/>
                    </a:lnTo>
                    <a:lnTo>
                      <a:pt x="130" y="118"/>
                    </a:lnTo>
                    <a:close/>
                    <a:moveTo>
                      <a:pt x="116" y="116"/>
                    </a:moveTo>
                    <a:lnTo>
                      <a:pt x="116" y="116"/>
                    </a:lnTo>
                    <a:lnTo>
                      <a:pt x="128" y="116"/>
                    </a:lnTo>
                    <a:lnTo>
                      <a:pt x="128" y="104"/>
                    </a:lnTo>
                    <a:lnTo>
                      <a:pt x="116" y="104"/>
                    </a:lnTo>
                    <a:lnTo>
                      <a:pt x="116" y="116"/>
                    </a:lnTo>
                    <a:close/>
                    <a:moveTo>
                      <a:pt x="108" y="118"/>
                    </a:moveTo>
                    <a:lnTo>
                      <a:pt x="108" y="102"/>
                    </a:lnTo>
                    <a:lnTo>
                      <a:pt x="92" y="102"/>
                    </a:lnTo>
                    <a:lnTo>
                      <a:pt x="92" y="118"/>
                    </a:lnTo>
                    <a:lnTo>
                      <a:pt x="108" y="118"/>
                    </a:lnTo>
                    <a:close/>
                    <a:moveTo>
                      <a:pt x="94" y="116"/>
                    </a:moveTo>
                    <a:lnTo>
                      <a:pt x="94" y="116"/>
                    </a:lnTo>
                    <a:lnTo>
                      <a:pt x="106" y="116"/>
                    </a:lnTo>
                    <a:lnTo>
                      <a:pt x="106" y="104"/>
                    </a:lnTo>
                    <a:lnTo>
                      <a:pt x="94" y="104"/>
                    </a:lnTo>
                    <a:lnTo>
                      <a:pt x="94" y="116"/>
                    </a:lnTo>
                    <a:close/>
                    <a:moveTo>
                      <a:pt x="86" y="118"/>
                    </a:moveTo>
                    <a:lnTo>
                      <a:pt x="86" y="102"/>
                    </a:lnTo>
                    <a:lnTo>
                      <a:pt x="74" y="102"/>
                    </a:lnTo>
                    <a:lnTo>
                      <a:pt x="80" y="118"/>
                    </a:lnTo>
                    <a:lnTo>
                      <a:pt x="86" y="118"/>
                    </a:lnTo>
                    <a:close/>
                    <a:moveTo>
                      <a:pt x="80" y="116"/>
                    </a:moveTo>
                    <a:lnTo>
                      <a:pt x="80" y="116"/>
                    </a:lnTo>
                    <a:lnTo>
                      <a:pt x="84" y="116"/>
                    </a:lnTo>
                    <a:lnTo>
                      <a:pt x="84" y="104"/>
                    </a:lnTo>
                    <a:lnTo>
                      <a:pt x="76" y="104"/>
                    </a:lnTo>
                    <a:lnTo>
                      <a:pt x="80" y="116"/>
                    </a:lnTo>
                    <a:close/>
                    <a:moveTo>
                      <a:pt x="218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8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20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8" y="96"/>
                    </a:moveTo>
                    <a:lnTo>
                      <a:pt x="198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8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6" y="94"/>
                    </a:lnTo>
                    <a:lnTo>
                      <a:pt x="196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4" y="80"/>
                    </a:lnTo>
                    <a:lnTo>
                      <a:pt x="114" y="96"/>
                    </a:lnTo>
                    <a:lnTo>
                      <a:pt x="130" y="96"/>
                    </a:lnTo>
                    <a:close/>
                    <a:moveTo>
                      <a:pt x="116" y="94"/>
                    </a:moveTo>
                    <a:lnTo>
                      <a:pt x="116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2" y="80"/>
                    </a:lnTo>
                    <a:lnTo>
                      <a:pt x="92" y="96"/>
                    </a:lnTo>
                    <a:lnTo>
                      <a:pt x="108" y="96"/>
                    </a:lnTo>
                    <a:close/>
                    <a:moveTo>
                      <a:pt x="94" y="94"/>
                    </a:moveTo>
                    <a:lnTo>
                      <a:pt x="94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4" y="82"/>
                    </a:lnTo>
                    <a:lnTo>
                      <a:pt x="94" y="94"/>
                    </a:lnTo>
                    <a:close/>
                    <a:moveTo>
                      <a:pt x="86" y="96"/>
                    </a:moveTo>
                    <a:lnTo>
                      <a:pt x="86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6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4" y="94"/>
                    </a:lnTo>
                    <a:lnTo>
                      <a:pt x="84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4" y="76"/>
                    </a:moveTo>
                    <a:lnTo>
                      <a:pt x="228" y="62"/>
                    </a:lnTo>
                    <a:lnTo>
                      <a:pt x="202" y="60"/>
                    </a:lnTo>
                    <a:lnTo>
                      <a:pt x="202" y="76"/>
                    </a:lnTo>
                    <a:lnTo>
                      <a:pt x="224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22" y="74"/>
                    </a:lnTo>
                    <a:lnTo>
                      <a:pt x="224" y="64"/>
                    </a:lnTo>
                    <a:lnTo>
                      <a:pt x="204" y="62"/>
                    </a:lnTo>
                    <a:lnTo>
                      <a:pt x="204" y="74"/>
                    </a:lnTo>
                    <a:close/>
                    <a:moveTo>
                      <a:pt x="198" y="76"/>
                    </a:moveTo>
                    <a:lnTo>
                      <a:pt x="198" y="60"/>
                    </a:lnTo>
                    <a:lnTo>
                      <a:pt x="180" y="60"/>
                    </a:lnTo>
                    <a:lnTo>
                      <a:pt x="180" y="76"/>
                    </a:lnTo>
                    <a:lnTo>
                      <a:pt x="198" y="76"/>
                    </a:lnTo>
                    <a:close/>
                    <a:moveTo>
                      <a:pt x="182" y="74"/>
                    </a:moveTo>
                    <a:lnTo>
                      <a:pt x="182" y="74"/>
                    </a:lnTo>
                    <a:lnTo>
                      <a:pt x="196" y="74"/>
                    </a:lnTo>
                    <a:lnTo>
                      <a:pt x="196" y="62"/>
                    </a:lnTo>
                    <a:lnTo>
                      <a:pt x="182" y="62"/>
                    </a:lnTo>
                    <a:lnTo>
                      <a:pt x="182" y="74"/>
                    </a:lnTo>
                    <a:close/>
                    <a:moveTo>
                      <a:pt x="174" y="76"/>
                    </a:moveTo>
                    <a:lnTo>
                      <a:pt x="174" y="58"/>
                    </a:lnTo>
                    <a:lnTo>
                      <a:pt x="158" y="58"/>
                    </a:lnTo>
                    <a:lnTo>
                      <a:pt x="158" y="76"/>
                    </a:lnTo>
                    <a:lnTo>
                      <a:pt x="174" y="76"/>
                    </a:lnTo>
                    <a:close/>
                    <a:moveTo>
                      <a:pt x="160" y="74"/>
                    </a:moveTo>
                    <a:lnTo>
                      <a:pt x="160" y="74"/>
                    </a:lnTo>
                    <a:lnTo>
                      <a:pt x="172" y="74"/>
                    </a:lnTo>
                    <a:lnTo>
                      <a:pt x="172" y="60"/>
                    </a:lnTo>
                    <a:lnTo>
                      <a:pt x="160" y="60"/>
                    </a:lnTo>
                    <a:lnTo>
                      <a:pt x="160" y="74"/>
                    </a:lnTo>
                    <a:close/>
                    <a:moveTo>
                      <a:pt x="152" y="76"/>
                    </a:moveTo>
                    <a:lnTo>
                      <a:pt x="152" y="58"/>
                    </a:lnTo>
                    <a:lnTo>
                      <a:pt x="136" y="56"/>
                    </a:lnTo>
                    <a:lnTo>
                      <a:pt x="136" y="76"/>
                    </a:lnTo>
                    <a:lnTo>
                      <a:pt x="152" y="76"/>
                    </a:lnTo>
                    <a:close/>
                    <a:moveTo>
                      <a:pt x="138" y="74"/>
                    </a:moveTo>
                    <a:lnTo>
                      <a:pt x="138" y="74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38" y="58"/>
                    </a:lnTo>
                    <a:lnTo>
                      <a:pt x="138" y="74"/>
                    </a:lnTo>
                    <a:close/>
                    <a:moveTo>
                      <a:pt x="130" y="76"/>
                    </a:moveTo>
                    <a:lnTo>
                      <a:pt x="130" y="56"/>
                    </a:lnTo>
                    <a:lnTo>
                      <a:pt x="114" y="56"/>
                    </a:lnTo>
                    <a:lnTo>
                      <a:pt x="114" y="76"/>
                    </a:lnTo>
                    <a:lnTo>
                      <a:pt x="130" y="76"/>
                    </a:lnTo>
                    <a:close/>
                    <a:moveTo>
                      <a:pt x="116" y="74"/>
                    </a:moveTo>
                    <a:lnTo>
                      <a:pt x="116" y="74"/>
                    </a:lnTo>
                    <a:lnTo>
                      <a:pt x="128" y="74"/>
                    </a:lnTo>
                    <a:lnTo>
                      <a:pt x="128" y="58"/>
                    </a:lnTo>
                    <a:lnTo>
                      <a:pt x="116" y="58"/>
                    </a:lnTo>
                    <a:lnTo>
                      <a:pt x="116" y="74"/>
                    </a:lnTo>
                    <a:close/>
                    <a:moveTo>
                      <a:pt x="108" y="76"/>
                    </a:moveTo>
                    <a:lnTo>
                      <a:pt x="108" y="56"/>
                    </a:lnTo>
                    <a:lnTo>
                      <a:pt x="92" y="54"/>
                    </a:lnTo>
                    <a:lnTo>
                      <a:pt x="92" y="76"/>
                    </a:lnTo>
                    <a:lnTo>
                      <a:pt x="108" y="76"/>
                    </a:lnTo>
                    <a:close/>
                    <a:moveTo>
                      <a:pt x="94" y="74"/>
                    </a:moveTo>
                    <a:lnTo>
                      <a:pt x="94" y="74"/>
                    </a:lnTo>
                    <a:lnTo>
                      <a:pt x="106" y="74"/>
                    </a:lnTo>
                    <a:lnTo>
                      <a:pt x="106" y="58"/>
                    </a:lnTo>
                    <a:lnTo>
                      <a:pt x="94" y="56"/>
                    </a:lnTo>
                    <a:lnTo>
                      <a:pt x="94" y="74"/>
                    </a:lnTo>
                    <a:close/>
                    <a:moveTo>
                      <a:pt x="86" y="76"/>
                    </a:moveTo>
                    <a:lnTo>
                      <a:pt x="86" y="54"/>
                    </a:lnTo>
                    <a:lnTo>
                      <a:pt x="58" y="52"/>
                    </a:lnTo>
                    <a:lnTo>
                      <a:pt x="66" y="76"/>
                    </a:lnTo>
                    <a:lnTo>
                      <a:pt x="86" y="76"/>
                    </a:lnTo>
                    <a:close/>
                    <a:moveTo>
                      <a:pt x="66" y="74"/>
                    </a:moveTo>
                    <a:lnTo>
                      <a:pt x="66" y="74"/>
                    </a:lnTo>
                    <a:lnTo>
                      <a:pt x="84" y="74"/>
                    </a:lnTo>
                    <a:lnTo>
                      <a:pt x="84" y="56"/>
                    </a:lnTo>
                    <a:lnTo>
                      <a:pt x="60" y="54"/>
                    </a:lnTo>
                    <a:lnTo>
                      <a:pt x="66" y="7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5" name="Freeform 138"/>
              <p:cNvSpPr>
                <a:spLocks noEditPoints="1"/>
              </p:cNvSpPr>
              <p:nvPr/>
            </p:nvSpPr>
            <p:spPr bwMode="auto">
              <a:xfrm>
                <a:off x="7175500" y="3006725"/>
                <a:ext cx="381000" cy="304800"/>
              </a:xfrm>
              <a:custGeom>
                <a:avLst/>
                <a:gdLst>
                  <a:gd name="T0" fmla="*/ 180 w 240"/>
                  <a:gd name="T1" fmla="*/ 178 h 192"/>
                  <a:gd name="T2" fmla="*/ 92 w 240"/>
                  <a:gd name="T3" fmla="*/ 188 h 192"/>
                  <a:gd name="T4" fmla="*/ 68 w 240"/>
                  <a:gd name="T5" fmla="*/ 178 h 192"/>
                  <a:gd name="T6" fmla="*/ 16 w 240"/>
                  <a:gd name="T7" fmla="*/ 12 h 192"/>
                  <a:gd name="T8" fmla="*/ 0 w 240"/>
                  <a:gd name="T9" fmla="*/ 2 h 192"/>
                  <a:gd name="T10" fmla="*/ 44 w 240"/>
                  <a:gd name="T11" fmla="*/ 6 h 192"/>
                  <a:gd name="T12" fmla="*/ 82 w 240"/>
                  <a:gd name="T13" fmla="*/ 130 h 192"/>
                  <a:gd name="T14" fmla="*/ 210 w 240"/>
                  <a:gd name="T15" fmla="*/ 178 h 192"/>
                  <a:gd name="T16" fmla="*/ 92 w 240"/>
                  <a:gd name="T17" fmla="*/ 172 h 192"/>
                  <a:gd name="T18" fmla="*/ 186 w 240"/>
                  <a:gd name="T19" fmla="*/ 188 h 192"/>
                  <a:gd name="T20" fmla="*/ 208 w 240"/>
                  <a:gd name="T21" fmla="*/ 178 h 192"/>
                  <a:gd name="T22" fmla="*/ 80 w 240"/>
                  <a:gd name="T23" fmla="*/ 128 h 192"/>
                  <a:gd name="T24" fmla="*/ 54 w 240"/>
                  <a:gd name="T25" fmla="*/ 40 h 192"/>
                  <a:gd name="T26" fmla="*/ 4 w 240"/>
                  <a:gd name="T27" fmla="*/ 2 h 192"/>
                  <a:gd name="T28" fmla="*/ 34 w 240"/>
                  <a:gd name="T29" fmla="*/ 12 h 192"/>
                  <a:gd name="T30" fmla="*/ 70 w 240"/>
                  <a:gd name="T31" fmla="*/ 174 h 192"/>
                  <a:gd name="T32" fmla="*/ 82 w 240"/>
                  <a:gd name="T33" fmla="*/ 190 h 192"/>
                  <a:gd name="T34" fmla="*/ 92 w 240"/>
                  <a:gd name="T35" fmla="*/ 172 h 192"/>
                  <a:gd name="T36" fmla="*/ 196 w 240"/>
                  <a:gd name="T37" fmla="*/ 174 h 192"/>
                  <a:gd name="T38" fmla="*/ 196 w 240"/>
                  <a:gd name="T39" fmla="*/ 184 h 192"/>
                  <a:gd name="T40" fmla="*/ 194 w 240"/>
                  <a:gd name="T41" fmla="*/ 180 h 192"/>
                  <a:gd name="T42" fmla="*/ 196 w 240"/>
                  <a:gd name="T43" fmla="*/ 176 h 192"/>
                  <a:gd name="T44" fmla="*/ 86 w 240"/>
                  <a:gd name="T45" fmla="*/ 174 h 192"/>
                  <a:gd name="T46" fmla="*/ 82 w 240"/>
                  <a:gd name="T47" fmla="*/ 184 h 192"/>
                  <a:gd name="T48" fmla="*/ 78 w 240"/>
                  <a:gd name="T49" fmla="*/ 178 h 192"/>
                  <a:gd name="T50" fmla="*/ 84 w 240"/>
                  <a:gd name="T51" fmla="*/ 176 h 192"/>
                  <a:gd name="T52" fmla="*/ 210 w 240"/>
                  <a:gd name="T53" fmla="*/ 120 h 192"/>
                  <a:gd name="T54" fmla="*/ 196 w 240"/>
                  <a:gd name="T55" fmla="*/ 120 h 192"/>
                  <a:gd name="T56" fmla="*/ 194 w 240"/>
                  <a:gd name="T57" fmla="*/ 118 h 192"/>
                  <a:gd name="T58" fmla="*/ 158 w 240"/>
                  <a:gd name="T59" fmla="*/ 120 h 192"/>
                  <a:gd name="T60" fmla="*/ 160 w 240"/>
                  <a:gd name="T61" fmla="*/ 118 h 192"/>
                  <a:gd name="T62" fmla="*/ 138 w 240"/>
                  <a:gd name="T63" fmla="*/ 118 h 192"/>
                  <a:gd name="T64" fmla="*/ 112 w 240"/>
                  <a:gd name="T65" fmla="*/ 102 h 192"/>
                  <a:gd name="T66" fmla="*/ 114 w 240"/>
                  <a:gd name="T67" fmla="*/ 104 h 192"/>
                  <a:gd name="T68" fmla="*/ 92 w 240"/>
                  <a:gd name="T69" fmla="*/ 118 h 192"/>
                  <a:gd name="T70" fmla="*/ 84 w 240"/>
                  <a:gd name="T71" fmla="*/ 102 h 192"/>
                  <a:gd name="T72" fmla="*/ 82 w 240"/>
                  <a:gd name="T73" fmla="*/ 104 h 192"/>
                  <a:gd name="T74" fmla="*/ 216 w 240"/>
                  <a:gd name="T75" fmla="*/ 96 h 192"/>
                  <a:gd name="T76" fmla="*/ 196 w 240"/>
                  <a:gd name="T77" fmla="*/ 96 h 192"/>
                  <a:gd name="T78" fmla="*/ 194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2 w 240"/>
                  <a:gd name="T87" fmla="*/ 80 h 192"/>
                  <a:gd name="T88" fmla="*/ 114 w 240"/>
                  <a:gd name="T89" fmla="*/ 82 h 192"/>
                  <a:gd name="T90" fmla="*/ 92 w 240"/>
                  <a:gd name="T91" fmla="*/ 94 h 192"/>
                  <a:gd name="T92" fmla="*/ 84 w 240"/>
                  <a:gd name="T93" fmla="*/ 80 h 192"/>
                  <a:gd name="T94" fmla="*/ 82 w 240"/>
                  <a:gd name="T95" fmla="*/ 82 h 192"/>
                  <a:gd name="T96" fmla="*/ 222 w 240"/>
                  <a:gd name="T97" fmla="*/ 76 h 192"/>
                  <a:gd name="T98" fmla="*/ 196 w 240"/>
                  <a:gd name="T99" fmla="*/ 76 h 192"/>
                  <a:gd name="T100" fmla="*/ 194 w 240"/>
                  <a:gd name="T101" fmla="*/ 74 h 192"/>
                  <a:gd name="T102" fmla="*/ 158 w 240"/>
                  <a:gd name="T103" fmla="*/ 76 h 192"/>
                  <a:gd name="T104" fmla="*/ 160 w 240"/>
                  <a:gd name="T105" fmla="*/ 74 h 192"/>
                  <a:gd name="T106" fmla="*/ 138 w 240"/>
                  <a:gd name="T107" fmla="*/ 74 h 192"/>
                  <a:gd name="T108" fmla="*/ 112 w 240"/>
                  <a:gd name="T109" fmla="*/ 56 h 192"/>
                  <a:gd name="T110" fmla="*/ 114 w 240"/>
                  <a:gd name="T111" fmla="*/ 58 h 192"/>
                  <a:gd name="T112" fmla="*/ 92 w 240"/>
                  <a:gd name="T113" fmla="*/ 74 h 192"/>
                  <a:gd name="T114" fmla="*/ 84 w 240"/>
                  <a:gd name="T115" fmla="*/ 54 h 192"/>
                  <a:gd name="T116" fmla="*/ 82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2"/>
                    </a:lnTo>
                    <a:lnTo>
                      <a:pt x="186" y="188"/>
                    </a:lnTo>
                    <a:lnTo>
                      <a:pt x="182" y="184"/>
                    </a:lnTo>
                    <a:lnTo>
                      <a:pt x="180" y="178"/>
                    </a:lnTo>
                    <a:lnTo>
                      <a:pt x="180" y="178"/>
                    </a:lnTo>
                    <a:lnTo>
                      <a:pt x="182" y="174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6" y="184"/>
                    </a:lnTo>
                    <a:lnTo>
                      <a:pt x="92" y="188"/>
                    </a:lnTo>
                    <a:lnTo>
                      <a:pt x="88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2"/>
                    </a:lnTo>
                    <a:lnTo>
                      <a:pt x="72" y="188"/>
                    </a:lnTo>
                    <a:lnTo>
                      <a:pt x="68" y="184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8" y="174"/>
                    </a:lnTo>
                    <a:lnTo>
                      <a:pt x="70" y="170"/>
                    </a:lnTo>
                    <a:lnTo>
                      <a:pt x="70" y="12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2" y="2"/>
                    </a:lnTo>
                    <a:lnTo>
                      <a:pt x="36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4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18" y="130"/>
                    </a:lnTo>
                    <a:lnTo>
                      <a:pt x="82" y="130"/>
                    </a:lnTo>
                    <a:lnTo>
                      <a:pt x="82" y="162"/>
                    </a:lnTo>
                    <a:lnTo>
                      <a:pt x="204" y="162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2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08" y="184"/>
                    </a:lnTo>
                    <a:lnTo>
                      <a:pt x="206" y="188"/>
                    </a:lnTo>
                    <a:lnTo>
                      <a:pt x="200" y="192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2"/>
                    </a:moveTo>
                    <a:lnTo>
                      <a:pt x="92" y="172"/>
                    </a:lnTo>
                    <a:lnTo>
                      <a:pt x="186" y="172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4" y="184"/>
                    </a:lnTo>
                    <a:lnTo>
                      <a:pt x="186" y="188"/>
                    </a:lnTo>
                    <a:lnTo>
                      <a:pt x="190" y="190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4" y="188"/>
                    </a:lnTo>
                    <a:lnTo>
                      <a:pt x="206" y="184"/>
                    </a:lnTo>
                    <a:lnTo>
                      <a:pt x="208" y="178"/>
                    </a:lnTo>
                    <a:lnTo>
                      <a:pt x="208" y="178"/>
                    </a:lnTo>
                    <a:lnTo>
                      <a:pt x="206" y="172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202" y="164"/>
                    </a:lnTo>
                    <a:lnTo>
                      <a:pt x="80" y="164"/>
                    </a:lnTo>
                    <a:lnTo>
                      <a:pt x="80" y="128"/>
                    </a:lnTo>
                    <a:lnTo>
                      <a:pt x="216" y="128"/>
                    </a:lnTo>
                    <a:lnTo>
                      <a:pt x="238" y="5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8" y="6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72" y="126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84"/>
                    </a:lnTo>
                    <a:lnTo>
                      <a:pt x="72" y="188"/>
                    </a:lnTo>
                    <a:lnTo>
                      <a:pt x="76" y="190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6" y="190"/>
                    </a:lnTo>
                    <a:lnTo>
                      <a:pt x="90" y="188"/>
                    </a:lnTo>
                    <a:lnTo>
                      <a:pt x="94" y="184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2" y="172"/>
                    </a:lnTo>
                    <a:lnTo>
                      <a:pt x="92" y="172"/>
                    </a:lnTo>
                    <a:close/>
                    <a:moveTo>
                      <a:pt x="196" y="184"/>
                    </a:moveTo>
                    <a:lnTo>
                      <a:pt x="196" y="184"/>
                    </a:lnTo>
                    <a:lnTo>
                      <a:pt x="200" y="182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200" y="174"/>
                    </a:lnTo>
                    <a:lnTo>
                      <a:pt x="196" y="174"/>
                    </a:lnTo>
                    <a:lnTo>
                      <a:pt x="196" y="174"/>
                    </a:lnTo>
                    <a:lnTo>
                      <a:pt x="192" y="174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2" y="182"/>
                    </a:lnTo>
                    <a:lnTo>
                      <a:pt x="196" y="184"/>
                    </a:lnTo>
                    <a:lnTo>
                      <a:pt x="196" y="184"/>
                    </a:lnTo>
                    <a:close/>
                    <a:moveTo>
                      <a:pt x="196" y="176"/>
                    </a:moveTo>
                    <a:lnTo>
                      <a:pt x="196" y="176"/>
                    </a:lnTo>
                    <a:lnTo>
                      <a:pt x="196" y="176"/>
                    </a:lnTo>
                    <a:lnTo>
                      <a:pt x="194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4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6"/>
                    </a:lnTo>
                    <a:close/>
                    <a:moveTo>
                      <a:pt x="82" y="184"/>
                    </a:moveTo>
                    <a:lnTo>
                      <a:pt x="82" y="184"/>
                    </a:lnTo>
                    <a:lnTo>
                      <a:pt x="86" y="182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6" y="174"/>
                    </a:lnTo>
                    <a:lnTo>
                      <a:pt x="82" y="174"/>
                    </a:lnTo>
                    <a:lnTo>
                      <a:pt x="82" y="174"/>
                    </a:lnTo>
                    <a:lnTo>
                      <a:pt x="78" y="174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8" y="182"/>
                    </a:lnTo>
                    <a:lnTo>
                      <a:pt x="82" y="184"/>
                    </a:lnTo>
                    <a:lnTo>
                      <a:pt x="82" y="184"/>
                    </a:lnTo>
                    <a:close/>
                    <a:moveTo>
                      <a:pt x="82" y="176"/>
                    </a:moveTo>
                    <a:lnTo>
                      <a:pt x="82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80" y="180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4" y="180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4" y="176"/>
                    </a:lnTo>
                    <a:lnTo>
                      <a:pt x="82" y="176"/>
                    </a:lnTo>
                    <a:lnTo>
                      <a:pt x="82" y="176"/>
                    </a:lnTo>
                    <a:close/>
                    <a:moveTo>
                      <a:pt x="210" y="120"/>
                    </a:moveTo>
                    <a:lnTo>
                      <a:pt x="216" y="102"/>
                    </a:lnTo>
                    <a:lnTo>
                      <a:pt x="202" y="102"/>
                    </a:lnTo>
                    <a:lnTo>
                      <a:pt x="202" y="120"/>
                    </a:lnTo>
                    <a:lnTo>
                      <a:pt x="210" y="120"/>
                    </a:lnTo>
                    <a:close/>
                    <a:moveTo>
                      <a:pt x="204" y="118"/>
                    </a:moveTo>
                    <a:lnTo>
                      <a:pt x="204" y="118"/>
                    </a:lnTo>
                    <a:lnTo>
                      <a:pt x="210" y="118"/>
                    </a:lnTo>
                    <a:lnTo>
                      <a:pt x="212" y="104"/>
                    </a:lnTo>
                    <a:lnTo>
                      <a:pt x="204" y="104"/>
                    </a:lnTo>
                    <a:lnTo>
                      <a:pt x="204" y="118"/>
                    </a:lnTo>
                    <a:close/>
                    <a:moveTo>
                      <a:pt x="196" y="120"/>
                    </a:moveTo>
                    <a:lnTo>
                      <a:pt x="196" y="102"/>
                    </a:lnTo>
                    <a:lnTo>
                      <a:pt x="180" y="102"/>
                    </a:lnTo>
                    <a:lnTo>
                      <a:pt x="180" y="120"/>
                    </a:lnTo>
                    <a:lnTo>
                      <a:pt x="196" y="120"/>
                    </a:lnTo>
                    <a:close/>
                    <a:moveTo>
                      <a:pt x="182" y="118"/>
                    </a:moveTo>
                    <a:lnTo>
                      <a:pt x="182" y="118"/>
                    </a:lnTo>
                    <a:lnTo>
                      <a:pt x="194" y="118"/>
                    </a:lnTo>
                    <a:lnTo>
                      <a:pt x="194" y="104"/>
                    </a:lnTo>
                    <a:lnTo>
                      <a:pt x="182" y="104"/>
                    </a:lnTo>
                    <a:lnTo>
                      <a:pt x="182" y="118"/>
                    </a:lnTo>
                    <a:close/>
                    <a:moveTo>
                      <a:pt x="174" y="120"/>
                    </a:moveTo>
                    <a:lnTo>
                      <a:pt x="174" y="102"/>
                    </a:lnTo>
                    <a:lnTo>
                      <a:pt x="158" y="102"/>
                    </a:lnTo>
                    <a:lnTo>
                      <a:pt x="158" y="120"/>
                    </a:lnTo>
                    <a:lnTo>
                      <a:pt x="174" y="120"/>
                    </a:lnTo>
                    <a:close/>
                    <a:moveTo>
                      <a:pt x="160" y="118"/>
                    </a:moveTo>
                    <a:lnTo>
                      <a:pt x="160" y="118"/>
                    </a:lnTo>
                    <a:lnTo>
                      <a:pt x="172" y="118"/>
                    </a:lnTo>
                    <a:lnTo>
                      <a:pt x="172" y="104"/>
                    </a:lnTo>
                    <a:lnTo>
                      <a:pt x="160" y="104"/>
                    </a:lnTo>
                    <a:lnTo>
                      <a:pt x="160" y="118"/>
                    </a:lnTo>
                    <a:close/>
                    <a:moveTo>
                      <a:pt x="152" y="120"/>
                    </a:moveTo>
                    <a:lnTo>
                      <a:pt x="152" y="102"/>
                    </a:lnTo>
                    <a:lnTo>
                      <a:pt x="136" y="102"/>
                    </a:lnTo>
                    <a:lnTo>
                      <a:pt x="136" y="120"/>
                    </a:lnTo>
                    <a:lnTo>
                      <a:pt x="152" y="120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50" y="118"/>
                    </a:lnTo>
                    <a:lnTo>
                      <a:pt x="150" y="104"/>
                    </a:lnTo>
                    <a:lnTo>
                      <a:pt x="138" y="104"/>
                    </a:lnTo>
                    <a:lnTo>
                      <a:pt x="138" y="118"/>
                    </a:lnTo>
                    <a:close/>
                    <a:moveTo>
                      <a:pt x="130" y="120"/>
                    </a:moveTo>
                    <a:lnTo>
                      <a:pt x="130" y="102"/>
                    </a:lnTo>
                    <a:lnTo>
                      <a:pt x="112" y="102"/>
                    </a:lnTo>
                    <a:lnTo>
                      <a:pt x="112" y="120"/>
                    </a:lnTo>
                    <a:lnTo>
                      <a:pt x="130" y="120"/>
                    </a:lnTo>
                    <a:close/>
                    <a:moveTo>
                      <a:pt x="114" y="118"/>
                    </a:moveTo>
                    <a:lnTo>
                      <a:pt x="114" y="118"/>
                    </a:lnTo>
                    <a:lnTo>
                      <a:pt x="128" y="118"/>
                    </a:lnTo>
                    <a:lnTo>
                      <a:pt x="128" y="104"/>
                    </a:lnTo>
                    <a:lnTo>
                      <a:pt x="114" y="104"/>
                    </a:lnTo>
                    <a:lnTo>
                      <a:pt x="114" y="118"/>
                    </a:lnTo>
                    <a:close/>
                    <a:moveTo>
                      <a:pt x="108" y="120"/>
                    </a:moveTo>
                    <a:lnTo>
                      <a:pt x="108" y="102"/>
                    </a:lnTo>
                    <a:lnTo>
                      <a:pt x="90" y="102"/>
                    </a:lnTo>
                    <a:lnTo>
                      <a:pt x="90" y="120"/>
                    </a:lnTo>
                    <a:lnTo>
                      <a:pt x="108" y="120"/>
                    </a:lnTo>
                    <a:close/>
                    <a:moveTo>
                      <a:pt x="92" y="118"/>
                    </a:moveTo>
                    <a:lnTo>
                      <a:pt x="92" y="118"/>
                    </a:lnTo>
                    <a:lnTo>
                      <a:pt x="106" y="118"/>
                    </a:lnTo>
                    <a:lnTo>
                      <a:pt x="106" y="104"/>
                    </a:lnTo>
                    <a:lnTo>
                      <a:pt x="92" y="104"/>
                    </a:lnTo>
                    <a:lnTo>
                      <a:pt x="92" y="118"/>
                    </a:lnTo>
                    <a:close/>
                    <a:moveTo>
                      <a:pt x="84" y="120"/>
                    </a:moveTo>
                    <a:lnTo>
                      <a:pt x="84" y="102"/>
                    </a:lnTo>
                    <a:lnTo>
                      <a:pt x="74" y="102"/>
                    </a:lnTo>
                    <a:lnTo>
                      <a:pt x="78" y="120"/>
                    </a:lnTo>
                    <a:lnTo>
                      <a:pt x="84" y="120"/>
                    </a:lnTo>
                    <a:close/>
                    <a:moveTo>
                      <a:pt x="80" y="118"/>
                    </a:moveTo>
                    <a:lnTo>
                      <a:pt x="80" y="118"/>
                    </a:lnTo>
                    <a:lnTo>
                      <a:pt x="82" y="118"/>
                    </a:lnTo>
                    <a:lnTo>
                      <a:pt x="82" y="104"/>
                    </a:lnTo>
                    <a:lnTo>
                      <a:pt x="76" y="104"/>
                    </a:lnTo>
                    <a:lnTo>
                      <a:pt x="80" y="118"/>
                    </a:lnTo>
                    <a:close/>
                    <a:moveTo>
                      <a:pt x="216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6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18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6" y="96"/>
                    </a:moveTo>
                    <a:lnTo>
                      <a:pt x="196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6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4" y="94"/>
                    </a:lnTo>
                    <a:lnTo>
                      <a:pt x="194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2" y="80"/>
                    </a:lnTo>
                    <a:lnTo>
                      <a:pt x="112" y="96"/>
                    </a:lnTo>
                    <a:lnTo>
                      <a:pt x="130" y="96"/>
                    </a:lnTo>
                    <a:close/>
                    <a:moveTo>
                      <a:pt x="114" y="94"/>
                    </a:moveTo>
                    <a:lnTo>
                      <a:pt x="114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4" y="82"/>
                    </a:lnTo>
                    <a:lnTo>
                      <a:pt x="114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0" y="80"/>
                    </a:lnTo>
                    <a:lnTo>
                      <a:pt x="90" y="96"/>
                    </a:lnTo>
                    <a:lnTo>
                      <a:pt x="108" y="96"/>
                    </a:lnTo>
                    <a:close/>
                    <a:moveTo>
                      <a:pt x="92" y="94"/>
                    </a:moveTo>
                    <a:lnTo>
                      <a:pt x="92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2" y="82"/>
                    </a:lnTo>
                    <a:lnTo>
                      <a:pt x="92" y="94"/>
                    </a:lnTo>
                    <a:close/>
                    <a:moveTo>
                      <a:pt x="84" y="96"/>
                    </a:moveTo>
                    <a:lnTo>
                      <a:pt x="84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4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2" y="94"/>
                    </a:lnTo>
                    <a:lnTo>
                      <a:pt x="82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2" y="76"/>
                    </a:moveTo>
                    <a:lnTo>
                      <a:pt x="226" y="62"/>
                    </a:lnTo>
                    <a:lnTo>
                      <a:pt x="202" y="62"/>
                    </a:lnTo>
                    <a:lnTo>
                      <a:pt x="202" y="76"/>
                    </a:lnTo>
                    <a:lnTo>
                      <a:pt x="222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22" y="74"/>
                    </a:lnTo>
                    <a:lnTo>
                      <a:pt x="224" y="64"/>
                    </a:lnTo>
                    <a:lnTo>
                      <a:pt x="204" y="64"/>
                    </a:lnTo>
                    <a:lnTo>
                      <a:pt x="204" y="74"/>
                    </a:lnTo>
                    <a:close/>
                    <a:moveTo>
                      <a:pt x="196" y="76"/>
                    </a:moveTo>
                    <a:lnTo>
                      <a:pt x="196" y="62"/>
                    </a:lnTo>
                    <a:lnTo>
                      <a:pt x="180" y="60"/>
                    </a:lnTo>
                    <a:lnTo>
                      <a:pt x="180" y="76"/>
                    </a:lnTo>
                    <a:lnTo>
                      <a:pt x="196" y="76"/>
                    </a:lnTo>
                    <a:close/>
                    <a:moveTo>
                      <a:pt x="182" y="74"/>
                    </a:moveTo>
                    <a:lnTo>
                      <a:pt x="182" y="74"/>
                    </a:lnTo>
                    <a:lnTo>
                      <a:pt x="194" y="74"/>
                    </a:lnTo>
                    <a:lnTo>
                      <a:pt x="194" y="64"/>
                    </a:lnTo>
                    <a:lnTo>
                      <a:pt x="182" y="62"/>
                    </a:lnTo>
                    <a:lnTo>
                      <a:pt x="182" y="74"/>
                    </a:lnTo>
                    <a:close/>
                    <a:moveTo>
                      <a:pt x="174" y="76"/>
                    </a:moveTo>
                    <a:lnTo>
                      <a:pt x="174" y="60"/>
                    </a:lnTo>
                    <a:lnTo>
                      <a:pt x="158" y="58"/>
                    </a:lnTo>
                    <a:lnTo>
                      <a:pt x="158" y="76"/>
                    </a:lnTo>
                    <a:lnTo>
                      <a:pt x="174" y="76"/>
                    </a:lnTo>
                    <a:close/>
                    <a:moveTo>
                      <a:pt x="160" y="74"/>
                    </a:moveTo>
                    <a:lnTo>
                      <a:pt x="160" y="74"/>
                    </a:lnTo>
                    <a:lnTo>
                      <a:pt x="172" y="74"/>
                    </a:lnTo>
                    <a:lnTo>
                      <a:pt x="172" y="62"/>
                    </a:lnTo>
                    <a:lnTo>
                      <a:pt x="160" y="62"/>
                    </a:lnTo>
                    <a:lnTo>
                      <a:pt x="160" y="74"/>
                    </a:lnTo>
                    <a:close/>
                    <a:moveTo>
                      <a:pt x="152" y="76"/>
                    </a:moveTo>
                    <a:lnTo>
                      <a:pt x="152" y="58"/>
                    </a:lnTo>
                    <a:lnTo>
                      <a:pt x="136" y="58"/>
                    </a:lnTo>
                    <a:lnTo>
                      <a:pt x="136" y="76"/>
                    </a:lnTo>
                    <a:lnTo>
                      <a:pt x="152" y="76"/>
                    </a:lnTo>
                    <a:close/>
                    <a:moveTo>
                      <a:pt x="138" y="74"/>
                    </a:moveTo>
                    <a:lnTo>
                      <a:pt x="138" y="74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38" y="60"/>
                    </a:lnTo>
                    <a:lnTo>
                      <a:pt x="138" y="74"/>
                    </a:lnTo>
                    <a:close/>
                    <a:moveTo>
                      <a:pt x="130" y="76"/>
                    </a:moveTo>
                    <a:lnTo>
                      <a:pt x="130" y="58"/>
                    </a:lnTo>
                    <a:lnTo>
                      <a:pt x="112" y="56"/>
                    </a:lnTo>
                    <a:lnTo>
                      <a:pt x="112" y="76"/>
                    </a:lnTo>
                    <a:lnTo>
                      <a:pt x="130" y="76"/>
                    </a:lnTo>
                    <a:close/>
                    <a:moveTo>
                      <a:pt x="114" y="74"/>
                    </a:moveTo>
                    <a:lnTo>
                      <a:pt x="114" y="74"/>
                    </a:lnTo>
                    <a:lnTo>
                      <a:pt x="128" y="74"/>
                    </a:lnTo>
                    <a:lnTo>
                      <a:pt x="128" y="60"/>
                    </a:lnTo>
                    <a:lnTo>
                      <a:pt x="114" y="58"/>
                    </a:lnTo>
                    <a:lnTo>
                      <a:pt x="114" y="74"/>
                    </a:lnTo>
                    <a:close/>
                    <a:moveTo>
                      <a:pt x="108" y="76"/>
                    </a:moveTo>
                    <a:lnTo>
                      <a:pt x="108" y="56"/>
                    </a:lnTo>
                    <a:lnTo>
                      <a:pt x="90" y="56"/>
                    </a:lnTo>
                    <a:lnTo>
                      <a:pt x="90" y="76"/>
                    </a:lnTo>
                    <a:lnTo>
                      <a:pt x="108" y="76"/>
                    </a:lnTo>
                    <a:close/>
                    <a:moveTo>
                      <a:pt x="92" y="74"/>
                    </a:moveTo>
                    <a:lnTo>
                      <a:pt x="92" y="74"/>
                    </a:lnTo>
                    <a:lnTo>
                      <a:pt x="106" y="74"/>
                    </a:lnTo>
                    <a:lnTo>
                      <a:pt x="106" y="58"/>
                    </a:lnTo>
                    <a:lnTo>
                      <a:pt x="92" y="58"/>
                    </a:lnTo>
                    <a:lnTo>
                      <a:pt x="92" y="74"/>
                    </a:lnTo>
                    <a:close/>
                    <a:moveTo>
                      <a:pt x="84" y="76"/>
                    </a:moveTo>
                    <a:lnTo>
                      <a:pt x="84" y="54"/>
                    </a:lnTo>
                    <a:lnTo>
                      <a:pt x="58" y="54"/>
                    </a:lnTo>
                    <a:lnTo>
                      <a:pt x="64" y="76"/>
                    </a:lnTo>
                    <a:lnTo>
                      <a:pt x="84" y="76"/>
                    </a:lnTo>
                    <a:close/>
                    <a:moveTo>
                      <a:pt x="66" y="74"/>
                    </a:moveTo>
                    <a:lnTo>
                      <a:pt x="66" y="74"/>
                    </a:lnTo>
                    <a:lnTo>
                      <a:pt x="82" y="74"/>
                    </a:lnTo>
                    <a:lnTo>
                      <a:pt x="82" y="56"/>
                    </a:lnTo>
                    <a:lnTo>
                      <a:pt x="60" y="56"/>
                    </a:lnTo>
                    <a:lnTo>
                      <a:pt x="66" y="7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6" name="Freeform 139"/>
              <p:cNvSpPr>
                <a:spLocks noEditPoints="1"/>
              </p:cNvSpPr>
              <p:nvPr/>
            </p:nvSpPr>
            <p:spPr bwMode="auto">
              <a:xfrm>
                <a:off x="6365875" y="2273300"/>
                <a:ext cx="381000" cy="304800"/>
              </a:xfrm>
              <a:custGeom>
                <a:avLst/>
                <a:gdLst>
                  <a:gd name="T0" fmla="*/ 182 w 240"/>
                  <a:gd name="T1" fmla="*/ 178 h 192"/>
                  <a:gd name="T2" fmla="*/ 92 w 240"/>
                  <a:gd name="T3" fmla="*/ 188 h 192"/>
                  <a:gd name="T4" fmla="*/ 68 w 240"/>
                  <a:gd name="T5" fmla="*/ 178 h 192"/>
                  <a:gd name="T6" fmla="*/ 18 w 240"/>
                  <a:gd name="T7" fmla="*/ 12 h 192"/>
                  <a:gd name="T8" fmla="*/ 2 w 240"/>
                  <a:gd name="T9" fmla="*/ 2 h 192"/>
                  <a:gd name="T10" fmla="*/ 44 w 240"/>
                  <a:gd name="T11" fmla="*/ 6 h 192"/>
                  <a:gd name="T12" fmla="*/ 82 w 240"/>
                  <a:gd name="T13" fmla="*/ 130 h 192"/>
                  <a:gd name="T14" fmla="*/ 210 w 240"/>
                  <a:gd name="T15" fmla="*/ 178 h 192"/>
                  <a:gd name="T16" fmla="*/ 92 w 240"/>
                  <a:gd name="T17" fmla="*/ 170 h 192"/>
                  <a:gd name="T18" fmla="*/ 186 w 240"/>
                  <a:gd name="T19" fmla="*/ 186 h 192"/>
                  <a:gd name="T20" fmla="*/ 208 w 240"/>
                  <a:gd name="T21" fmla="*/ 178 h 192"/>
                  <a:gd name="T22" fmla="*/ 80 w 240"/>
                  <a:gd name="T23" fmla="*/ 128 h 192"/>
                  <a:gd name="T24" fmla="*/ 54 w 240"/>
                  <a:gd name="T25" fmla="*/ 40 h 192"/>
                  <a:gd name="T26" fmla="*/ 4 w 240"/>
                  <a:gd name="T27" fmla="*/ 2 h 192"/>
                  <a:gd name="T28" fmla="*/ 36 w 240"/>
                  <a:gd name="T29" fmla="*/ 12 h 192"/>
                  <a:gd name="T30" fmla="*/ 70 w 240"/>
                  <a:gd name="T31" fmla="*/ 174 h 192"/>
                  <a:gd name="T32" fmla="*/ 82 w 240"/>
                  <a:gd name="T33" fmla="*/ 190 h 192"/>
                  <a:gd name="T34" fmla="*/ 92 w 240"/>
                  <a:gd name="T35" fmla="*/ 170 h 192"/>
                  <a:gd name="T36" fmla="*/ 196 w 240"/>
                  <a:gd name="T37" fmla="*/ 172 h 192"/>
                  <a:gd name="T38" fmla="*/ 196 w 240"/>
                  <a:gd name="T39" fmla="*/ 184 h 192"/>
                  <a:gd name="T40" fmla="*/ 194 w 240"/>
                  <a:gd name="T41" fmla="*/ 180 h 192"/>
                  <a:gd name="T42" fmla="*/ 196 w 240"/>
                  <a:gd name="T43" fmla="*/ 174 h 192"/>
                  <a:gd name="T44" fmla="*/ 86 w 240"/>
                  <a:gd name="T45" fmla="*/ 174 h 192"/>
                  <a:gd name="T46" fmla="*/ 82 w 240"/>
                  <a:gd name="T47" fmla="*/ 184 h 192"/>
                  <a:gd name="T48" fmla="*/ 80 w 240"/>
                  <a:gd name="T49" fmla="*/ 178 h 192"/>
                  <a:gd name="T50" fmla="*/ 84 w 240"/>
                  <a:gd name="T51" fmla="*/ 176 h 192"/>
                  <a:gd name="T52" fmla="*/ 210 w 240"/>
                  <a:gd name="T53" fmla="*/ 120 h 192"/>
                  <a:gd name="T54" fmla="*/ 198 w 240"/>
                  <a:gd name="T55" fmla="*/ 120 h 192"/>
                  <a:gd name="T56" fmla="*/ 196 w 240"/>
                  <a:gd name="T57" fmla="*/ 118 h 192"/>
                  <a:gd name="T58" fmla="*/ 158 w 240"/>
                  <a:gd name="T59" fmla="*/ 120 h 192"/>
                  <a:gd name="T60" fmla="*/ 160 w 240"/>
                  <a:gd name="T61" fmla="*/ 118 h 192"/>
                  <a:gd name="T62" fmla="*/ 138 w 240"/>
                  <a:gd name="T63" fmla="*/ 118 h 192"/>
                  <a:gd name="T64" fmla="*/ 112 w 240"/>
                  <a:gd name="T65" fmla="*/ 102 h 192"/>
                  <a:gd name="T66" fmla="*/ 116 w 240"/>
                  <a:gd name="T67" fmla="*/ 104 h 192"/>
                  <a:gd name="T68" fmla="*/ 94 w 240"/>
                  <a:gd name="T69" fmla="*/ 118 h 192"/>
                  <a:gd name="T70" fmla="*/ 86 w 240"/>
                  <a:gd name="T71" fmla="*/ 102 h 192"/>
                  <a:gd name="T72" fmla="*/ 84 w 240"/>
                  <a:gd name="T73" fmla="*/ 104 h 192"/>
                  <a:gd name="T74" fmla="*/ 218 w 240"/>
                  <a:gd name="T75" fmla="*/ 96 h 192"/>
                  <a:gd name="T76" fmla="*/ 198 w 240"/>
                  <a:gd name="T77" fmla="*/ 96 h 192"/>
                  <a:gd name="T78" fmla="*/ 196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2 w 240"/>
                  <a:gd name="T87" fmla="*/ 80 h 192"/>
                  <a:gd name="T88" fmla="*/ 116 w 240"/>
                  <a:gd name="T89" fmla="*/ 82 h 192"/>
                  <a:gd name="T90" fmla="*/ 94 w 240"/>
                  <a:gd name="T91" fmla="*/ 94 h 192"/>
                  <a:gd name="T92" fmla="*/ 86 w 240"/>
                  <a:gd name="T93" fmla="*/ 80 h 192"/>
                  <a:gd name="T94" fmla="*/ 84 w 240"/>
                  <a:gd name="T95" fmla="*/ 82 h 192"/>
                  <a:gd name="T96" fmla="*/ 224 w 240"/>
                  <a:gd name="T97" fmla="*/ 76 h 192"/>
                  <a:gd name="T98" fmla="*/ 198 w 240"/>
                  <a:gd name="T99" fmla="*/ 76 h 192"/>
                  <a:gd name="T100" fmla="*/ 196 w 240"/>
                  <a:gd name="T101" fmla="*/ 74 h 192"/>
                  <a:gd name="T102" fmla="*/ 158 w 240"/>
                  <a:gd name="T103" fmla="*/ 76 h 192"/>
                  <a:gd name="T104" fmla="*/ 160 w 240"/>
                  <a:gd name="T105" fmla="*/ 74 h 192"/>
                  <a:gd name="T106" fmla="*/ 138 w 240"/>
                  <a:gd name="T107" fmla="*/ 74 h 192"/>
                  <a:gd name="T108" fmla="*/ 112 w 240"/>
                  <a:gd name="T109" fmla="*/ 56 h 192"/>
                  <a:gd name="T110" fmla="*/ 116 w 240"/>
                  <a:gd name="T111" fmla="*/ 58 h 192"/>
                  <a:gd name="T112" fmla="*/ 94 w 240"/>
                  <a:gd name="T113" fmla="*/ 74 h 192"/>
                  <a:gd name="T114" fmla="*/ 86 w 240"/>
                  <a:gd name="T115" fmla="*/ 54 h 192"/>
                  <a:gd name="T116" fmla="*/ 84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2"/>
                    </a:lnTo>
                    <a:lnTo>
                      <a:pt x="186" y="188"/>
                    </a:lnTo>
                    <a:lnTo>
                      <a:pt x="182" y="184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2"/>
                    </a:lnTo>
                    <a:lnTo>
                      <a:pt x="96" y="172"/>
                    </a:lnTo>
                    <a:lnTo>
                      <a:pt x="96" y="172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6" y="184"/>
                    </a:lnTo>
                    <a:lnTo>
                      <a:pt x="92" y="188"/>
                    </a:lnTo>
                    <a:lnTo>
                      <a:pt x="88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2"/>
                    </a:lnTo>
                    <a:lnTo>
                      <a:pt x="72" y="188"/>
                    </a:lnTo>
                    <a:lnTo>
                      <a:pt x="68" y="184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8" y="174"/>
                    </a:lnTo>
                    <a:lnTo>
                      <a:pt x="70" y="170"/>
                    </a:lnTo>
                    <a:lnTo>
                      <a:pt x="70" y="12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8" y="4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18" y="130"/>
                    </a:lnTo>
                    <a:lnTo>
                      <a:pt x="82" y="130"/>
                    </a:lnTo>
                    <a:lnTo>
                      <a:pt x="82" y="162"/>
                    </a:lnTo>
                    <a:lnTo>
                      <a:pt x="204" y="162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2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10" y="184"/>
                    </a:lnTo>
                    <a:lnTo>
                      <a:pt x="206" y="188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0"/>
                    </a:moveTo>
                    <a:lnTo>
                      <a:pt x="92" y="170"/>
                    </a:lnTo>
                    <a:lnTo>
                      <a:pt x="18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82"/>
                    </a:lnTo>
                    <a:lnTo>
                      <a:pt x="186" y="186"/>
                    </a:lnTo>
                    <a:lnTo>
                      <a:pt x="190" y="190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4" y="186"/>
                    </a:lnTo>
                    <a:lnTo>
                      <a:pt x="208" y="182"/>
                    </a:lnTo>
                    <a:lnTo>
                      <a:pt x="208" y="178"/>
                    </a:lnTo>
                    <a:lnTo>
                      <a:pt x="208" y="178"/>
                    </a:lnTo>
                    <a:lnTo>
                      <a:pt x="206" y="172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202" y="164"/>
                    </a:lnTo>
                    <a:lnTo>
                      <a:pt x="80" y="164"/>
                    </a:lnTo>
                    <a:lnTo>
                      <a:pt x="80" y="128"/>
                    </a:lnTo>
                    <a:lnTo>
                      <a:pt x="216" y="128"/>
                    </a:lnTo>
                    <a:lnTo>
                      <a:pt x="238" y="5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72" y="126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78" y="190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6" y="190"/>
                    </a:lnTo>
                    <a:lnTo>
                      <a:pt x="90" y="186"/>
                    </a:lnTo>
                    <a:lnTo>
                      <a:pt x="94" y="182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4" y="172"/>
                    </a:lnTo>
                    <a:lnTo>
                      <a:pt x="92" y="170"/>
                    </a:lnTo>
                    <a:close/>
                    <a:moveTo>
                      <a:pt x="196" y="184"/>
                    </a:moveTo>
                    <a:lnTo>
                      <a:pt x="196" y="184"/>
                    </a:lnTo>
                    <a:lnTo>
                      <a:pt x="200" y="182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200" y="174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2" y="174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2" y="182"/>
                    </a:lnTo>
                    <a:lnTo>
                      <a:pt x="196" y="184"/>
                    </a:lnTo>
                    <a:lnTo>
                      <a:pt x="196" y="18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6" y="174"/>
                    </a:lnTo>
                    <a:lnTo>
                      <a:pt x="194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4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2" y="184"/>
                    </a:moveTo>
                    <a:lnTo>
                      <a:pt x="82" y="184"/>
                    </a:lnTo>
                    <a:lnTo>
                      <a:pt x="86" y="182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6" y="174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8" y="174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8" y="182"/>
                    </a:lnTo>
                    <a:lnTo>
                      <a:pt x="82" y="184"/>
                    </a:lnTo>
                    <a:lnTo>
                      <a:pt x="82" y="184"/>
                    </a:lnTo>
                    <a:close/>
                    <a:moveTo>
                      <a:pt x="82" y="174"/>
                    </a:moveTo>
                    <a:lnTo>
                      <a:pt x="82" y="174"/>
                    </a:lnTo>
                    <a:lnTo>
                      <a:pt x="82" y="174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80" y="178"/>
                    </a:lnTo>
                    <a:lnTo>
                      <a:pt x="80" y="180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4" y="180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4" y="176"/>
                    </a:lnTo>
                    <a:lnTo>
                      <a:pt x="82" y="174"/>
                    </a:lnTo>
                    <a:lnTo>
                      <a:pt x="82" y="174"/>
                    </a:lnTo>
                    <a:close/>
                    <a:moveTo>
                      <a:pt x="210" y="120"/>
                    </a:moveTo>
                    <a:lnTo>
                      <a:pt x="216" y="102"/>
                    </a:lnTo>
                    <a:lnTo>
                      <a:pt x="202" y="102"/>
                    </a:lnTo>
                    <a:lnTo>
                      <a:pt x="202" y="120"/>
                    </a:lnTo>
                    <a:lnTo>
                      <a:pt x="210" y="120"/>
                    </a:lnTo>
                    <a:close/>
                    <a:moveTo>
                      <a:pt x="204" y="118"/>
                    </a:moveTo>
                    <a:lnTo>
                      <a:pt x="204" y="118"/>
                    </a:lnTo>
                    <a:lnTo>
                      <a:pt x="210" y="118"/>
                    </a:lnTo>
                    <a:lnTo>
                      <a:pt x="214" y="104"/>
                    </a:lnTo>
                    <a:lnTo>
                      <a:pt x="204" y="104"/>
                    </a:lnTo>
                    <a:lnTo>
                      <a:pt x="204" y="118"/>
                    </a:lnTo>
                    <a:close/>
                    <a:moveTo>
                      <a:pt x="198" y="120"/>
                    </a:moveTo>
                    <a:lnTo>
                      <a:pt x="198" y="102"/>
                    </a:lnTo>
                    <a:lnTo>
                      <a:pt x="180" y="102"/>
                    </a:lnTo>
                    <a:lnTo>
                      <a:pt x="180" y="120"/>
                    </a:lnTo>
                    <a:lnTo>
                      <a:pt x="198" y="120"/>
                    </a:lnTo>
                    <a:close/>
                    <a:moveTo>
                      <a:pt x="182" y="118"/>
                    </a:moveTo>
                    <a:lnTo>
                      <a:pt x="182" y="118"/>
                    </a:lnTo>
                    <a:lnTo>
                      <a:pt x="196" y="118"/>
                    </a:lnTo>
                    <a:lnTo>
                      <a:pt x="196" y="104"/>
                    </a:lnTo>
                    <a:lnTo>
                      <a:pt x="182" y="104"/>
                    </a:lnTo>
                    <a:lnTo>
                      <a:pt x="182" y="118"/>
                    </a:lnTo>
                    <a:close/>
                    <a:moveTo>
                      <a:pt x="174" y="120"/>
                    </a:moveTo>
                    <a:lnTo>
                      <a:pt x="174" y="102"/>
                    </a:lnTo>
                    <a:lnTo>
                      <a:pt x="158" y="102"/>
                    </a:lnTo>
                    <a:lnTo>
                      <a:pt x="158" y="120"/>
                    </a:lnTo>
                    <a:lnTo>
                      <a:pt x="174" y="120"/>
                    </a:lnTo>
                    <a:close/>
                    <a:moveTo>
                      <a:pt x="160" y="118"/>
                    </a:moveTo>
                    <a:lnTo>
                      <a:pt x="160" y="118"/>
                    </a:lnTo>
                    <a:lnTo>
                      <a:pt x="172" y="118"/>
                    </a:lnTo>
                    <a:lnTo>
                      <a:pt x="172" y="104"/>
                    </a:lnTo>
                    <a:lnTo>
                      <a:pt x="160" y="104"/>
                    </a:lnTo>
                    <a:lnTo>
                      <a:pt x="160" y="118"/>
                    </a:lnTo>
                    <a:close/>
                    <a:moveTo>
                      <a:pt x="152" y="120"/>
                    </a:moveTo>
                    <a:lnTo>
                      <a:pt x="152" y="102"/>
                    </a:lnTo>
                    <a:lnTo>
                      <a:pt x="136" y="102"/>
                    </a:lnTo>
                    <a:lnTo>
                      <a:pt x="136" y="120"/>
                    </a:lnTo>
                    <a:lnTo>
                      <a:pt x="152" y="120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50" y="118"/>
                    </a:lnTo>
                    <a:lnTo>
                      <a:pt x="150" y="104"/>
                    </a:lnTo>
                    <a:lnTo>
                      <a:pt x="138" y="104"/>
                    </a:lnTo>
                    <a:lnTo>
                      <a:pt x="138" y="118"/>
                    </a:lnTo>
                    <a:close/>
                    <a:moveTo>
                      <a:pt x="130" y="120"/>
                    </a:moveTo>
                    <a:lnTo>
                      <a:pt x="130" y="102"/>
                    </a:lnTo>
                    <a:lnTo>
                      <a:pt x="112" y="102"/>
                    </a:lnTo>
                    <a:lnTo>
                      <a:pt x="112" y="120"/>
                    </a:lnTo>
                    <a:lnTo>
                      <a:pt x="130" y="120"/>
                    </a:lnTo>
                    <a:close/>
                    <a:moveTo>
                      <a:pt x="116" y="118"/>
                    </a:moveTo>
                    <a:lnTo>
                      <a:pt x="116" y="118"/>
                    </a:lnTo>
                    <a:lnTo>
                      <a:pt x="128" y="118"/>
                    </a:lnTo>
                    <a:lnTo>
                      <a:pt x="128" y="104"/>
                    </a:lnTo>
                    <a:lnTo>
                      <a:pt x="116" y="104"/>
                    </a:lnTo>
                    <a:lnTo>
                      <a:pt x="116" y="118"/>
                    </a:lnTo>
                    <a:close/>
                    <a:moveTo>
                      <a:pt x="108" y="120"/>
                    </a:moveTo>
                    <a:lnTo>
                      <a:pt x="108" y="102"/>
                    </a:lnTo>
                    <a:lnTo>
                      <a:pt x="92" y="102"/>
                    </a:lnTo>
                    <a:lnTo>
                      <a:pt x="92" y="120"/>
                    </a:lnTo>
                    <a:lnTo>
                      <a:pt x="108" y="120"/>
                    </a:lnTo>
                    <a:close/>
                    <a:moveTo>
                      <a:pt x="94" y="118"/>
                    </a:moveTo>
                    <a:lnTo>
                      <a:pt x="94" y="118"/>
                    </a:lnTo>
                    <a:lnTo>
                      <a:pt x="106" y="118"/>
                    </a:lnTo>
                    <a:lnTo>
                      <a:pt x="106" y="104"/>
                    </a:lnTo>
                    <a:lnTo>
                      <a:pt x="94" y="104"/>
                    </a:lnTo>
                    <a:lnTo>
                      <a:pt x="94" y="118"/>
                    </a:lnTo>
                    <a:close/>
                    <a:moveTo>
                      <a:pt x="86" y="120"/>
                    </a:moveTo>
                    <a:lnTo>
                      <a:pt x="86" y="102"/>
                    </a:lnTo>
                    <a:lnTo>
                      <a:pt x="74" y="102"/>
                    </a:lnTo>
                    <a:lnTo>
                      <a:pt x="80" y="120"/>
                    </a:lnTo>
                    <a:lnTo>
                      <a:pt x="86" y="120"/>
                    </a:lnTo>
                    <a:close/>
                    <a:moveTo>
                      <a:pt x="80" y="118"/>
                    </a:moveTo>
                    <a:lnTo>
                      <a:pt x="80" y="118"/>
                    </a:lnTo>
                    <a:lnTo>
                      <a:pt x="84" y="118"/>
                    </a:lnTo>
                    <a:lnTo>
                      <a:pt x="84" y="104"/>
                    </a:lnTo>
                    <a:lnTo>
                      <a:pt x="76" y="104"/>
                    </a:lnTo>
                    <a:lnTo>
                      <a:pt x="80" y="118"/>
                    </a:lnTo>
                    <a:close/>
                    <a:moveTo>
                      <a:pt x="218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8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20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8" y="96"/>
                    </a:moveTo>
                    <a:lnTo>
                      <a:pt x="198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8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6" y="94"/>
                    </a:lnTo>
                    <a:lnTo>
                      <a:pt x="196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2" y="80"/>
                    </a:lnTo>
                    <a:lnTo>
                      <a:pt x="112" y="96"/>
                    </a:lnTo>
                    <a:lnTo>
                      <a:pt x="130" y="96"/>
                    </a:lnTo>
                    <a:close/>
                    <a:moveTo>
                      <a:pt x="116" y="94"/>
                    </a:moveTo>
                    <a:lnTo>
                      <a:pt x="116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2" y="80"/>
                    </a:lnTo>
                    <a:lnTo>
                      <a:pt x="92" y="96"/>
                    </a:lnTo>
                    <a:lnTo>
                      <a:pt x="108" y="96"/>
                    </a:lnTo>
                    <a:close/>
                    <a:moveTo>
                      <a:pt x="94" y="94"/>
                    </a:moveTo>
                    <a:lnTo>
                      <a:pt x="94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4" y="82"/>
                    </a:lnTo>
                    <a:lnTo>
                      <a:pt x="94" y="94"/>
                    </a:lnTo>
                    <a:close/>
                    <a:moveTo>
                      <a:pt x="86" y="96"/>
                    </a:moveTo>
                    <a:lnTo>
                      <a:pt x="86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6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4" y="94"/>
                    </a:lnTo>
                    <a:lnTo>
                      <a:pt x="84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4" y="76"/>
                    </a:moveTo>
                    <a:lnTo>
                      <a:pt x="228" y="62"/>
                    </a:lnTo>
                    <a:lnTo>
                      <a:pt x="202" y="62"/>
                    </a:lnTo>
                    <a:lnTo>
                      <a:pt x="202" y="76"/>
                    </a:lnTo>
                    <a:lnTo>
                      <a:pt x="224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22" y="74"/>
                    </a:lnTo>
                    <a:lnTo>
                      <a:pt x="224" y="64"/>
                    </a:lnTo>
                    <a:lnTo>
                      <a:pt x="204" y="64"/>
                    </a:lnTo>
                    <a:lnTo>
                      <a:pt x="204" y="74"/>
                    </a:lnTo>
                    <a:close/>
                    <a:moveTo>
                      <a:pt x="198" y="76"/>
                    </a:moveTo>
                    <a:lnTo>
                      <a:pt x="198" y="60"/>
                    </a:lnTo>
                    <a:lnTo>
                      <a:pt x="180" y="60"/>
                    </a:lnTo>
                    <a:lnTo>
                      <a:pt x="180" y="76"/>
                    </a:lnTo>
                    <a:lnTo>
                      <a:pt x="198" y="76"/>
                    </a:lnTo>
                    <a:close/>
                    <a:moveTo>
                      <a:pt x="182" y="74"/>
                    </a:moveTo>
                    <a:lnTo>
                      <a:pt x="182" y="74"/>
                    </a:lnTo>
                    <a:lnTo>
                      <a:pt x="196" y="74"/>
                    </a:lnTo>
                    <a:lnTo>
                      <a:pt x="196" y="62"/>
                    </a:lnTo>
                    <a:lnTo>
                      <a:pt x="182" y="62"/>
                    </a:lnTo>
                    <a:lnTo>
                      <a:pt x="182" y="74"/>
                    </a:lnTo>
                    <a:close/>
                    <a:moveTo>
                      <a:pt x="174" y="76"/>
                    </a:moveTo>
                    <a:lnTo>
                      <a:pt x="174" y="60"/>
                    </a:lnTo>
                    <a:lnTo>
                      <a:pt x="158" y="58"/>
                    </a:lnTo>
                    <a:lnTo>
                      <a:pt x="158" y="76"/>
                    </a:lnTo>
                    <a:lnTo>
                      <a:pt x="174" y="76"/>
                    </a:lnTo>
                    <a:close/>
                    <a:moveTo>
                      <a:pt x="160" y="74"/>
                    </a:moveTo>
                    <a:lnTo>
                      <a:pt x="160" y="74"/>
                    </a:lnTo>
                    <a:lnTo>
                      <a:pt x="172" y="74"/>
                    </a:lnTo>
                    <a:lnTo>
                      <a:pt x="172" y="62"/>
                    </a:lnTo>
                    <a:lnTo>
                      <a:pt x="160" y="60"/>
                    </a:lnTo>
                    <a:lnTo>
                      <a:pt x="160" y="74"/>
                    </a:lnTo>
                    <a:close/>
                    <a:moveTo>
                      <a:pt x="152" y="76"/>
                    </a:moveTo>
                    <a:lnTo>
                      <a:pt x="152" y="58"/>
                    </a:lnTo>
                    <a:lnTo>
                      <a:pt x="136" y="58"/>
                    </a:lnTo>
                    <a:lnTo>
                      <a:pt x="136" y="76"/>
                    </a:lnTo>
                    <a:lnTo>
                      <a:pt x="152" y="76"/>
                    </a:lnTo>
                    <a:close/>
                    <a:moveTo>
                      <a:pt x="138" y="74"/>
                    </a:moveTo>
                    <a:lnTo>
                      <a:pt x="138" y="74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38" y="60"/>
                    </a:lnTo>
                    <a:lnTo>
                      <a:pt x="138" y="74"/>
                    </a:lnTo>
                    <a:close/>
                    <a:moveTo>
                      <a:pt x="130" y="76"/>
                    </a:moveTo>
                    <a:lnTo>
                      <a:pt x="130" y="56"/>
                    </a:lnTo>
                    <a:lnTo>
                      <a:pt x="112" y="56"/>
                    </a:lnTo>
                    <a:lnTo>
                      <a:pt x="112" y="76"/>
                    </a:lnTo>
                    <a:lnTo>
                      <a:pt x="130" y="76"/>
                    </a:lnTo>
                    <a:close/>
                    <a:moveTo>
                      <a:pt x="116" y="74"/>
                    </a:moveTo>
                    <a:lnTo>
                      <a:pt x="116" y="74"/>
                    </a:lnTo>
                    <a:lnTo>
                      <a:pt x="128" y="74"/>
                    </a:lnTo>
                    <a:lnTo>
                      <a:pt x="128" y="58"/>
                    </a:lnTo>
                    <a:lnTo>
                      <a:pt x="116" y="58"/>
                    </a:lnTo>
                    <a:lnTo>
                      <a:pt x="116" y="74"/>
                    </a:lnTo>
                    <a:close/>
                    <a:moveTo>
                      <a:pt x="108" y="76"/>
                    </a:moveTo>
                    <a:lnTo>
                      <a:pt x="108" y="56"/>
                    </a:lnTo>
                    <a:lnTo>
                      <a:pt x="92" y="54"/>
                    </a:lnTo>
                    <a:lnTo>
                      <a:pt x="92" y="76"/>
                    </a:lnTo>
                    <a:lnTo>
                      <a:pt x="108" y="76"/>
                    </a:lnTo>
                    <a:close/>
                    <a:moveTo>
                      <a:pt x="94" y="74"/>
                    </a:moveTo>
                    <a:lnTo>
                      <a:pt x="94" y="74"/>
                    </a:lnTo>
                    <a:lnTo>
                      <a:pt x="106" y="74"/>
                    </a:lnTo>
                    <a:lnTo>
                      <a:pt x="106" y="58"/>
                    </a:lnTo>
                    <a:lnTo>
                      <a:pt x="94" y="56"/>
                    </a:lnTo>
                    <a:lnTo>
                      <a:pt x="94" y="74"/>
                    </a:lnTo>
                    <a:close/>
                    <a:moveTo>
                      <a:pt x="86" y="76"/>
                    </a:moveTo>
                    <a:lnTo>
                      <a:pt x="86" y="54"/>
                    </a:lnTo>
                    <a:lnTo>
                      <a:pt x="58" y="52"/>
                    </a:lnTo>
                    <a:lnTo>
                      <a:pt x="66" y="76"/>
                    </a:lnTo>
                    <a:lnTo>
                      <a:pt x="86" y="76"/>
                    </a:lnTo>
                    <a:close/>
                    <a:moveTo>
                      <a:pt x="66" y="74"/>
                    </a:moveTo>
                    <a:lnTo>
                      <a:pt x="66" y="74"/>
                    </a:lnTo>
                    <a:lnTo>
                      <a:pt x="84" y="74"/>
                    </a:lnTo>
                    <a:lnTo>
                      <a:pt x="84" y="56"/>
                    </a:lnTo>
                    <a:lnTo>
                      <a:pt x="60" y="56"/>
                    </a:lnTo>
                    <a:lnTo>
                      <a:pt x="66" y="7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57" name="Freeform 140"/>
              <p:cNvSpPr>
                <a:spLocks noEditPoints="1"/>
              </p:cNvSpPr>
              <p:nvPr/>
            </p:nvSpPr>
            <p:spPr bwMode="auto">
              <a:xfrm>
                <a:off x="7178675" y="2298700"/>
                <a:ext cx="381000" cy="304800"/>
              </a:xfrm>
              <a:custGeom>
                <a:avLst/>
                <a:gdLst>
                  <a:gd name="T0" fmla="*/ 182 w 240"/>
                  <a:gd name="T1" fmla="*/ 178 h 192"/>
                  <a:gd name="T2" fmla="*/ 92 w 240"/>
                  <a:gd name="T3" fmla="*/ 188 h 192"/>
                  <a:gd name="T4" fmla="*/ 68 w 240"/>
                  <a:gd name="T5" fmla="*/ 178 h 192"/>
                  <a:gd name="T6" fmla="*/ 16 w 240"/>
                  <a:gd name="T7" fmla="*/ 12 h 192"/>
                  <a:gd name="T8" fmla="*/ 2 w 240"/>
                  <a:gd name="T9" fmla="*/ 2 h 192"/>
                  <a:gd name="T10" fmla="*/ 44 w 240"/>
                  <a:gd name="T11" fmla="*/ 6 h 192"/>
                  <a:gd name="T12" fmla="*/ 82 w 240"/>
                  <a:gd name="T13" fmla="*/ 130 h 192"/>
                  <a:gd name="T14" fmla="*/ 210 w 240"/>
                  <a:gd name="T15" fmla="*/ 178 h 192"/>
                  <a:gd name="T16" fmla="*/ 92 w 240"/>
                  <a:gd name="T17" fmla="*/ 170 h 192"/>
                  <a:gd name="T18" fmla="*/ 186 w 240"/>
                  <a:gd name="T19" fmla="*/ 188 h 192"/>
                  <a:gd name="T20" fmla="*/ 208 w 240"/>
                  <a:gd name="T21" fmla="*/ 178 h 192"/>
                  <a:gd name="T22" fmla="*/ 80 w 240"/>
                  <a:gd name="T23" fmla="*/ 128 h 192"/>
                  <a:gd name="T24" fmla="*/ 54 w 240"/>
                  <a:gd name="T25" fmla="*/ 40 h 192"/>
                  <a:gd name="T26" fmla="*/ 4 w 240"/>
                  <a:gd name="T27" fmla="*/ 2 h 192"/>
                  <a:gd name="T28" fmla="*/ 36 w 240"/>
                  <a:gd name="T29" fmla="*/ 12 h 192"/>
                  <a:gd name="T30" fmla="*/ 70 w 240"/>
                  <a:gd name="T31" fmla="*/ 174 h 192"/>
                  <a:gd name="T32" fmla="*/ 82 w 240"/>
                  <a:gd name="T33" fmla="*/ 190 h 192"/>
                  <a:gd name="T34" fmla="*/ 92 w 240"/>
                  <a:gd name="T35" fmla="*/ 170 h 192"/>
                  <a:gd name="T36" fmla="*/ 196 w 240"/>
                  <a:gd name="T37" fmla="*/ 174 h 192"/>
                  <a:gd name="T38" fmla="*/ 196 w 240"/>
                  <a:gd name="T39" fmla="*/ 184 h 192"/>
                  <a:gd name="T40" fmla="*/ 194 w 240"/>
                  <a:gd name="T41" fmla="*/ 180 h 192"/>
                  <a:gd name="T42" fmla="*/ 196 w 240"/>
                  <a:gd name="T43" fmla="*/ 176 h 192"/>
                  <a:gd name="T44" fmla="*/ 86 w 240"/>
                  <a:gd name="T45" fmla="*/ 174 h 192"/>
                  <a:gd name="T46" fmla="*/ 82 w 240"/>
                  <a:gd name="T47" fmla="*/ 184 h 192"/>
                  <a:gd name="T48" fmla="*/ 78 w 240"/>
                  <a:gd name="T49" fmla="*/ 178 h 192"/>
                  <a:gd name="T50" fmla="*/ 84 w 240"/>
                  <a:gd name="T51" fmla="*/ 176 h 192"/>
                  <a:gd name="T52" fmla="*/ 210 w 240"/>
                  <a:gd name="T53" fmla="*/ 120 h 192"/>
                  <a:gd name="T54" fmla="*/ 198 w 240"/>
                  <a:gd name="T55" fmla="*/ 120 h 192"/>
                  <a:gd name="T56" fmla="*/ 196 w 240"/>
                  <a:gd name="T57" fmla="*/ 118 h 192"/>
                  <a:gd name="T58" fmla="*/ 158 w 240"/>
                  <a:gd name="T59" fmla="*/ 120 h 192"/>
                  <a:gd name="T60" fmla="*/ 160 w 240"/>
                  <a:gd name="T61" fmla="*/ 118 h 192"/>
                  <a:gd name="T62" fmla="*/ 138 w 240"/>
                  <a:gd name="T63" fmla="*/ 118 h 192"/>
                  <a:gd name="T64" fmla="*/ 112 w 240"/>
                  <a:gd name="T65" fmla="*/ 102 h 192"/>
                  <a:gd name="T66" fmla="*/ 116 w 240"/>
                  <a:gd name="T67" fmla="*/ 104 h 192"/>
                  <a:gd name="T68" fmla="*/ 94 w 240"/>
                  <a:gd name="T69" fmla="*/ 118 h 192"/>
                  <a:gd name="T70" fmla="*/ 86 w 240"/>
                  <a:gd name="T71" fmla="*/ 102 h 192"/>
                  <a:gd name="T72" fmla="*/ 84 w 240"/>
                  <a:gd name="T73" fmla="*/ 104 h 192"/>
                  <a:gd name="T74" fmla="*/ 218 w 240"/>
                  <a:gd name="T75" fmla="*/ 96 h 192"/>
                  <a:gd name="T76" fmla="*/ 198 w 240"/>
                  <a:gd name="T77" fmla="*/ 96 h 192"/>
                  <a:gd name="T78" fmla="*/ 196 w 240"/>
                  <a:gd name="T79" fmla="*/ 94 h 192"/>
                  <a:gd name="T80" fmla="*/ 158 w 240"/>
                  <a:gd name="T81" fmla="*/ 96 h 192"/>
                  <a:gd name="T82" fmla="*/ 160 w 240"/>
                  <a:gd name="T83" fmla="*/ 94 h 192"/>
                  <a:gd name="T84" fmla="*/ 138 w 240"/>
                  <a:gd name="T85" fmla="*/ 94 h 192"/>
                  <a:gd name="T86" fmla="*/ 112 w 240"/>
                  <a:gd name="T87" fmla="*/ 80 h 192"/>
                  <a:gd name="T88" fmla="*/ 116 w 240"/>
                  <a:gd name="T89" fmla="*/ 82 h 192"/>
                  <a:gd name="T90" fmla="*/ 94 w 240"/>
                  <a:gd name="T91" fmla="*/ 94 h 192"/>
                  <a:gd name="T92" fmla="*/ 86 w 240"/>
                  <a:gd name="T93" fmla="*/ 80 h 192"/>
                  <a:gd name="T94" fmla="*/ 84 w 240"/>
                  <a:gd name="T95" fmla="*/ 82 h 192"/>
                  <a:gd name="T96" fmla="*/ 224 w 240"/>
                  <a:gd name="T97" fmla="*/ 76 h 192"/>
                  <a:gd name="T98" fmla="*/ 198 w 240"/>
                  <a:gd name="T99" fmla="*/ 76 h 192"/>
                  <a:gd name="T100" fmla="*/ 196 w 240"/>
                  <a:gd name="T101" fmla="*/ 74 h 192"/>
                  <a:gd name="T102" fmla="*/ 158 w 240"/>
                  <a:gd name="T103" fmla="*/ 76 h 192"/>
                  <a:gd name="T104" fmla="*/ 160 w 240"/>
                  <a:gd name="T105" fmla="*/ 74 h 192"/>
                  <a:gd name="T106" fmla="*/ 138 w 240"/>
                  <a:gd name="T107" fmla="*/ 74 h 192"/>
                  <a:gd name="T108" fmla="*/ 112 w 240"/>
                  <a:gd name="T109" fmla="*/ 56 h 192"/>
                  <a:gd name="T110" fmla="*/ 116 w 240"/>
                  <a:gd name="T111" fmla="*/ 58 h 192"/>
                  <a:gd name="T112" fmla="*/ 94 w 240"/>
                  <a:gd name="T113" fmla="*/ 74 h 192"/>
                  <a:gd name="T114" fmla="*/ 86 w 240"/>
                  <a:gd name="T115" fmla="*/ 54 h 192"/>
                  <a:gd name="T116" fmla="*/ 84 w 240"/>
                  <a:gd name="T117" fmla="*/ 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192">
                    <a:moveTo>
                      <a:pt x="196" y="192"/>
                    </a:moveTo>
                    <a:lnTo>
                      <a:pt x="196" y="192"/>
                    </a:lnTo>
                    <a:lnTo>
                      <a:pt x="190" y="192"/>
                    </a:lnTo>
                    <a:lnTo>
                      <a:pt x="186" y="188"/>
                    </a:lnTo>
                    <a:lnTo>
                      <a:pt x="182" y="184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6" y="184"/>
                    </a:lnTo>
                    <a:lnTo>
                      <a:pt x="92" y="188"/>
                    </a:lnTo>
                    <a:lnTo>
                      <a:pt x="88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76" y="192"/>
                    </a:lnTo>
                    <a:lnTo>
                      <a:pt x="72" y="188"/>
                    </a:lnTo>
                    <a:lnTo>
                      <a:pt x="68" y="184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8" y="174"/>
                    </a:lnTo>
                    <a:lnTo>
                      <a:pt x="70" y="170"/>
                    </a:lnTo>
                    <a:lnTo>
                      <a:pt x="70" y="12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4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18" y="130"/>
                    </a:lnTo>
                    <a:lnTo>
                      <a:pt x="82" y="130"/>
                    </a:lnTo>
                    <a:lnTo>
                      <a:pt x="82" y="162"/>
                    </a:lnTo>
                    <a:lnTo>
                      <a:pt x="204" y="162"/>
                    </a:lnTo>
                    <a:lnTo>
                      <a:pt x="204" y="166"/>
                    </a:lnTo>
                    <a:lnTo>
                      <a:pt x="204" y="166"/>
                    </a:lnTo>
                    <a:lnTo>
                      <a:pt x="208" y="172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10" y="184"/>
                    </a:lnTo>
                    <a:lnTo>
                      <a:pt x="206" y="188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6" y="192"/>
                    </a:lnTo>
                    <a:close/>
                    <a:moveTo>
                      <a:pt x="92" y="170"/>
                    </a:moveTo>
                    <a:lnTo>
                      <a:pt x="92" y="170"/>
                    </a:lnTo>
                    <a:lnTo>
                      <a:pt x="18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84"/>
                    </a:lnTo>
                    <a:lnTo>
                      <a:pt x="186" y="188"/>
                    </a:lnTo>
                    <a:lnTo>
                      <a:pt x="190" y="190"/>
                    </a:lnTo>
                    <a:lnTo>
                      <a:pt x="196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4" y="188"/>
                    </a:lnTo>
                    <a:lnTo>
                      <a:pt x="208" y="184"/>
                    </a:lnTo>
                    <a:lnTo>
                      <a:pt x="208" y="178"/>
                    </a:lnTo>
                    <a:lnTo>
                      <a:pt x="208" y="178"/>
                    </a:lnTo>
                    <a:lnTo>
                      <a:pt x="206" y="172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202" y="164"/>
                    </a:lnTo>
                    <a:lnTo>
                      <a:pt x="80" y="164"/>
                    </a:lnTo>
                    <a:lnTo>
                      <a:pt x="80" y="128"/>
                    </a:lnTo>
                    <a:lnTo>
                      <a:pt x="216" y="128"/>
                    </a:lnTo>
                    <a:lnTo>
                      <a:pt x="238" y="5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lnTo>
                      <a:pt x="2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72" y="126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84"/>
                    </a:lnTo>
                    <a:lnTo>
                      <a:pt x="74" y="188"/>
                    </a:lnTo>
                    <a:lnTo>
                      <a:pt x="78" y="190"/>
                    </a:lnTo>
                    <a:lnTo>
                      <a:pt x="82" y="190"/>
                    </a:lnTo>
                    <a:lnTo>
                      <a:pt x="82" y="190"/>
                    </a:lnTo>
                    <a:lnTo>
                      <a:pt x="86" y="190"/>
                    </a:lnTo>
                    <a:lnTo>
                      <a:pt x="90" y="188"/>
                    </a:lnTo>
                    <a:lnTo>
                      <a:pt x="94" y="184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4" y="172"/>
                    </a:lnTo>
                    <a:lnTo>
                      <a:pt x="92" y="170"/>
                    </a:lnTo>
                    <a:close/>
                    <a:moveTo>
                      <a:pt x="196" y="184"/>
                    </a:moveTo>
                    <a:lnTo>
                      <a:pt x="196" y="184"/>
                    </a:lnTo>
                    <a:lnTo>
                      <a:pt x="200" y="182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200" y="174"/>
                    </a:lnTo>
                    <a:lnTo>
                      <a:pt x="196" y="174"/>
                    </a:lnTo>
                    <a:lnTo>
                      <a:pt x="196" y="174"/>
                    </a:lnTo>
                    <a:lnTo>
                      <a:pt x="192" y="174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2" y="182"/>
                    </a:lnTo>
                    <a:lnTo>
                      <a:pt x="196" y="184"/>
                    </a:lnTo>
                    <a:lnTo>
                      <a:pt x="196" y="184"/>
                    </a:lnTo>
                    <a:close/>
                    <a:moveTo>
                      <a:pt x="196" y="176"/>
                    </a:moveTo>
                    <a:lnTo>
                      <a:pt x="196" y="176"/>
                    </a:lnTo>
                    <a:lnTo>
                      <a:pt x="196" y="176"/>
                    </a:lnTo>
                    <a:lnTo>
                      <a:pt x="194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4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6"/>
                    </a:lnTo>
                    <a:close/>
                    <a:moveTo>
                      <a:pt x="82" y="184"/>
                    </a:moveTo>
                    <a:lnTo>
                      <a:pt x="82" y="184"/>
                    </a:lnTo>
                    <a:lnTo>
                      <a:pt x="86" y="182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6" y="174"/>
                    </a:lnTo>
                    <a:lnTo>
                      <a:pt x="82" y="174"/>
                    </a:lnTo>
                    <a:lnTo>
                      <a:pt x="82" y="174"/>
                    </a:lnTo>
                    <a:lnTo>
                      <a:pt x="78" y="174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8" y="182"/>
                    </a:lnTo>
                    <a:lnTo>
                      <a:pt x="82" y="184"/>
                    </a:lnTo>
                    <a:lnTo>
                      <a:pt x="82" y="184"/>
                    </a:lnTo>
                    <a:close/>
                    <a:moveTo>
                      <a:pt x="82" y="176"/>
                    </a:moveTo>
                    <a:lnTo>
                      <a:pt x="82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80" y="180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4" y="180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4" y="176"/>
                    </a:lnTo>
                    <a:lnTo>
                      <a:pt x="82" y="176"/>
                    </a:lnTo>
                    <a:lnTo>
                      <a:pt x="82" y="176"/>
                    </a:lnTo>
                    <a:close/>
                    <a:moveTo>
                      <a:pt x="210" y="120"/>
                    </a:moveTo>
                    <a:lnTo>
                      <a:pt x="216" y="102"/>
                    </a:lnTo>
                    <a:lnTo>
                      <a:pt x="202" y="102"/>
                    </a:lnTo>
                    <a:lnTo>
                      <a:pt x="202" y="120"/>
                    </a:lnTo>
                    <a:lnTo>
                      <a:pt x="210" y="120"/>
                    </a:lnTo>
                    <a:close/>
                    <a:moveTo>
                      <a:pt x="204" y="118"/>
                    </a:moveTo>
                    <a:lnTo>
                      <a:pt x="204" y="118"/>
                    </a:lnTo>
                    <a:lnTo>
                      <a:pt x="210" y="118"/>
                    </a:lnTo>
                    <a:lnTo>
                      <a:pt x="214" y="104"/>
                    </a:lnTo>
                    <a:lnTo>
                      <a:pt x="204" y="104"/>
                    </a:lnTo>
                    <a:lnTo>
                      <a:pt x="204" y="118"/>
                    </a:lnTo>
                    <a:close/>
                    <a:moveTo>
                      <a:pt x="198" y="120"/>
                    </a:moveTo>
                    <a:lnTo>
                      <a:pt x="198" y="102"/>
                    </a:lnTo>
                    <a:lnTo>
                      <a:pt x="180" y="102"/>
                    </a:lnTo>
                    <a:lnTo>
                      <a:pt x="180" y="120"/>
                    </a:lnTo>
                    <a:lnTo>
                      <a:pt x="198" y="120"/>
                    </a:lnTo>
                    <a:close/>
                    <a:moveTo>
                      <a:pt x="182" y="118"/>
                    </a:moveTo>
                    <a:lnTo>
                      <a:pt x="182" y="118"/>
                    </a:lnTo>
                    <a:lnTo>
                      <a:pt x="196" y="118"/>
                    </a:lnTo>
                    <a:lnTo>
                      <a:pt x="196" y="104"/>
                    </a:lnTo>
                    <a:lnTo>
                      <a:pt x="182" y="104"/>
                    </a:lnTo>
                    <a:lnTo>
                      <a:pt x="182" y="118"/>
                    </a:lnTo>
                    <a:close/>
                    <a:moveTo>
                      <a:pt x="174" y="120"/>
                    </a:moveTo>
                    <a:lnTo>
                      <a:pt x="174" y="102"/>
                    </a:lnTo>
                    <a:lnTo>
                      <a:pt x="158" y="102"/>
                    </a:lnTo>
                    <a:lnTo>
                      <a:pt x="158" y="120"/>
                    </a:lnTo>
                    <a:lnTo>
                      <a:pt x="174" y="120"/>
                    </a:lnTo>
                    <a:close/>
                    <a:moveTo>
                      <a:pt x="160" y="118"/>
                    </a:moveTo>
                    <a:lnTo>
                      <a:pt x="160" y="118"/>
                    </a:lnTo>
                    <a:lnTo>
                      <a:pt x="172" y="118"/>
                    </a:lnTo>
                    <a:lnTo>
                      <a:pt x="172" y="104"/>
                    </a:lnTo>
                    <a:lnTo>
                      <a:pt x="160" y="104"/>
                    </a:lnTo>
                    <a:lnTo>
                      <a:pt x="160" y="118"/>
                    </a:lnTo>
                    <a:close/>
                    <a:moveTo>
                      <a:pt x="152" y="120"/>
                    </a:moveTo>
                    <a:lnTo>
                      <a:pt x="152" y="102"/>
                    </a:lnTo>
                    <a:lnTo>
                      <a:pt x="136" y="102"/>
                    </a:lnTo>
                    <a:lnTo>
                      <a:pt x="136" y="120"/>
                    </a:lnTo>
                    <a:lnTo>
                      <a:pt x="152" y="120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50" y="118"/>
                    </a:lnTo>
                    <a:lnTo>
                      <a:pt x="150" y="104"/>
                    </a:lnTo>
                    <a:lnTo>
                      <a:pt x="138" y="104"/>
                    </a:lnTo>
                    <a:lnTo>
                      <a:pt x="138" y="118"/>
                    </a:lnTo>
                    <a:close/>
                    <a:moveTo>
                      <a:pt x="130" y="120"/>
                    </a:moveTo>
                    <a:lnTo>
                      <a:pt x="130" y="102"/>
                    </a:lnTo>
                    <a:lnTo>
                      <a:pt x="112" y="102"/>
                    </a:lnTo>
                    <a:lnTo>
                      <a:pt x="112" y="120"/>
                    </a:lnTo>
                    <a:lnTo>
                      <a:pt x="130" y="120"/>
                    </a:lnTo>
                    <a:close/>
                    <a:moveTo>
                      <a:pt x="116" y="118"/>
                    </a:moveTo>
                    <a:lnTo>
                      <a:pt x="116" y="118"/>
                    </a:lnTo>
                    <a:lnTo>
                      <a:pt x="128" y="118"/>
                    </a:lnTo>
                    <a:lnTo>
                      <a:pt x="128" y="104"/>
                    </a:lnTo>
                    <a:lnTo>
                      <a:pt x="116" y="104"/>
                    </a:lnTo>
                    <a:lnTo>
                      <a:pt x="116" y="118"/>
                    </a:lnTo>
                    <a:close/>
                    <a:moveTo>
                      <a:pt x="108" y="120"/>
                    </a:moveTo>
                    <a:lnTo>
                      <a:pt x="108" y="102"/>
                    </a:lnTo>
                    <a:lnTo>
                      <a:pt x="92" y="102"/>
                    </a:lnTo>
                    <a:lnTo>
                      <a:pt x="92" y="120"/>
                    </a:lnTo>
                    <a:lnTo>
                      <a:pt x="108" y="120"/>
                    </a:lnTo>
                    <a:close/>
                    <a:moveTo>
                      <a:pt x="94" y="118"/>
                    </a:moveTo>
                    <a:lnTo>
                      <a:pt x="94" y="118"/>
                    </a:lnTo>
                    <a:lnTo>
                      <a:pt x="106" y="118"/>
                    </a:lnTo>
                    <a:lnTo>
                      <a:pt x="106" y="104"/>
                    </a:lnTo>
                    <a:lnTo>
                      <a:pt x="94" y="104"/>
                    </a:lnTo>
                    <a:lnTo>
                      <a:pt x="94" y="118"/>
                    </a:lnTo>
                    <a:close/>
                    <a:moveTo>
                      <a:pt x="86" y="120"/>
                    </a:moveTo>
                    <a:lnTo>
                      <a:pt x="86" y="102"/>
                    </a:lnTo>
                    <a:lnTo>
                      <a:pt x="74" y="102"/>
                    </a:lnTo>
                    <a:lnTo>
                      <a:pt x="80" y="120"/>
                    </a:lnTo>
                    <a:lnTo>
                      <a:pt x="86" y="120"/>
                    </a:lnTo>
                    <a:close/>
                    <a:moveTo>
                      <a:pt x="80" y="118"/>
                    </a:moveTo>
                    <a:lnTo>
                      <a:pt x="80" y="118"/>
                    </a:lnTo>
                    <a:lnTo>
                      <a:pt x="84" y="118"/>
                    </a:lnTo>
                    <a:lnTo>
                      <a:pt x="84" y="104"/>
                    </a:lnTo>
                    <a:lnTo>
                      <a:pt x="76" y="104"/>
                    </a:lnTo>
                    <a:lnTo>
                      <a:pt x="80" y="118"/>
                    </a:lnTo>
                    <a:close/>
                    <a:moveTo>
                      <a:pt x="218" y="96"/>
                    </a:moveTo>
                    <a:lnTo>
                      <a:pt x="222" y="80"/>
                    </a:lnTo>
                    <a:lnTo>
                      <a:pt x="202" y="80"/>
                    </a:lnTo>
                    <a:lnTo>
                      <a:pt x="202" y="96"/>
                    </a:lnTo>
                    <a:lnTo>
                      <a:pt x="218" y="96"/>
                    </a:lnTo>
                    <a:close/>
                    <a:moveTo>
                      <a:pt x="204" y="94"/>
                    </a:moveTo>
                    <a:lnTo>
                      <a:pt x="204" y="94"/>
                    </a:lnTo>
                    <a:lnTo>
                      <a:pt x="216" y="94"/>
                    </a:lnTo>
                    <a:lnTo>
                      <a:pt x="220" y="82"/>
                    </a:lnTo>
                    <a:lnTo>
                      <a:pt x="204" y="82"/>
                    </a:lnTo>
                    <a:lnTo>
                      <a:pt x="204" y="94"/>
                    </a:lnTo>
                    <a:close/>
                    <a:moveTo>
                      <a:pt x="198" y="96"/>
                    </a:moveTo>
                    <a:lnTo>
                      <a:pt x="198" y="80"/>
                    </a:lnTo>
                    <a:lnTo>
                      <a:pt x="180" y="80"/>
                    </a:lnTo>
                    <a:lnTo>
                      <a:pt x="180" y="96"/>
                    </a:lnTo>
                    <a:lnTo>
                      <a:pt x="198" y="96"/>
                    </a:lnTo>
                    <a:close/>
                    <a:moveTo>
                      <a:pt x="182" y="94"/>
                    </a:moveTo>
                    <a:lnTo>
                      <a:pt x="182" y="94"/>
                    </a:lnTo>
                    <a:lnTo>
                      <a:pt x="196" y="94"/>
                    </a:lnTo>
                    <a:lnTo>
                      <a:pt x="196" y="82"/>
                    </a:lnTo>
                    <a:lnTo>
                      <a:pt x="182" y="82"/>
                    </a:lnTo>
                    <a:lnTo>
                      <a:pt x="182" y="94"/>
                    </a:lnTo>
                    <a:close/>
                    <a:moveTo>
                      <a:pt x="174" y="96"/>
                    </a:moveTo>
                    <a:lnTo>
                      <a:pt x="174" y="80"/>
                    </a:lnTo>
                    <a:lnTo>
                      <a:pt x="158" y="80"/>
                    </a:lnTo>
                    <a:lnTo>
                      <a:pt x="158" y="96"/>
                    </a:lnTo>
                    <a:lnTo>
                      <a:pt x="174" y="96"/>
                    </a:lnTo>
                    <a:close/>
                    <a:moveTo>
                      <a:pt x="160" y="94"/>
                    </a:moveTo>
                    <a:lnTo>
                      <a:pt x="160" y="94"/>
                    </a:lnTo>
                    <a:lnTo>
                      <a:pt x="172" y="94"/>
                    </a:lnTo>
                    <a:lnTo>
                      <a:pt x="172" y="82"/>
                    </a:lnTo>
                    <a:lnTo>
                      <a:pt x="160" y="82"/>
                    </a:lnTo>
                    <a:lnTo>
                      <a:pt x="160" y="94"/>
                    </a:lnTo>
                    <a:close/>
                    <a:moveTo>
                      <a:pt x="152" y="96"/>
                    </a:move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52" y="96"/>
                    </a:lnTo>
                    <a:close/>
                    <a:moveTo>
                      <a:pt x="138" y="94"/>
                    </a:moveTo>
                    <a:lnTo>
                      <a:pt x="138" y="94"/>
                    </a:lnTo>
                    <a:lnTo>
                      <a:pt x="150" y="94"/>
                    </a:lnTo>
                    <a:lnTo>
                      <a:pt x="150" y="82"/>
                    </a:lnTo>
                    <a:lnTo>
                      <a:pt x="138" y="82"/>
                    </a:lnTo>
                    <a:lnTo>
                      <a:pt x="138" y="94"/>
                    </a:lnTo>
                    <a:close/>
                    <a:moveTo>
                      <a:pt x="130" y="96"/>
                    </a:moveTo>
                    <a:lnTo>
                      <a:pt x="130" y="80"/>
                    </a:lnTo>
                    <a:lnTo>
                      <a:pt x="112" y="80"/>
                    </a:lnTo>
                    <a:lnTo>
                      <a:pt x="112" y="96"/>
                    </a:lnTo>
                    <a:lnTo>
                      <a:pt x="130" y="96"/>
                    </a:lnTo>
                    <a:close/>
                    <a:moveTo>
                      <a:pt x="116" y="94"/>
                    </a:moveTo>
                    <a:lnTo>
                      <a:pt x="116" y="94"/>
                    </a:lnTo>
                    <a:lnTo>
                      <a:pt x="128" y="94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4"/>
                    </a:lnTo>
                    <a:close/>
                    <a:moveTo>
                      <a:pt x="108" y="96"/>
                    </a:moveTo>
                    <a:lnTo>
                      <a:pt x="108" y="80"/>
                    </a:lnTo>
                    <a:lnTo>
                      <a:pt x="92" y="80"/>
                    </a:lnTo>
                    <a:lnTo>
                      <a:pt x="92" y="96"/>
                    </a:lnTo>
                    <a:lnTo>
                      <a:pt x="108" y="96"/>
                    </a:lnTo>
                    <a:close/>
                    <a:moveTo>
                      <a:pt x="94" y="94"/>
                    </a:moveTo>
                    <a:lnTo>
                      <a:pt x="94" y="94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94" y="82"/>
                    </a:lnTo>
                    <a:lnTo>
                      <a:pt x="94" y="94"/>
                    </a:lnTo>
                    <a:close/>
                    <a:moveTo>
                      <a:pt x="86" y="96"/>
                    </a:moveTo>
                    <a:lnTo>
                      <a:pt x="86" y="80"/>
                    </a:lnTo>
                    <a:lnTo>
                      <a:pt x="66" y="80"/>
                    </a:lnTo>
                    <a:lnTo>
                      <a:pt x="72" y="96"/>
                    </a:lnTo>
                    <a:lnTo>
                      <a:pt x="86" y="96"/>
                    </a:lnTo>
                    <a:close/>
                    <a:moveTo>
                      <a:pt x="74" y="94"/>
                    </a:moveTo>
                    <a:lnTo>
                      <a:pt x="74" y="94"/>
                    </a:lnTo>
                    <a:lnTo>
                      <a:pt x="84" y="94"/>
                    </a:lnTo>
                    <a:lnTo>
                      <a:pt x="84" y="82"/>
                    </a:lnTo>
                    <a:lnTo>
                      <a:pt x="70" y="82"/>
                    </a:lnTo>
                    <a:lnTo>
                      <a:pt x="74" y="94"/>
                    </a:lnTo>
                    <a:close/>
                    <a:moveTo>
                      <a:pt x="224" y="76"/>
                    </a:moveTo>
                    <a:lnTo>
                      <a:pt x="228" y="62"/>
                    </a:lnTo>
                    <a:lnTo>
                      <a:pt x="202" y="62"/>
                    </a:lnTo>
                    <a:lnTo>
                      <a:pt x="202" y="76"/>
                    </a:lnTo>
                    <a:lnTo>
                      <a:pt x="224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22" y="74"/>
                    </a:lnTo>
                    <a:lnTo>
                      <a:pt x="224" y="64"/>
                    </a:lnTo>
                    <a:lnTo>
                      <a:pt x="204" y="64"/>
                    </a:lnTo>
                    <a:lnTo>
                      <a:pt x="204" y="74"/>
                    </a:lnTo>
                    <a:close/>
                    <a:moveTo>
                      <a:pt x="198" y="76"/>
                    </a:moveTo>
                    <a:lnTo>
                      <a:pt x="198" y="62"/>
                    </a:lnTo>
                    <a:lnTo>
                      <a:pt x="180" y="60"/>
                    </a:lnTo>
                    <a:lnTo>
                      <a:pt x="180" y="76"/>
                    </a:lnTo>
                    <a:lnTo>
                      <a:pt x="198" y="76"/>
                    </a:lnTo>
                    <a:close/>
                    <a:moveTo>
                      <a:pt x="182" y="74"/>
                    </a:moveTo>
                    <a:lnTo>
                      <a:pt x="182" y="74"/>
                    </a:lnTo>
                    <a:lnTo>
                      <a:pt x="196" y="74"/>
                    </a:lnTo>
                    <a:lnTo>
                      <a:pt x="196" y="64"/>
                    </a:lnTo>
                    <a:lnTo>
                      <a:pt x="182" y="62"/>
                    </a:lnTo>
                    <a:lnTo>
                      <a:pt x="182" y="74"/>
                    </a:lnTo>
                    <a:close/>
                    <a:moveTo>
                      <a:pt x="174" y="76"/>
                    </a:moveTo>
                    <a:lnTo>
                      <a:pt x="174" y="60"/>
                    </a:lnTo>
                    <a:lnTo>
                      <a:pt x="158" y="58"/>
                    </a:lnTo>
                    <a:lnTo>
                      <a:pt x="158" y="76"/>
                    </a:lnTo>
                    <a:lnTo>
                      <a:pt x="174" y="76"/>
                    </a:lnTo>
                    <a:close/>
                    <a:moveTo>
                      <a:pt x="160" y="74"/>
                    </a:moveTo>
                    <a:lnTo>
                      <a:pt x="160" y="74"/>
                    </a:lnTo>
                    <a:lnTo>
                      <a:pt x="172" y="74"/>
                    </a:lnTo>
                    <a:lnTo>
                      <a:pt x="172" y="62"/>
                    </a:lnTo>
                    <a:lnTo>
                      <a:pt x="160" y="60"/>
                    </a:lnTo>
                    <a:lnTo>
                      <a:pt x="160" y="74"/>
                    </a:lnTo>
                    <a:close/>
                    <a:moveTo>
                      <a:pt x="152" y="76"/>
                    </a:moveTo>
                    <a:lnTo>
                      <a:pt x="152" y="58"/>
                    </a:lnTo>
                    <a:lnTo>
                      <a:pt x="136" y="58"/>
                    </a:lnTo>
                    <a:lnTo>
                      <a:pt x="136" y="76"/>
                    </a:lnTo>
                    <a:lnTo>
                      <a:pt x="152" y="76"/>
                    </a:lnTo>
                    <a:close/>
                    <a:moveTo>
                      <a:pt x="138" y="74"/>
                    </a:moveTo>
                    <a:lnTo>
                      <a:pt x="138" y="74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38" y="60"/>
                    </a:lnTo>
                    <a:lnTo>
                      <a:pt x="138" y="74"/>
                    </a:lnTo>
                    <a:close/>
                    <a:moveTo>
                      <a:pt x="130" y="76"/>
                    </a:moveTo>
                    <a:lnTo>
                      <a:pt x="130" y="58"/>
                    </a:lnTo>
                    <a:lnTo>
                      <a:pt x="112" y="56"/>
                    </a:lnTo>
                    <a:lnTo>
                      <a:pt x="112" y="76"/>
                    </a:lnTo>
                    <a:lnTo>
                      <a:pt x="130" y="76"/>
                    </a:lnTo>
                    <a:close/>
                    <a:moveTo>
                      <a:pt x="116" y="74"/>
                    </a:moveTo>
                    <a:lnTo>
                      <a:pt x="116" y="74"/>
                    </a:lnTo>
                    <a:lnTo>
                      <a:pt x="128" y="74"/>
                    </a:lnTo>
                    <a:lnTo>
                      <a:pt x="128" y="60"/>
                    </a:lnTo>
                    <a:lnTo>
                      <a:pt x="116" y="58"/>
                    </a:lnTo>
                    <a:lnTo>
                      <a:pt x="116" y="74"/>
                    </a:lnTo>
                    <a:close/>
                    <a:moveTo>
                      <a:pt x="108" y="76"/>
                    </a:moveTo>
                    <a:lnTo>
                      <a:pt x="108" y="56"/>
                    </a:lnTo>
                    <a:lnTo>
                      <a:pt x="92" y="54"/>
                    </a:lnTo>
                    <a:lnTo>
                      <a:pt x="92" y="76"/>
                    </a:lnTo>
                    <a:lnTo>
                      <a:pt x="108" y="76"/>
                    </a:lnTo>
                    <a:close/>
                    <a:moveTo>
                      <a:pt x="94" y="74"/>
                    </a:moveTo>
                    <a:lnTo>
                      <a:pt x="94" y="74"/>
                    </a:lnTo>
                    <a:lnTo>
                      <a:pt x="106" y="74"/>
                    </a:lnTo>
                    <a:lnTo>
                      <a:pt x="106" y="58"/>
                    </a:lnTo>
                    <a:lnTo>
                      <a:pt x="94" y="58"/>
                    </a:lnTo>
                    <a:lnTo>
                      <a:pt x="94" y="74"/>
                    </a:lnTo>
                    <a:close/>
                    <a:moveTo>
                      <a:pt x="86" y="76"/>
                    </a:moveTo>
                    <a:lnTo>
                      <a:pt x="86" y="54"/>
                    </a:lnTo>
                    <a:lnTo>
                      <a:pt x="58" y="54"/>
                    </a:lnTo>
                    <a:lnTo>
                      <a:pt x="66" y="76"/>
                    </a:lnTo>
                    <a:lnTo>
                      <a:pt x="86" y="76"/>
                    </a:lnTo>
                    <a:close/>
                    <a:moveTo>
                      <a:pt x="66" y="74"/>
                    </a:moveTo>
                    <a:lnTo>
                      <a:pt x="66" y="74"/>
                    </a:lnTo>
                    <a:lnTo>
                      <a:pt x="84" y="74"/>
                    </a:lnTo>
                    <a:lnTo>
                      <a:pt x="84" y="56"/>
                    </a:lnTo>
                    <a:lnTo>
                      <a:pt x="60" y="56"/>
                    </a:lnTo>
                    <a:lnTo>
                      <a:pt x="66" y="7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21475" y="3917950"/>
              <a:ext cx="1117600" cy="1504950"/>
              <a:chOff x="6797675" y="3333750"/>
              <a:chExt cx="1117600" cy="1504950"/>
            </a:xfrm>
          </p:grpSpPr>
          <p:sp>
            <p:nvSpPr>
              <p:cNvPr id="96" name="Freeform 25"/>
              <p:cNvSpPr/>
              <p:nvPr/>
            </p:nvSpPr>
            <p:spPr bwMode="auto">
              <a:xfrm>
                <a:off x="6797675" y="3667125"/>
                <a:ext cx="1117600" cy="1171575"/>
              </a:xfrm>
              <a:custGeom>
                <a:avLst/>
                <a:gdLst>
                  <a:gd name="T0" fmla="*/ 266 w 704"/>
                  <a:gd name="T1" fmla="*/ 0 h 738"/>
                  <a:gd name="T2" fmla="*/ 230 w 704"/>
                  <a:gd name="T3" fmla="*/ 22 h 738"/>
                  <a:gd name="T4" fmla="*/ 164 w 704"/>
                  <a:gd name="T5" fmla="*/ 76 h 738"/>
                  <a:gd name="T6" fmla="*/ 108 w 704"/>
                  <a:gd name="T7" fmla="*/ 140 h 738"/>
                  <a:gd name="T8" fmla="*/ 64 w 704"/>
                  <a:gd name="T9" fmla="*/ 214 h 738"/>
                  <a:gd name="T10" fmla="*/ 30 w 704"/>
                  <a:gd name="T11" fmla="*/ 292 h 738"/>
                  <a:gd name="T12" fmla="*/ 10 w 704"/>
                  <a:gd name="T13" fmla="*/ 376 h 738"/>
                  <a:gd name="T14" fmla="*/ 0 w 704"/>
                  <a:gd name="T15" fmla="*/ 460 h 738"/>
                  <a:gd name="T16" fmla="*/ 4 w 704"/>
                  <a:gd name="T17" fmla="*/ 544 h 738"/>
                  <a:gd name="T18" fmla="*/ 12 w 704"/>
                  <a:gd name="T19" fmla="*/ 586 h 738"/>
                  <a:gd name="T20" fmla="*/ 20 w 704"/>
                  <a:gd name="T21" fmla="*/ 614 h 738"/>
                  <a:gd name="T22" fmla="*/ 34 w 704"/>
                  <a:gd name="T23" fmla="*/ 636 h 738"/>
                  <a:gd name="T24" fmla="*/ 54 w 704"/>
                  <a:gd name="T25" fmla="*/ 660 h 738"/>
                  <a:gd name="T26" fmla="*/ 88 w 704"/>
                  <a:gd name="T27" fmla="*/ 684 h 738"/>
                  <a:gd name="T28" fmla="*/ 136 w 704"/>
                  <a:gd name="T29" fmla="*/ 704 h 738"/>
                  <a:gd name="T30" fmla="*/ 204 w 704"/>
                  <a:gd name="T31" fmla="*/ 722 h 738"/>
                  <a:gd name="T32" fmla="*/ 290 w 704"/>
                  <a:gd name="T33" fmla="*/ 734 h 738"/>
                  <a:gd name="T34" fmla="*/ 342 w 704"/>
                  <a:gd name="T35" fmla="*/ 736 h 738"/>
                  <a:gd name="T36" fmla="*/ 440 w 704"/>
                  <a:gd name="T37" fmla="*/ 736 h 738"/>
                  <a:gd name="T38" fmla="*/ 518 w 704"/>
                  <a:gd name="T39" fmla="*/ 728 h 738"/>
                  <a:gd name="T40" fmla="*/ 576 w 704"/>
                  <a:gd name="T41" fmla="*/ 712 h 738"/>
                  <a:gd name="T42" fmla="*/ 618 w 704"/>
                  <a:gd name="T43" fmla="*/ 694 h 738"/>
                  <a:gd name="T44" fmla="*/ 648 w 704"/>
                  <a:gd name="T45" fmla="*/ 672 h 738"/>
                  <a:gd name="T46" fmla="*/ 666 w 704"/>
                  <a:gd name="T47" fmla="*/ 650 h 738"/>
                  <a:gd name="T48" fmla="*/ 676 w 704"/>
                  <a:gd name="T49" fmla="*/ 628 h 738"/>
                  <a:gd name="T50" fmla="*/ 682 w 704"/>
                  <a:gd name="T51" fmla="*/ 612 h 738"/>
                  <a:gd name="T52" fmla="*/ 700 w 704"/>
                  <a:gd name="T53" fmla="*/ 530 h 738"/>
                  <a:gd name="T54" fmla="*/ 704 w 704"/>
                  <a:gd name="T55" fmla="*/ 444 h 738"/>
                  <a:gd name="T56" fmla="*/ 696 w 704"/>
                  <a:gd name="T57" fmla="*/ 360 h 738"/>
                  <a:gd name="T58" fmla="*/ 676 w 704"/>
                  <a:gd name="T59" fmla="*/ 276 h 738"/>
                  <a:gd name="T60" fmla="*/ 642 w 704"/>
                  <a:gd name="T61" fmla="*/ 198 h 738"/>
                  <a:gd name="T62" fmla="*/ 598 w 704"/>
                  <a:gd name="T63" fmla="*/ 126 h 738"/>
                  <a:gd name="T64" fmla="*/ 542 w 704"/>
                  <a:gd name="T65" fmla="*/ 60 h 738"/>
                  <a:gd name="T66" fmla="*/ 474 w 704"/>
                  <a:gd name="T67" fmla="*/ 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4" h="738">
                    <a:moveTo>
                      <a:pt x="370" y="4"/>
                    </a:moveTo>
                    <a:lnTo>
                      <a:pt x="266" y="0"/>
                    </a:lnTo>
                    <a:lnTo>
                      <a:pt x="266" y="0"/>
                    </a:lnTo>
                    <a:lnTo>
                      <a:pt x="230" y="22"/>
                    </a:lnTo>
                    <a:lnTo>
                      <a:pt x="196" y="48"/>
                    </a:lnTo>
                    <a:lnTo>
                      <a:pt x="164" y="76"/>
                    </a:lnTo>
                    <a:lnTo>
                      <a:pt x="134" y="108"/>
                    </a:lnTo>
                    <a:lnTo>
                      <a:pt x="108" y="140"/>
                    </a:lnTo>
                    <a:lnTo>
                      <a:pt x="84" y="176"/>
                    </a:lnTo>
                    <a:lnTo>
                      <a:pt x="64" y="214"/>
                    </a:lnTo>
                    <a:lnTo>
                      <a:pt x="46" y="252"/>
                    </a:lnTo>
                    <a:lnTo>
                      <a:pt x="30" y="292"/>
                    </a:lnTo>
                    <a:lnTo>
                      <a:pt x="18" y="334"/>
                    </a:lnTo>
                    <a:lnTo>
                      <a:pt x="10" y="376"/>
                    </a:lnTo>
                    <a:lnTo>
                      <a:pt x="4" y="418"/>
                    </a:lnTo>
                    <a:lnTo>
                      <a:pt x="0" y="460"/>
                    </a:lnTo>
                    <a:lnTo>
                      <a:pt x="2" y="502"/>
                    </a:lnTo>
                    <a:lnTo>
                      <a:pt x="4" y="544"/>
                    </a:lnTo>
                    <a:lnTo>
                      <a:pt x="12" y="586"/>
                    </a:lnTo>
                    <a:lnTo>
                      <a:pt x="12" y="586"/>
                    </a:lnTo>
                    <a:lnTo>
                      <a:pt x="16" y="604"/>
                    </a:lnTo>
                    <a:lnTo>
                      <a:pt x="20" y="614"/>
                    </a:lnTo>
                    <a:lnTo>
                      <a:pt x="26" y="624"/>
                    </a:lnTo>
                    <a:lnTo>
                      <a:pt x="34" y="636"/>
                    </a:lnTo>
                    <a:lnTo>
                      <a:pt x="42" y="648"/>
                    </a:lnTo>
                    <a:lnTo>
                      <a:pt x="54" y="660"/>
                    </a:lnTo>
                    <a:lnTo>
                      <a:pt x="70" y="672"/>
                    </a:lnTo>
                    <a:lnTo>
                      <a:pt x="88" y="684"/>
                    </a:lnTo>
                    <a:lnTo>
                      <a:pt x="110" y="694"/>
                    </a:lnTo>
                    <a:lnTo>
                      <a:pt x="136" y="704"/>
                    </a:lnTo>
                    <a:lnTo>
                      <a:pt x="168" y="714"/>
                    </a:lnTo>
                    <a:lnTo>
                      <a:pt x="204" y="722"/>
                    </a:lnTo>
                    <a:lnTo>
                      <a:pt x="244" y="728"/>
                    </a:lnTo>
                    <a:lnTo>
                      <a:pt x="290" y="734"/>
                    </a:lnTo>
                    <a:lnTo>
                      <a:pt x="342" y="736"/>
                    </a:lnTo>
                    <a:lnTo>
                      <a:pt x="342" y="736"/>
                    </a:lnTo>
                    <a:lnTo>
                      <a:pt x="394" y="738"/>
                    </a:lnTo>
                    <a:lnTo>
                      <a:pt x="440" y="736"/>
                    </a:lnTo>
                    <a:lnTo>
                      <a:pt x="482" y="732"/>
                    </a:lnTo>
                    <a:lnTo>
                      <a:pt x="518" y="728"/>
                    </a:lnTo>
                    <a:lnTo>
                      <a:pt x="548" y="720"/>
                    </a:lnTo>
                    <a:lnTo>
                      <a:pt x="576" y="712"/>
                    </a:lnTo>
                    <a:lnTo>
                      <a:pt x="598" y="704"/>
                    </a:lnTo>
                    <a:lnTo>
                      <a:pt x="618" y="694"/>
                    </a:lnTo>
                    <a:lnTo>
                      <a:pt x="634" y="684"/>
                    </a:lnTo>
                    <a:lnTo>
                      <a:pt x="648" y="672"/>
                    </a:lnTo>
                    <a:lnTo>
                      <a:pt x="658" y="660"/>
                    </a:lnTo>
                    <a:lnTo>
                      <a:pt x="666" y="650"/>
                    </a:lnTo>
                    <a:lnTo>
                      <a:pt x="672" y="640"/>
                    </a:lnTo>
                    <a:lnTo>
                      <a:pt x="676" y="628"/>
                    </a:lnTo>
                    <a:lnTo>
                      <a:pt x="682" y="612"/>
                    </a:lnTo>
                    <a:lnTo>
                      <a:pt x="682" y="612"/>
                    </a:lnTo>
                    <a:lnTo>
                      <a:pt x="694" y="570"/>
                    </a:lnTo>
                    <a:lnTo>
                      <a:pt x="700" y="530"/>
                    </a:lnTo>
                    <a:lnTo>
                      <a:pt x="704" y="488"/>
                    </a:lnTo>
                    <a:lnTo>
                      <a:pt x="704" y="444"/>
                    </a:lnTo>
                    <a:lnTo>
                      <a:pt x="702" y="402"/>
                    </a:lnTo>
                    <a:lnTo>
                      <a:pt x="696" y="360"/>
                    </a:lnTo>
                    <a:lnTo>
                      <a:pt x="688" y="318"/>
                    </a:lnTo>
                    <a:lnTo>
                      <a:pt x="676" y="276"/>
                    </a:lnTo>
                    <a:lnTo>
                      <a:pt x="660" y="236"/>
                    </a:lnTo>
                    <a:lnTo>
                      <a:pt x="642" y="198"/>
                    </a:lnTo>
                    <a:lnTo>
                      <a:pt x="622" y="160"/>
                    </a:lnTo>
                    <a:lnTo>
                      <a:pt x="598" y="126"/>
                    </a:lnTo>
                    <a:lnTo>
                      <a:pt x="572" y="92"/>
                    </a:lnTo>
                    <a:lnTo>
                      <a:pt x="542" y="60"/>
                    </a:lnTo>
                    <a:lnTo>
                      <a:pt x="510" y="32"/>
                    </a:lnTo>
                    <a:lnTo>
                      <a:pt x="474" y="8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FE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7" name="Freeform 26"/>
              <p:cNvSpPr>
                <a:spLocks noEditPoints="1"/>
              </p:cNvSpPr>
              <p:nvPr/>
            </p:nvSpPr>
            <p:spPr bwMode="auto">
              <a:xfrm>
                <a:off x="7175500" y="3898900"/>
                <a:ext cx="355600" cy="650875"/>
              </a:xfrm>
              <a:custGeom>
                <a:avLst/>
                <a:gdLst>
                  <a:gd name="T0" fmla="*/ 98 w 224"/>
                  <a:gd name="T1" fmla="*/ 216 h 410"/>
                  <a:gd name="T2" fmla="*/ 78 w 224"/>
                  <a:gd name="T3" fmla="*/ 208 h 410"/>
                  <a:gd name="T4" fmla="*/ 46 w 224"/>
                  <a:gd name="T5" fmla="*/ 188 h 410"/>
                  <a:gd name="T6" fmla="*/ 34 w 224"/>
                  <a:gd name="T7" fmla="*/ 176 h 410"/>
                  <a:gd name="T8" fmla="*/ 20 w 224"/>
                  <a:gd name="T9" fmla="*/ 146 h 410"/>
                  <a:gd name="T10" fmla="*/ 16 w 224"/>
                  <a:gd name="T11" fmla="*/ 112 h 410"/>
                  <a:gd name="T12" fmla="*/ 18 w 224"/>
                  <a:gd name="T13" fmla="*/ 94 h 410"/>
                  <a:gd name="T14" fmla="*/ 30 w 224"/>
                  <a:gd name="T15" fmla="*/ 62 h 410"/>
                  <a:gd name="T16" fmla="*/ 42 w 224"/>
                  <a:gd name="T17" fmla="*/ 50 h 410"/>
                  <a:gd name="T18" fmla="*/ 70 w 224"/>
                  <a:gd name="T19" fmla="*/ 30 h 410"/>
                  <a:gd name="T20" fmla="*/ 106 w 224"/>
                  <a:gd name="T21" fmla="*/ 22 h 410"/>
                  <a:gd name="T22" fmla="*/ 140 w 224"/>
                  <a:gd name="T23" fmla="*/ 0 h 410"/>
                  <a:gd name="T24" fmla="*/ 138 w 224"/>
                  <a:gd name="T25" fmla="*/ 24 h 410"/>
                  <a:gd name="T26" fmla="*/ 172 w 224"/>
                  <a:gd name="T27" fmla="*/ 34 h 410"/>
                  <a:gd name="T28" fmla="*/ 196 w 224"/>
                  <a:gd name="T29" fmla="*/ 50 h 410"/>
                  <a:gd name="T30" fmla="*/ 206 w 224"/>
                  <a:gd name="T31" fmla="*/ 62 h 410"/>
                  <a:gd name="T32" fmla="*/ 218 w 224"/>
                  <a:gd name="T33" fmla="*/ 90 h 410"/>
                  <a:gd name="T34" fmla="*/ 162 w 224"/>
                  <a:gd name="T35" fmla="*/ 112 h 410"/>
                  <a:gd name="T36" fmla="*/ 160 w 224"/>
                  <a:gd name="T37" fmla="*/ 100 h 410"/>
                  <a:gd name="T38" fmla="*/ 146 w 224"/>
                  <a:gd name="T39" fmla="*/ 80 h 410"/>
                  <a:gd name="T40" fmla="*/ 134 w 224"/>
                  <a:gd name="T41" fmla="*/ 164 h 410"/>
                  <a:gd name="T42" fmla="*/ 158 w 224"/>
                  <a:gd name="T43" fmla="*/ 172 h 410"/>
                  <a:gd name="T44" fmla="*/ 196 w 224"/>
                  <a:gd name="T45" fmla="*/ 194 h 410"/>
                  <a:gd name="T46" fmla="*/ 206 w 224"/>
                  <a:gd name="T47" fmla="*/ 206 h 410"/>
                  <a:gd name="T48" fmla="*/ 220 w 224"/>
                  <a:gd name="T49" fmla="*/ 232 h 410"/>
                  <a:gd name="T50" fmla="*/ 224 w 224"/>
                  <a:gd name="T51" fmla="*/ 266 h 410"/>
                  <a:gd name="T52" fmla="*/ 222 w 224"/>
                  <a:gd name="T53" fmla="*/ 286 h 410"/>
                  <a:gd name="T54" fmla="*/ 208 w 224"/>
                  <a:gd name="T55" fmla="*/ 320 h 410"/>
                  <a:gd name="T56" fmla="*/ 196 w 224"/>
                  <a:gd name="T57" fmla="*/ 336 h 410"/>
                  <a:gd name="T58" fmla="*/ 166 w 224"/>
                  <a:gd name="T59" fmla="*/ 358 h 410"/>
                  <a:gd name="T60" fmla="*/ 126 w 224"/>
                  <a:gd name="T61" fmla="*/ 368 h 410"/>
                  <a:gd name="T62" fmla="*/ 90 w 224"/>
                  <a:gd name="T63" fmla="*/ 410 h 410"/>
                  <a:gd name="T64" fmla="*/ 92 w 224"/>
                  <a:gd name="T65" fmla="*/ 368 h 410"/>
                  <a:gd name="T66" fmla="*/ 56 w 224"/>
                  <a:gd name="T67" fmla="*/ 356 h 410"/>
                  <a:gd name="T68" fmla="*/ 28 w 224"/>
                  <a:gd name="T69" fmla="*/ 336 h 410"/>
                  <a:gd name="T70" fmla="*/ 18 w 224"/>
                  <a:gd name="T71" fmla="*/ 322 h 410"/>
                  <a:gd name="T72" fmla="*/ 4 w 224"/>
                  <a:gd name="T73" fmla="*/ 286 h 410"/>
                  <a:gd name="T74" fmla="*/ 60 w 224"/>
                  <a:gd name="T75" fmla="*/ 260 h 410"/>
                  <a:gd name="T76" fmla="*/ 64 w 224"/>
                  <a:gd name="T77" fmla="*/ 278 h 410"/>
                  <a:gd name="T78" fmla="*/ 72 w 224"/>
                  <a:gd name="T79" fmla="*/ 292 h 410"/>
                  <a:gd name="T80" fmla="*/ 94 w 224"/>
                  <a:gd name="T81" fmla="*/ 312 h 410"/>
                  <a:gd name="T82" fmla="*/ 104 w 224"/>
                  <a:gd name="T83" fmla="*/ 72 h 410"/>
                  <a:gd name="T84" fmla="*/ 104 w 224"/>
                  <a:gd name="T85" fmla="*/ 72 h 410"/>
                  <a:gd name="T86" fmla="*/ 82 w 224"/>
                  <a:gd name="T87" fmla="*/ 86 h 410"/>
                  <a:gd name="T88" fmla="*/ 76 w 224"/>
                  <a:gd name="T89" fmla="*/ 98 h 410"/>
                  <a:gd name="T90" fmla="*/ 72 w 224"/>
                  <a:gd name="T91" fmla="*/ 110 h 410"/>
                  <a:gd name="T92" fmla="*/ 78 w 224"/>
                  <a:gd name="T93" fmla="*/ 134 h 410"/>
                  <a:gd name="T94" fmla="*/ 88 w 224"/>
                  <a:gd name="T95" fmla="*/ 144 h 410"/>
                  <a:gd name="T96" fmla="*/ 104 w 224"/>
                  <a:gd name="T97" fmla="*/ 72 h 410"/>
                  <a:gd name="T98" fmla="*/ 128 w 224"/>
                  <a:gd name="T99" fmla="*/ 318 h 410"/>
                  <a:gd name="T100" fmla="*/ 136 w 224"/>
                  <a:gd name="T101" fmla="*/ 316 h 410"/>
                  <a:gd name="T102" fmla="*/ 150 w 224"/>
                  <a:gd name="T103" fmla="*/ 308 h 410"/>
                  <a:gd name="T104" fmla="*/ 156 w 224"/>
                  <a:gd name="T105" fmla="*/ 302 h 410"/>
                  <a:gd name="T106" fmla="*/ 164 w 224"/>
                  <a:gd name="T107" fmla="*/ 288 h 410"/>
                  <a:gd name="T108" fmla="*/ 168 w 224"/>
                  <a:gd name="T109" fmla="*/ 272 h 410"/>
                  <a:gd name="T110" fmla="*/ 168 w 224"/>
                  <a:gd name="T111" fmla="*/ 266 h 410"/>
                  <a:gd name="T112" fmla="*/ 164 w 224"/>
                  <a:gd name="T113" fmla="*/ 252 h 410"/>
                  <a:gd name="T114" fmla="*/ 160 w 224"/>
                  <a:gd name="T115" fmla="*/ 246 h 410"/>
                  <a:gd name="T116" fmla="*/ 148 w 224"/>
                  <a:gd name="T117" fmla="*/ 236 h 410"/>
                  <a:gd name="T118" fmla="*/ 128 w 224"/>
                  <a:gd name="T119" fmla="*/ 31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" h="410">
                    <a:moveTo>
                      <a:pt x="94" y="312"/>
                    </a:moveTo>
                    <a:lnTo>
                      <a:pt x="98" y="216"/>
                    </a:lnTo>
                    <a:lnTo>
                      <a:pt x="98" y="216"/>
                    </a:lnTo>
                    <a:lnTo>
                      <a:pt x="78" y="208"/>
                    </a:lnTo>
                    <a:lnTo>
                      <a:pt x="60" y="198"/>
                    </a:lnTo>
                    <a:lnTo>
                      <a:pt x="46" y="188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26" y="162"/>
                    </a:lnTo>
                    <a:lnTo>
                      <a:pt x="20" y="146"/>
                    </a:lnTo>
                    <a:lnTo>
                      <a:pt x="16" y="130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18" y="94"/>
                    </a:lnTo>
                    <a:lnTo>
                      <a:pt x="22" y="76"/>
                    </a:lnTo>
                    <a:lnTo>
                      <a:pt x="30" y="6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54" y="38"/>
                    </a:lnTo>
                    <a:lnTo>
                      <a:pt x="70" y="30"/>
                    </a:lnTo>
                    <a:lnTo>
                      <a:pt x="86" y="24"/>
                    </a:lnTo>
                    <a:lnTo>
                      <a:pt x="106" y="22"/>
                    </a:lnTo>
                    <a:lnTo>
                      <a:pt x="106" y="0"/>
                    </a:lnTo>
                    <a:lnTo>
                      <a:pt x="140" y="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56" y="28"/>
                    </a:lnTo>
                    <a:lnTo>
                      <a:pt x="172" y="34"/>
                    </a:lnTo>
                    <a:lnTo>
                      <a:pt x="184" y="40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206" y="62"/>
                    </a:lnTo>
                    <a:lnTo>
                      <a:pt x="212" y="76"/>
                    </a:lnTo>
                    <a:lnTo>
                      <a:pt x="218" y="90"/>
                    </a:lnTo>
                    <a:lnTo>
                      <a:pt x="222" y="106"/>
                    </a:lnTo>
                    <a:lnTo>
                      <a:pt x="162" y="112"/>
                    </a:lnTo>
                    <a:lnTo>
                      <a:pt x="162" y="112"/>
                    </a:lnTo>
                    <a:lnTo>
                      <a:pt x="160" y="100"/>
                    </a:lnTo>
                    <a:lnTo>
                      <a:pt x="154" y="88"/>
                    </a:lnTo>
                    <a:lnTo>
                      <a:pt x="146" y="80"/>
                    </a:lnTo>
                    <a:lnTo>
                      <a:pt x="136" y="74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58" y="172"/>
                    </a:lnTo>
                    <a:lnTo>
                      <a:pt x="178" y="182"/>
                    </a:lnTo>
                    <a:lnTo>
                      <a:pt x="196" y="194"/>
                    </a:lnTo>
                    <a:lnTo>
                      <a:pt x="206" y="206"/>
                    </a:lnTo>
                    <a:lnTo>
                      <a:pt x="206" y="206"/>
                    </a:lnTo>
                    <a:lnTo>
                      <a:pt x="216" y="218"/>
                    </a:lnTo>
                    <a:lnTo>
                      <a:pt x="220" y="232"/>
                    </a:lnTo>
                    <a:lnTo>
                      <a:pt x="224" y="248"/>
                    </a:lnTo>
                    <a:lnTo>
                      <a:pt x="224" y="266"/>
                    </a:lnTo>
                    <a:lnTo>
                      <a:pt x="224" y="266"/>
                    </a:lnTo>
                    <a:lnTo>
                      <a:pt x="222" y="286"/>
                    </a:lnTo>
                    <a:lnTo>
                      <a:pt x="216" y="304"/>
                    </a:lnTo>
                    <a:lnTo>
                      <a:pt x="208" y="320"/>
                    </a:lnTo>
                    <a:lnTo>
                      <a:pt x="196" y="336"/>
                    </a:lnTo>
                    <a:lnTo>
                      <a:pt x="196" y="336"/>
                    </a:lnTo>
                    <a:lnTo>
                      <a:pt x="182" y="348"/>
                    </a:lnTo>
                    <a:lnTo>
                      <a:pt x="166" y="358"/>
                    </a:lnTo>
                    <a:lnTo>
                      <a:pt x="146" y="364"/>
                    </a:lnTo>
                    <a:lnTo>
                      <a:pt x="126" y="368"/>
                    </a:lnTo>
                    <a:lnTo>
                      <a:pt x="124" y="410"/>
                    </a:lnTo>
                    <a:lnTo>
                      <a:pt x="90" y="410"/>
                    </a:lnTo>
                    <a:lnTo>
                      <a:pt x="92" y="368"/>
                    </a:lnTo>
                    <a:lnTo>
                      <a:pt x="92" y="368"/>
                    </a:lnTo>
                    <a:lnTo>
                      <a:pt x="74" y="362"/>
                    </a:lnTo>
                    <a:lnTo>
                      <a:pt x="56" y="356"/>
                    </a:lnTo>
                    <a:lnTo>
                      <a:pt x="42" y="348"/>
                    </a:lnTo>
                    <a:lnTo>
                      <a:pt x="28" y="336"/>
                    </a:lnTo>
                    <a:lnTo>
                      <a:pt x="28" y="336"/>
                    </a:lnTo>
                    <a:lnTo>
                      <a:pt x="18" y="322"/>
                    </a:lnTo>
                    <a:lnTo>
                      <a:pt x="10" y="306"/>
                    </a:lnTo>
                    <a:lnTo>
                      <a:pt x="4" y="286"/>
                    </a:lnTo>
                    <a:lnTo>
                      <a:pt x="0" y="264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4" y="278"/>
                    </a:lnTo>
                    <a:lnTo>
                      <a:pt x="72" y="292"/>
                    </a:lnTo>
                    <a:lnTo>
                      <a:pt x="72" y="292"/>
                    </a:lnTo>
                    <a:lnTo>
                      <a:pt x="82" y="304"/>
                    </a:lnTo>
                    <a:lnTo>
                      <a:pt x="94" y="312"/>
                    </a:lnTo>
                    <a:lnTo>
                      <a:pt x="94" y="312"/>
                    </a:lnTo>
                    <a:close/>
                    <a:moveTo>
                      <a:pt x="104" y="72"/>
                    </a:moveTo>
                    <a:lnTo>
                      <a:pt x="104" y="72"/>
                    </a:lnTo>
                    <a:lnTo>
                      <a:pt x="104" y="72"/>
                    </a:lnTo>
                    <a:lnTo>
                      <a:pt x="92" y="78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76" y="9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4" y="122"/>
                    </a:lnTo>
                    <a:lnTo>
                      <a:pt x="78" y="134"/>
                    </a:lnTo>
                    <a:lnTo>
                      <a:pt x="78" y="134"/>
                    </a:lnTo>
                    <a:lnTo>
                      <a:pt x="88" y="144"/>
                    </a:lnTo>
                    <a:lnTo>
                      <a:pt x="100" y="152"/>
                    </a:lnTo>
                    <a:lnTo>
                      <a:pt x="104" y="72"/>
                    </a:lnTo>
                    <a:close/>
                    <a:moveTo>
                      <a:pt x="128" y="318"/>
                    </a:moveTo>
                    <a:lnTo>
                      <a:pt x="128" y="318"/>
                    </a:lnTo>
                    <a:lnTo>
                      <a:pt x="128" y="318"/>
                    </a:lnTo>
                    <a:lnTo>
                      <a:pt x="136" y="316"/>
                    </a:lnTo>
                    <a:lnTo>
                      <a:pt x="144" y="312"/>
                    </a:lnTo>
                    <a:lnTo>
                      <a:pt x="150" y="308"/>
                    </a:lnTo>
                    <a:lnTo>
                      <a:pt x="156" y="302"/>
                    </a:lnTo>
                    <a:lnTo>
                      <a:pt x="156" y="302"/>
                    </a:lnTo>
                    <a:lnTo>
                      <a:pt x="160" y="296"/>
                    </a:lnTo>
                    <a:lnTo>
                      <a:pt x="164" y="288"/>
                    </a:lnTo>
                    <a:lnTo>
                      <a:pt x="166" y="280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66"/>
                    </a:lnTo>
                    <a:lnTo>
                      <a:pt x="166" y="258"/>
                    </a:lnTo>
                    <a:lnTo>
                      <a:pt x="164" y="252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54" y="240"/>
                    </a:lnTo>
                    <a:lnTo>
                      <a:pt x="148" y="236"/>
                    </a:lnTo>
                    <a:lnTo>
                      <a:pt x="130" y="228"/>
                    </a:lnTo>
                    <a:lnTo>
                      <a:pt x="128" y="31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8" name="Freeform 27"/>
              <p:cNvSpPr/>
              <p:nvPr/>
            </p:nvSpPr>
            <p:spPr bwMode="auto">
              <a:xfrm>
                <a:off x="7051675" y="3333750"/>
                <a:ext cx="333375" cy="311150"/>
              </a:xfrm>
              <a:custGeom>
                <a:avLst/>
                <a:gdLst>
                  <a:gd name="T0" fmla="*/ 210 w 210"/>
                  <a:gd name="T1" fmla="*/ 196 h 196"/>
                  <a:gd name="T2" fmla="*/ 162 w 210"/>
                  <a:gd name="T3" fmla="*/ 0 h 196"/>
                  <a:gd name="T4" fmla="*/ 162 w 210"/>
                  <a:gd name="T5" fmla="*/ 0 h 196"/>
                  <a:gd name="T6" fmla="*/ 128 w 210"/>
                  <a:gd name="T7" fmla="*/ 8 h 196"/>
                  <a:gd name="T8" fmla="*/ 94 w 210"/>
                  <a:gd name="T9" fmla="*/ 20 h 196"/>
                  <a:gd name="T10" fmla="*/ 62 w 210"/>
                  <a:gd name="T11" fmla="*/ 34 h 196"/>
                  <a:gd name="T12" fmla="*/ 62 w 210"/>
                  <a:gd name="T13" fmla="*/ 34 h 196"/>
                  <a:gd name="T14" fmla="*/ 34 w 210"/>
                  <a:gd name="T15" fmla="*/ 48 h 196"/>
                  <a:gd name="T16" fmla="*/ 14 w 210"/>
                  <a:gd name="T17" fmla="*/ 60 h 196"/>
                  <a:gd name="T18" fmla="*/ 0 w 210"/>
                  <a:gd name="T19" fmla="*/ 70 h 196"/>
                  <a:gd name="T20" fmla="*/ 110 w 210"/>
                  <a:gd name="T21" fmla="*/ 190 h 196"/>
                  <a:gd name="T22" fmla="*/ 152 w 210"/>
                  <a:gd name="T23" fmla="*/ 192 h 196"/>
                  <a:gd name="T24" fmla="*/ 210 w 210"/>
                  <a:gd name="T25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196">
                    <a:moveTo>
                      <a:pt x="210" y="196"/>
                    </a:moveTo>
                    <a:lnTo>
                      <a:pt x="162" y="0"/>
                    </a:lnTo>
                    <a:lnTo>
                      <a:pt x="162" y="0"/>
                    </a:lnTo>
                    <a:lnTo>
                      <a:pt x="128" y="8"/>
                    </a:lnTo>
                    <a:lnTo>
                      <a:pt x="94" y="20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34" y="48"/>
                    </a:lnTo>
                    <a:lnTo>
                      <a:pt x="14" y="60"/>
                    </a:lnTo>
                    <a:lnTo>
                      <a:pt x="0" y="70"/>
                    </a:lnTo>
                    <a:lnTo>
                      <a:pt x="110" y="190"/>
                    </a:lnTo>
                    <a:lnTo>
                      <a:pt x="152" y="192"/>
                    </a:lnTo>
                    <a:lnTo>
                      <a:pt x="210" y="196"/>
                    </a:lnTo>
                    <a:close/>
                  </a:path>
                </a:pathLst>
              </a:custGeom>
              <a:solidFill>
                <a:srgbClr val="FE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9" name="Freeform 28"/>
              <p:cNvSpPr/>
              <p:nvPr/>
            </p:nvSpPr>
            <p:spPr bwMode="auto">
              <a:xfrm>
                <a:off x="7242175" y="3333750"/>
                <a:ext cx="82550" cy="127000"/>
              </a:xfrm>
              <a:custGeom>
                <a:avLst/>
                <a:gdLst>
                  <a:gd name="T0" fmla="*/ 52 w 52"/>
                  <a:gd name="T1" fmla="*/ 46 h 80"/>
                  <a:gd name="T2" fmla="*/ 52 w 52"/>
                  <a:gd name="T3" fmla="*/ 46 h 80"/>
                  <a:gd name="T4" fmla="*/ 52 w 52"/>
                  <a:gd name="T5" fmla="*/ 38 h 80"/>
                  <a:gd name="T6" fmla="*/ 48 w 52"/>
                  <a:gd name="T7" fmla="*/ 22 h 80"/>
                  <a:gd name="T8" fmla="*/ 42 w 52"/>
                  <a:gd name="T9" fmla="*/ 0 h 80"/>
                  <a:gd name="T10" fmla="*/ 0 w 52"/>
                  <a:gd name="T11" fmla="*/ 38 h 80"/>
                  <a:gd name="T12" fmla="*/ 10 w 52"/>
                  <a:gd name="T13" fmla="*/ 80 h 80"/>
                  <a:gd name="T14" fmla="*/ 52 w 52"/>
                  <a:gd name="T15" fmla="*/ 4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0">
                    <a:moveTo>
                      <a:pt x="52" y="46"/>
                    </a:moveTo>
                    <a:lnTo>
                      <a:pt x="52" y="46"/>
                    </a:lnTo>
                    <a:lnTo>
                      <a:pt x="52" y="38"/>
                    </a:lnTo>
                    <a:lnTo>
                      <a:pt x="48" y="22"/>
                    </a:lnTo>
                    <a:lnTo>
                      <a:pt x="42" y="0"/>
                    </a:lnTo>
                    <a:lnTo>
                      <a:pt x="0" y="38"/>
                    </a:lnTo>
                    <a:lnTo>
                      <a:pt x="10" y="80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B99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0" name="Freeform 29"/>
              <p:cNvSpPr/>
              <p:nvPr/>
            </p:nvSpPr>
            <p:spPr bwMode="auto">
              <a:xfrm>
                <a:off x="7242175" y="3343275"/>
                <a:ext cx="228600" cy="327025"/>
              </a:xfrm>
              <a:custGeom>
                <a:avLst/>
                <a:gdLst>
                  <a:gd name="T0" fmla="*/ 0 w 144"/>
                  <a:gd name="T1" fmla="*/ 32 h 206"/>
                  <a:gd name="T2" fmla="*/ 0 w 144"/>
                  <a:gd name="T3" fmla="*/ 32 h 206"/>
                  <a:gd name="T4" fmla="*/ 0 w 144"/>
                  <a:gd name="T5" fmla="*/ 30 h 206"/>
                  <a:gd name="T6" fmla="*/ 6 w 144"/>
                  <a:gd name="T7" fmla="*/ 28 h 206"/>
                  <a:gd name="T8" fmla="*/ 22 w 144"/>
                  <a:gd name="T9" fmla="*/ 22 h 206"/>
                  <a:gd name="T10" fmla="*/ 72 w 144"/>
                  <a:gd name="T11" fmla="*/ 10 h 206"/>
                  <a:gd name="T12" fmla="*/ 122 w 144"/>
                  <a:gd name="T13" fmla="*/ 2 h 206"/>
                  <a:gd name="T14" fmla="*/ 138 w 144"/>
                  <a:gd name="T15" fmla="*/ 0 h 206"/>
                  <a:gd name="T16" fmla="*/ 142 w 144"/>
                  <a:gd name="T17" fmla="*/ 0 h 206"/>
                  <a:gd name="T18" fmla="*/ 144 w 144"/>
                  <a:gd name="T19" fmla="*/ 2 h 206"/>
                  <a:gd name="T20" fmla="*/ 144 w 144"/>
                  <a:gd name="T21" fmla="*/ 2 h 206"/>
                  <a:gd name="T22" fmla="*/ 140 w 144"/>
                  <a:gd name="T23" fmla="*/ 102 h 206"/>
                  <a:gd name="T24" fmla="*/ 136 w 144"/>
                  <a:gd name="T25" fmla="*/ 166 h 206"/>
                  <a:gd name="T26" fmla="*/ 134 w 144"/>
                  <a:gd name="T27" fmla="*/ 188 h 206"/>
                  <a:gd name="T28" fmla="*/ 132 w 144"/>
                  <a:gd name="T29" fmla="*/ 196 h 206"/>
                  <a:gd name="T30" fmla="*/ 132 w 144"/>
                  <a:gd name="T31" fmla="*/ 196 h 206"/>
                  <a:gd name="T32" fmla="*/ 114 w 144"/>
                  <a:gd name="T33" fmla="*/ 198 h 206"/>
                  <a:gd name="T34" fmla="*/ 82 w 144"/>
                  <a:gd name="T35" fmla="*/ 202 h 206"/>
                  <a:gd name="T36" fmla="*/ 52 w 144"/>
                  <a:gd name="T37" fmla="*/ 206 h 206"/>
                  <a:gd name="T38" fmla="*/ 42 w 144"/>
                  <a:gd name="T39" fmla="*/ 206 h 206"/>
                  <a:gd name="T40" fmla="*/ 40 w 144"/>
                  <a:gd name="T41" fmla="*/ 206 h 206"/>
                  <a:gd name="T42" fmla="*/ 38 w 144"/>
                  <a:gd name="T43" fmla="*/ 206 h 206"/>
                  <a:gd name="T44" fmla="*/ 38 w 144"/>
                  <a:gd name="T45" fmla="*/ 206 h 206"/>
                  <a:gd name="T46" fmla="*/ 38 w 144"/>
                  <a:gd name="T47" fmla="*/ 196 h 206"/>
                  <a:gd name="T48" fmla="*/ 34 w 144"/>
                  <a:gd name="T49" fmla="*/ 176 h 206"/>
                  <a:gd name="T50" fmla="*/ 20 w 144"/>
                  <a:gd name="T51" fmla="*/ 116 h 206"/>
                  <a:gd name="T52" fmla="*/ 0 w 144"/>
                  <a:gd name="T53" fmla="*/ 32 h 206"/>
                  <a:gd name="T54" fmla="*/ 0 w 144"/>
                  <a:gd name="T55" fmla="*/ 3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206">
                    <a:moveTo>
                      <a:pt x="0" y="32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6" y="28"/>
                    </a:lnTo>
                    <a:lnTo>
                      <a:pt x="22" y="22"/>
                    </a:lnTo>
                    <a:lnTo>
                      <a:pt x="72" y="10"/>
                    </a:lnTo>
                    <a:lnTo>
                      <a:pt x="122" y="2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0" y="102"/>
                    </a:lnTo>
                    <a:lnTo>
                      <a:pt x="136" y="166"/>
                    </a:lnTo>
                    <a:lnTo>
                      <a:pt x="134" y="188"/>
                    </a:lnTo>
                    <a:lnTo>
                      <a:pt x="132" y="196"/>
                    </a:lnTo>
                    <a:lnTo>
                      <a:pt x="132" y="196"/>
                    </a:lnTo>
                    <a:lnTo>
                      <a:pt x="114" y="198"/>
                    </a:lnTo>
                    <a:lnTo>
                      <a:pt x="82" y="202"/>
                    </a:lnTo>
                    <a:lnTo>
                      <a:pt x="52" y="206"/>
                    </a:lnTo>
                    <a:lnTo>
                      <a:pt x="42" y="206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8" y="196"/>
                    </a:lnTo>
                    <a:lnTo>
                      <a:pt x="34" y="176"/>
                    </a:lnTo>
                    <a:lnTo>
                      <a:pt x="20" y="116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E2B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1" name="Freeform 30"/>
              <p:cNvSpPr/>
              <p:nvPr/>
            </p:nvSpPr>
            <p:spPr bwMode="auto">
              <a:xfrm>
                <a:off x="7404100" y="3346450"/>
                <a:ext cx="66675" cy="123825"/>
              </a:xfrm>
              <a:custGeom>
                <a:avLst/>
                <a:gdLst>
                  <a:gd name="T0" fmla="*/ 0 w 42"/>
                  <a:gd name="T1" fmla="*/ 78 h 78"/>
                  <a:gd name="T2" fmla="*/ 2 w 42"/>
                  <a:gd name="T3" fmla="*/ 12 h 78"/>
                  <a:gd name="T4" fmla="*/ 42 w 42"/>
                  <a:gd name="T5" fmla="*/ 0 h 78"/>
                  <a:gd name="T6" fmla="*/ 40 w 42"/>
                  <a:gd name="T7" fmla="*/ 48 h 78"/>
                  <a:gd name="T8" fmla="*/ 0 w 4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8">
                    <a:moveTo>
                      <a:pt x="0" y="78"/>
                    </a:moveTo>
                    <a:lnTo>
                      <a:pt x="2" y="12"/>
                    </a:lnTo>
                    <a:lnTo>
                      <a:pt x="42" y="0"/>
                    </a:lnTo>
                    <a:lnTo>
                      <a:pt x="40" y="4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B99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2" name="Freeform 31"/>
              <p:cNvSpPr/>
              <p:nvPr/>
            </p:nvSpPr>
            <p:spPr bwMode="auto">
              <a:xfrm>
                <a:off x="7400925" y="3365500"/>
                <a:ext cx="295275" cy="298450"/>
              </a:xfrm>
              <a:custGeom>
                <a:avLst/>
                <a:gdLst>
                  <a:gd name="T0" fmla="*/ 4 w 186"/>
                  <a:gd name="T1" fmla="*/ 0 h 188"/>
                  <a:gd name="T2" fmla="*/ 4 w 186"/>
                  <a:gd name="T3" fmla="*/ 0 h 188"/>
                  <a:gd name="T4" fmla="*/ 40 w 186"/>
                  <a:gd name="T5" fmla="*/ 4 h 188"/>
                  <a:gd name="T6" fmla="*/ 104 w 186"/>
                  <a:gd name="T7" fmla="*/ 14 h 188"/>
                  <a:gd name="T8" fmla="*/ 162 w 186"/>
                  <a:gd name="T9" fmla="*/ 22 h 188"/>
                  <a:gd name="T10" fmla="*/ 180 w 186"/>
                  <a:gd name="T11" fmla="*/ 26 h 188"/>
                  <a:gd name="T12" fmla="*/ 186 w 186"/>
                  <a:gd name="T13" fmla="*/ 28 h 188"/>
                  <a:gd name="T14" fmla="*/ 186 w 186"/>
                  <a:gd name="T15" fmla="*/ 28 h 188"/>
                  <a:gd name="T16" fmla="*/ 180 w 186"/>
                  <a:gd name="T17" fmla="*/ 36 h 188"/>
                  <a:gd name="T18" fmla="*/ 168 w 186"/>
                  <a:gd name="T19" fmla="*/ 52 h 188"/>
                  <a:gd name="T20" fmla="*/ 132 w 186"/>
                  <a:gd name="T21" fmla="*/ 104 h 188"/>
                  <a:gd name="T22" fmla="*/ 98 w 186"/>
                  <a:gd name="T23" fmla="*/ 158 h 188"/>
                  <a:gd name="T24" fmla="*/ 86 w 186"/>
                  <a:gd name="T25" fmla="*/ 176 h 188"/>
                  <a:gd name="T26" fmla="*/ 82 w 186"/>
                  <a:gd name="T27" fmla="*/ 186 h 188"/>
                  <a:gd name="T28" fmla="*/ 82 w 186"/>
                  <a:gd name="T29" fmla="*/ 186 h 188"/>
                  <a:gd name="T30" fmla="*/ 82 w 186"/>
                  <a:gd name="T31" fmla="*/ 188 h 188"/>
                  <a:gd name="T32" fmla="*/ 78 w 186"/>
                  <a:gd name="T33" fmla="*/ 188 h 188"/>
                  <a:gd name="T34" fmla="*/ 70 w 186"/>
                  <a:gd name="T35" fmla="*/ 188 h 188"/>
                  <a:gd name="T36" fmla="*/ 40 w 186"/>
                  <a:gd name="T37" fmla="*/ 184 h 188"/>
                  <a:gd name="T38" fmla="*/ 0 w 186"/>
                  <a:gd name="T39" fmla="*/ 174 h 188"/>
                  <a:gd name="T40" fmla="*/ 4 w 186"/>
                  <a:gd name="T4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188">
                    <a:moveTo>
                      <a:pt x="4" y="0"/>
                    </a:moveTo>
                    <a:lnTo>
                      <a:pt x="4" y="0"/>
                    </a:lnTo>
                    <a:lnTo>
                      <a:pt x="40" y="4"/>
                    </a:lnTo>
                    <a:lnTo>
                      <a:pt x="104" y="14"/>
                    </a:lnTo>
                    <a:lnTo>
                      <a:pt x="162" y="22"/>
                    </a:lnTo>
                    <a:lnTo>
                      <a:pt x="180" y="26"/>
                    </a:lnTo>
                    <a:lnTo>
                      <a:pt x="186" y="28"/>
                    </a:lnTo>
                    <a:lnTo>
                      <a:pt x="186" y="28"/>
                    </a:lnTo>
                    <a:lnTo>
                      <a:pt x="180" y="36"/>
                    </a:lnTo>
                    <a:lnTo>
                      <a:pt x="168" y="52"/>
                    </a:lnTo>
                    <a:lnTo>
                      <a:pt x="132" y="104"/>
                    </a:lnTo>
                    <a:lnTo>
                      <a:pt x="98" y="158"/>
                    </a:lnTo>
                    <a:lnTo>
                      <a:pt x="86" y="176"/>
                    </a:lnTo>
                    <a:lnTo>
                      <a:pt x="82" y="186"/>
                    </a:lnTo>
                    <a:lnTo>
                      <a:pt x="82" y="186"/>
                    </a:lnTo>
                    <a:lnTo>
                      <a:pt x="82" y="188"/>
                    </a:lnTo>
                    <a:lnTo>
                      <a:pt x="78" y="188"/>
                    </a:lnTo>
                    <a:lnTo>
                      <a:pt x="70" y="188"/>
                    </a:lnTo>
                    <a:lnTo>
                      <a:pt x="40" y="184"/>
                    </a:lnTo>
                    <a:lnTo>
                      <a:pt x="0" y="17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03" name="Freeform 32"/>
              <p:cNvSpPr/>
              <p:nvPr/>
            </p:nvSpPr>
            <p:spPr bwMode="auto">
              <a:xfrm>
                <a:off x="7185025" y="3600450"/>
                <a:ext cx="381000" cy="85725"/>
              </a:xfrm>
              <a:custGeom>
                <a:avLst/>
                <a:gdLst>
                  <a:gd name="T0" fmla="*/ 0 w 240"/>
                  <a:gd name="T1" fmla="*/ 44 h 54"/>
                  <a:gd name="T2" fmla="*/ 238 w 240"/>
                  <a:gd name="T3" fmla="*/ 54 h 54"/>
                  <a:gd name="T4" fmla="*/ 240 w 240"/>
                  <a:gd name="T5" fmla="*/ 10 h 54"/>
                  <a:gd name="T6" fmla="*/ 2 w 240"/>
                  <a:gd name="T7" fmla="*/ 0 h 54"/>
                  <a:gd name="T8" fmla="*/ 0 w 240"/>
                  <a:gd name="T9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54">
                    <a:moveTo>
                      <a:pt x="0" y="44"/>
                    </a:moveTo>
                    <a:lnTo>
                      <a:pt x="238" y="54"/>
                    </a:lnTo>
                    <a:lnTo>
                      <a:pt x="240" y="10"/>
                    </a:lnTo>
                    <a:lnTo>
                      <a:pt x="2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D4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086600" y="4892675"/>
              <a:ext cx="1228725" cy="742950"/>
              <a:chOff x="7162800" y="4308475"/>
              <a:chExt cx="1228725" cy="742950"/>
            </a:xfrm>
          </p:grpSpPr>
          <p:sp>
            <p:nvSpPr>
              <p:cNvPr id="28" name="Freeform 33"/>
              <p:cNvSpPr/>
              <p:nvPr/>
            </p:nvSpPr>
            <p:spPr bwMode="auto">
              <a:xfrm>
                <a:off x="7553325" y="4683125"/>
                <a:ext cx="457200" cy="225425"/>
              </a:xfrm>
              <a:custGeom>
                <a:avLst/>
                <a:gdLst>
                  <a:gd name="T0" fmla="*/ 132 w 288"/>
                  <a:gd name="T1" fmla="*/ 4 h 142"/>
                  <a:gd name="T2" fmla="*/ 132 w 288"/>
                  <a:gd name="T3" fmla="*/ 4 h 142"/>
                  <a:gd name="T4" fmla="*/ 102 w 288"/>
                  <a:gd name="T5" fmla="*/ 12 h 142"/>
                  <a:gd name="T6" fmla="*/ 76 w 288"/>
                  <a:gd name="T7" fmla="*/ 20 h 142"/>
                  <a:gd name="T8" fmla="*/ 52 w 288"/>
                  <a:gd name="T9" fmla="*/ 32 h 142"/>
                  <a:gd name="T10" fmla="*/ 34 w 288"/>
                  <a:gd name="T11" fmla="*/ 44 h 142"/>
                  <a:gd name="T12" fmla="*/ 18 w 288"/>
                  <a:gd name="T13" fmla="*/ 56 h 142"/>
                  <a:gd name="T14" fmla="*/ 6 w 288"/>
                  <a:gd name="T15" fmla="*/ 70 h 142"/>
                  <a:gd name="T16" fmla="*/ 2 w 288"/>
                  <a:gd name="T17" fmla="*/ 76 h 142"/>
                  <a:gd name="T18" fmla="*/ 0 w 288"/>
                  <a:gd name="T19" fmla="*/ 84 h 142"/>
                  <a:gd name="T20" fmla="*/ 0 w 288"/>
                  <a:gd name="T21" fmla="*/ 90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4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0 h 142"/>
                  <a:gd name="T34" fmla="*/ 30 w 288"/>
                  <a:gd name="T35" fmla="*/ 130 h 142"/>
                  <a:gd name="T36" fmla="*/ 50 w 288"/>
                  <a:gd name="T37" fmla="*/ 136 h 142"/>
                  <a:gd name="T38" fmla="*/ 74 w 288"/>
                  <a:gd name="T39" fmla="*/ 140 h 142"/>
                  <a:gd name="T40" fmla="*/ 98 w 288"/>
                  <a:gd name="T41" fmla="*/ 142 h 142"/>
                  <a:gd name="T42" fmla="*/ 126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4 w 288"/>
                  <a:gd name="T49" fmla="*/ 130 h 142"/>
                  <a:gd name="T50" fmla="*/ 210 w 288"/>
                  <a:gd name="T51" fmla="*/ 120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4 h 142"/>
                  <a:gd name="T58" fmla="*/ 280 w 288"/>
                  <a:gd name="T59" fmla="*/ 72 h 142"/>
                  <a:gd name="T60" fmla="*/ 284 w 288"/>
                  <a:gd name="T61" fmla="*/ 64 h 142"/>
                  <a:gd name="T62" fmla="*/ 286 w 288"/>
                  <a:gd name="T63" fmla="*/ 58 h 142"/>
                  <a:gd name="T64" fmla="*/ 288 w 288"/>
                  <a:gd name="T65" fmla="*/ 50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2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6 w 288"/>
                  <a:gd name="T81" fmla="*/ 6 h 142"/>
                  <a:gd name="T82" fmla="*/ 214 w 288"/>
                  <a:gd name="T83" fmla="*/ 2 h 142"/>
                  <a:gd name="T84" fmla="*/ 188 w 288"/>
                  <a:gd name="T85" fmla="*/ 0 h 142"/>
                  <a:gd name="T86" fmla="*/ 160 w 288"/>
                  <a:gd name="T87" fmla="*/ 0 h 142"/>
                  <a:gd name="T88" fmla="*/ 132 w 288"/>
                  <a:gd name="T89" fmla="*/ 4 h 142"/>
                  <a:gd name="T90" fmla="*/ 132 w 288"/>
                  <a:gd name="T9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4"/>
                    </a:moveTo>
                    <a:lnTo>
                      <a:pt x="132" y="4"/>
                    </a:lnTo>
                    <a:lnTo>
                      <a:pt x="102" y="12"/>
                    </a:lnTo>
                    <a:lnTo>
                      <a:pt x="76" y="20"/>
                    </a:lnTo>
                    <a:lnTo>
                      <a:pt x="52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6" y="70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10" y="116"/>
                    </a:lnTo>
                    <a:lnTo>
                      <a:pt x="16" y="120"/>
                    </a:lnTo>
                    <a:lnTo>
                      <a:pt x="30" y="130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98" y="142"/>
                    </a:lnTo>
                    <a:lnTo>
                      <a:pt x="126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4" y="130"/>
                    </a:lnTo>
                    <a:lnTo>
                      <a:pt x="210" y="120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4"/>
                    </a:lnTo>
                    <a:lnTo>
                      <a:pt x="280" y="72"/>
                    </a:lnTo>
                    <a:lnTo>
                      <a:pt x="284" y="64"/>
                    </a:lnTo>
                    <a:lnTo>
                      <a:pt x="286" y="58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2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6" y="6"/>
                    </a:lnTo>
                    <a:lnTo>
                      <a:pt x="214" y="2"/>
                    </a:lnTo>
                    <a:lnTo>
                      <a:pt x="188" y="0"/>
                    </a:lnTo>
                    <a:lnTo>
                      <a:pt x="160" y="0"/>
                    </a:lnTo>
                    <a:lnTo>
                      <a:pt x="132" y="4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7581900" y="4702175"/>
                <a:ext cx="396875" cy="165100"/>
              </a:xfrm>
              <a:custGeom>
                <a:avLst/>
                <a:gdLst>
                  <a:gd name="T0" fmla="*/ 116 w 250"/>
                  <a:gd name="T1" fmla="*/ 4 h 104"/>
                  <a:gd name="T2" fmla="*/ 116 w 250"/>
                  <a:gd name="T3" fmla="*/ 4 h 104"/>
                  <a:gd name="T4" fmla="*/ 92 w 250"/>
                  <a:gd name="T5" fmla="*/ 10 h 104"/>
                  <a:gd name="T6" fmla="*/ 68 w 250"/>
                  <a:gd name="T7" fmla="*/ 18 h 104"/>
                  <a:gd name="T8" fmla="*/ 46 w 250"/>
                  <a:gd name="T9" fmla="*/ 28 h 104"/>
                  <a:gd name="T10" fmla="*/ 26 w 250"/>
                  <a:gd name="T11" fmla="*/ 40 h 104"/>
                  <a:gd name="T12" fmla="*/ 26 w 250"/>
                  <a:gd name="T13" fmla="*/ 40 h 104"/>
                  <a:gd name="T14" fmla="*/ 16 w 250"/>
                  <a:gd name="T15" fmla="*/ 46 h 104"/>
                  <a:gd name="T16" fmla="*/ 8 w 250"/>
                  <a:gd name="T17" fmla="*/ 56 h 104"/>
                  <a:gd name="T18" fmla="*/ 0 w 250"/>
                  <a:gd name="T19" fmla="*/ 66 h 104"/>
                  <a:gd name="T20" fmla="*/ 0 w 250"/>
                  <a:gd name="T21" fmla="*/ 70 h 104"/>
                  <a:gd name="T22" fmla="*/ 0 w 250"/>
                  <a:gd name="T23" fmla="*/ 76 h 104"/>
                  <a:gd name="T24" fmla="*/ 0 w 250"/>
                  <a:gd name="T25" fmla="*/ 76 h 104"/>
                  <a:gd name="T26" fmla="*/ 0 w 250"/>
                  <a:gd name="T27" fmla="*/ 80 h 104"/>
                  <a:gd name="T28" fmla="*/ 4 w 250"/>
                  <a:gd name="T29" fmla="*/ 84 h 104"/>
                  <a:gd name="T30" fmla="*/ 14 w 250"/>
                  <a:gd name="T31" fmla="*/ 92 h 104"/>
                  <a:gd name="T32" fmla="*/ 26 w 250"/>
                  <a:gd name="T33" fmla="*/ 96 h 104"/>
                  <a:gd name="T34" fmla="*/ 36 w 250"/>
                  <a:gd name="T35" fmla="*/ 100 h 104"/>
                  <a:gd name="T36" fmla="*/ 36 w 250"/>
                  <a:gd name="T37" fmla="*/ 100 h 104"/>
                  <a:gd name="T38" fmla="*/ 60 w 250"/>
                  <a:gd name="T39" fmla="*/ 104 h 104"/>
                  <a:gd name="T40" fmla="*/ 84 w 250"/>
                  <a:gd name="T41" fmla="*/ 104 h 104"/>
                  <a:gd name="T42" fmla="*/ 110 w 250"/>
                  <a:gd name="T43" fmla="*/ 104 h 104"/>
                  <a:gd name="T44" fmla="*/ 134 w 250"/>
                  <a:gd name="T45" fmla="*/ 100 h 104"/>
                  <a:gd name="T46" fmla="*/ 134 w 250"/>
                  <a:gd name="T47" fmla="*/ 100 h 104"/>
                  <a:gd name="T48" fmla="*/ 158 w 250"/>
                  <a:gd name="T49" fmla="*/ 94 h 104"/>
                  <a:gd name="T50" fmla="*/ 182 w 250"/>
                  <a:gd name="T51" fmla="*/ 88 h 104"/>
                  <a:gd name="T52" fmla="*/ 204 w 250"/>
                  <a:gd name="T53" fmla="*/ 78 h 104"/>
                  <a:gd name="T54" fmla="*/ 224 w 250"/>
                  <a:gd name="T55" fmla="*/ 64 h 104"/>
                  <a:gd name="T56" fmla="*/ 224 w 250"/>
                  <a:gd name="T57" fmla="*/ 64 h 104"/>
                  <a:gd name="T58" fmla="*/ 234 w 250"/>
                  <a:gd name="T59" fmla="*/ 58 h 104"/>
                  <a:gd name="T60" fmla="*/ 242 w 250"/>
                  <a:gd name="T61" fmla="*/ 50 h 104"/>
                  <a:gd name="T62" fmla="*/ 250 w 250"/>
                  <a:gd name="T63" fmla="*/ 40 h 104"/>
                  <a:gd name="T64" fmla="*/ 250 w 250"/>
                  <a:gd name="T65" fmla="*/ 34 h 104"/>
                  <a:gd name="T66" fmla="*/ 250 w 250"/>
                  <a:gd name="T67" fmla="*/ 28 h 104"/>
                  <a:gd name="T68" fmla="*/ 250 w 250"/>
                  <a:gd name="T69" fmla="*/ 28 h 104"/>
                  <a:gd name="T70" fmla="*/ 248 w 250"/>
                  <a:gd name="T71" fmla="*/ 24 h 104"/>
                  <a:gd name="T72" fmla="*/ 246 w 250"/>
                  <a:gd name="T73" fmla="*/ 20 h 104"/>
                  <a:gd name="T74" fmla="*/ 236 w 250"/>
                  <a:gd name="T75" fmla="*/ 12 h 104"/>
                  <a:gd name="T76" fmla="*/ 224 w 250"/>
                  <a:gd name="T77" fmla="*/ 8 h 104"/>
                  <a:gd name="T78" fmla="*/ 214 w 250"/>
                  <a:gd name="T79" fmla="*/ 4 h 104"/>
                  <a:gd name="T80" fmla="*/ 214 w 250"/>
                  <a:gd name="T81" fmla="*/ 4 h 104"/>
                  <a:gd name="T82" fmla="*/ 190 w 250"/>
                  <a:gd name="T83" fmla="*/ 0 h 104"/>
                  <a:gd name="T84" fmla="*/ 164 w 250"/>
                  <a:gd name="T85" fmla="*/ 0 h 104"/>
                  <a:gd name="T86" fmla="*/ 140 w 250"/>
                  <a:gd name="T87" fmla="*/ 2 h 104"/>
                  <a:gd name="T88" fmla="*/ 116 w 250"/>
                  <a:gd name="T89" fmla="*/ 4 h 104"/>
                  <a:gd name="T90" fmla="*/ 116 w 250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104">
                    <a:moveTo>
                      <a:pt x="116" y="4"/>
                    </a:moveTo>
                    <a:lnTo>
                      <a:pt x="116" y="4"/>
                    </a:lnTo>
                    <a:lnTo>
                      <a:pt x="92" y="10"/>
                    </a:lnTo>
                    <a:lnTo>
                      <a:pt x="68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6" y="46"/>
                    </a:lnTo>
                    <a:lnTo>
                      <a:pt x="8" y="5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4" y="84"/>
                    </a:lnTo>
                    <a:lnTo>
                      <a:pt x="14" y="92"/>
                    </a:lnTo>
                    <a:lnTo>
                      <a:pt x="26" y="96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4" y="104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50" y="40"/>
                    </a:lnTo>
                    <a:lnTo>
                      <a:pt x="250" y="34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48" y="24"/>
                    </a:lnTo>
                    <a:lnTo>
                      <a:pt x="246" y="20"/>
                    </a:lnTo>
                    <a:lnTo>
                      <a:pt x="236" y="12"/>
                    </a:lnTo>
                    <a:lnTo>
                      <a:pt x="224" y="8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0" name="Freeform 35"/>
              <p:cNvSpPr/>
              <p:nvPr/>
            </p:nvSpPr>
            <p:spPr bwMode="auto">
              <a:xfrm>
                <a:off x="7553325" y="4756150"/>
                <a:ext cx="466725" cy="193675"/>
              </a:xfrm>
              <a:custGeom>
                <a:avLst/>
                <a:gdLst>
                  <a:gd name="T0" fmla="*/ 266 w 294"/>
                  <a:gd name="T1" fmla="*/ 34 h 122"/>
                  <a:gd name="T2" fmla="*/ 244 w 294"/>
                  <a:gd name="T3" fmla="*/ 50 h 122"/>
                  <a:gd name="T4" fmla="*/ 218 w 294"/>
                  <a:gd name="T5" fmla="*/ 64 h 122"/>
                  <a:gd name="T6" fmla="*/ 192 w 294"/>
                  <a:gd name="T7" fmla="*/ 72 h 122"/>
                  <a:gd name="T8" fmla="*/ 168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4 h 122"/>
                  <a:gd name="T14" fmla="*/ 114 w 294"/>
                  <a:gd name="T15" fmla="*/ 88 h 122"/>
                  <a:gd name="T16" fmla="*/ 88 w 294"/>
                  <a:gd name="T17" fmla="*/ 88 h 122"/>
                  <a:gd name="T18" fmla="*/ 60 w 294"/>
                  <a:gd name="T19" fmla="*/ 84 h 122"/>
                  <a:gd name="T20" fmla="*/ 44 w 294"/>
                  <a:gd name="T21" fmla="*/ 82 h 122"/>
                  <a:gd name="T22" fmla="*/ 30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2 w 294"/>
                  <a:gd name="T31" fmla="*/ 96 h 122"/>
                  <a:gd name="T32" fmla="*/ 28 w 294"/>
                  <a:gd name="T33" fmla="*/ 106 h 122"/>
                  <a:gd name="T34" fmla="*/ 38 w 294"/>
                  <a:gd name="T35" fmla="*/ 110 h 122"/>
                  <a:gd name="T36" fmla="*/ 66 w 294"/>
                  <a:gd name="T37" fmla="*/ 118 h 122"/>
                  <a:gd name="T38" fmla="*/ 94 w 294"/>
                  <a:gd name="T39" fmla="*/ 122 h 122"/>
                  <a:gd name="T40" fmla="*/ 120 w 294"/>
                  <a:gd name="T41" fmla="*/ 122 h 122"/>
                  <a:gd name="T42" fmla="*/ 148 w 294"/>
                  <a:gd name="T43" fmla="*/ 120 h 122"/>
                  <a:gd name="T44" fmla="*/ 160 w 294"/>
                  <a:gd name="T45" fmla="*/ 116 h 122"/>
                  <a:gd name="T46" fmla="*/ 174 w 294"/>
                  <a:gd name="T47" fmla="*/ 114 h 122"/>
                  <a:gd name="T48" fmla="*/ 200 w 294"/>
                  <a:gd name="T49" fmla="*/ 106 h 122"/>
                  <a:gd name="T50" fmla="*/ 224 w 294"/>
                  <a:gd name="T51" fmla="*/ 98 h 122"/>
                  <a:gd name="T52" fmla="*/ 250 w 294"/>
                  <a:gd name="T53" fmla="*/ 84 h 122"/>
                  <a:gd name="T54" fmla="*/ 262 w 294"/>
                  <a:gd name="T55" fmla="*/ 76 h 122"/>
                  <a:gd name="T56" fmla="*/ 274 w 294"/>
                  <a:gd name="T57" fmla="*/ 68 h 122"/>
                  <a:gd name="T58" fmla="*/ 288 w 294"/>
                  <a:gd name="T59" fmla="*/ 52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6 w 294"/>
                  <a:gd name="T65" fmla="*/ 8 h 122"/>
                  <a:gd name="T66" fmla="*/ 274 w 294"/>
                  <a:gd name="T67" fmla="*/ 26 h 122"/>
                  <a:gd name="T68" fmla="*/ 266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4"/>
                    </a:moveTo>
                    <a:lnTo>
                      <a:pt x="266" y="34"/>
                    </a:lnTo>
                    <a:lnTo>
                      <a:pt x="256" y="42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2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12" y="68"/>
                    </a:lnTo>
                    <a:lnTo>
                      <a:pt x="6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0" y="116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8"/>
                    </a:lnTo>
                    <a:lnTo>
                      <a:pt x="274" y="68"/>
                    </a:lnTo>
                    <a:lnTo>
                      <a:pt x="280" y="60"/>
                    </a:lnTo>
                    <a:lnTo>
                      <a:pt x="288" y="52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8"/>
                    </a:lnTo>
                    <a:lnTo>
                      <a:pt x="274" y="26"/>
                    </a:lnTo>
                    <a:lnTo>
                      <a:pt x="266" y="34"/>
                    </a:lnTo>
                    <a:lnTo>
                      <a:pt x="266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1" name="Freeform 36"/>
              <p:cNvSpPr>
                <a:spLocks noEditPoints="1"/>
              </p:cNvSpPr>
              <p:nvPr/>
            </p:nvSpPr>
            <p:spPr bwMode="auto">
              <a:xfrm>
                <a:off x="7680325" y="4721225"/>
                <a:ext cx="184150" cy="117475"/>
              </a:xfrm>
              <a:custGeom>
                <a:avLst/>
                <a:gdLst>
                  <a:gd name="T0" fmla="*/ 110 w 116"/>
                  <a:gd name="T1" fmla="*/ 66 h 74"/>
                  <a:gd name="T2" fmla="*/ 98 w 116"/>
                  <a:gd name="T3" fmla="*/ 60 h 74"/>
                  <a:gd name="T4" fmla="*/ 82 w 116"/>
                  <a:gd name="T5" fmla="*/ 70 h 74"/>
                  <a:gd name="T6" fmla="*/ 72 w 116"/>
                  <a:gd name="T7" fmla="*/ 72 h 74"/>
                  <a:gd name="T8" fmla="*/ 62 w 116"/>
                  <a:gd name="T9" fmla="*/ 74 h 74"/>
                  <a:gd name="T10" fmla="*/ 44 w 116"/>
                  <a:gd name="T11" fmla="*/ 68 h 74"/>
                  <a:gd name="T12" fmla="*/ 54 w 116"/>
                  <a:gd name="T13" fmla="*/ 58 h 74"/>
                  <a:gd name="T14" fmla="*/ 64 w 116"/>
                  <a:gd name="T15" fmla="*/ 60 h 74"/>
                  <a:gd name="T16" fmla="*/ 72 w 116"/>
                  <a:gd name="T17" fmla="*/ 62 h 74"/>
                  <a:gd name="T18" fmla="*/ 90 w 116"/>
                  <a:gd name="T19" fmla="*/ 56 h 74"/>
                  <a:gd name="T20" fmla="*/ 74 w 116"/>
                  <a:gd name="T21" fmla="*/ 46 h 74"/>
                  <a:gd name="T22" fmla="*/ 58 w 116"/>
                  <a:gd name="T23" fmla="*/ 36 h 74"/>
                  <a:gd name="T24" fmla="*/ 38 w 116"/>
                  <a:gd name="T25" fmla="*/ 44 h 74"/>
                  <a:gd name="T26" fmla="*/ 30 w 116"/>
                  <a:gd name="T27" fmla="*/ 46 h 74"/>
                  <a:gd name="T28" fmla="*/ 22 w 116"/>
                  <a:gd name="T29" fmla="*/ 46 h 74"/>
                  <a:gd name="T30" fmla="*/ 8 w 116"/>
                  <a:gd name="T31" fmla="*/ 42 h 74"/>
                  <a:gd name="T32" fmla="*/ 4 w 116"/>
                  <a:gd name="T33" fmla="*/ 40 h 74"/>
                  <a:gd name="T34" fmla="*/ 0 w 116"/>
                  <a:gd name="T35" fmla="*/ 30 h 74"/>
                  <a:gd name="T36" fmla="*/ 2 w 116"/>
                  <a:gd name="T37" fmla="*/ 26 h 74"/>
                  <a:gd name="T38" fmla="*/ 16 w 116"/>
                  <a:gd name="T39" fmla="*/ 12 h 74"/>
                  <a:gd name="T40" fmla="*/ 12 w 116"/>
                  <a:gd name="T41" fmla="*/ 10 h 74"/>
                  <a:gd name="T42" fmla="*/ 20 w 116"/>
                  <a:gd name="T43" fmla="*/ 6 h 74"/>
                  <a:gd name="T44" fmla="*/ 24 w 116"/>
                  <a:gd name="T45" fmla="*/ 8 h 74"/>
                  <a:gd name="T46" fmla="*/ 34 w 116"/>
                  <a:gd name="T47" fmla="*/ 4 h 74"/>
                  <a:gd name="T48" fmla="*/ 44 w 116"/>
                  <a:gd name="T49" fmla="*/ 2 h 74"/>
                  <a:gd name="T50" fmla="*/ 64 w 116"/>
                  <a:gd name="T51" fmla="*/ 4 h 74"/>
                  <a:gd name="T52" fmla="*/ 56 w 116"/>
                  <a:gd name="T53" fmla="*/ 10 h 74"/>
                  <a:gd name="T54" fmla="*/ 50 w 116"/>
                  <a:gd name="T55" fmla="*/ 10 h 74"/>
                  <a:gd name="T56" fmla="*/ 44 w 116"/>
                  <a:gd name="T57" fmla="*/ 8 h 74"/>
                  <a:gd name="T58" fmla="*/ 30 w 116"/>
                  <a:gd name="T59" fmla="*/ 12 h 74"/>
                  <a:gd name="T60" fmla="*/ 44 w 116"/>
                  <a:gd name="T61" fmla="*/ 20 h 74"/>
                  <a:gd name="T62" fmla="*/ 56 w 116"/>
                  <a:gd name="T63" fmla="*/ 28 h 74"/>
                  <a:gd name="T64" fmla="*/ 70 w 116"/>
                  <a:gd name="T65" fmla="*/ 22 h 74"/>
                  <a:gd name="T66" fmla="*/ 84 w 116"/>
                  <a:gd name="T67" fmla="*/ 18 h 74"/>
                  <a:gd name="T68" fmla="*/ 94 w 116"/>
                  <a:gd name="T69" fmla="*/ 18 h 74"/>
                  <a:gd name="T70" fmla="*/ 104 w 116"/>
                  <a:gd name="T71" fmla="*/ 22 h 74"/>
                  <a:gd name="T72" fmla="*/ 114 w 116"/>
                  <a:gd name="T73" fmla="*/ 32 h 74"/>
                  <a:gd name="T74" fmla="*/ 114 w 116"/>
                  <a:gd name="T75" fmla="*/ 36 h 74"/>
                  <a:gd name="T76" fmla="*/ 112 w 116"/>
                  <a:gd name="T77" fmla="*/ 46 h 74"/>
                  <a:gd name="T78" fmla="*/ 106 w 116"/>
                  <a:gd name="T79" fmla="*/ 54 h 74"/>
                  <a:gd name="T80" fmla="*/ 116 w 116"/>
                  <a:gd name="T81" fmla="*/ 62 h 74"/>
                  <a:gd name="T82" fmla="*/ 110 w 116"/>
                  <a:gd name="T83" fmla="*/ 66 h 74"/>
                  <a:gd name="T84" fmla="*/ 24 w 116"/>
                  <a:gd name="T85" fmla="*/ 16 h 74"/>
                  <a:gd name="T86" fmla="*/ 18 w 116"/>
                  <a:gd name="T87" fmla="*/ 22 h 74"/>
                  <a:gd name="T88" fmla="*/ 16 w 116"/>
                  <a:gd name="T89" fmla="*/ 26 h 74"/>
                  <a:gd name="T90" fmla="*/ 20 w 116"/>
                  <a:gd name="T91" fmla="*/ 34 h 74"/>
                  <a:gd name="T92" fmla="*/ 26 w 116"/>
                  <a:gd name="T93" fmla="*/ 36 h 74"/>
                  <a:gd name="T94" fmla="*/ 32 w 116"/>
                  <a:gd name="T95" fmla="*/ 36 h 74"/>
                  <a:gd name="T96" fmla="*/ 48 w 116"/>
                  <a:gd name="T97" fmla="*/ 30 h 74"/>
                  <a:gd name="T98" fmla="*/ 36 w 116"/>
                  <a:gd name="T99" fmla="*/ 24 h 74"/>
                  <a:gd name="T100" fmla="*/ 24 w 116"/>
                  <a:gd name="T101" fmla="*/ 16 h 74"/>
                  <a:gd name="T102" fmla="*/ 96 w 116"/>
                  <a:gd name="T103" fmla="*/ 50 h 74"/>
                  <a:gd name="T104" fmla="*/ 96 w 116"/>
                  <a:gd name="T105" fmla="*/ 50 h 74"/>
                  <a:gd name="T106" fmla="*/ 102 w 116"/>
                  <a:gd name="T107" fmla="*/ 38 h 74"/>
                  <a:gd name="T108" fmla="*/ 100 w 116"/>
                  <a:gd name="T109" fmla="*/ 34 h 74"/>
                  <a:gd name="T110" fmla="*/ 94 w 116"/>
                  <a:gd name="T111" fmla="*/ 30 h 74"/>
                  <a:gd name="T112" fmla="*/ 84 w 116"/>
                  <a:gd name="T113" fmla="*/ 28 h 74"/>
                  <a:gd name="T114" fmla="*/ 76 w 116"/>
                  <a:gd name="T115" fmla="*/ 28 h 74"/>
                  <a:gd name="T116" fmla="*/ 66 w 116"/>
                  <a:gd name="T117" fmla="*/ 32 h 74"/>
                  <a:gd name="T118" fmla="*/ 82 w 116"/>
                  <a:gd name="T119" fmla="*/ 42 h 74"/>
                  <a:gd name="T120" fmla="*/ 96 w 116"/>
                  <a:gd name="T121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4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2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64" y="60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82" y="60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28"/>
                    </a:lnTo>
                    <a:lnTo>
                      <a:pt x="114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6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0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2" name="Freeform 37"/>
              <p:cNvSpPr/>
              <p:nvPr/>
            </p:nvSpPr>
            <p:spPr bwMode="auto">
              <a:xfrm>
                <a:off x="7651750" y="4594225"/>
                <a:ext cx="460375" cy="225425"/>
              </a:xfrm>
              <a:custGeom>
                <a:avLst/>
                <a:gdLst>
                  <a:gd name="T0" fmla="*/ 132 w 290"/>
                  <a:gd name="T1" fmla="*/ 6 h 142"/>
                  <a:gd name="T2" fmla="*/ 132 w 290"/>
                  <a:gd name="T3" fmla="*/ 6 h 142"/>
                  <a:gd name="T4" fmla="*/ 104 w 290"/>
                  <a:gd name="T5" fmla="*/ 12 h 142"/>
                  <a:gd name="T6" fmla="*/ 78 w 290"/>
                  <a:gd name="T7" fmla="*/ 22 h 142"/>
                  <a:gd name="T8" fmla="*/ 54 w 290"/>
                  <a:gd name="T9" fmla="*/ 32 h 142"/>
                  <a:gd name="T10" fmla="*/ 34 w 290"/>
                  <a:gd name="T11" fmla="*/ 44 h 142"/>
                  <a:gd name="T12" fmla="*/ 18 w 290"/>
                  <a:gd name="T13" fmla="*/ 56 h 142"/>
                  <a:gd name="T14" fmla="*/ 8 w 290"/>
                  <a:gd name="T15" fmla="*/ 70 h 142"/>
                  <a:gd name="T16" fmla="*/ 4 w 290"/>
                  <a:gd name="T17" fmla="*/ 78 h 142"/>
                  <a:gd name="T18" fmla="*/ 2 w 290"/>
                  <a:gd name="T19" fmla="*/ 84 h 142"/>
                  <a:gd name="T20" fmla="*/ 0 w 290"/>
                  <a:gd name="T21" fmla="*/ 92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4 h 142"/>
                  <a:gd name="T28" fmla="*/ 6 w 290"/>
                  <a:gd name="T29" fmla="*/ 110 h 142"/>
                  <a:gd name="T30" fmla="*/ 12 w 290"/>
                  <a:gd name="T31" fmla="*/ 116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6 h 142"/>
                  <a:gd name="T38" fmla="*/ 74 w 290"/>
                  <a:gd name="T39" fmla="*/ 140 h 142"/>
                  <a:gd name="T40" fmla="*/ 100 w 290"/>
                  <a:gd name="T41" fmla="*/ 142 h 142"/>
                  <a:gd name="T42" fmla="*/ 128 w 290"/>
                  <a:gd name="T43" fmla="*/ 140 h 142"/>
                  <a:gd name="T44" fmla="*/ 158 w 290"/>
                  <a:gd name="T45" fmla="*/ 136 h 142"/>
                  <a:gd name="T46" fmla="*/ 158 w 290"/>
                  <a:gd name="T47" fmla="*/ 136 h 142"/>
                  <a:gd name="T48" fmla="*/ 186 w 290"/>
                  <a:gd name="T49" fmla="*/ 130 h 142"/>
                  <a:gd name="T50" fmla="*/ 212 w 290"/>
                  <a:gd name="T51" fmla="*/ 122 h 142"/>
                  <a:gd name="T52" fmla="*/ 236 w 290"/>
                  <a:gd name="T53" fmla="*/ 110 h 142"/>
                  <a:gd name="T54" fmla="*/ 256 w 290"/>
                  <a:gd name="T55" fmla="*/ 98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4 h 142"/>
                  <a:gd name="T62" fmla="*/ 288 w 290"/>
                  <a:gd name="T63" fmla="*/ 58 h 142"/>
                  <a:gd name="T64" fmla="*/ 290 w 290"/>
                  <a:gd name="T65" fmla="*/ 52 h 142"/>
                  <a:gd name="T66" fmla="*/ 288 w 290"/>
                  <a:gd name="T67" fmla="*/ 44 h 142"/>
                  <a:gd name="T68" fmla="*/ 288 w 290"/>
                  <a:gd name="T69" fmla="*/ 44 h 142"/>
                  <a:gd name="T70" fmla="*/ 286 w 290"/>
                  <a:gd name="T71" fmla="*/ 38 h 142"/>
                  <a:gd name="T72" fmla="*/ 284 w 290"/>
                  <a:gd name="T73" fmla="*/ 32 h 142"/>
                  <a:gd name="T74" fmla="*/ 278 w 290"/>
                  <a:gd name="T75" fmla="*/ 26 h 142"/>
                  <a:gd name="T76" fmla="*/ 272 w 290"/>
                  <a:gd name="T77" fmla="*/ 20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2 w 290"/>
                  <a:gd name="T89" fmla="*/ 6 h 142"/>
                  <a:gd name="T90" fmla="*/ 132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12" y="116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6" y="110"/>
                    </a:lnTo>
                    <a:lnTo>
                      <a:pt x="256" y="98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4"/>
                    </a:lnTo>
                    <a:lnTo>
                      <a:pt x="288" y="58"/>
                    </a:lnTo>
                    <a:lnTo>
                      <a:pt x="290" y="52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4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3" name="Freeform 38"/>
              <p:cNvSpPr/>
              <p:nvPr/>
            </p:nvSpPr>
            <p:spPr bwMode="auto">
              <a:xfrm>
                <a:off x="7680325" y="4613275"/>
                <a:ext cx="400050" cy="168275"/>
              </a:xfrm>
              <a:custGeom>
                <a:avLst/>
                <a:gdLst>
                  <a:gd name="T0" fmla="*/ 118 w 252"/>
                  <a:gd name="T1" fmla="*/ 6 h 106"/>
                  <a:gd name="T2" fmla="*/ 118 w 252"/>
                  <a:gd name="T3" fmla="*/ 6 h 106"/>
                  <a:gd name="T4" fmla="*/ 94 w 252"/>
                  <a:gd name="T5" fmla="*/ 10 h 106"/>
                  <a:gd name="T6" fmla="*/ 70 w 252"/>
                  <a:gd name="T7" fmla="*/ 18 h 106"/>
                  <a:gd name="T8" fmla="*/ 48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8 h 106"/>
                  <a:gd name="T16" fmla="*/ 10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2 h 106"/>
                  <a:gd name="T32" fmla="*/ 28 w 252"/>
                  <a:gd name="T33" fmla="*/ 98 h 106"/>
                  <a:gd name="T34" fmla="*/ 38 w 252"/>
                  <a:gd name="T35" fmla="*/ 100 h 106"/>
                  <a:gd name="T36" fmla="*/ 38 w 252"/>
                  <a:gd name="T37" fmla="*/ 100 h 106"/>
                  <a:gd name="T38" fmla="*/ 62 w 252"/>
                  <a:gd name="T39" fmla="*/ 104 h 106"/>
                  <a:gd name="T40" fmla="*/ 86 w 252"/>
                  <a:gd name="T41" fmla="*/ 106 h 106"/>
                  <a:gd name="T42" fmla="*/ 112 w 252"/>
                  <a:gd name="T43" fmla="*/ 104 h 106"/>
                  <a:gd name="T44" fmla="*/ 136 w 252"/>
                  <a:gd name="T45" fmla="*/ 100 h 106"/>
                  <a:gd name="T46" fmla="*/ 136 w 252"/>
                  <a:gd name="T47" fmla="*/ 100 h 106"/>
                  <a:gd name="T48" fmla="*/ 158 w 252"/>
                  <a:gd name="T49" fmla="*/ 96 h 106"/>
                  <a:gd name="T50" fmla="*/ 182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58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4 h 106"/>
                  <a:gd name="T72" fmla="*/ 248 w 252"/>
                  <a:gd name="T73" fmla="*/ 20 h 106"/>
                  <a:gd name="T74" fmla="*/ 236 w 252"/>
                  <a:gd name="T75" fmla="*/ 14 h 106"/>
                  <a:gd name="T76" fmla="*/ 226 w 252"/>
                  <a:gd name="T77" fmla="*/ 8 h 106"/>
                  <a:gd name="T78" fmla="*/ 216 w 252"/>
                  <a:gd name="T79" fmla="*/ 6 h 106"/>
                  <a:gd name="T80" fmla="*/ 216 w 252"/>
                  <a:gd name="T81" fmla="*/ 6 h 106"/>
                  <a:gd name="T82" fmla="*/ 192 w 252"/>
                  <a:gd name="T83" fmla="*/ 2 h 106"/>
                  <a:gd name="T84" fmla="*/ 166 w 252"/>
                  <a:gd name="T85" fmla="*/ 0 h 106"/>
                  <a:gd name="T86" fmla="*/ 142 w 252"/>
                  <a:gd name="T87" fmla="*/ 2 h 106"/>
                  <a:gd name="T88" fmla="*/ 118 w 252"/>
                  <a:gd name="T89" fmla="*/ 6 h 106"/>
                  <a:gd name="T90" fmla="*/ 118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6"/>
                    </a:moveTo>
                    <a:lnTo>
                      <a:pt x="118" y="6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8"/>
                    </a:lnTo>
                    <a:lnTo>
                      <a:pt x="10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2"/>
                    </a:lnTo>
                    <a:lnTo>
                      <a:pt x="28" y="9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6"/>
                    </a:lnTo>
                    <a:lnTo>
                      <a:pt x="112" y="104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6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58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4"/>
                    </a:lnTo>
                    <a:lnTo>
                      <a:pt x="248" y="20"/>
                    </a:lnTo>
                    <a:lnTo>
                      <a:pt x="236" y="14"/>
                    </a:lnTo>
                    <a:lnTo>
                      <a:pt x="226" y="8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192" y="2"/>
                    </a:lnTo>
                    <a:lnTo>
                      <a:pt x="166" y="0"/>
                    </a:lnTo>
                    <a:lnTo>
                      <a:pt x="142" y="2"/>
                    </a:lnTo>
                    <a:lnTo>
                      <a:pt x="118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4" name="Freeform 39"/>
              <p:cNvSpPr/>
              <p:nvPr/>
            </p:nvSpPr>
            <p:spPr bwMode="auto">
              <a:xfrm>
                <a:off x="7654925" y="4667250"/>
                <a:ext cx="466725" cy="193675"/>
              </a:xfrm>
              <a:custGeom>
                <a:avLst/>
                <a:gdLst>
                  <a:gd name="T0" fmla="*/ 266 w 294"/>
                  <a:gd name="T1" fmla="*/ 34 h 122"/>
                  <a:gd name="T2" fmla="*/ 242 w 294"/>
                  <a:gd name="T3" fmla="*/ 52 h 122"/>
                  <a:gd name="T4" fmla="*/ 218 w 294"/>
                  <a:gd name="T5" fmla="*/ 64 h 122"/>
                  <a:gd name="T6" fmla="*/ 192 w 294"/>
                  <a:gd name="T7" fmla="*/ 74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6 h 122"/>
                  <a:gd name="T14" fmla="*/ 114 w 294"/>
                  <a:gd name="T15" fmla="*/ 88 h 122"/>
                  <a:gd name="T16" fmla="*/ 86 w 294"/>
                  <a:gd name="T17" fmla="*/ 88 h 122"/>
                  <a:gd name="T18" fmla="*/ 60 w 294"/>
                  <a:gd name="T19" fmla="*/ 86 h 122"/>
                  <a:gd name="T20" fmla="*/ 44 w 294"/>
                  <a:gd name="T21" fmla="*/ 82 h 122"/>
                  <a:gd name="T22" fmla="*/ 30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2 w 294"/>
                  <a:gd name="T31" fmla="*/ 96 h 122"/>
                  <a:gd name="T32" fmla="*/ 26 w 294"/>
                  <a:gd name="T33" fmla="*/ 106 h 122"/>
                  <a:gd name="T34" fmla="*/ 36 w 294"/>
                  <a:gd name="T35" fmla="*/ 112 h 122"/>
                  <a:gd name="T36" fmla="*/ 66 w 294"/>
                  <a:gd name="T37" fmla="*/ 120 h 122"/>
                  <a:gd name="T38" fmla="*/ 94 w 294"/>
                  <a:gd name="T39" fmla="*/ 122 h 122"/>
                  <a:gd name="T40" fmla="*/ 120 w 294"/>
                  <a:gd name="T41" fmla="*/ 122 h 122"/>
                  <a:gd name="T42" fmla="*/ 146 w 294"/>
                  <a:gd name="T43" fmla="*/ 120 h 122"/>
                  <a:gd name="T44" fmla="*/ 160 w 294"/>
                  <a:gd name="T45" fmla="*/ 118 h 122"/>
                  <a:gd name="T46" fmla="*/ 174 w 294"/>
                  <a:gd name="T47" fmla="*/ 114 h 122"/>
                  <a:gd name="T48" fmla="*/ 198 w 294"/>
                  <a:gd name="T49" fmla="*/ 108 h 122"/>
                  <a:gd name="T50" fmla="*/ 224 w 294"/>
                  <a:gd name="T51" fmla="*/ 98 h 122"/>
                  <a:gd name="T52" fmla="*/ 248 w 294"/>
                  <a:gd name="T53" fmla="*/ 86 h 122"/>
                  <a:gd name="T54" fmla="*/ 262 w 294"/>
                  <a:gd name="T55" fmla="*/ 76 h 122"/>
                  <a:gd name="T56" fmla="*/ 272 w 294"/>
                  <a:gd name="T57" fmla="*/ 68 h 122"/>
                  <a:gd name="T58" fmla="*/ 286 w 294"/>
                  <a:gd name="T59" fmla="*/ 52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6 w 294"/>
                  <a:gd name="T65" fmla="*/ 10 h 122"/>
                  <a:gd name="T66" fmla="*/ 274 w 294"/>
                  <a:gd name="T67" fmla="*/ 26 h 122"/>
                  <a:gd name="T68" fmla="*/ 266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4"/>
                    </a:moveTo>
                    <a:lnTo>
                      <a:pt x="266" y="34"/>
                    </a:lnTo>
                    <a:lnTo>
                      <a:pt x="256" y="4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44" y="82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0" y="74"/>
                    </a:lnTo>
                    <a:lnTo>
                      <a:pt x="12" y="68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6" y="106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50" y="116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62" y="76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80" y="60"/>
                    </a:lnTo>
                    <a:lnTo>
                      <a:pt x="286" y="52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10"/>
                    </a:lnTo>
                    <a:lnTo>
                      <a:pt x="280" y="18"/>
                    </a:lnTo>
                    <a:lnTo>
                      <a:pt x="274" y="26"/>
                    </a:lnTo>
                    <a:lnTo>
                      <a:pt x="266" y="34"/>
                    </a:lnTo>
                    <a:lnTo>
                      <a:pt x="266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5" name="Freeform 40"/>
              <p:cNvSpPr>
                <a:spLocks noEditPoints="1"/>
              </p:cNvSpPr>
              <p:nvPr/>
            </p:nvSpPr>
            <p:spPr bwMode="auto">
              <a:xfrm>
                <a:off x="7781925" y="463550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60 h 72"/>
                  <a:gd name="T4" fmla="*/ 82 w 116"/>
                  <a:gd name="T5" fmla="*/ 68 h 72"/>
                  <a:gd name="T6" fmla="*/ 72 w 116"/>
                  <a:gd name="T7" fmla="*/ 72 h 72"/>
                  <a:gd name="T8" fmla="*/ 62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58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4 h 72"/>
                  <a:gd name="T26" fmla="*/ 28 w 116"/>
                  <a:gd name="T27" fmla="*/ 44 h 72"/>
                  <a:gd name="T28" fmla="*/ 20 w 116"/>
                  <a:gd name="T29" fmla="*/ 46 h 72"/>
                  <a:gd name="T30" fmla="*/ 6 w 116"/>
                  <a:gd name="T31" fmla="*/ 42 h 72"/>
                  <a:gd name="T32" fmla="*/ 2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18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48 w 116"/>
                  <a:gd name="T55" fmla="*/ 8 h 72"/>
                  <a:gd name="T56" fmla="*/ 42 w 116"/>
                  <a:gd name="T57" fmla="*/ 8 h 72"/>
                  <a:gd name="T58" fmla="*/ 30 w 116"/>
                  <a:gd name="T59" fmla="*/ 10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2 w 116"/>
                  <a:gd name="T67" fmla="*/ 16 h 72"/>
                  <a:gd name="T68" fmla="*/ 94 w 116"/>
                  <a:gd name="T69" fmla="*/ 18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4 h 72"/>
                  <a:gd name="T76" fmla="*/ 112 w 116"/>
                  <a:gd name="T77" fmla="*/ 44 h 72"/>
                  <a:gd name="T78" fmla="*/ 104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4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4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0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4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0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28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4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4"/>
                    </a:moveTo>
                    <a:lnTo>
                      <a:pt x="24" y="14"/>
                    </a:lnTo>
                    <a:lnTo>
                      <a:pt x="24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8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6" name="Freeform 41"/>
              <p:cNvSpPr/>
              <p:nvPr/>
            </p:nvSpPr>
            <p:spPr bwMode="auto">
              <a:xfrm>
                <a:off x="7610475" y="4527550"/>
                <a:ext cx="457200" cy="225425"/>
              </a:xfrm>
              <a:custGeom>
                <a:avLst/>
                <a:gdLst>
                  <a:gd name="T0" fmla="*/ 132 w 288"/>
                  <a:gd name="T1" fmla="*/ 6 h 142"/>
                  <a:gd name="T2" fmla="*/ 132 w 288"/>
                  <a:gd name="T3" fmla="*/ 6 h 142"/>
                  <a:gd name="T4" fmla="*/ 104 w 288"/>
                  <a:gd name="T5" fmla="*/ 12 h 142"/>
                  <a:gd name="T6" fmla="*/ 78 w 288"/>
                  <a:gd name="T7" fmla="*/ 22 h 142"/>
                  <a:gd name="T8" fmla="*/ 54 w 288"/>
                  <a:gd name="T9" fmla="*/ 32 h 142"/>
                  <a:gd name="T10" fmla="*/ 34 w 288"/>
                  <a:gd name="T11" fmla="*/ 44 h 142"/>
                  <a:gd name="T12" fmla="*/ 18 w 288"/>
                  <a:gd name="T13" fmla="*/ 56 h 142"/>
                  <a:gd name="T14" fmla="*/ 8 w 288"/>
                  <a:gd name="T15" fmla="*/ 70 h 142"/>
                  <a:gd name="T16" fmla="*/ 4 w 288"/>
                  <a:gd name="T17" fmla="*/ 78 h 142"/>
                  <a:gd name="T18" fmla="*/ 2 w 288"/>
                  <a:gd name="T19" fmla="*/ 84 h 142"/>
                  <a:gd name="T20" fmla="*/ 0 w 288"/>
                  <a:gd name="T21" fmla="*/ 92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2 h 142"/>
                  <a:gd name="T34" fmla="*/ 32 w 288"/>
                  <a:gd name="T35" fmla="*/ 130 h 142"/>
                  <a:gd name="T36" fmla="*/ 52 w 288"/>
                  <a:gd name="T37" fmla="*/ 136 h 142"/>
                  <a:gd name="T38" fmla="*/ 74 w 288"/>
                  <a:gd name="T39" fmla="*/ 140 h 142"/>
                  <a:gd name="T40" fmla="*/ 100 w 288"/>
                  <a:gd name="T41" fmla="*/ 142 h 142"/>
                  <a:gd name="T42" fmla="*/ 128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6 w 288"/>
                  <a:gd name="T49" fmla="*/ 130 h 142"/>
                  <a:gd name="T50" fmla="*/ 212 w 288"/>
                  <a:gd name="T51" fmla="*/ 120 h 142"/>
                  <a:gd name="T52" fmla="*/ 236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6 h 142"/>
                  <a:gd name="T58" fmla="*/ 282 w 288"/>
                  <a:gd name="T59" fmla="*/ 72 h 142"/>
                  <a:gd name="T60" fmla="*/ 286 w 288"/>
                  <a:gd name="T61" fmla="*/ 64 h 142"/>
                  <a:gd name="T62" fmla="*/ 288 w 288"/>
                  <a:gd name="T63" fmla="*/ 58 h 142"/>
                  <a:gd name="T64" fmla="*/ 288 w 288"/>
                  <a:gd name="T65" fmla="*/ 50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4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8 w 288"/>
                  <a:gd name="T81" fmla="*/ 6 h 142"/>
                  <a:gd name="T82" fmla="*/ 214 w 288"/>
                  <a:gd name="T83" fmla="*/ 2 h 142"/>
                  <a:gd name="T84" fmla="*/ 190 w 288"/>
                  <a:gd name="T85" fmla="*/ 0 h 142"/>
                  <a:gd name="T86" fmla="*/ 162 w 288"/>
                  <a:gd name="T87" fmla="*/ 2 h 142"/>
                  <a:gd name="T88" fmla="*/ 132 w 288"/>
                  <a:gd name="T89" fmla="*/ 6 h 142"/>
                  <a:gd name="T90" fmla="*/ 132 w 288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6" y="130"/>
                    </a:lnTo>
                    <a:lnTo>
                      <a:pt x="212" y="120"/>
                    </a:lnTo>
                    <a:lnTo>
                      <a:pt x="236" y="110"/>
                    </a:lnTo>
                    <a:lnTo>
                      <a:pt x="254" y="98"/>
                    </a:lnTo>
                    <a:lnTo>
                      <a:pt x="270" y="86"/>
                    </a:lnTo>
                    <a:lnTo>
                      <a:pt x="282" y="72"/>
                    </a:lnTo>
                    <a:lnTo>
                      <a:pt x="286" y="64"/>
                    </a:lnTo>
                    <a:lnTo>
                      <a:pt x="288" y="58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4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8" y="6"/>
                    </a:lnTo>
                    <a:lnTo>
                      <a:pt x="214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7" name="Freeform 42"/>
              <p:cNvSpPr/>
              <p:nvPr/>
            </p:nvSpPr>
            <p:spPr bwMode="auto">
              <a:xfrm>
                <a:off x="7639050" y="4546600"/>
                <a:ext cx="400050" cy="168275"/>
              </a:xfrm>
              <a:custGeom>
                <a:avLst/>
                <a:gdLst>
                  <a:gd name="T0" fmla="*/ 118 w 252"/>
                  <a:gd name="T1" fmla="*/ 6 h 106"/>
                  <a:gd name="T2" fmla="*/ 118 w 252"/>
                  <a:gd name="T3" fmla="*/ 6 h 106"/>
                  <a:gd name="T4" fmla="*/ 94 w 252"/>
                  <a:gd name="T5" fmla="*/ 10 h 106"/>
                  <a:gd name="T6" fmla="*/ 70 w 252"/>
                  <a:gd name="T7" fmla="*/ 18 h 106"/>
                  <a:gd name="T8" fmla="*/ 46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6 h 106"/>
                  <a:gd name="T16" fmla="*/ 8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2 h 106"/>
                  <a:gd name="T32" fmla="*/ 28 w 252"/>
                  <a:gd name="T33" fmla="*/ 98 h 106"/>
                  <a:gd name="T34" fmla="*/ 38 w 252"/>
                  <a:gd name="T35" fmla="*/ 100 h 106"/>
                  <a:gd name="T36" fmla="*/ 38 w 252"/>
                  <a:gd name="T37" fmla="*/ 100 h 106"/>
                  <a:gd name="T38" fmla="*/ 62 w 252"/>
                  <a:gd name="T39" fmla="*/ 104 h 106"/>
                  <a:gd name="T40" fmla="*/ 86 w 252"/>
                  <a:gd name="T41" fmla="*/ 106 h 106"/>
                  <a:gd name="T42" fmla="*/ 110 w 252"/>
                  <a:gd name="T43" fmla="*/ 104 h 106"/>
                  <a:gd name="T44" fmla="*/ 134 w 252"/>
                  <a:gd name="T45" fmla="*/ 100 h 106"/>
                  <a:gd name="T46" fmla="*/ 134 w 252"/>
                  <a:gd name="T47" fmla="*/ 100 h 106"/>
                  <a:gd name="T48" fmla="*/ 158 w 252"/>
                  <a:gd name="T49" fmla="*/ 96 h 106"/>
                  <a:gd name="T50" fmla="*/ 182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58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4 h 106"/>
                  <a:gd name="T72" fmla="*/ 246 w 252"/>
                  <a:gd name="T73" fmla="*/ 20 h 106"/>
                  <a:gd name="T74" fmla="*/ 236 w 252"/>
                  <a:gd name="T75" fmla="*/ 14 h 106"/>
                  <a:gd name="T76" fmla="*/ 224 w 252"/>
                  <a:gd name="T77" fmla="*/ 8 h 106"/>
                  <a:gd name="T78" fmla="*/ 214 w 252"/>
                  <a:gd name="T79" fmla="*/ 6 h 106"/>
                  <a:gd name="T80" fmla="*/ 214 w 252"/>
                  <a:gd name="T81" fmla="*/ 6 h 106"/>
                  <a:gd name="T82" fmla="*/ 190 w 252"/>
                  <a:gd name="T83" fmla="*/ 2 h 106"/>
                  <a:gd name="T84" fmla="*/ 166 w 252"/>
                  <a:gd name="T85" fmla="*/ 0 h 106"/>
                  <a:gd name="T86" fmla="*/ 140 w 252"/>
                  <a:gd name="T87" fmla="*/ 2 h 106"/>
                  <a:gd name="T88" fmla="*/ 118 w 252"/>
                  <a:gd name="T89" fmla="*/ 6 h 106"/>
                  <a:gd name="T90" fmla="*/ 118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6"/>
                    </a:moveTo>
                    <a:lnTo>
                      <a:pt x="118" y="6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2"/>
                    </a:lnTo>
                    <a:lnTo>
                      <a:pt x="28" y="9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6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58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8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8" name="Freeform 43"/>
              <p:cNvSpPr/>
              <p:nvPr/>
            </p:nvSpPr>
            <p:spPr bwMode="auto">
              <a:xfrm>
                <a:off x="7613650" y="4600575"/>
                <a:ext cx="466725" cy="193675"/>
              </a:xfrm>
              <a:custGeom>
                <a:avLst/>
                <a:gdLst>
                  <a:gd name="T0" fmla="*/ 266 w 294"/>
                  <a:gd name="T1" fmla="*/ 34 h 122"/>
                  <a:gd name="T2" fmla="*/ 242 w 294"/>
                  <a:gd name="T3" fmla="*/ 52 h 122"/>
                  <a:gd name="T4" fmla="*/ 218 w 294"/>
                  <a:gd name="T5" fmla="*/ 64 h 122"/>
                  <a:gd name="T6" fmla="*/ 192 w 294"/>
                  <a:gd name="T7" fmla="*/ 74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6 h 122"/>
                  <a:gd name="T14" fmla="*/ 114 w 294"/>
                  <a:gd name="T15" fmla="*/ 88 h 122"/>
                  <a:gd name="T16" fmla="*/ 86 w 294"/>
                  <a:gd name="T17" fmla="*/ 88 h 122"/>
                  <a:gd name="T18" fmla="*/ 58 w 294"/>
                  <a:gd name="T19" fmla="*/ 86 h 122"/>
                  <a:gd name="T20" fmla="*/ 44 w 294"/>
                  <a:gd name="T21" fmla="*/ 82 h 122"/>
                  <a:gd name="T22" fmla="*/ 30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0 w 294"/>
                  <a:gd name="T31" fmla="*/ 96 h 122"/>
                  <a:gd name="T32" fmla="*/ 26 w 294"/>
                  <a:gd name="T33" fmla="*/ 106 h 122"/>
                  <a:gd name="T34" fmla="*/ 36 w 294"/>
                  <a:gd name="T35" fmla="*/ 112 h 122"/>
                  <a:gd name="T36" fmla="*/ 64 w 294"/>
                  <a:gd name="T37" fmla="*/ 120 h 122"/>
                  <a:gd name="T38" fmla="*/ 92 w 294"/>
                  <a:gd name="T39" fmla="*/ 122 h 122"/>
                  <a:gd name="T40" fmla="*/ 120 w 294"/>
                  <a:gd name="T41" fmla="*/ 122 h 122"/>
                  <a:gd name="T42" fmla="*/ 146 w 294"/>
                  <a:gd name="T43" fmla="*/ 120 h 122"/>
                  <a:gd name="T44" fmla="*/ 160 w 294"/>
                  <a:gd name="T45" fmla="*/ 118 h 122"/>
                  <a:gd name="T46" fmla="*/ 172 w 294"/>
                  <a:gd name="T47" fmla="*/ 114 h 122"/>
                  <a:gd name="T48" fmla="*/ 198 w 294"/>
                  <a:gd name="T49" fmla="*/ 108 h 122"/>
                  <a:gd name="T50" fmla="*/ 224 w 294"/>
                  <a:gd name="T51" fmla="*/ 98 h 122"/>
                  <a:gd name="T52" fmla="*/ 248 w 294"/>
                  <a:gd name="T53" fmla="*/ 86 h 122"/>
                  <a:gd name="T54" fmla="*/ 262 w 294"/>
                  <a:gd name="T55" fmla="*/ 76 h 122"/>
                  <a:gd name="T56" fmla="*/ 272 w 294"/>
                  <a:gd name="T57" fmla="*/ 68 h 122"/>
                  <a:gd name="T58" fmla="*/ 286 w 294"/>
                  <a:gd name="T59" fmla="*/ 52 h 122"/>
                  <a:gd name="T60" fmla="*/ 294 w 294"/>
                  <a:gd name="T61" fmla="*/ 36 h 122"/>
                  <a:gd name="T62" fmla="*/ 286 w 294"/>
                  <a:gd name="T63" fmla="*/ 0 h 122"/>
                  <a:gd name="T64" fmla="*/ 284 w 294"/>
                  <a:gd name="T65" fmla="*/ 10 h 122"/>
                  <a:gd name="T66" fmla="*/ 274 w 294"/>
                  <a:gd name="T67" fmla="*/ 26 h 122"/>
                  <a:gd name="T68" fmla="*/ 266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4"/>
                    </a:moveTo>
                    <a:lnTo>
                      <a:pt x="266" y="34"/>
                    </a:lnTo>
                    <a:lnTo>
                      <a:pt x="254" y="4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44" y="82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12" y="68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0" y="96"/>
                    </a:lnTo>
                    <a:lnTo>
                      <a:pt x="18" y="102"/>
                    </a:lnTo>
                    <a:lnTo>
                      <a:pt x="26" y="106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50" y="116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62" y="76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80" y="60"/>
                    </a:lnTo>
                    <a:lnTo>
                      <a:pt x="286" y="52"/>
                    </a:lnTo>
                    <a:lnTo>
                      <a:pt x="290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4" y="10"/>
                    </a:lnTo>
                    <a:lnTo>
                      <a:pt x="280" y="18"/>
                    </a:lnTo>
                    <a:lnTo>
                      <a:pt x="274" y="26"/>
                    </a:lnTo>
                    <a:lnTo>
                      <a:pt x="266" y="34"/>
                    </a:lnTo>
                    <a:lnTo>
                      <a:pt x="266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39" name="Freeform 44"/>
              <p:cNvSpPr>
                <a:spLocks noEditPoints="1"/>
              </p:cNvSpPr>
              <p:nvPr/>
            </p:nvSpPr>
            <p:spPr bwMode="auto">
              <a:xfrm>
                <a:off x="7740650" y="4568825"/>
                <a:ext cx="180975" cy="114300"/>
              </a:xfrm>
              <a:custGeom>
                <a:avLst/>
                <a:gdLst>
                  <a:gd name="T0" fmla="*/ 108 w 114"/>
                  <a:gd name="T1" fmla="*/ 66 h 72"/>
                  <a:gd name="T2" fmla="*/ 98 w 114"/>
                  <a:gd name="T3" fmla="*/ 58 h 72"/>
                  <a:gd name="T4" fmla="*/ 80 w 114"/>
                  <a:gd name="T5" fmla="*/ 68 h 72"/>
                  <a:gd name="T6" fmla="*/ 72 w 114"/>
                  <a:gd name="T7" fmla="*/ 72 h 72"/>
                  <a:gd name="T8" fmla="*/ 62 w 114"/>
                  <a:gd name="T9" fmla="*/ 72 h 72"/>
                  <a:gd name="T10" fmla="*/ 42 w 114"/>
                  <a:gd name="T11" fmla="*/ 68 h 72"/>
                  <a:gd name="T12" fmla="*/ 54 w 114"/>
                  <a:gd name="T13" fmla="*/ 56 h 72"/>
                  <a:gd name="T14" fmla="*/ 64 w 114"/>
                  <a:gd name="T15" fmla="*/ 58 h 72"/>
                  <a:gd name="T16" fmla="*/ 72 w 114"/>
                  <a:gd name="T17" fmla="*/ 60 h 72"/>
                  <a:gd name="T18" fmla="*/ 90 w 114"/>
                  <a:gd name="T19" fmla="*/ 54 h 72"/>
                  <a:gd name="T20" fmla="*/ 74 w 114"/>
                  <a:gd name="T21" fmla="*/ 44 h 72"/>
                  <a:gd name="T22" fmla="*/ 58 w 114"/>
                  <a:gd name="T23" fmla="*/ 36 h 72"/>
                  <a:gd name="T24" fmla="*/ 38 w 114"/>
                  <a:gd name="T25" fmla="*/ 42 h 72"/>
                  <a:gd name="T26" fmla="*/ 28 w 114"/>
                  <a:gd name="T27" fmla="*/ 44 h 72"/>
                  <a:gd name="T28" fmla="*/ 20 w 114"/>
                  <a:gd name="T29" fmla="*/ 46 h 72"/>
                  <a:gd name="T30" fmla="*/ 6 w 114"/>
                  <a:gd name="T31" fmla="*/ 40 h 72"/>
                  <a:gd name="T32" fmla="*/ 2 w 114"/>
                  <a:gd name="T33" fmla="*/ 38 h 72"/>
                  <a:gd name="T34" fmla="*/ 0 w 114"/>
                  <a:gd name="T35" fmla="*/ 30 h 72"/>
                  <a:gd name="T36" fmla="*/ 0 w 114"/>
                  <a:gd name="T37" fmla="*/ 24 h 72"/>
                  <a:gd name="T38" fmla="*/ 16 w 114"/>
                  <a:gd name="T39" fmla="*/ 10 h 72"/>
                  <a:gd name="T40" fmla="*/ 12 w 114"/>
                  <a:gd name="T41" fmla="*/ 8 h 72"/>
                  <a:gd name="T42" fmla="*/ 18 w 114"/>
                  <a:gd name="T43" fmla="*/ 4 h 72"/>
                  <a:gd name="T44" fmla="*/ 22 w 114"/>
                  <a:gd name="T45" fmla="*/ 6 h 72"/>
                  <a:gd name="T46" fmla="*/ 32 w 114"/>
                  <a:gd name="T47" fmla="*/ 2 h 72"/>
                  <a:gd name="T48" fmla="*/ 42 w 114"/>
                  <a:gd name="T49" fmla="*/ 0 h 72"/>
                  <a:gd name="T50" fmla="*/ 64 w 114"/>
                  <a:gd name="T51" fmla="*/ 2 h 72"/>
                  <a:gd name="T52" fmla="*/ 54 w 114"/>
                  <a:gd name="T53" fmla="*/ 10 h 72"/>
                  <a:gd name="T54" fmla="*/ 48 w 114"/>
                  <a:gd name="T55" fmla="*/ 8 h 72"/>
                  <a:gd name="T56" fmla="*/ 42 w 114"/>
                  <a:gd name="T57" fmla="*/ 8 h 72"/>
                  <a:gd name="T58" fmla="*/ 30 w 114"/>
                  <a:gd name="T59" fmla="*/ 10 h 72"/>
                  <a:gd name="T60" fmla="*/ 42 w 114"/>
                  <a:gd name="T61" fmla="*/ 18 h 72"/>
                  <a:gd name="T62" fmla="*/ 56 w 114"/>
                  <a:gd name="T63" fmla="*/ 26 h 72"/>
                  <a:gd name="T64" fmla="*/ 70 w 114"/>
                  <a:gd name="T65" fmla="*/ 20 h 72"/>
                  <a:gd name="T66" fmla="*/ 82 w 114"/>
                  <a:gd name="T67" fmla="*/ 16 h 72"/>
                  <a:gd name="T68" fmla="*/ 94 w 114"/>
                  <a:gd name="T69" fmla="*/ 18 h 72"/>
                  <a:gd name="T70" fmla="*/ 104 w 114"/>
                  <a:gd name="T71" fmla="*/ 20 h 72"/>
                  <a:gd name="T72" fmla="*/ 110 w 114"/>
                  <a:gd name="T73" fmla="*/ 26 h 72"/>
                  <a:gd name="T74" fmla="*/ 114 w 114"/>
                  <a:gd name="T75" fmla="*/ 34 h 72"/>
                  <a:gd name="T76" fmla="*/ 114 w 114"/>
                  <a:gd name="T77" fmla="*/ 40 h 72"/>
                  <a:gd name="T78" fmla="*/ 104 w 114"/>
                  <a:gd name="T79" fmla="*/ 54 h 72"/>
                  <a:gd name="T80" fmla="*/ 114 w 114"/>
                  <a:gd name="T81" fmla="*/ 60 h 72"/>
                  <a:gd name="T82" fmla="*/ 108 w 114"/>
                  <a:gd name="T83" fmla="*/ 66 h 72"/>
                  <a:gd name="T84" fmla="*/ 22 w 114"/>
                  <a:gd name="T85" fmla="*/ 14 h 72"/>
                  <a:gd name="T86" fmla="*/ 22 w 114"/>
                  <a:gd name="T87" fmla="*/ 14 h 72"/>
                  <a:gd name="T88" fmla="*/ 16 w 114"/>
                  <a:gd name="T89" fmla="*/ 24 h 72"/>
                  <a:gd name="T90" fmla="*/ 16 w 114"/>
                  <a:gd name="T91" fmla="*/ 28 h 72"/>
                  <a:gd name="T92" fmla="*/ 20 w 114"/>
                  <a:gd name="T93" fmla="*/ 32 h 72"/>
                  <a:gd name="T94" fmla="*/ 30 w 114"/>
                  <a:gd name="T95" fmla="*/ 34 h 72"/>
                  <a:gd name="T96" fmla="*/ 38 w 114"/>
                  <a:gd name="T97" fmla="*/ 32 h 72"/>
                  <a:gd name="T98" fmla="*/ 48 w 114"/>
                  <a:gd name="T99" fmla="*/ 30 h 72"/>
                  <a:gd name="T100" fmla="*/ 34 w 114"/>
                  <a:gd name="T101" fmla="*/ 22 h 72"/>
                  <a:gd name="T102" fmla="*/ 22 w 114"/>
                  <a:gd name="T103" fmla="*/ 14 h 72"/>
                  <a:gd name="T104" fmla="*/ 96 w 114"/>
                  <a:gd name="T105" fmla="*/ 48 h 72"/>
                  <a:gd name="T106" fmla="*/ 100 w 114"/>
                  <a:gd name="T107" fmla="*/ 42 h 72"/>
                  <a:gd name="T108" fmla="*/ 100 w 114"/>
                  <a:gd name="T109" fmla="*/ 38 h 72"/>
                  <a:gd name="T110" fmla="*/ 94 w 114"/>
                  <a:gd name="T111" fmla="*/ 28 h 72"/>
                  <a:gd name="T112" fmla="*/ 88 w 114"/>
                  <a:gd name="T113" fmla="*/ 26 h 72"/>
                  <a:gd name="T114" fmla="*/ 82 w 114"/>
                  <a:gd name="T115" fmla="*/ 26 h 72"/>
                  <a:gd name="T116" fmla="*/ 66 w 114"/>
                  <a:gd name="T117" fmla="*/ 32 h 72"/>
                  <a:gd name="T118" fmla="*/ 80 w 114"/>
                  <a:gd name="T119" fmla="*/ 40 h 72"/>
                  <a:gd name="T120" fmla="*/ 96 w 114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" h="72">
                    <a:moveTo>
                      <a:pt x="108" y="66"/>
                    </a:moveTo>
                    <a:lnTo>
                      <a:pt x="108" y="66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88" y="64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0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28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2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0" y="26"/>
                    </a:lnTo>
                    <a:lnTo>
                      <a:pt x="112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66"/>
                    </a:lnTo>
                    <a:close/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22" y="14"/>
                    </a:lnTo>
                    <a:lnTo>
                      <a:pt x="22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8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0" name="Freeform 45"/>
              <p:cNvSpPr/>
              <p:nvPr/>
            </p:nvSpPr>
            <p:spPr bwMode="auto">
              <a:xfrm>
                <a:off x="7635875" y="4422775"/>
                <a:ext cx="457200" cy="225425"/>
              </a:xfrm>
              <a:custGeom>
                <a:avLst/>
                <a:gdLst>
                  <a:gd name="T0" fmla="*/ 132 w 288"/>
                  <a:gd name="T1" fmla="*/ 6 h 142"/>
                  <a:gd name="T2" fmla="*/ 132 w 288"/>
                  <a:gd name="T3" fmla="*/ 6 h 142"/>
                  <a:gd name="T4" fmla="*/ 102 w 288"/>
                  <a:gd name="T5" fmla="*/ 12 h 142"/>
                  <a:gd name="T6" fmla="*/ 76 w 288"/>
                  <a:gd name="T7" fmla="*/ 22 h 142"/>
                  <a:gd name="T8" fmla="*/ 52 w 288"/>
                  <a:gd name="T9" fmla="*/ 32 h 142"/>
                  <a:gd name="T10" fmla="*/ 34 w 288"/>
                  <a:gd name="T11" fmla="*/ 44 h 142"/>
                  <a:gd name="T12" fmla="*/ 18 w 288"/>
                  <a:gd name="T13" fmla="*/ 56 h 142"/>
                  <a:gd name="T14" fmla="*/ 6 w 288"/>
                  <a:gd name="T15" fmla="*/ 70 h 142"/>
                  <a:gd name="T16" fmla="*/ 2 w 288"/>
                  <a:gd name="T17" fmla="*/ 78 h 142"/>
                  <a:gd name="T18" fmla="*/ 0 w 288"/>
                  <a:gd name="T19" fmla="*/ 84 h 142"/>
                  <a:gd name="T20" fmla="*/ 0 w 288"/>
                  <a:gd name="T21" fmla="*/ 92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2 h 142"/>
                  <a:gd name="T34" fmla="*/ 32 w 288"/>
                  <a:gd name="T35" fmla="*/ 130 h 142"/>
                  <a:gd name="T36" fmla="*/ 50 w 288"/>
                  <a:gd name="T37" fmla="*/ 136 h 142"/>
                  <a:gd name="T38" fmla="*/ 74 w 288"/>
                  <a:gd name="T39" fmla="*/ 140 h 142"/>
                  <a:gd name="T40" fmla="*/ 98 w 288"/>
                  <a:gd name="T41" fmla="*/ 142 h 142"/>
                  <a:gd name="T42" fmla="*/ 126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4 w 288"/>
                  <a:gd name="T49" fmla="*/ 130 h 142"/>
                  <a:gd name="T50" fmla="*/ 210 w 288"/>
                  <a:gd name="T51" fmla="*/ 120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6 h 142"/>
                  <a:gd name="T58" fmla="*/ 280 w 288"/>
                  <a:gd name="T59" fmla="*/ 72 h 142"/>
                  <a:gd name="T60" fmla="*/ 284 w 288"/>
                  <a:gd name="T61" fmla="*/ 64 h 142"/>
                  <a:gd name="T62" fmla="*/ 288 w 288"/>
                  <a:gd name="T63" fmla="*/ 58 h 142"/>
                  <a:gd name="T64" fmla="*/ 288 w 288"/>
                  <a:gd name="T65" fmla="*/ 50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2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6 w 288"/>
                  <a:gd name="T81" fmla="*/ 6 h 142"/>
                  <a:gd name="T82" fmla="*/ 214 w 288"/>
                  <a:gd name="T83" fmla="*/ 2 h 142"/>
                  <a:gd name="T84" fmla="*/ 188 w 288"/>
                  <a:gd name="T85" fmla="*/ 0 h 142"/>
                  <a:gd name="T86" fmla="*/ 160 w 288"/>
                  <a:gd name="T87" fmla="*/ 2 h 142"/>
                  <a:gd name="T88" fmla="*/ 132 w 288"/>
                  <a:gd name="T89" fmla="*/ 6 h 142"/>
                  <a:gd name="T90" fmla="*/ 132 w 288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2" y="12"/>
                    </a:lnTo>
                    <a:lnTo>
                      <a:pt x="76" y="22"/>
                    </a:lnTo>
                    <a:lnTo>
                      <a:pt x="52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6" y="70"/>
                    </a:lnTo>
                    <a:lnTo>
                      <a:pt x="2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2" y="130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98" y="142"/>
                    </a:lnTo>
                    <a:lnTo>
                      <a:pt x="126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4" y="130"/>
                    </a:lnTo>
                    <a:lnTo>
                      <a:pt x="210" y="120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6"/>
                    </a:lnTo>
                    <a:lnTo>
                      <a:pt x="280" y="72"/>
                    </a:lnTo>
                    <a:lnTo>
                      <a:pt x="284" y="64"/>
                    </a:lnTo>
                    <a:lnTo>
                      <a:pt x="288" y="58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2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6" y="6"/>
                    </a:lnTo>
                    <a:lnTo>
                      <a:pt x="214" y="2"/>
                    </a:lnTo>
                    <a:lnTo>
                      <a:pt x="188" y="0"/>
                    </a:lnTo>
                    <a:lnTo>
                      <a:pt x="160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1" name="Freeform 46"/>
              <p:cNvSpPr/>
              <p:nvPr/>
            </p:nvSpPr>
            <p:spPr bwMode="auto">
              <a:xfrm>
                <a:off x="7664450" y="4441825"/>
                <a:ext cx="396875" cy="168275"/>
              </a:xfrm>
              <a:custGeom>
                <a:avLst/>
                <a:gdLst>
                  <a:gd name="T0" fmla="*/ 116 w 250"/>
                  <a:gd name="T1" fmla="*/ 6 h 106"/>
                  <a:gd name="T2" fmla="*/ 116 w 250"/>
                  <a:gd name="T3" fmla="*/ 6 h 106"/>
                  <a:gd name="T4" fmla="*/ 92 w 250"/>
                  <a:gd name="T5" fmla="*/ 10 h 106"/>
                  <a:gd name="T6" fmla="*/ 68 w 250"/>
                  <a:gd name="T7" fmla="*/ 18 h 106"/>
                  <a:gd name="T8" fmla="*/ 46 w 250"/>
                  <a:gd name="T9" fmla="*/ 28 h 106"/>
                  <a:gd name="T10" fmla="*/ 26 w 250"/>
                  <a:gd name="T11" fmla="*/ 40 h 106"/>
                  <a:gd name="T12" fmla="*/ 26 w 250"/>
                  <a:gd name="T13" fmla="*/ 40 h 106"/>
                  <a:gd name="T14" fmla="*/ 16 w 250"/>
                  <a:gd name="T15" fmla="*/ 46 h 106"/>
                  <a:gd name="T16" fmla="*/ 8 w 250"/>
                  <a:gd name="T17" fmla="*/ 56 h 106"/>
                  <a:gd name="T18" fmla="*/ 0 w 250"/>
                  <a:gd name="T19" fmla="*/ 66 h 106"/>
                  <a:gd name="T20" fmla="*/ 0 w 250"/>
                  <a:gd name="T21" fmla="*/ 72 h 106"/>
                  <a:gd name="T22" fmla="*/ 0 w 250"/>
                  <a:gd name="T23" fmla="*/ 76 h 106"/>
                  <a:gd name="T24" fmla="*/ 0 w 250"/>
                  <a:gd name="T25" fmla="*/ 76 h 106"/>
                  <a:gd name="T26" fmla="*/ 2 w 250"/>
                  <a:gd name="T27" fmla="*/ 82 h 106"/>
                  <a:gd name="T28" fmla="*/ 4 w 250"/>
                  <a:gd name="T29" fmla="*/ 86 h 106"/>
                  <a:gd name="T30" fmla="*/ 14 w 250"/>
                  <a:gd name="T31" fmla="*/ 92 h 106"/>
                  <a:gd name="T32" fmla="*/ 26 w 250"/>
                  <a:gd name="T33" fmla="*/ 98 h 106"/>
                  <a:gd name="T34" fmla="*/ 36 w 250"/>
                  <a:gd name="T35" fmla="*/ 100 h 106"/>
                  <a:gd name="T36" fmla="*/ 36 w 250"/>
                  <a:gd name="T37" fmla="*/ 100 h 106"/>
                  <a:gd name="T38" fmla="*/ 60 w 250"/>
                  <a:gd name="T39" fmla="*/ 104 h 106"/>
                  <a:gd name="T40" fmla="*/ 86 w 250"/>
                  <a:gd name="T41" fmla="*/ 106 h 106"/>
                  <a:gd name="T42" fmla="*/ 110 w 250"/>
                  <a:gd name="T43" fmla="*/ 104 h 106"/>
                  <a:gd name="T44" fmla="*/ 134 w 250"/>
                  <a:gd name="T45" fmla="*/ 100 h 106"/>
                  <a:gd name="T46" fmla="*/ 134 w 250"/>
                  <a:gd name="T47" fmla="*/ 100 h 106"/>
                  <a:gd name="T48" fmla="*/ 158 w 250"/>
                  <a:gd name="T49" fmla="*/ 94 h 106"/>
                  <a:gd name="T50" fmla="*/ 182 w 250"/>
                  <a:gd name="T51" fmla="*/ 88 h 106"/>
                  <a:gd name="T52" fmla="*/ 204 w 250"/>
                  <a:gd name="T53" fmla="*/ 78 h 106"/>
                  <a:gd name="T54" fmla="*/ 224 w 250"/>
                  <a:gd name="T55" fmla="*/ 66 h 106"/>
                  <a:gd name="T56" fmla="*/ 224 w 250"/>
                  <a:gd name="T57" fmla="*/ 66 h 106"/>
                  <a:gd name="T58" fmla="*/ 234 w 250"/>
                  <a:gd name="T59" fmla="*/ 58 h 106"/>
                  <a:gd name="T60" fmla="*/ 242 w 250"/>
                  <a:gd name="T61" fmla="*/ 50 h 106"/>
                  <a:gd name="T62" fmla="*/ 250 w 250"/>
                  <a:gd name="T63" fmla="*/ 40 h 106"/>
                  <a:gd name="T64" fmla="*/ 250 w 250"/>
                  <a:gd name="T65" fmla="*/ 34 h 106"/>
                  <a:gd name="T66" fmla="*/ 250 w 250"/>
                  <a:gd name="T67" fmla="*/ 30 h 106"/>
                  <a:gd name="T68" fmla="*/ 250 w 250"/>
                  <a:gd name="T69" fmla="*/ 30 h 106"/>
                  <a:gd name="T70" fmla="*/ 250 w 250"/>
                  <a:gd name="T71" fmla="*/ 24 h 106"/>
                  <a:gd name="T72" fmla="*/ 246 w 250"/>
                  <a:gd name="T73" fmla="*/ 20 h 106"/>
                  <a:gd name="T74" fmla="*/ 236 w 250"/>
                  <a:gd name="T75" fmla="*/ 14 h 106"/>
                  <a:gd name="T76" fmla="*/ 224 w 250"/>
                  <a:gd name="T77" fmla="*/ 8 h 106"/>
                  <a:gd name="T78" fmla="*/ 214 w 250"/>
                  <a:gd name="T79" fmla="*/ 6 h 106"/>
                  <a:gd name="T80" fmla="*/ 214 w 250"/>
                  <a:gd name="T81" fmla="*/ 6 h 106"/>
                  <a:gd name="T82" fmla="*/ 190 w 250"/>
                  <a:gd name="T83" fmla="*/ 2 h 106"/>
                  <a:gd name="T84" fmla="*/ 166 w 250"/>
                  <a:gd name="T85" fmla="*/ 0 h 106"/>
                  <a:gd name="T86" fmla="*/ 140 w 250"/>
                  <a:gd name="T87" fmla="*/ 2 h 106"/>
                  <a:gd name="T88" fmla="*/ 116 w 250"/>
                  <a:gd name="T89" fmla="*/ 6 h 106"/>
                  <a:gd name="T90" fmla="*/ 116 w 250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106">
                    <a:moveTo>
                      <a:pt x="116" y="6"/>
                    </a:moveTo>
                    <a:lnTo>
                      <a:pt x="116" y="6"/>
                    </a:lnTo>
                    <a:lnTo>
                      <a:pt x="92" y="10"/>
                    </a:lnTo>
                    <a:lnTo>
                      <a:pt x="68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6" y="46"/>
                    </a:lnTo>
                    <a:lnTo>
                      <a:pt x="8" y="5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4" y="92"/>
                    </a:lnTo>
                    <a:lnTo>
                      <a:pt x="26" y="98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6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50" y="40"/>
                    </a:lnTo>
                    <a:lnTo>
                      <a:pt x="250" y="34"/>
                    </a:lnTo>
                    <a:lnTo>
                      <a:pt x="250" y="30"/>
                    </a:lnTo>
                    <a:lnTo>
                      <a:pt x="250" y="30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2" name="Freeform 47"/>
              <p:cNvSpPr/>
              <p:nvPr/>
            </p:nvSpPr>
            <p:spPr bwMode="auto">
              <a:xfrm>
                <a:off x="7635875" y="4495800"/>
                <a:ext cx="466725" cy="193675"/>
              </a:xfrm>
              <a:custGeom>
                <a:avLst/>
                <a:gdLst>
                  <a:gd name="T0" fmla="*/ 268 w 294"/>
                  <a:gd name="T1" fmla="*/ 34 h 122"/>
                  <a:gd name="T2" fmla="*/ 244 w 294"/>
                  <a:gd name="T3" fmla="*/ 52 h 122"/>
                  <a:gd name="T4" fmla="*/ 218 w 294"/>
                  <a:gd name="T5" fmla="*/ 64 h 122"/>
                  <a:gd name="T6" fmla="*/ 194 w 294"/>
                  <a:gd name="T7" fmla="*/ 74 h 122"/>
                  <a:gd name="T8" fmla="*/ 168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6 h 122"/>
                  <a:gd name="T14" fmla="*/ 114 w 294"/>
                  <a:gd name="T15" fmla="*/ 88 h 122"/>
                  <a:gd name="T16" fmla="*/ 88 w 294"/>
                  <a:gd name="T17" fmla="*/ 88 h 122"/>
                  <a:gd name="T18" fmla="*/ 60 w 294"/>
                  <a:gd name="T19" fmla="*/ 86 h 122"/>
                  <a:gd name="T20" fmla="*/ 44 w 294"/>
                  <a:gd name="T21" fmla="*/ 82 h 122"/>
                  <a:gd name="T22" fmla="*/ 32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2 w 294"/>
                  <a:gd name="T31" fmla="*/ 96 h 122"/>
                  <a:gd name="T32" fmla="*/ 28 w 294"/>
                  <a:gd name="T33" fmla="*/ 106 h 122"/>
                  <a:gd name="T34" fmla="*/ 38 w 294"/>
                  <a:gd name="T35" fmla="*/ 112 h 122"/>
                  <a:gd name="T36" fmla="*/ 66 w 294"/>
                  <a:gd name="T37" fmla="*/ 120 h 122"/>
                  <a:gd name="T38" fmla="*/ 94 w 294"/>
                  <a:gd name="T39" fmla="*/ 122 h 122"/>
                  <a:gd name="T40" fmla="*/ 120 w 294"/>
                  <a:gd name="T41" fmla="*/ 122 h 122"/>
                  <a:gd name="T42" fmla="*/ 148 w 294"/>
                  <a:gd name="T43" fmla="*/ 120 h 122"/>
                  <a:gd name="T44" fmla="*/ 160 w 294"/>
                  <a:gd name="T45" fmla="*/ 118 h 122"/>
                  <a:gd name="T46" fmla="*/ 174 w 294"/>
                  <a:gd name="T47" fmla="*/ 114 h 122"/>
                  <a:gd name="T48" fmla="*/ 200 w 294"/>
                  <a:gd name="T49" fmla="*/ 108 h 122"/>
                  <a:gd name="T50" fmla="*/ 224 w 294"/>
                  <a:gd name="T51" fmla="*/ 98 h 122"/>
                  <a:gd name="T52" fmla="*/ 250 w 294"/>
                  <a:gd name="T53" fmla="*/ 84 h 122"/>
                  <a:gd name="T54" fmla="*/ 262 w 294"/>
                  <a:gd name="T55" fmla="*/ 76 h 122"/>
                  <a:gd name="T56" fmla="*/ 274 w 294"/>
                  <a:gd name="T57" fmla="*/ 68 h 122"/>
                  <a:gd name="T58" fmla="*/ 288 w 294"/>
                  <a:gd name="T59" fmla="*/ 52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6 w 294"/>
                  <a:gd name="T65" fmla="*/ 10 h 122"/>
                  <a:gd name="T66" fmla="*/ 276 w 294"/>
                  <a:gd name="T67" fmla="*/ 26 h 122"/>
                  <a:gd name="T68" fmla="*/ 268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8" y="34"/>
                    </a:moveTo>
                    <a:lnTo>
                      <a:pt x="268" y="34"/>
                    </a:lnTo>
                    <a:lnTo>
                      <a:pt x="256" y="42"/>
                    </a:lnTo>
                    <a:lnTo>
                      <a:pt x="244" y="52"/>
                    </a:lnTo>
                    <a:lnTo>
                      <a:pt x="244" y="52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44" y="82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0" y="72"/>
                    </a:lnTo>
                    <a:lnTo>
                      <a:pt x="12" y="68"/>
                    </a:lnTo>
                    <a:lnTo>
                      <a:pt x="6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20" y="102"/>
                    </a:lnTo>
                    <a:lnTo>
                      <a:pt x="28" y="106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50" y="116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8"/>
                    </a:lnTo>
                    <a:lnTo>
                      <a:pt x="200" y="108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8"/>
                    </a:lnTo>
                    <a:lnTo>
                      <a:pt x="274" y="68"/>
                    </a:lnTo>
                    <a:lnTo>
                      <a:pt x="282" y="60"/>
                    </a:lnTo>
                    <a:lnTo>
                      <a:pt x="288" y="52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10"/>
                    </a:lnTo>
                    <a:lnTo>
                      <a:pt x="282" y="18"/>
                    </a:lnTo>
                    <a:lnTo>
                      <a:pt x="276" y="26"/>
                    </a:lnTo>
                    <a:lnTo>
                      <a:pt x="268" y="34"/>
                    </a:lnTo>
                    <a:lnTo>
                      <a:pt x="268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3" name="Freeform 48"/>
              <p:cNvSpPr>
                <a:spLocks noEditPoints="1"/>
              </p:cNvSpPr>
              <p:nvPr/>
            </p:nvSpPr>
            <p:spPr bwMode="auto">
              <a:xfrm>
                <a:off x="7762875" y="446405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100 w 116"/>
                  <a:gd name="T3" fmla="*/ 58 h 72"/>
                  <a:gd name="T4" fmla="*/ 82 w 116"/>
                  <a:gd name="T5" fmla="*/ 68 h 72"/>
                  <a:gd name="T6" fmla="*/ 72 w 116"/>
                  <a:gd name="T7" fmla="*/ 72 h 72"/>
                  <a:gd name="T8" fmla="*/ 64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58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2 h 72"/>
                  <a:gd name="T26" fmla="*/ 30 w 116"/>
                  <a:gd name="T27" fmla="*/ 44 h 72"/>
                  <a:gd name="T28" fmla="*/ 22 w 116"/>
                  <a:gd name="T29" fmla="*/ 46 h 72"/>
                  <a:gd name="T30" fmla="*/ 8 w 116"/>
                  <a:gd name="T31" fmla="*/ 40 h 72"/>
                  <a:gd name="T32" fmla="*/ 4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6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0 w 116"/>
                  <a:gd name="T59" fmla="*/ 10 h 72"/>
                  <a:gd name="T60" fmla="*/ 44 w 116"/>
                  <a:gd name="T61" fmla="*/ 18 h 72"/>
                  <a:gd name="T62" fmla="*/ 58 w 116"/>
                  <a:gd name="T63" fmla="*/ 26 h 72"/>
                  <a:gd name="T64" fmla="*/ 70 w 116"/>
                  <a:gd name="T65" fmla="*/ 20 h 72"/>
                  <a:gd name="T66" fmla="*/ 84 w 116"/>
                  <a:gd name="T67" fmla="*/ 16 h 72"/>
                  <a:gd name="T68" fmla="*/ 94 w 116"/>
                  <a:gd name="T69" fmla="*/ 16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4 h 72"/>
                  <a:gd name="T76" fmla="*/ 112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4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4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0" y="64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4" y="70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0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4"/>
                    </a:moveTo>
                    <a:lnTo>
                      <a:pt x="24" y="14"/>
                    </a:lnTo>
                    <a:lnTo>
                      <a:pt x="24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4" name="Freeform 49"/>
              <p:cNvSpPr/>
              <p:nvPr/>
            </p:nvSpPr>
            <p:spPr bwMode="auto">
              <a:xfrm>
                <a:off x="7553325" y="4371975"/>
                <a:ext cx="457200" cy="222250"/>
              </a:xfrm>
              <a:custGeom>
                <a:avLst/>
                <a:gdLst>
                  <a:gd name="T0" fmla="*/ 132 w 288"/>
                  <a:gd name="T1" fmla="*/ 4 h 140"/>
                  <a:gd name="T2" fmla="*/ 132 w 288"/>
                  <a:gd name="T3" fmla="*/ 4 h 140"/>
                  <a:gd name="T4" fmla="*/ 104 w 288"/>
                  <a:gd name="T5" fmla="*/ 12 h 140"/>
                  <a:gd name="T6" fmla="*/ 76 w 288"/>
                  <a:gd name="T7" fmla="*/ 20 h 140"/>
                  <a:gd name="T8" fmla="*/ 54 w 288"/>
                  <a:gd name="T9" fmla="*/ 30 h 140"/>
                  <a:gd name="T10" fmla="*/ 34 w 288"/>
                  <a:gd name="T11" fmla="*/ 42 h 140"/>
                  <a:gd name="T12" fmla="*/ 18 w 288"/>
                  <a:gd name="T13" fmla="*/ 56 h 140"/>
                  <a:gd name="T14" fmla="*/ 6 w 288"/>
                  <a:gd name="T15" fmla="*/ 70 h 140"/>
                  <a:gd name="T16" fmla="*/ 2 w 288"/>
                  <a:gd name="T17" fmla="*/ 76 h 140"/>
                  <a:gd name="T18" fmla="*/ 0 w 288"/>
                  <a:gd name="T19" fmla="*/ 84 h 140"/>
                  <a:gd name="T20" fmla="*/ 0 w 288"/>
                  <a:gd name="T21" fmla="*/ 90 h 140"/>
                  <a:gd name="T22" fmla="*/ 0 w 288"/>
                  <a:gd name="T23" fmla="*/ 96 h 140"/>
                  <a:gd name="T24" fmla="*/ 0 w 288"/>
                  <a:gd name="T25" fmla="*/ 96 h 140"/>
                  <a:gd name="T26" fmla="*/ 2 w 288"/>
                  <a:gd name="T27" fmla="*/ 104 h 140"/>
                  <a:gd name="T28" fmla="*/ 6 w 288"/>
                  <a:gd name="T29" fmla="*/ 110 h 140"/>
                  <a:gd name="T30" fmla="*/ 10 w 288"/>
                  <a:gd name="T31" fmla="*/ 116 h 140"/>
                  <a:gd name="T32" fmla="*/ 16 w 288"/>
                  <a:gd name="T33" fmla="*/ 120 h 140"/>
                  <a:gd name="T34" fmla="*/ 32 w 288"/>
                  <a:gd name="T35" fmla="*/ 128 h 140"/>
                  <a:gd name="T36" fmla="*/ 50 w 288"/>
                  <a:gd name="T37" fmla="*/ 136 h 140"/>
                  <a:gd name="T38" fmla="*/ 74 w 288"/>
                  <a:gd name="T39" fmla="*/ 140 h 140"/>
                  <a:gd name="T40" fmla="*/ 100 w 288"/>
                  <a:gd name="T41" fmla="*/ 140 h 140"/>
                  <a:gd name="T42" fmla="*/ 128 w 288"/>
                  <a:gd name="T43" fmla="*/ 140 h 140"/>
                  <a:gd name="T44" fmla="*/ 156 w 288"/>
                  <a:gd name="T45" fmla="*/ 136 h 140"/>
                  <a:gd name="T46" fmla="*/ 156 w 288"/>
                  <a:gd name="T47" fmla="*/ 136 h 140"/>
                  <a:gd name="T48" fmla="*/ 186 w 288"/>
                  <a:gd name="T49" fmla="*/ 128 h 140"/>
                  <a:gd name="T50" fmla="*/ 212 w 288"/>
                  <a:gd name="T51" fmla="*/ 120 h 140"/>
                  <a:gd name="T52" fmla="*/ 234 w 288"/>
                  <a:gd name="T53" fmla="*/ 110 h 140"/>
                  <a:gd name="T54" fmla="*/ 254 w 288"/>
                  <a:gd name="T55" fmla="*/ 98 h 140"/>
                  <a:gd name="T56" fmla="*/ 270 w 288"/>
                  <a:gd name="T57" fmla="*/ 84 h 140"/>
                  <a:gd name="T58" fmla="*/ 282 w 288"/>
                  <a:gd name="T59" fmla="*/ 70 h 140"/>
                  <a:gd name="T60" fmla="*/ 286 w 288"/>
                  <a:gd name="T61" fmla="*/ 64 h 140"/>
                  <a:gd name="T62" fmla="*/ 288 w 288"/>
                  <a:gd name="T63" fmla="*/ 56 h 140"/>
                  <a:gd name="T64" fmla="*/ 288 w 288"/>
                  <a:gd name="T65" fmla="*/ 50 h 140"/>
                  <a:gd name="T66" fmla="*/ 288 w 288"/>
                  <a:gd name="T67" fmla="*/ 44 h 140"/>
                  <a:gd name="T68" fmla="*/ 288 w 288"/>
                  <a:gd name="T69" fmla="*/ 44 h 140"/>
                  <a:gd name="T70" fmla="*/ 286 w 288"/>
                  <a:gd name="T71" fmla="*/ 36 h 140"/>
                  <a:gd name="T72" fmla="*/ 282 w 288"/>
                  <a:gd name="T73" fmla="*/ 30 h 140"/>
                  <a:gd name="T74" fmla="*/ 278 w 288"/>
                  <a:gd name="T75" fmla="*/ 24 h 140"/>
                  <a:gd name="T76" fmla="*/ 272 w 288"/>
                  <a:gd name="T77" fmla="*/ 20 h 140"/>
                  <a:gd name="T78" fmla="*/ 256 w 288"/>
                  <a:gd name="T79" fmla="*/ 10 h 140"/>
                  <a:gd name="T80" fmla="*/ 238 w 288"/>
                  <a:gd name="T81" fmla="*/ 4 h 140"/>
                  <a:gd name="T82" fmla="*/ 214 w 288"/>
                  <a:gd name="T83" fmla="*/ 0 h 140"/>
                  <a:gd name="T84" fmla="*/ 188 w 288"/>
                  <a:gd name="T85" fmla="*/ 0 h 140"/>
                  <a:gd name="T86" fmla="*/ 162 w 288"/>
                  <a:gd name="T87" fmla="*/ 0 h 140"/>
                  <a:gd name="T88" fmla="*/ 132 w 288"/>
                  <a:gd name="T89" fmla="*/ 4 h 140"/>
                  <a:gd name="T90" fmla="*/ 132 w 288"/>
                  <a:gd name="T91" fmla="*/ 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0">
                    <a:moveTo>
                      <a:pt x="132" y="4"/>
                    </a:moveTo>
                    <a:lnTo>
                      <a:pt x="132" y="4"/>
                    </a:lnTo>
                    <a:lnTo>
                      <a:pt x="104" y="12"/>
                    </a:lnTo>
                    <a:lnTo>
                      <a:pt x="76" y="20"/>
                    </a:lnTo>
                    <a:lnTo>
                      <a:pt x="54" y="30"/>
                    </a:lnTo>
                    <a:lnTo>
                      <a:pt x="34" y="42"/>
                    </a:lnTo>
                    <a:lnTo>
                      <a:pt x="18" y="56"/>
                    </a:lnTo>
                    <a:lnTo>
                      <a:pt x="6" y="70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0"/>
                    </a:lnTo>
                    <a:lnTo>
                      <a:pt x="32" y="128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100" y="140"/>
                    </a:lnTo>
                    <a:lnTo>
                      <a:pt x="128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6" y="128"/>
                    </a:lnTo>
                    <a:lnTo>
                      <a:pt x="212" y="120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4"/>
                    </a:lnTo>
                    <a:lnTo>
                      <a:pt x="282" y="70"/>
                    </a:lnTo>
                    <a:lnTo>
                      <a:pt x="286" y="64"/>
                    </a:lnTo>
                    <a:lnTo>
                      <a:pt x="288" y="56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6"/>
                    </a:lnTo>
                    <a:lnTo>
                      <a:pt x="282" y="30"/>
                    </a:lnTo>
                    <a:lnTo>
                      <a:pt x="278" y="24"/>
                    </a:lnTo>
                    <a:lnTo>
                      <a:pt x="272" y="20"/>
                    </a:lnTo>
                    <a:lnTo>
                      <a:pt x="256" y="10"/>
                    </a:lnTo>
                    <a:lnTo>
                      <a:pt x="238" y="4"/>
                    </a:lnTo>
                    <a:lnTo>
                      <a:pt x="214" y="0"/>
                    </a:lnTo>
                    <a:lnTo>
                      <a:pt x="188" y="0"/>
                    </a:lnTo>
                    <a:lnTo>
                      <a:pt x="162" y="0"/>
                    </a:lnTo>
                    <a:lnTo>
                      <a:pt x="132" y="4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5" name="Freeform 50"/>
              <p:cNvSpPr/>
              <p:nvPr/>
            </p:nvSpPr>
            <p:spPr bwMode="auto">
              <a:xfrm>
                <a:off x="7581900" y="4391025"/>
                <a:ext cx="400050" cy="165100"/>
              </a:xfrm>
              <a:custGeom>
                <a:avLst/>
                <a:gdLst>
                  <a:gd name="T0" fmla="*/ 116 w 252"/>
                  <a:gd name="T1" fmla="*/ 4 h 104"/>
                  <a:gd name="T2" fmla="*/ 116 w 252"/>
                  <a:gd name="T3" fmla="*/ 4 h 104"/>
                  <a:gd name="T4" fmla="*/ 94 w 252"/>
                  <a:gd name="T5" fmla="*/ 10 h 104"/>
                  <a:gd name="T6" fmla="*/ 70 w 252"/>
                  <a:gd name="T7" fmla="*/ 18 h 104"/>
                  <a:gd name="T8" fmla="*/ 46 w 252"/>
                  <a:gd name="T9" fmla="*/ 28 h 104"/>
                  <a:gd name="T10" fmla="*/ 26 w 252"/>
                  <a:gd name="T11" fmla="*/ 40 h 104"/>
                  <a:gd name="T12" fmla="*/ 26 w 252"/>
                  <a:gd name="T13" fmla="*/ 40 h 104"/>
                  <a:gd name="T14" fmla="*/ 18 w 252"/>
                  <a:gd name="T15" fmla="*/ 46 h 104"/>
                  <a:gd name="T16" fmla="*/ 8 w 252"/>
                  <a:gd name="T17" fmla="*/ 54 h 104"/>
                  <a:gd name="T18" fmla="*/ 2 w 252"/>
                  <a:gd name="T19" fmla="*/ 64 h 104"/>
                  <a:gd name="T20" fmla="*/ 0 w 252"/>
                  <a:gd name="T21" fmla="*/ 70 h 104"/>
                  <a:gd name="T22" fmla="*/ 0 w 252"/>
                  <a:gd name="T23" fmla="*/ 76 h 104"/>
                  <a:gd name="T24" fmla="*/ 0 w 252"/>
                  <a:gd name="T25" fmla="*/ 76 h 104"/>
                  <a:gd name="T26" fmla="*/ 2 w 252"/>
                  <a:gd name="T27" fmla="*/ 80 h 104"/>
                  <a:gd name="T28" fmla="*/ 4 w 252"/>
                  <a:gd name="T29" fmla="*/ 84 h 104"/>
                  <a:gd name="T30" fmla="*/ 16 w 252"/>
                  <a:gd name="T31" fmla="*/ 92 h 104"/>
                  <a:gd name="T32" fmla="*/ 26 w 252"/>
                  <a:gd name="T33" fmla="*/ 96 h 104"/>
                  <a:gd name="T34" fmla="*/ 36 w 252"/>
                  <a:gd name="T35" fmla="*/ 100 h 104"/>
                  <a:gd name="T36" fmla="*/ 36 w 252"/>
                  <a:gd name="T37" fmla="*/ 100 h 104"/>
                  <a:gd name="T38" fmla="*/ 60 w 252"/>
                  <a:gd name="T39" fmla="*/ 104 h 104"/>
                  <a:gd name="T40" fmla="*/ 86 w 252"/>
                  <a:gd name="T41" fmla="*/ 104 h 104"/>
                  <a:gd name="T42" fmla="*/ 110 w 252"/>
                  <a:gd name="T43" fmla="*/ 102 h 104"/>
                  <a:gd name="T44" fmla="*/ 134 w 252"/>
                  <a:gd name="T45" fmla="*/ 100 h 104"/>
                  <a:gd name="T46" fmla="*/ 134 w 252"/>
                  <a:gd name="T47" fmla="*/ 100 h 104"/>
                  <a:gd name="T48" fmla="*/ 158 w 252"/>
                  <a:gd name="T49" fmla="*/ 94 h 104"/>
                  <a:gd name="T50" fmla="*/ 182 w 252"/>
                  <a:gd name="T51" fmla="*/ 86 h 104"/>
                  <a:gd name="T52" fmla="*/ 204 w 252"/>
                  <a:gd name="T53" fmla="*/ 76 h 104"/>
                  <a:gd name="T54" fmla="*/ 226 w 252"/>
                  <a:gd name="T55" fmla="*/ 64 h 104"/>
                  <a:gd name="T56" fmla="*/ 226 w 252"/>
                  <a:gd name="T57" fmla="*/ 64 h 104"/>
                  <a:gd name="T58" fmla="*/ 234 w 252"/>
                  <a:gd name="T59" fmla="*/ 58 h 104"/>
                  <a:gd name="T60" fmla="*/ 242 w 252"/>
                  <a:gd name="T61" fmla="*/ 48 h 104"/>
                  <a:gd name="T62" fmla="*/ 250 w 252"/>
                  <a:gd name="T63" fmla="*/ 38 h 104"/>
                  <a:gd name="T64" fmla="*/ 252 w 252"/>
                  <a:gd name="T65" fmla="*/ 34 h 104"/>
                  <a:gd name="T66" fmla="*/ 252 w 252"/>
                  <a:gd name="T67" fmla="*/ 28 h 104"/>
                  <a:gd name="T68" fmla="*/ 252 w 252"/>
                  <a:gd name="T69" fmla="*/ 28 h 104"/>
                  <a:gd name="T70" fmla="*/ 250 w 252"/>
                  <a:gd name="T71" fmla="*/ 24 h 104"/>
                  <a:gd name="T72" fmla="*/ 246 w 252"/>
                  <a:gd name="T73" fmla="*/ 20 h 104"/>
                  <a:gd name="T74" fmla="*/ 236 w 252"/>
                  <a:gd name="T75" fmla="*/ 12 h 104"/>
                  <a:gd name="T76" fmla="*/ 224 w 252"/>
                  <a:gd name="T77" fmla="*/ 8 h 104"/>
                  <a:gd name="T78" fmla="*/ 214 w 252"/>
                  <a:gd name="T79" fmla="*/ 4 h 104"/>
                  <a:gd name="T80" fmla="*/ 214 w 252"/>
                  <a:gd name="T81" fmla="*/ 4 h 104"/>
                  <a:gd name="T82" fmla="*/ 190 w 252"/>
                  <a:gd name="T83" fmla="*/ 0 h 104"/>
                  <a:gd name="T84" fmla="*/ 166 w 252"/>
                  <a:gd name="T85" fmla="*/ 0 h 104"/>
                  <a:gd name="T86" fmla="*/ 140 w 252"/>
                  <a:gd name="T87" fmla="*/ 0 h 104"/>
                  <a:gd name="T88" fmla="*/ 116 w 252"/>
                  <a:gd name="T89" fmla="*/ 4 h 104"/>
                  <a:gd name="T90" fmla="*/ 116 w 252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4">
                    <a:moveTo>
                      <a:pt x="116" y="4"/>
                    </a:moveTo>
                    <a:lnTo>
                      <a:pt x="116" y="4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8" y="54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6" y="92"/>
                    </a:lnTo>
                    <a:lnTo>
                      <a:pt x="26" y="96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6" y="104"/>
                    </a:lnTo>
                    <a:lnTo>
                      <a:pt x="110" y="102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6"/>
                    </a:lnTo>
                    <a:lnTo>
                      <a:pt x="204" y="76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2" y="48"/>
                    </a:lnTo>
                    <a:lnTo>
                      <a:pt x="250" y="38"/>
                    </a:lnTo>
                    <a:lnTo>
                      <a:pt x="252" y="34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2"/>
                    </a:lnTo>
                    <a:lnTo>
                      <a:pt x="224" y="8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190" y="0"/>
                    </a:lnTo>
                    <a:lnTo>
                      <a:pt x="166" y="0"/>
                    </a:lnTo>
                    <a:lnTo>
                      <a:pt x="140" y="0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6" name="Freeform 51"/>
              <p:cNvSpPr/>
              <p:nvPr/>
            </p:nvSpPr>
            <p:spPr bwMode="auto">
              <a:xfrm>
                <a:off x="7553325" y="4445000"/>
                <a:ext cx="469900" cy="190500"/>
              </a:xfrm>
              <a:custGeom>
                <a:avLst/>
                <a:gdLst>
                  <a:gd name="T0" fmla="*/ 268 w 296"/>
                  <a:gd name="T1" fmla="*/ 32 h 120"/>
                  <a:gd name="T2" fmla="*/ 244 w 296"/>
                  <a:gd name="T3" fmla="*/ 50 h 120"/>
                  <a:gd name="T4" fmla="*/ 218 w 296"/>
                  <a:gd name="T5" fmla="*/ 62 h 120"/>
                  <a:gd name="T6" fmla="*/ 194 w 296"/>
                  <a:gd name="T7" fmla="*/ 72 h 120"/>
                  <a:gd name="T8" fmla="*/ 168 w 296"/>
                  <a:gd name="T9" fmla="*/ 80 h 120"/>
                  <a:gd name="T10" fmla="*/ 154 w 296"/>
                  <a:gd name="T11" fmla="*/ 82 h 120"/>
                  <a:gd name="T12" fmla="*/ 142 w 296"/>
                  <a:gd name="T13" fmla="*/ 84 h 120"/>
                  <a:gd name="T14" fmla="*/ 114 w 296"/>
                  <a:gd name="T15" fmla="*/ 86 h 120"/>
                  <a:gd name="T16" fmla="*/ 88 w 296"/>
                  <a:gd name="T17" fmla="*/ 86 h 120"/>
                  <a:gd name="T18" fmla="*/ 60 w 296"/>
                  <a:gd name="T19" fmla="*/ 84 h 120"/>
                  <a:gd name="T20" fmla="*/ 44 w 296"/>
                  <a:gd name="T21" fmla="*/ 80 h 120"/>
                  <a:gd name="T22" fmla="*/ 32 w 296"/>
                  <a:gd name="T23" fmla="*/ 76 h 120"/>
                  <a:gd name="T24" fmla="*/ 12 w 296"/>
                  <a:gd name="T25" fmla="*/ 66 h 120"/>
                  <a:gd name="T26" fmla="*/ 0 w 296"/>
                  <a:gd name="T27" fmla="*/ 54 h 120"/>
                  <a:gd name="T28" fmla="*/ 8 w 296"/>
                  <a:gd name="T29" fmla="*/ 88 h 120"/>
                  <a:gd name="T30" fmla="*/ 12 w 296"/>
                  <a:gd name="T31" fmla="*/ 94 h 120"/>
                  <a:gd name="T32" fmla="*/ 28 w 296"/>
                  <a:gd name="T33" fmla="*/ 106 h 120"/>
                  <a:gd name="T34" fmla="*/ 38 w 296"/>
                  <a:gd name="T35" fmla="*/ 110 h 120"/>
                  <a:gd name="T36" fmla="*/ 66 w 296"/>
                  <a:gd name="T37" fmla="*/ 118 h 120"/>
                  <a:gd name="T38" fmla="*/ 94 w 296"/>
                  <a:gd name="T39" fmla="*/ 120 h 120"/>
                  <a:gd name="T40" fmla="*/ 122 w 296"/>
                  <a:gd name="T41" fmla="*/ 120 h 120"/>
                  <a:gd name="T42" fmla="*/ 148 w 296"/>
                  <a:gd name="T43" fmla="*/ 118 h 120"/>
                  <a:gd name="T44" fmla="*/ 162 w 296"/>
                  <a:gd name="T45" fmla="*/ 116 h 120"/>
                  <a:gd name="T46" fmla="*/ 174 w 296"/>
                  <a:gd name="T47" fmla="*/ 114 h 120"/>
                  <a:gd name="T48" fmla="*/ 200 w 296"/>
                  <a:gd name="T49" fmla="*/ 106 h 120"/>
                  <a:gd name="T50" fmla="*/ 226 w 296"/>
                  <a:gd name="T51" fmla="*/ 96 h 120"/>
                  <a:gd name="T52" fmla="*/ 250 w 296"/>
                  <a:gd name="T53" fmla="*/ 84 h 120"/>
                  <a:gd name="T54" fmla="*/ 262 w 296"/>
                  <a:gd name="T55" fmla="*/ 76 h 120"/>
                  <a:gd name="T56" fmla="*/ 274 w 296"/>
                  <a:gd name="T57" fmla="*/ 66 h 120"/>
                  <a:gd name="T58" fmla="*/ 288 w 296"/>
                  <a:gd name="T59" fmla="*/ 50 h 120"/>
                  <a:gd name="T60" fmla="*/ 296 w 296"/>
                  <a:gd name="T61" fmla="*/ 34 h 120"/>
                  <a:gd name="T62" fmla="*/ 288 w 296"/>
                  <a:gd name="T63" fmla="*/ 0 h 120"/>
                  <a:gd name="T64" fmla="*/ 286 w 296"/>
                  <a:gd name="T65" fmla="*/ 8 h 120"/>
                  <a:gd name="T66" fmla="*/ 276 w 296"/>
                  <a:gd name="T67" fmla="*/ 24 h 120"/>
                  <a:gd name="T68" fmla="*/ 268 w 296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20">
                    <a:moveTo>
                      <a:pt x="268" y="32"/>
                    </a:moveTo>
                    <a:lnTo>
                      <a:pt x="268" y="32"/>
                    </a:lnTo>
                    <a:lnTo>
                      <a:pt x="256" y="42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2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20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2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6" y="96"/>
                    </a:lnTo>
                    <a:lnTo>
                      <a:pt x="226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2" y="58"/>
                    </a:lnTo>
                    <a:lnTo>
                      <a:pt x="288" y="50"/>
                    </a:lnTo>
                    <a:lnTo>
                      <a:pt x="292" y="42"/>
                    </a:lnTo>
                    <a:lnTo>
                      <a:pt x="296" y="34"/>
                    </a:lnTo>
                    <a:lnTo>
                      <a:pt x="296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6"/>
                    </a:lnTo>
                    <a:lnTo>
                      <a:pt x="276" y="24"/>
                    </a:lnTo>
                    <a:lnTo>
                      <a:pt x="268" y="32"/>
                    </a:lnTo>
                    <a:lnTo>
                      <a:pt x="268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7" name="Freeform 52"/>
              <p:cNvSpPr>
                <a:spLocks noEditPoints="1"/>
              </p:cNvSpPr>
              <p:nvPr/>
            </p:nvSpPr>
            <p:spPr bwMode="auto">
              <a:xfrm>
                <a:off x="7680325" y="4410075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100 w 116"/>
                  <a:gd name="T3" fmla="*/ 60 h 72"/>
                  <a:gd name="T4" fmla="*/ 82 w 116"/>
                  <a:gd name="T5" fmla="*/ 70 h 72"/>
                  <a:gd name="T6" fmla="*/ 74 w 116"/>
                  <a:gd name="T7" fmla="*/ 72 h 72"/>
                  <a:gd name="T8" fmla="*/ 64 w 116"/>
                  <a:gd name="T9" fmla="*/ 72 h 72"/>
                  <a:gd name="T10" fmla="*/ 44 w 116"/>
                  <a:gd name="T11" fmla="*/ 68 h 72"/>
                  <a:gd name="T12" fmla="*/ 56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6 h 72"/>
                  <a:gd name="T22" fmla="*/ 60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2 w 116"/>
                  <a:gd name="T29" fmla="*/ 46 h 72"/>
                  <a:gd name="T30" fmla="*/ 8 w 116"/>
                  <a:gd name="T31" fmla="*/ 42 h 72"/>
                  <a:gd name="T32" fmla="*/ 4 w 116"/>
                  <a:gd name="T33" fmla="*/ 38 h 72"/>
                  <a:gd name="T34" fmla="*/ 0 w 116"/>
                  <a:gd name="T35" fmla="*/ 30 h 72"/>
                  <a:gd name="T36" fmla="*/ 2 w 116"/>
                  <a:gd name="T37" fmla="*/ 26 h 72"/>
                  <a:gd name="T38" fmla="*/ 16 w 116"/>
                  <a:gd name="T39" fmla="*/ 12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8 h 72"/>
                  <a:gd name="T46" fmla="*/ 34 w 116"/>
                  <a:gd name="T47" fmla="*/ 2 h 72"/>
                  <a:gd name="T48" fmla="*/ 44 w 116"/>
                  <a:gd name="T49" fmla="*/ 0 h 72"/>
                  <a:gd name="T50" fmla="*/ 66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2 w 116"/>
                  <a:gd name="T59" fmla="*/ 12 h 72"/>
                  <a:gd name="T60" fmla="*/ 44 w 116"/>
                  <a:gd name="T61" fmla="*/ 18 h 72"/>
                  <a:gd name="T62" fmla="*/ 58 w 116"/>
                  <a:gd name="T63" fmla="*/ 26 h 72"/>
                  <a:gd name="T64" fmla="*/ 72 w 116"/>
                  <a:gd name="T65" fmla="*/ 20 h 72"/>
                  <a:gd name="T66" fmla="*/ 84 w 116"/>
                  <a:gd name="T67" fmla="*/ 18 h 72"/>
                  <a:gd name="T68" fmla="*/ 94 w 116"/>
                  <a:gd name="T69" fmla="*/ 18 h 72"/>
                  <a:gd name="T70" fmla="*/ 104 w 116"/>
                  <a:gd name="T71" fmla="*/ 22 h 72"/>
                  <a:gd name="T72" fmla="*/ 114 w 116"/>
                  <a:gd name="T73" fmla="*/ 32 h 72"/>
                  <a:gd name="T74" fmla="*/ 116 w 116"/>
                  <a:gd name="T75" fmla="*/ 36 h 72"/>
                  <a:gd name="T76" fmla="*/ 114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6 h 72"/>
                  <a:gd name="T86" fmla="*/ 20 w 116"/>
                  <a:gd name="T87" fmla="*/ 20 h 72"/>
                  <a:gd name="T88" fmla="*/ 16 w 116"/>
                  <a:gd name="T89" fmla="*/ 26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6 h 72"/>
                  <a:gd name="T96" fmla="*/ 50 w 116"/>
                  <a:gd name="T97" fmla="*/ 30 h 72"/>
                  <a:gd name="T98" fmla="*/ 36 w 116"/>
                  <a:gd name="T99" fmla="*/ 22 h 72"/>
                  <a:gd name="T100" fmla="*/ 24 w 116"/>
                  <a:gd name="T101" fmla="*/ 16 h 72"/>
                  <a:gd name="T102" fmla="*/ 98 w 116"/>
                  <a:gd name="T103" fmla="*/ 50 h 72"/>
                  <a:gd name="T104" fmla="*/ 98 w 116"/>
                  <a:gd name="T105" fmla="*/ 50 h 72"/>
                  <a:gd name="T106" fmla="*/ 102 w 116"/>
                  <a:gd name="T107" fmla="*/ 38 h 72"/>
                  <a:gd name="T108" fmla="*/ 100 w 116"/>
                  <a:gd name="T109" fmla="*/ 34 h 72"/>
                  <a:gd name="T110" fmla="*/ 96 w 116"/>
                  <a:gd name="T111" fmla="*/ 30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8 w 116"/>
                  <a:gd name="T117" fmla="*/ 32 h 72"/>
                  <a:gd name="T118" fmla="*/ 82 w 116"/>
                  <a:gd name="T119" fmla="*/ 40 h 72"/>
                  <a:gd name="T120" fmla="*/ 98 w 116"/>
                  <a:gd name="T12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4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8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28"/>
                    </a:lnTo>
                    <a:lnTo>
                      <a:pt x="114" y="32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4" y="40"/>
                    </a:lnTo>
                    <a:lnTo>
                      <a:pt x="114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40" y="34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8" y="50"/>
                    </a:moveTo>
                    <a:lnTo>
                      <a:pt x="98" y="50"/>
                    </a:lnTo>
                    <a:lnTo>
                      <a:pt x="98" y="50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4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8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8" y="50"/>
                    </a:lnTo>
                    <a:lnTo>
                      <a:pt x="98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8" name="Freeform 53"/>
              <p:cNvSpPr/>
              <p:nvPr/>
            </p:nvSpPr>
            <p:spPr bwMode="auto">
              <a:xfrm>
                <a:off x="7194550" y="4784725"/>
                <a:ext cx="460375" cy="225425"/>
              </a:xfrm>
              <a:custGeom>
                <a:avLst/>
                <a:gdLst>
                  <a:gd name="T0" fmla="*/ 132 w 290"/>
                  <a:gd name="T1" fmla="*/ 6 h 142"/>
                  <a:gd name="T2" fmla="*/ 132 w 290"/>
                  <a:gd name="T3" fmla="*/ 6 h 142"/>
                  <a:gd name="T4" fmla="*/ 104 w 290"/>
                  <a:gd name="T5" fmla="*/ 14 h 142"/>
                  <a:gd name="T6" fmla="*/ 78 w 290"/>
                  <a:gd name="T7" fmla="*/ 22 h 142"/>
                  <a:gd name="T8" fmla="*/ 54 w 290"/>
                  <a:gd name="T9" fmla="*/ 32 h 142"/>
                  <a:gd name="T10" fmla="*/ 34 w 290"/>
                  <a:gd name="T11" fmla="*/ 44 h 142"/>
                  <a:gd name="T12" fmla="*/ 20 w 290"/>
                  <a:gd name="T13" fmla="*/ 58 h 142"/>
                  <a:gd name="T14" fmla="*/ 8 w 290"/>
                  <a:gd name="T15" fmla="*/ 72 h 142"/>
                  <a:gd name="T16" fmla="*/ 4 w 290"/>
                  <a:gd name="T17" fmla="*/ 78 h 142"/>
                  <a:gd name="T18" fmla="*/ 2 w 290"/>
                  <a:gd name="T19" fmla="*/ 86 h 142"/>
                  <a:gd name="T20" fmla="*/ 0 w 290"/>
                  <a:gd name="T21" fmla="*/ 92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6 h 142"/>
                  <a:gd name="T28" fmla="*/ 6 w 290"/>
                  <a:gd name="T29" fmla="*/ 112 h 142"/>
                  <a:gd name="T30" fmla="*/ 12 w 290"/>
                  <a:gd name="T31" fmla="*/ 118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8 h 142"/>
                  <a:gd name="T38" fmla="*/ 74 w 290"/>
                  <a:gd name="T39" fmla="*/ 142 h 142"/>
                  <a:gd name="T40" fmla="*/ 100 w 290"/>
                  <a:gd name="T41" fmla="*/ 142 h 142"/>
                  <a:gd name="T42" fmla="*/ 128 w 290"/>
                  <a:gd name="T43" fmla="*/ 142 h 142"/>
                  <a:gd name="T44" fmla="*/ 158 w 290"/>
                  <a:gd name="T45" fmla="*/ 138 h 142"/>
                  <a:gd name="T46" fmla="*/ 158 w 290"/>
                  <a:gd name="T47" fmla="*/ 138 h 142"/>
                  <a:gd name="T48" fmla="*/ 186 w 290"/>
                  <a:gd name="T49" fmla="*/ 130 h 142"/>
                  <a:gd name="T50" fmla="*/ 212 w 290"/>
                  <a:gd name="T51" fmla="*/ 122 h 142"/>
                  <a:gd name="T52" fmla="*/ 236 w 290"/>
                  <a:gd name="T53" fmla="*/ 112 h 142"/>
                  <a:gd name="T54" fmla="*/ 256 w 290"/>
                  <a:gd name="T55" fmla="*/ 100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6 h 142"/>
                  <a:gd name="T62" fmla="*/ 288 w 290"/>
                  <a:gd name="T63" fmla="*/ 58 h 142"/>
                  <a:gd name="T64" fmla="*/ 290 w 290"/>
                  <a:gd name="T65" fmla="*/ 52 h 142"/>
                  <a:gd name="T66" fmla="*/ 290 w 290"/>
                  <a:gd name="T67" fmla="*/ 46 h 142"/>
                  <a:gd name="T68" fmla="*/ 290 w 290"/>
                  <a:gd name="T69" fmla="*/ 46 h 142"/>
                  <a:gd name="T70" fmla="*/ 288 w 290"/>
                  <a:gd name="T71" fmla="*/ 38 h 142"/>
                  <a:gd name="T72" fmla="*/ 284 w 290"/>
                  <a:gd name="T73" fmla="*/ 32 h 142"/>
                  <a:gd name="T74" fmla="*/ 280 w 290"/>
                  <a:gd name="T75" fmla="*/ 26 h 142"/>
                  <a:gd name="T76" fmla="*/ 274 w 290"/>
                  <a:gd name="T77" fmla="*/ 22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2 w 290"/>
                  <a:gd name="T89" fmla="*/ 6 h 142"/>
                  <a:gd name="T90" fmla="*/ 132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4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20" y="58"/>
                    </a:lnTo>
                    <a:lnTo>
                      <a:pt x="8" y="72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6" y="112"/>
                    </a:lnTo>
                    <a:lnTo>
                      <a:pt x="12" y="118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8"/>
                    </a:lnTo>
                    <a:lnTo>
                      <a:pt x="74" y="142"/>
                    </a:lnTo>
                    <a:lnTo>
                      <a:pt x="100" y="142"/>
                    </a:lnTo>
                    <a:lnTo>
                      <a:pt x="128" y="142"/>
                    </a:lnTo>
                    <a:lnTo>
                      <a:pt x="158" y="138"/>
                    </a:lnTo>
                    <a:lnTo>
                      <a:pt x="158" y="138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6" y="112"/>
                    </a:lnTo>
                    <a:lnTo>
                      <a:pt x="256" y="100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88" y="58"/>
                    </a:lnTo>
                    <a:lnTo>
                      <a:pt x="290" y="52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88" y="38"/>
                    </a:lnTo>
                    <a:lnTo>
                      <a:pt x="284" y="32"/>
                    </a:lnTo>
                    <a:lnTo>
                      <a:pt x="280" y="26"/>
                    </a:lnTo>
                    <a:lnTo>
                      <a:pt x="274" y="22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49" name="Freeform 54"/>
              <p:cNvSpPr/>
              <p:nvPr/>
            </p:nvSpPr>
            <p:spPr bwMode="auto">
              <a:xfrm>
                <a:off x="7223125" y="4806950"/>
                <a:ext cx="400050" cy="165100"/>
              </a:xfrm>
              <a:custGeom>
                <a:avLst/>
                <a:gdLst>
                  <a:gd name="T0" fmla="*/ 118 w 252"/>
                  <a:gd name="T1" fmla="*/ 4 h 104"/>
                  <a:gd name="T2" fmla="*/ 118 w 252"/>
                  <a:gd name="T3" fmla="*/ 4 h 104"/>
                  <a:gd name="T4" fmla="*/ 94 w 252"/>
                  <a:gd name="T5" fmla="*/ 10 h 104"/>
                  <a:gd name="T6" fmla="*/ 70 w 252"/>
                  <a:gd name="T7" fmla="*/ 18 h 104"/>
                  <a:gd name="T8" fmla="*/ 48 w 252"/>
                  <a:gd name="T9" fmla="*/ 28 h 104"/>
                  <a:gd name="T10" fmla="*/ 26 w 252"/>
                  <a:gd name="T11" fmla="*/ 40 h 104"/>
                  <a:gd name="T12" fmla="*/ 26 w 252"/>
                  <a:gd name="T13" fmla="*/ 40 h 104"/>
                  <a:gd name="T14" fmla="*/ 18 w 252"/>
                  <a:gd name="T15" fmla="*/ 46 h 104"/>
                  <a:gd name="T16" fmla="*/ 10 w 252"/>
                  <a:gd name="T17" fmla="*/ 54 h 104"/>
                  <a:gd name="T18" fmla="*/ 2 w 252"/>
                  <a:gd name="T19" fmla="*/ 64 h 104"/>
                  <a:gd name="T20" fmla="*/ 0 w 252"/>
                  <a:gd name="T21" fmla="*/ 70 h 104"/>
                  <a:gd name="T22" fmla="*/ 0 w 252"/>
                  <a:gd name="T23" fmla="*/ 76 h 104"/>
                  <a:gd name="T24" fmla="*/ 0 w 252"/>
                  <a:gd name="T25" fmla="*/ 76 h 104"/>
                  <a:gd name="T26" fmla="*/ 2 w 252"/>
                  <a:gd name="T27" fmla="*/ 80 h 104"/>
                  <a:gd name="T28" fmla="*/ 6 w 252"/>
                  <a:gd name="T29" fmla="*/ 84 h 104"/>
                  <a:gd name="T30" fmla="*/ 16 w 252"/>
                  <a:gd name="T31" fmla="*/ 92 h 104"/>
                  <a:gd name="T32" fmla="*/ 28 w 252"/>
                  <a:gd name="T33" fmla="*/ 96 h 104"/>
                  <a:gd name="T34" fmla="*/ 38 w 252"/>
                  <a:gd name="T35" fmla="*/ 100 h 104"/>
                  <a:gd name="T36" fmla="*/ 38 w 252"/>
                  <a:gd name="T37" fmla="*/ 100 h 104"/>
                  <a:gd name="T38" fmla="*/ 62 w 252"/>
                  <a:gd name="T39" fmla="*/ 104 h 104"/>
                  <a:gd name="T40" fmla="*/ 86 w 252"/>
                  <a:gd name="T41" fmla="*/ 104 h 104"/>
                  <a:gd name="T42" fmla="*/ 112 w 252"/>
                  <a:gd name="T43" fmla="*/ 102 h 104"/>
                  <a:gd name="T44" fmla="*/ 136 w 252"/>
                  <a:gd name="T45" fmla="*/ 100 h 104"/>
                  <a:gd name="T46" fmla="*/ 136 w 252"/>
                  <a:gd name="T47" fmla="*/ 100 h 104"/>
                  <a:gd name="T48" fmla="*/ 160 w 252"/>
                  <a:gd name="T49" fmla="*/ 94 h 104"/>
                  <a:gd name="T50" fmla="*/ 182 w 252"/>
                  <a:gd name="T51" fmla="*/ 86 h 104"/>
                  <a:gd name="T52" fmla="*/ 206 w 252"/>
                  <a:gd name="T53" fmla="*/ 76 h 104"/>
                  <a:gd name="T54" fmla="*/ 226 w 252"/>
                  <a:gd name="T55" fmla="*/ 64 h 104"/>
                  <a:gd name="T56" fmla="*/ 226 w 252"/>
                  <a:gd name="T57" fmla="*/ 64 h 104"/>
                  <a:gd name="T58" fmla="*/ 234 w 252"/>
                  <a:gd name="T59" fmla="*/ 58 h 104"/>
                  <a:gd name="T60" fmla="*/ 244 w 252"/>
                  <a:gd name="T61" fmla="*/ 48 h 104"/>
                  <a:gd name="T62" fmla="*/ 250 w 252"/>
                  <a:gd name="T63" fmla="*/ 38 h 104"/>
                  <a:gd name="T64" fmla="*/ 252 w 252"/>
                  <a:gd name="T65" fmla="*/ 34 h 104"/>
                  <a:gd name="T66" fmla="*/ 252 w 252"/>
                  <a:gd name="T67" fmla="*/ 28 h 104"/>
                  <a:gd name="T68" fmla="*/ 252 w 252"/>
                  <a:gd name="T69" fmla="*/ 28 h 104"/>
                  <a:gd name="T70" fmla="*/ 250 w 252"/>
                  <a:gd name="T71" fmla="*/ 24 h 104"/>
                  <a:gd name="T72" fmla="*/ 248 w 252"/>
                  <a:gd name="T73" fmla="*/ 20 h 104"/>
                  <a:gd name="T74" fmla="*/ 238 w 252"/>
                  <a:gd name="T75" fmla="*/ 12 h 104"/>
                  <a:gd name="T76" fmla="*/ 226 w 252"/>
                  <a:gd name="T77" fmla="*/ 8 h 104"/>
                  <a:gd name="T78" fmla="*/ 216 w 252"/>
                  <a:gd name="T79" fmla="*/ 4 h 104"/>
                  <a:gd name="T80" fmla="*/ 216 w 252"/>
                  <a:gd name="T81" fmla="*/ 4 h 104"/>
                  <a:gd name="T82" fmla="*/ 192 w 252"/>
                  <a:gd name="T83" fmla="*/ 0 h 104"/>
                  <a:gd name="T84" fmla="*/ 166 w 252"/>
                  <a:gd name="T85" fmla="*/ 0 h 104"/>
                  <a:gd name="T86" fmla="*/ 142 w 252"/>
                  <a:gd name="T87" fmla="*/ 0 h 104"/>
                  <a:gd name="T88" fmla="*/ 118 w 252"/>
                  <a:gd name="T89" fmla="*/ 4 h 104"/>
                  <a:gd name="T90" fmla="*/ 118 w 252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4">
                    <a:moveTo>
                      <a:pt x="118" y="4"/>
                    </a:moveTo>
                    <a:lnTo>
                      <a:pt x="118" y="4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10" y="54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6" y="92"/>
                    </a:lnTo>
                    <a:lnTo>
                      <a:pt x="28" y="96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4"/>
                    </a:lnTo>
                    <a:lnTo>
                      <a:pt x="112" y="102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60" y="94"/>
                    </a:lnTo>
                    <a:lnTo>
                      <a:pt x="182" y="86"/>
                    </a:lnTo>
                    <a:lnTo>
                      <a:pt x="206" y="76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4" y="48"/>
                    </a:lnTo>
                    <a:lnTo>
                      <a:pt x="250" y="38"/>
                    </a:lnTo>
                    <a:lnTo>
                      <a:pt x="252" y="34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0" y="24"/>
                    </a:lnTo>
                    <a:lnTo>
                      <a:pt x="248" y="20"/>
                    </a:lnTo>
                    <a:lnTo>
                      <a:pt x="238" y="12"/>
                    </a:lnTo>
                    <a:lnTo>
                      <a:pt x="226" y="8"/>
                    </a:lnTo>
                    <a:lnTo>
                      <a:pt x="216" y="4"/>
                    </a:lnTo>
                    <a:lnTo>
                      <a:pt x="216" y="4"/>
                    </a:lnTo>
                    <a:lnTo>
                      <a:pt x="192" y="0"/>
                    </a:lnTo>
                    <a:lnTo>
                      <a:pt x="166" y="0"/>
                    </a:lnTo>
                    <a:lnTo>
                      <a:pt x="142" y="0"/>
                    </a:lnTo>
                    <a:lnTo>
                      <a:pt x="118" y="4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0" name="Freeform 55"/>
              <p:cNvSpPr/>
              <p:nvPr/>
            </p:nvSpPr>
            <p:spPr bwMode="auto">
              <a:xfrm>
                <a:off x="7197725" y="4860925"/>
                <a:ext cx="466725" cy="190500"/>
              </a:xfrm>
              <a:custGeom>
                <a:avLst/>
                <a:gdLst>
                  <a:gd name="T0" fmla="*/ 266 w 294"/>
                  <a:gd name="T1" fmla="*/ 32 h 120"/>
                  <a:gd name="T2" fmla="*/ 242 w 294"/>
                  <a:gd name="T3" fmla="*/ 50 h 120"/>
                  <a:gd name="T4" fmla="*/ 218 w 294"/>
                  <a:gd name="T5" fmla="*/ 62 h 120"/>
                  <a:gd name="T6" fmla="*/ 192 w 294"/>
                  <a:gd name="T7" fmla="*/ 72 h 120"/>
                  <a:gd name="T8" fmla="*/ 166 w 294"/>
                  <a:gd name="T9" fmla="*/ 80 h 120"/>
                  <a:gd name="T10" fmla="*/ 154 w 294"/>
                  <a:gd name="T11" fmla="*/ 82 h 120"/>
                  <a:gd name="T12" fmla="*/ 140 w 294"/>
                  <a:gd name="T13" fmla="*/ 84 h 120"/>
                  <a:gd name="T14" fmla="*/ 114 w 294"/>
                  <a:gd name="T15" fmla="*/ 86 h 120"/>
                  <a:gd name="T16" fmla="*/ 86 w 294"/>
                  <a:gd name="T17" fmla="*/ 86 h 120"/>
                  <a:gd name="T18" fmla="*/ 60 w 294"/>
                  <a:gd name="T19" fmla="*/ 84 h 120"/>
                  <a:gd name="T20" fmla="*/ 44 w 294"/>
                  <a:gd name="T21" fmla="*/ 80 h 120"/>
                  <a:gd name="T22" fmla="*/ 30 w 294"/>
                  <a:gd name="T23" fmla="*/ 76 h 120"/>
                  <a:gd name="T24" fmla="*/ 12 w 294"/>
                  <a:gd name="T25" fmla="*/ 66 h 120"/>
                  <a:gd name="T26" fmla="*/ 0 w 294"/>
                  <a:gd name="T27" fmla="*/ 54 h 120"/>
                  <a:gd name="T28" fmla="*/ 6 w 294"/>
                  <a:gd name="T29" fmla="*/ 88 h 120"/>
                  <a:gd name="T30" fmla="*/ 12 w 294"/>
                  <a:gd name="T31" fmla="*/ 94 h 120"/>
                  <a:gd name="T32" fmla="*/ 28 w 294"/>
                  <a:gd name="T33" fmla="*/ 106 h 120"/>
                  <a:gd name="T34" fmla="*/ 36 w 294"/>
                  <a:gd name="T35" fmla="*/ 110 h 120"/>
                  <a:gd name="T36" fmla="*/ 66 w 294"/>
                  <a:gd name="T37" fmla="*/ 118 h 120"/>
                  <a:gd name="T38" fmla="*/ 94 w 294"/>
                  <a:gd name="T39" fmla="*/ 120 h 120"/>
                  <a:gd name="T40" fmla="*/ 120 w 294"/>
                  <a:gd name="T41" fmla="*/ 120 h 120"/>
                  <a:gd name="T42" fmla="*/ 148 w 294"/>
                  <a:gd name="T43" fmla="*/ 118 h 120"/>
                  <a:gd name="T44" fmla="*/ 160 w 294"/>
                  <a:gd name="T45" fmla="*/ 116 h 120"/>
                  <a:gd name="T46" fmla="*/ 174 w 294"/>
                  <a:gd name="T47" fmla="*/ 114 h 120"/>
                  <a:gd name="T48" fmla="*/ 200 w 294"/>
                  <a:gd name="T49" fmla="*/ 106 h 120"/>
                  <a:gd name="T50" fmla="*/ 224 w 294"/>
                  <a:gd name="T51" fmla="*/ 96 h 120"/>
                  <a:gd name="T52" fmla="*/ 250 w 294"/>
                  <a:gd name="T53" fmla="*/ 84 h 120"/>
                  <a:gd name="T54" fmla="*/ 262 w 294"/>
                  <a:gd name="T55" fmla="*/ 76 h 120"/>
                  <a:gd name="T56" fmla="*/ 272 w 294"/>
                  <a:gd name="T57" fmla="*/ 66 h 120"/>
                  <a:gd name="T58" fmla="*/ 286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6 w 294"/>
                  <a:gd name="T65" fmla="*/ 8 h 120"/>
                  <a:gd name="T66" fmla="*/ 274 w 294"/>
                  <a:gd name="T67" fmla="*/ 24 h 120"/>
                  <a:gd name="T68" fmla="*/ 266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6" y="32"/>
                    </a:moveTo>
                    <a:lnTo>
                      <a:pt x="266" y="32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8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50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2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1" name="Freeform 56"/>
              <p:cNvSpPr>
                <a:spLocks noEditPoints="1"/>
              </p:cNvSpPr>
              <p:nvPr/>
            </p:nvSpPr>
            <p:spPr bwMode="auto">
              <a:xfrm>
                <a:off x="7324725" y="482600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60 h 72"/>
                  <a:gd name="T4" fmla="*/ 82 w 116"/>
                  <a:gd name="T5" fmla="*/ 70 h 72"/>
                  <a:gd name="T6" fmla="*/ 72 w 116"/>
                  <a:gd name="T7" fmla="*/ 72 h 72"/>
                  <a:gd name="T8" fmla="*/ 62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6 h 72"/>
                  <a:gd name="T22" fmla="*/ 58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0 w 116"/>
                  <a:gd name="T29" fmla="*/ 46 h 72"/>
                  <a:gd name="T30" fmla="*/ 8 w 116"/>
                  <a:gd name="T31" fmla="*/ 42 h 72"/>
                  <a:gd name="T32" fmla="*/ 2 w 116"/>
                  <a:gd name="T33" fmla="*/ 38 h 72"/>
                  <a:gd name="T34" fmla="*/ 0 w 116"/>
                  <a:gd name="T35" fmla="*/ 30 h 72"/>
                  <a:gd name="T36" fmla="*/ 2 w 116"/>
                  <a:gd name="T37" fmla="*/ 26 h 72"/>
                  <a:gd name="T38" fmla="*/ 16 w 116"/>
                  <a:gd name="T39" fmla="*/ 12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8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0 w 116"/>
                  <a:gd name="T59" fmla="*/ 12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4 w 116"/>
                  <a:gd name="T67" fmla="*/ 18 h 72"/>
                  <a:gd name="T68" fmla="*/ 94 w 116"/>
                  <a:gd name="T69" fmla="*/ 18 h 72"/>
                  <a:gd name="T70" fmla="*/ 104 w 116"/>
                  <a:gd name="T71" fmla="*/ 22 h 72"/>
                  <a:gd name="T72" fmla="*/ 114 w 116"/>
                  <a:gd name="T73" fmla="*/ 32 h 72"/>
                  <a:gd name="T74" fmla="*/ 114 w 116"/>
                  <a:gd name="T75" fmla="*/ 36 h 72"/>
                  <a:gd name="T76" fmla="*/ 112 w 116"/>
                  <a:gd name="T77" fmla="*/ 44 h 72"/>
                  <a:gd name="T78" fmla="*/ 104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6 h 72"/>
                  <a:gd name="T86" fmla="*/ 18 w 116"/>
                  <a:gd name="T87" fmla="*/ 20 h 72"/>
                  <a:gd name="T88" fmla="*/ 16 w 116"/>
                  <a:gd name="T89" fmla="*/ 26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6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6 h 72"/>
                  <a:gd name="T102" fmla="*/ 96 w 116"/>
                  <a:gd name="T103" fmla="*/ 50 h 72"/>
                  <a:gd name="T104" fmla="*/ 96 w 116"/>
                  <a:gd name="T105" fmla="*/ 50 h 72"/>
                  <a:gd name="T106" fmla="*/ 102 w 116"/>
                  <a:gd name="T107" fmla="*/ 38 h 72"/>
                  <a:gd name="T108" fmla="*/ 100 w 116"/>
                  <a:gd name="T109" fmla="*/ 34 h 72"/>
                  <a:gd name="T110" fmla="*/ 94 w 116"/>
                  <a:gd name="T111" fmla="*/ 30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28"/>
                    </a:lnTo>
                    <a:lnTo>
                      <a:pt x="114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0" y="28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2" name="Freeform 57"/>
              <p:cNvSpPr/>
              <p:nvPr/>
            </p:nvSpPr>
            <p:spPr bwMode="auto">
              <a:xfrm>
                <a:off x="7172325" y="4676775"/>
                <a:ext cx="460375" cy="225425"/>
              </a:xfrm>
              <a:custGeom>
                <a:avLst/>
                <a:gdLst>
                  <a:gd name="T0" fmla="*/ 132 w 290"/>
                  <a:gd name="T1" fmla="*/ 6 h 142"/>
                  <a:gd name="T2" fmla="*/ 132 w 290"/>
                  <a:gd name="T3" fmla="*/ 6 h 142"/>
                  <a:gd name="T4" fmla="*/ 104 w 290"/>
                  <a:gd name="T5" fmla="*/ 12 h 142"/>
                  <a:gd name="T6" fmla="*/ 78 w 290"/>
                  <a:gd name="T7" fmla="*/ 20 h 142"/>
                  <a:gd name="T8" fmla="*/ 54 w 290"/>
                  <a:gd name="T9" fmla="*/ 32 h 142"/>
                  <a:gd name="T10" fmla="*/ 34 w 290"/>
                  <a:gd name="T11" fmla="*/ 44 h 142"/>
                  <a:gd name="T12" fmla="*/ 18 w 290"/>
                  <a:gd name="T13" fmla="*/ 56 h 142"/>
                  <a:gd name="T14" fmla="*/ 8 w 290"/>
                  <a:gd name="T15" fmla="*/ 70 h 142"/>
                  <a:gd name="T16" fmla="*/ 4 w 290"/>
                  <a:gd name="T17" fmla="*/ 76 h 142"/>
                  <a:gd name="T18" fmla="*/ 2 w 290"/>
                  <a:gd name="T19" fmla="*/ 84 h 142"/>
                  <a:gd name="T20" fmla="*/ 0 w 290"/>
                  <a:gd name="T21" fmla="*/ 90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4 h 142"/>
                  <a:gd name="T28" fmla="*/ 6 w 290"/>
                  <a:gd name="T29" fmla="*/ 110 h 142"/>
                  <a:gd name="T30" fmla="*/ 12 w 290"/>
                  <a:gd name="T31" fmla="*/ 116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6 h 142"/>
                  <a:gd name="T38" fmla="*/ 74 w 290"/>
                  <a:gd name="T39" fmla="*/ 140 h 142"/>
                  <a:gd name="T40" fmla="*/ 100 w 290"/>
                  <a:gd name="T41" fmla="*/ 142 h 142"/>
                  <a:gd name="T42" fmla="*/ 128 w 290"/>
                  <a:gd name="T43" fmla="*/ 140 h 142"/>
                  <a:gd name="T44" fmla="*/ 158 w 290"/>
                  <a:gd name="T45" fmla="*/ 136 h 142"/>
                  <a:gd name="T46" fmla="*/ 158 w 290"/>
                  <a:gd name="T47" fmla="*/ 136 h 142"/>
                  <a:gd name="T48" fmla="*/ 186 w 290"/>
                  <a:gd name="T49" fmla="*/ 130 h 142"/>
                  <a:gd name="T50" fmla="*/ 212 w 290"/>
                  <a:gd name="T51" fmla="*/ 120 h 142"/>
                  <a:gd name="T52" fmla="*/ 236 w 290"/>
                  <a:gd name="T53" fmla="*/ 110 h 142"/>
                  <a:gd name="T54" fmla="*/ 256 w 290"/>
                  <a:gd name="T55" fmla="*/ 98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4 h 142"/>
                  <a:gd name="T62" fmla="*/ 288 w 290"/>
                  <a:gd name="T63" fmla="*/ 58 h 142"/>
                  <a:gd name="T64" fmla="*/ 290 w 290"/>
                  <a:gd name="T65" fmla="*/ 50 h 142"/>
                  <a:gd name="T66" fmla="*/ 288 w 290"/>
                  <a:gd name="T67" fmla="*/ 44 h 142"/>
                  <a:gd name="T68" fmla="*/ 288 w 290"/>
                  <a:gd name="T69" fmla="*/ 44 h 142"/>
                  <a:gd name="T70" fmla="*/ 286 w 290"/>
                  <a:gd name="T71" fmla="*/ 38 h 142"/>
                  <a:gd name="T72" fmla="*/ 284 w 290"/>
                  <a:gd name="T73" fmla="*/ 32 h 142"/>
                  <a:gd name="T74" fmla="*/ 278 w 290"/>
                  <a:gd name="T75" fmla="*/ 26 h 142"/>
                  <a:gd name="T76" fmla="*/ 272 w 290"/>
                  <a:gd name="T77" fmla="*/ 20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2 w 290"/>
                  <a:gd name="T89" fmla="*/ 6 h 142"/>
                  <a:gd name="T90" fmla="*/ 132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8" y="20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12" y="116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86" y="130"/>
                    </a:lnTo>
                    <a:lnTo>
                      <a:pt x="212" y="120"/>
                    </a:lnTo>
                    <a:lnTo>
                      <a:pt x="236" y="110"/>
                    </a:lnTo>
                    <a:lnTo>
                      <a:pt x="256" y="98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4"/>
                    </a:lnTo>
                    <a:lnTo>
                      <a:pt x="288" y="58"/>
                    </a:lnTo>
                    <a:lnTo>
                      <a:pt x="290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4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7200900" y="4695825"/>
                <a:ext cx="400050" cy="168275"/>
              </a:xfrm>
              <a:custGeom>
                <a:avLst/>
                <a:gdLst>
                  <a:gd name="T0" fmla="*/ 118 w 252"/>
                  <a:gd name="T1" fmla="*/ 4 h 106"/>
                  <a:gd name="T2" fmla="*/ 118 w 252"/>
                  <a:gd name="T3" fmla="*/ 4 h 106"/>
                  <a:gd name="T4" fmla="*/ 94 w 252"/>
                  <a:gd name="T5" fmla="*/ 10 h 106"/>
                  <a:gd name="T6" fmla="*/ 70 w 252"/>
                  <a:gd name="T7" fmla="*/ 18 h 106"/>
                  <a:gd name="T8" fmla="*/ 48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6 h 106"/>
                  <a:gd name="T16" fmla="*/ 10 w 252"/>
                  <a:gd name="T17" fmla="*/ 56 h 106"/>
                  <a:gd name="T18" fmla="*/ 2 w 252"/>
                  <a:gd name="T19" fmla="*/ 66 h 106"/>
                  <a:gd name="T20" fmla="*/ 0 w 252"/>
                  <a:gd name="T21" fmla="*/ 70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0 h 106"/>
                  <a:gd name="T28" fmla="*/ 6 w 252"/>
                  <a:gd name="T29" fmla="*/ 86 h 106"/>
                  <a:gd name="T30" fmla="*/ 16 w 252"/>
                  <a:gd name="T31" fmla="*/ 92 h 106"/>
                  <a:gd name="T32" fmla="*/ 28 w 252"/>
                  <a:gd name="T33" fmla="*/ 98 h 106"/>
                  <a:gd name="T34" fmla="*/ 38 w 252"/>
                  <a:gd name="T35" fmla="*/ 100 h 106"/>
                  <a:gd name="T36" fmla="*/ 38 w 252"/>
                  <a:gd name="T37" fmla="*/ 100 h 106"/>
                  <a:gd name="T38" fmla="*/ 62 w 252"/>
                  <a:gd name="T39" fmla="*/ 104 h 106"/>
                  <a:gd name="T40" fmla="*/ 86 w 252"/>
                  <a:gd name="T41" fmla="*/ 106 h 106"/>
                  <a:gd name="T42" fmla="*/ 112 w 252"/>
                  <a:gd name="T43" fmla="*/ 104 h 106"/>
                  <a:gd name="T44" fmla="*/ 136 w 252"/>
                  <a:gd name="T45" fmla="*/ 100 h 106"/>
                  <a:gd name="T46" fmla="*/ 136 w 252"/>
                  <a:gd name="T47" fmla="*/ 100 h 106"/>
                  <a:gd name="T48" fmla="*/ 158 w 252"/>
                  <a:gd name="T49" fmla="*/ 94 h 106"/>
                  <a:gd name="T50" fmla="*/ 182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4 h 106"/>
                  <a:gd name="T56" fmla="*/ 226 w 252"/>
                  <a:gd name="T57" fmla="*/ 64 h 106"/>
                  <a:gd name="T58" fmla="*/ 234 w 252"/>
                  <a:gd name="T59" fmla="*/ 58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4 h 106"/>
                  <a:gd name="T72" fmla="*/ 246 w 252"/>
                  <a:gd name="T73" fmla="*/ 20 h 106"/>
                  <a:gd name="T74" fmla="*/ 236 w 252"/>
                  <a:gd name="T75" fmla="*/ 14 h 106"/>
                  <a:gd name="T76" fmla="*/ 226 w 252"/>
                  <a:gd name="T77" fmla="*/ 8 h 106"/>
                  <a:gd name="T78" fmla="*/ 216 w 252"/>
                  <a:gd name="T79" fmla="*/ 4 h 106"/>
                  <a:gd name="T80" fmla="*/ 216 w 252"/>
                  <a:gd name="T81" fmla="*/ 4 h 106"/>
                  <a:gd name="T82" fmla="*/ 192 w 252"/>
                  <a:gd name="T83" fmla="*/ 0 h 106"/>
                  <a:gd name="T84" fmla="*/ 166 w 252"/>
                  <a:gd name="T85" fmla="*/ 0 h 106"/>
                  <a:gd name="T86" fmla="*/ 142 w 252"/>
                  <a:gd name="T87" fmla="*/ 2 h 106"/>
                  <a:gd name="T88" fmla="*/ 118 w 252"/>
                  <a:gd name="T89" fmla="*/ 4 h 106"/>
                  <a:gd name="T90" fmla="*/ 118 w 252"/>
                  <a:gd name="T91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4"/>
                    </a:moveTo>
                    <a:lnTo>
                      <a:pt x="118" y="4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10" y="56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6"/>
                    </a:lnTo>
                    <a:lnTo>
                      <a:pt x="16" y="92"/>
                    </a:lnTo>
                    <a:lnTo>
                      <a:pt x="28" y="9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6"/>
                    </a:lnTo>
                    <a:lnTo>
                      <a:pt x="112" y="104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58" y="94"/>
                    </a:lnTo>
                    <a:lnTo>
                      <a:pt x="182" y="88"/>
                    </a:lnTo>
                    <a:lnTo>
                      <a:pt x="206" y="78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6" y="8"/>
                    </a:lnTo>
                    <a:lnTo>
                      <a:pt x="216" y="4"/>
                    </a:lnTo>
                    <a:lnTo>
                      <a:pt x="216" y="4"/>
                    </a:lnTo>
                    <a:lnTo>
                      <a:pt x="192" y="0"/>
                    </a:lnTo>
                    <a:lnTo>
                      <a:pt x="166" y="0"/>
                    </a:lnTo>
                    <a:lnTo>
                      <a:pt x="142" y="2"/>
                    </a:lnTo>
                    <a:lnTo>
                      <a:pt x="118" y="4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4" name="Freeform 59"/>
              <p:cNvSpPr/>
              <p:nvPr/>
            </p:nvSpPr>
            <p:spPr bwMode="auto">
              <a:xfrm>
                <a:off x="7175500" y="4749800"/>
                <a:ext cx="466725" cy="193675"/>
              </a:xfrm>
              <a:custGeom>
                <a:avLst/>
                <a:gdLst>
                  <a:gd name="T0" fmla="*/ 266 w 294"/>
                  <a:gd name="T1" fmla="*/ 34 h 122"/>
                  <a:gd name="T2" fmla="*/ 242 w 294"/>
                  <a:gd name="T3" fmla="*/ 50 h 122"/>
                  <a:gd name="T4" fmla="*/ 218 w 294"/>
                  <a:gd name="T5" fmla="*/ 64 h 122"/>
                  <a:gd name="T6" fmla="*/ 192 w 294"/>
                  <a:gd name="T7" fmla="*/ 72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4 h 122"/>
                  <a:gd name="T14" fmla="*/ 114 w 294"/>
                  <a:gd name="T15" fmla="*/ 88 h 122"/>
                  <a:gd name="T16" fmla="*/ 86 w 294"/>
                  <a:gd name="T17" fmla="*/ 88 h 122"/>
                  <a:gd name="T18" fmla="*/ 58 w 294"/>
                  <a:gd name="T19" fmla="*/ 84 h 122"/>
                  <a:gd name="T20" fmla="*/ 44 w 294"/>
                  <a:gd name="T21" fmla="*/ 82 h 122"/>
                  <a:gd name="T22" fmla="*/ 30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2 w 294"/>
                  <a:gd name="T31" fmla="*/ 96 h 122"/>
                  <a:gd name="T32" fmla="*/ 26 w 294"/>
                  <a:gd name="T33" fmla="*/ 106 h 122"/>
                  <a:gd name="T34" fmla="*/ 36 w 294"/>
                  <a:gd name="T35" fmla="*/ 112 h 122"/>
                  <a:gd name="T36" fmla="*/ 66 w 294"/>
                  <a:gd name="T37" fmla="*/ 118 h 122"/>
                  <a:gd name="T38" fmla="*/ 92 w 294"/>
                  <a:gd name="T39" fmla="*/ 122 h 122"/>
                  <a:gd name="T40" fmla="*/ 120 w 294"/>
                  <a:gd name="T41" fmla="*/ 122 h 122"/>
                  <a:gd name="T42" fmla="*/ 146 w 294"/>
                  <a:gd name="T43" fmla="*/ 120 h 122"/>
                  <a:gd name="T44" fmla="*/ 160 w 294"/>
                  <a:gd name="T45" fmla="*/ 118 h 122"/>
                  <a:gd name="T46" fmla="*/ 172 w 294"/>
                  <a:gd name="T47" fmla="*/ 114 h 122"/>
                  <a:gd name="T48" fmla="*/ 198 w 294"/>
                  <a:gd name="T49" fmla="*/ 108 h 122"/>
                  <a:gd name="T50" fmla="*/ 224 w 294"/>
                  <a:gd name="T51" fmla="*/ 98 h 122"/>
                  <a:gd name="T52" fmla="*/ 248 w 294"/>
                  <a:gd name="T53" fmla="*/ 84 h 122"/>
                  <a:gd name="T54" fmla="*/ 262 w 294"/>
                  <a:gd name="T55" fmla="*/ 76 h 122"/>
                  <a:gd name="T56" fmla="*/ 272 w 294"/>
                  <a:gd name="T57" fmla="*/ 68 h 122"/>
                  <a:gd name="T58" fmla="*/ 286 w 294"/>
                  <a:gd name="T59" fmla="*/ 52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4 w 294"/>
                  <a:gd name="T65" fmla="*/ 8 h 122"/>
                  <a:gd name="T66" fmla="*/ 274 w 294"/>
                  <a:gd name="T67" fmla="*/ 26 h 122"/>
                  <a:gd name="T68" fmla="*/ 266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4"/>
                    </a:moveTo>
                    <a:lnTo>
                      <a:pt x="266" y="34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4" y="82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12" y="68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6" y="106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50" y="116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48" y="84"/>
                    </a:lnTo>
                    <a:lnTo>
                      <a:pt x="248" y="84"/>
                    </a:lnTo>
                    <a:lnTo>
                      <a:pt x="262" y="76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80" y="60"/>
                    </a:lnTo>
                    <a:lnTo>
                      <a:pt x="286" y="52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4" y="8"/>
                    </a:lnTo>
                    <a:lnTo>
                      <a:pt x="280" y="18"/>
                    </a:lnTo>
                    <a:lnTo>
                      <a:pt x="274" y="26"/>
                    </a:lnTo>
                    <a:lnTo>
                      <a:pt x="266" y="34"/>
                    </a:lnTo>
                    <a:lnTo>
                      <a:pt x="266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5" name="Freeform 60"/>
              <p:cNvSpPr>
                <a:spLocks noEditPoints="1"/>
              </p:cNvSpPr>
              <p:nvPr/>
            </p:nvSpPr>
            <p:spPr bwMode="auto">
              <a:xfrm>
                <a:off x="7302500" y="471805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58 h 72"/>
                  <a:gd name="T4" fmla="*/ 80 w 116"/>
                  <a:gd name="T5" fmla="*/ 68 h 72"/>
                  <a:gd name="T6" fmla="*/ 72 w 116"/>
                  <a:gd name="T7" fmla="*/ 70 h 72"/>
                  <a:gd name="T8" fmla="*/ 62 w 116"/>
                  <a:gd name="T9" fmla="*/ 72 h 72"/>
                  <a:gd name="T10" fmla="*/ 44 w 116"/>
                  <a:gd name="T11" fmla="*/ 66 h 72"/>
                  <a:gd name="T12" fmla="*/ 54 w 116"/>
                  <a:gd name="T13" fmla="*/ 56 h 72"/>
                  <a:gd name="T14" fmla="*/ 64 w 116"/>
                  <a:gd name="T15" fmla="*/ 58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4 h 72"/>
                  <a:gd name="T24" fmla="*/ 38 w 116"/>
                  <a:gd name="T25" fmla="*/ 42 h 72"/>
                  <a:gd name="T26" fmla="*/ 28 w 116"/>
                  <a:gd name="T27" fmla="*/ 44 h 72"/>
                  <a:gd name="T28" fmla="*/ 20 w 116"/>
                  <a:gd name="T29" fmla="*/ 44 h 72"/>
                  <a:gd name="T30" fmla="*/ 6 w 116"/>
                  <a:gd name="T31" fmla="*/ 40 h 72"/>
                  <a:gd name="T32" fmla="*/ 2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18 w 116"/>
                  <a:gd name="T43" fmla="*/ 4 h 72"/>
                  <a:gd name="T44" fmla="*/ 22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4 w 116"/>
                  <a:gd name="T53" fmla="*/ 10 h 72"/>
                  <a:gd name="T54" fmla="*/ 48 w 116"/>
                  <a:gd name="T55" fmla="*/ 8 h 72"/>
                  <a:gd name="T56" fmla="*/ 42 w 116"/>
                  <a:gd name="T57" fmla="*/ 8 h 72"/>
                  <a:gd name="T58" fmla="*/ 30 w 116"/>
                  <a:gd name="T59" fmla="*/ 10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2 w 116"/>
                  <a:gd name="T67" fmla="*/ 16 h 72"/>
                  <a:gd name="T68" fmla="*/ 94 w 116"/>
                  <a:gd name="T69" fmla="*/ 16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4 h 72"/>
                  <a:gd name="T76" fmla="*/ 112 w 116"/>
                  <a:gd name="T77" fmla="*/ 44 h 72"/>
                  <a:gd name="T78" fmla="*/ 104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4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4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4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0 w 116"/>
                  <a:gd name="T107" fmla="*/ 36 h 72"/>
                  <a:gd name="T108" fmla="*/ 98 w 116"/>
                  <a:gd name="T109" fmla="*/ 32 h 72"/>
                  <a:gd name="T110" fmla="*/ 94 w 116"/>
                  <a:gd name="T111" fmla="*/ 28 h 72"/>
                  <a:gd name="T112" fmla="*/ 82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0 h 72"/>
                  <a:gd name="T118" fmla="*/ 80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0" y="64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2" y="70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0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8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4"/>
                    </a:moveTo>
                    <a:lnTo>
                      <a:pt x="24" y="14"/>
                    </a:lnTo>
                    <a:lnTo>
                      <a:pt x="24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98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8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6" name="Freeform 61"/>
              <p:cNvSpPr/>
              <p:nvPr/>
            </p:nvSpPr>
            <p:spPr bwMode="auto">
              <a:xfrm>
                <a:off x="7188200" y="4594225"/>
                <a:ext cx="460375" cy="225425"/>
              </a:xfrm>
              <a:custGeom>
                <a:avLst/>
                <a:gdLst>
                  <a:gd name="T0" fmla="*/ 134 w 290"/>
                  <a:gd name="T1" fmla="*/ 6 h 142"/>
                  <a:gd name="T2" fmla="*/ 134 w 290"/>
                  <a:gd name="T3" fmla="*/ 6 h 142"/>
                  <a:gd name="T4" fmla="*/ 104 w 290"/>
                  <a:gd name="T5" fmla="*/ 12 h 142"/>
                  <a:gd name="T6" fmla="*/ 78 w 290"/>
                  <a:gd name="T7" fmla="*/ 20 h 142"/>
                  <a:gd name="T8" fmla="*/ 54 w 290"/>
                  <a:gd name="T9" fmla="*/ 32 h 142"/>
                  <a:gd name="T10" fmla="*/ 34 w 290"/>
                  <a:gd name="T11" fmla="*/ 44 h 142"/>
                  <a:gd name="T12" fmla="*/ 20 w 290"/>
                  <a:gd name="T13" fmla="*/ 56 h 142"/>
                  <a:gd name="T14" fmla="*/ 8 w 290"/>
                  <a:gd name="T15" fmla="*/ 70 h 142"/>
                  <a:gd name="T16" fmla="*/ 4 w 290"/>
                  <a:gd name="T17" fmla="*/ 76 h 142"/>
                  <a:gd name="T18" fmla="*/ 2 w 290"/>
                  <a:gd name="T19" fmla="*/ 84 h 142"/>
                  <a:gd name="T20" fmla="*/ 0 w 290"/>
                  <a:gd name="T21" fmla="*/ 90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4 h 142"/>
                  <a:gd name="T28" fmla="*/ 6 w 290"/>
                  <a:gd name="T29" fmla="*/ 110 h 142"/>
                  <a:gd name="T30" fmla="*/ 12 w 290"/>
                  <a:gd name="T31" fmla="*/ 116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6 h 142"/>
                  <a:gd name="T38" fmla="*/ 76 w 290"/>
                  <a:gd name="T39" fmla="*/ 140 h 142"/>
                  <a:gd name="T40" fmla="*/ 100 w 290"/>
                  <a:gd name="T41" fmla="*/ 142 h 142"/>
                  <a:gd name="T42" fmla="*/ 128 w 290"/>
                  <a:gd name="T43" fmla="*/ 140 h 142"/>
                  <a:gd name="T44" fmla="*/ 158 w 290"/>
                  <a:gd name="T45" fmla="*/ 136 h 142"/>
                  <a:gd name="T46" fmla="*/ 158 w 290"/>
                  <a:gd name="T47" fmla="*/ 136 h 142"/>
                  <a:gd name="T48" fmla="*/ 186 w 290"/>
                  <a:gd name="T49" fmla="*/ 130 h 142"/>
                  <a:gd name="T50" fmla="*/ 212 w 290"/>
                  <a:gd name="T51" fmla="*/ 120 h 142"/>
                  <a:gd name="T52" fmla="*/ 236 w 290"/>
                  <a:gd name="T53" fmla="*/ 110 h 142"/>
                  <a:gd name="T54" fmla="*/ 256 w 290"/>
                  <a:gd name="T55" fmla="*/ 98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4 h 142"/>
                  <a:gd name="T62" fmla="*/ 288 w 290"/>
                  <a:gd name="T63" fmla="*/ 58 h 142"/>
                  <a:gd name="T64" fmla="*/ 290 w 290"/>
                  <a:gd name="T65" fmla="*/ 50 h 142"/>
                  <a:gd name="T66" fmla="*/ 290 w 290"/>
                  <a:gd name="T67" fmla="*/ 44 h 142"/>
                  <a:gd name="T68" fmla="*/ 290 w 290"/>
                  <a:gd name="T69" fmla="*/ 44 h 142"/>
                  <a:gd name="T70" fmla="*/ 288 w 290"/>
                  <a:gd name="T71" fmla="*/ 38 h 142"/>
                  <a:gd name="T72" fmla="*/ 284 w 290"/>
                  <a:gd name="T73" fmla="*/ 32 h 142"/>
                  <a:gd name="T74" fmla="*/ 280 w 290"/>
                  <a:gd name="T75" fmla="*/ 26 h 142"/>
                  <a:gd name="T76" fmla="*/ 274 w 290"/>
                  <a:gd name="T77" fmla="*/ 20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4 w 290"/>
                  <a:gd name="T89" fmla="*/ 6 h 142"/>
                  <a:gd name="T90" fmla="*/ 134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4" y="6"/>
                    </a:moveTo>
                    <a:lnTo>
                      <a:pt x="134" y="6"/>
                    </a:lnTo>
                    <a:lnTo>
                      <a:pt x="104" y="12"/>
                    </a:lnTo>
                    <a:lnTo>
                      <a:pt x="78" y="20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20" y="56"/>
                    </a:lnTo>
                    <a:lnTo>
                      <a:pt x="8" y="70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12" y="116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6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86" y="130"/>
                    </a:lnTo>
                    <a:lnTo>
                      <a:pt x="212" y="120"/>
                    </a:lnTo>
                    <a:lnTo>
                      <a:pt x="236" y="110"/>
                    </a:lnTo>
                    <a:lnTo>
                      <a:pt x="256" y="98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4"/>
                    </a:lnTo>
                    <a:lnTo>
                      <a:pt x="288" y="58"/>
                    </a:lnTo>
                    <a:lnTo>
                      <a:pt x="290" y="50"/>
                    </a:lnTo>
                    <a:lnTo>
                      <a:pt x="290" y="44"/>
                    </a:lnTo>
                    <a:lnTo>
                      <a:pt x="290" y="44"/>
                    </a:lnTo>
                    <a:lnTo>
                      <a:pt x="288" y="38"/>
                    </a:lnTo>
                    <a:lnTo>
                      <a:pt x="284" y="32"/>
                    </a:lnTo>
                    <a:lnTo>
                      <a:pt x="280" y="26"/>
                    </a:lnTo>
                    <a:lnTo>
                      <a:pt x="274" y="20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4" y="6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7" name="Freeform 62"/>
              <p:cNvSpPr/>
              <p:nvPr/>
            </p:nvSpPr>
            <p:spPr bwMode="auto">
              <a:xfrm>
                <a:off x="7219950" y="4613275"/>
                <a:ext cx="396875" cy="168275"/>
              </a:xfrm>
              <a:custGeom>
                <a:avLst/>
                <a:gdLst>
                  <a:gd name="T0" fmla="*/ 116 w 250"/>
                  <a:gd name="T1" fmla="*/ 6 h 106"/>
                  <a:gd name="T2" fmla="*/ 116 w 250"/>
                  <a:gd name="T3" fmla="*/ 6 h 106"/>
                  <a:gd name="T4" fmla="*/ 92 w 250"/>
                  <a:gd name="T5" fmla="*/ 10 h 106"/>
                  <a:gd name="T6" fmla="*/ 68 w 250"/>
                  <a:gd name="T7" fmla="*/ 18 h 106"/>
                  <a:gd name="T8" fmla="*/ 46 w 250"/>
                  <a:gd name="T9" fmla="*/ 28 h 106"/>
                  <a:gd name="T10" fmla="*/ 24 w 250"/>
                  <a:gd name="T11" fmla="*/ 40 h 106"/>
                  <a:gd name="T12" fmla="*/ 24 w 250"/>
                  <a:gd name="T13" fmla="*/ 40 h 106"/>
                  <a:gd name="T14" fmla="*/ 16 w 250"/>
                  <a:gd name="T15" fmla="*/ 46 h 106"/>
                  <a:gd name="T16" fmla="*/ 8 w 250"/>
                  <a:gd name="T17" fmla="*/ 56 h 106"/>
                  <a:gd name="T18" fmla="*/ 0 w 250"/>
                  <a:gd name="T19" fmla="*/ 66 h 106"/>
                  <a:gd name="T20" fmla="*/ 0 w 250"/>
                  <a:gd name="T21" fmla="*/ 70 h 106"/>
                  <a:gd name="T22" fmla="*/ 0 w 250"/>
                  <a:gd name="T23" fmla="*/ 76 h 106"/>
                  <a:gd name="T24" fmla="*/ 0 w 250"/>
                  <a:gd name="T25" fmla="*/ 76 h 106"/>
                  <a:gd name="T26" fmla="*/ 0 w 250"/>
                  <a:gd name="T27" fmla="*/ 80 h 106"/>
                  <a:gd name="T28" fmla="*/ 4 w 250"/>
                  <a:gd name="T29" fmla="*/ 86 h 106"/>
                  <a:gd name="T30" fmla="*/ 14 w 250"/>
                  <a:gd name="T31" fmla="*/ 92 h 106"/>
                  <a:gd name="T32" fmla="*/ 26 w 250"/>
                  <a:gd name="T33" fmla="*/ 98 h 106"/>
                  <a:gd name="T34" fmla="*/ 36 w 250"/>
                  <a:gd name="T35" fmla="*/ 100 h 106"/>
                  <a:gd name="T36" fmla="*/ 36 w 250"/>
                  <a:gd name="T37" fmla="*/ 100 h 106"/>
                  <a:gd name="T38" fmla="*/ 60 w 250"/>
                  <a:gd name="T39" fmla="*/ 104 h 106"/>
                  <a:gd name="T40" fmla="*/ 84 w 250"/>
                  <a:gd name="T41" fmla="*/ 106 h 106"/>
                  <a:gd name="T42" fmla="*/ 110 w 250"/>
                  <a:gd name="T43" fmla="*/ 104 h 106"/>
                  <a:gd name="T44" fmla="*/ 134 w 250"/>
                  <a:gd name="T45" fmla="*/ 100 h 106"/>
                  <a:gd name="T46" fmla="*/ 134 w 250"/>
                  <a:gd name="T47" fmla="*/ 100 h 106"/>
                  <a:gd name="T48" fmla="*/ 158 w 250"/>
                  <a:gd name="T49" fmla="*/ 94 h 106"/>
                  <a:gd name="T50" fmla="*/ 182 w 250"/>
                  <a:gd name="T51" fmla="*/ 88 h 106"/>
                  <a:gd name="T52" fmla="*/ 204 w 250"/>
                  <a:gd name="T53" fmla="*/ 78 h 106"/>
                  <a:gd name="T54" fmla="*/ 224 w 250"/>
                  <a:gd name="T55" fmla="*/ 64 h 106"/>
                  <a:gd name="T56" fmla="*/ 224 w 250"/>
                  <a:gd name="T57" fmla="*/ 64 h 106"/>
                  <a:gd name="T58" fmla="*/ 234 w 250"/>
                  <a:gd name="T59" fmla="*/ 58 h 106"/>
                  <a:gd name="T60" fmla="*/ 242 w 250"/>
                  <a:gd name="T61" fmla="*/ 50 h 106"/>
                  <a:gd name="T62" fmla="*/ 250 w 250"/>
                  <a:gd name="T63" fmla="*/ 40 h 106"/>
                  <a:gd name="T64" fmla="*/ 250 w 250"/>
                  <a:gd name="T65" fmla="*/ 34 h 106"/>
                  <a:gd name="T66" fmla="*/ 250 w 250"/>
                  <a:gd name="T67" fmla="*/ 30 h 106"/>
                  <a:gd name="T68" fmla="*/ 250 w 250"/>
                  <a:gd name="T69" fmla="*/ 30 h 106"/>
                  <a:gd name="T70" fmla="*/ 248 w 250"/>
                  <a:gd name="T71" fmla="*/ 24 h 106"/>
                  <a:gd name="T72" fmla="*/ 246 w 250"/>
                  <a:gd name="T73" fmla="*/ 20 h 106"/>
                  <a:gd name="T74" fmla="*/ 236 w 250"/>
                  <a:gd name="T75" fmla="*/ 14 h 106"/>
                  <a:gd name="T76" fmla="*/ 224 w 250"/>
                  <a:gd name="T77" fmla="*/ 8 h 106"/>
                  <a:gd name="T78" fmla="*/ 214 w 250"/>
                  <a:gd name="T79" fmla="*/ 6 h 106"/>
                  <a:gd name="T80" fmla="*/ 214 w 250"/>
                  <a:gd name="T81" fmla="*/ 6 h 106"/>
                  <a:gd name="T82" fmla="*/ 190 w 250"/>
                  <a:gd name="T83" fmla="*/ 2 h 106"/>
                  <a:gd name="T84" fmla="*/ 164 w 250"/>
                  <a:gd name="T85" fmla="*/ 0 h 106"/>
                  <a:gd name="T86" fmla="*/ 140 w 250"/>
                  <a:gd name="T87" fmla="*/ 2 h 106"/>
                  <a:gd name="T88" fmla="*/ 116 w 250"/>
                  <a:gd name="T89" fmla="*/ 6 h 106"/>
                  <a:gd name="T90" fmla="*/ 116 w 250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106">
                    <a:moveTo>
                      <a:pt x="116" y="6"/>
                    </a:moveTo>
                    <a:lnTo>
                      <a:pt x="116" y="6"/>
                    </a:lnTo>
                    <a:lnTo>
                      <a:pt x="92" y="10"/>
                    </a:lnTo>
                    <a:lnTo>
                      <a:pt x="68" y="18"/>
                    </a:lnTo>
                    <a:lnTo>
                      <a:pt x="46" y="28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46"/>
                    </a:lnTo>
                    <a:lnTo>
                      <a:pt x="8" y="5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4" y="86"/>
                    </a:lnTo>
                    <a:lnTo>
                      <a:pt x="14" y="92"/>
                    </a:lnTo>
                    <a:lnTo>
                      <a:pt x="26" y="98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4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50" y="40"/>
                    </a:lnTo>
                    <a:lnTo>
                      <a:pt x="250" y="34"/>
                    </a:lnTo>
                    <a:lnTo>
                      <a:pt x="250" y="30"/>
                    </a:lnTo>
                    <a:lnTo>
                      <a:pt x="250" y="30"/>
                    </a:lnTo>
                    <a:lnTo>
                      <a:pt x="248" y="24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7191375" y="4667250"/>
                <a:ext cx="466725" cy="193675"/>
              </a:xfrm>
              <a:custGeom>
                <a:avLst/>
                <a:gdLst>
                  <a:gd name="T0" fmla="*/ 266 w 294"/>
                  <a:gd name="T1" fmla="*/ 34 h 122"/>
                  <a:gd name="T2" fmla="*/ 242 w 294"/>
                  <a:gd name="T3" fmla="*/ 50 h 122"/>
                  <a:gd name="T4" fmla="*/ 218 w 294"/>
                  <a:gd name="T5" fmla="*/ 64 h 122"/>
                  <a:gd name="T6" fmla="*/ 192 w 294"/>
                  <a:gd name="T7" fmla="*/ 72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4 h 122"/>
                  <a:gd name="T14" fmla="*/ 114 w 294"/>
                  <a:gd name="T15" fmla="*/ 88 h 122"/>
                  <a:gd name="T16" fmla="*/ 88 w 294"/>
                  <a:gd name="T17" fmla="*/ 88 h 122"/>
                  <a:gd name="T18" fmla="*/ 60 w 294"/>
                  <a:gd name="T19" fmla="*/ 84 h 122"/>
                  <a:gd name="T20" fmla="*/ 44 w 294"/>
                  <a:gd name="T21" fmla="*/ 82 h 122"/>
                  <a:gd name="T22" fmla="*/ 30 w 294"/>
                  <a:gd name="T23" fmla="*/ 78 h 122"/>
                  <a:gd name="T24" fmla="*/ 12 w 294"/>
                  <a:gd name="T25" fmla="*/ 68 h 122"/>
                  <a:gd name="T26" fmla="*/ 0 w 294"/>
                  <a:gd name="T27" fmla="*/ 54 h 122"/>
                  <a:gd name="T28" fmla="*/ 6 w 294"/>
                  <a:gd name="T29" fmla="*/ 90 h 122"/>
                  <a:gd name="T30" fmla="*/ 12 w 294"/>
                  <a:gd name="T31" fmla="*/ 96 h 122"/>
                  <a:gd name="T32" fmla="*/ 28 w 294"/>
                  <a:gd name="T33" fmla="*/ 106 h 122"/>
                  <a:gd name="T34" fmla="*/ 38 w 294"/>
                  <a:gd name="T35" fmla="*/ 112 h 122"/>
                  <a:gd name="T36" fmla="*/ 66 w 294"/>
                  <a:gd name="T37" fmla="*/ 118 h 122"/>
                  <a:gd name="T38" fmla="*/ 94 w 294"/>
                  <a:gd name="T39" fmla="*/ 122 h 122"/>
                  <a:gd name="T40" fmla="*/ 120 w 294"/>
                  <a:gd name="T41" fmla="*/ 122 h 122"/>
                  <a:gd name="T42" fmla="*/ 148 w 294"/>
                  <a:gd name="T43" fmla="*/ 120 h 122"/>
                  <a:gd name="T44" fmla="*/ 160 w 294"/>
                  <a:gd name="T45" fmla="*/ 118 h 122"/>
                  <a:gd name="T46" fmla="*/ 174 w 294"/>
                  <a:gd name="T47" fmla="*/ 114 h 122"/>
                  <a:gd name="T48" fmla="*/ 200 w 294"/>
                  <a:gd name="T49" fmla="*/ 108 h 122"/>
                  <a:gd name="T50" fmla="*/ 224 w 294"/>
                  <a:gd name="T51" fmla="*/ 98 h 122"/>
                  <a:gd name="T52" fmla="*/ 250 w 294"/>
                  <a:gd name="T53" fmla="*/ 84 h 122"/>
                  <a:gd name="T54" fmla="*/ 262 w 294"/>
                  <a:gd name="T55" fmla="*/ 76 h 122"/>
                  <a:gd name="T56" fmla="*/ 274 w 294"/>
                  <a:gd name="T57" fmla="*/ 68 h 122"/>
                  <a:gd name="T58" fmla="*/ 288 w 294"/>
                  <a:gd name="T59" fmla="*/ 52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6 w 294"/>
                  <a:gd name="T65" fmla="*/ 8 h 122"/>
                  <a:gd name="T66" fmla="*/ 274 w 294"/>
                  <a:gd name="T67" fmla="*/ 26 h 122"/>
                  <a:gd name="T68" fmla="*/ 266 w 294"/>
                  <a:gd name="T69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4"/>
                    </a:moveTo>
                    <a:lnTo>
                      <a:pt x="266" y="34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2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12" y="68"/>
                    </a:lnTo>
                    <a:lnTo>
                      <a:pt x="6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8" y="106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50" y="116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8"/>
                    </a:lnTo>
                    <a:lnTo>
                      <a:pt x="200" y="108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8"/>
                    </a:lnTo>
                    <a:lnTo>
                      <a:pt x="274" y="68"/>
                    </a:lnTo>
                    <a:lnTo>
                      <a:pt x="280" y="60"/>
                    </a:lnTo>
                    <a:lnTo>
                      <a:pt x="288" y="52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8"/>
                    </a:lnTo>
                    <a:lnTo>
                      <a:pt x="274" y="26"/>
                    </a:lnTo>
                    <a:lnTo>
                      <a:pt x="266" y="34"/>
                    </a:lnTo>
                    <a:lnTo>
                      <a:pt x="266" y="34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59" name="Freeform 64"/>
              <p:cNvSpPr>
                <a:spLocks noEditPoints="1"/>
              </p:cNvSpPr>
              <p:nvPr/>
            </p:nvSpPr>
            <p:spPr bwMode="auto">
              <a:xfrm>
                <a:off x="7318375" y="463550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58 h 72"/>
                  <a:gd name="T4" fmla="*/ 82 w 116"/>
                  <a:gd name="T5" fmla="*/ 68 h 72"/>
                  <a:gd name="T6" fmla="*/ 72 w 116"/>
                  <a:gd name="T7" fmla="*/ 70 h 72"/>
                  <a:gd name="T8" fmla="*/ 62 w 116"/>
                  <a:gd name="T9" fmla="*/ 72 h 72"/>
                  <a:gd name="T10" fmla="*/ 44 w 116"/>
                  <a:gd name="T11" fmla="*/ 66 h 72"/>
                  <a:gd name="T12" fmla="*/ 54 w 116"/>
                  <a:gd name="T13" fmla="*/ 56 h 72"/>
                  <a:gd name="T14" fmla="*/ 64 w 116"/>
                  <a:gd name="T15" fmla="*/ 58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4 h 72"/>
                  <a:gd name="T24" fmla="*/ 38 w 116"/>
                  <a:gd name="T25" fmla="*/ 42 h 72"/>
                  <a:gd name="T26" fmla="*/ 30 w 116"/>
                  <a:gd name="T27" fmla="*/ 44 h 72"/>
                  <a:gd name="T28" fmla="*/ 22 w 116"/>
                  <a:gd name="T29" fmla="*/ 44 h 72"/>
                  <a:gd name="T30" fmla="*/ 8 w 116"/>
                  <a:gd name="T31" fmla="*/ 40 h 72"/>
                  <a:gd name="T32" fmla="*/ 4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0 w 116"/>
                  <a:gd name="T59" fmla="*/ 10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4 w 116"/>
                  <a:gd name="T67" fmla="*/ 16 h 72"/>
                  <a:gd name="T68" fmla="*/ 94 w 116"/>
                  <a:gd name="T69" fmla="*/ 16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4 h 72"/>
                  <a:gd name="T76" fmla="*/ 112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4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4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0 h 72"/>
                  <a:gd name="T118" fmla="*/ 82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0" y="64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72" y="70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0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0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8"/>
                    </a:lnTo>
                    <a:lnTo>
                      <a:pt x="112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4"/>
                    </a:moveTo>
                    <a:lnTo>
                      <a:pt x="24" y="14"/>
                    </a:lnTo>
                    <a:lnTo>
                      <a:pt x="24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7162800" y="4518025"/>
                <a:ext cx="457200" cy="225425"/>
              </a:xfrm>
              <a:custGeom>
                <a:avLst/>
                <a:gdLst>
                  <a:gd name="T0" fmla="*/ 132 w 288"/>
                  <a:gd name="T1" fmla="*/ 6 h 142"/>
                  <a:gd name="T2" fmla="*/ 132 w 288"/>
                  <a:gd name="T3" fmla="*/ 6 h 142"/>
                  <a:gd name="T4" fmla="*/ 104 w 288"/>
                  <a:gd name="T5" fmla="*/ 12 h 142"/>
                  <a:gd name="T6" fmla="*/ 76 w 288"/>
                  <a:gd name="T7" fmla="*/ 22 h 142"/>
                  <a:gd name="T8" fmla="*/ 54 w 288"/>
                  <a:gd name="T9" fmla="*/ 32 h 142"/>
                  <a:gd name="T10" fmla="*/ 34 w 288"/>
                  <a:gd name="T11" fmla="*/ 44 h 142"/>
                  <a:gd name="T12" fmla="*/ 18 w 288"/>
                  <a:gd name="T13" fmla="*/ 58 h 142"/>
                  <a:gd name="T14" fmla="*/ 6 w 288"/>
                  <a:gd name="T15" fmla="*/ 70 h 142"/>
                  <a:gd name="T16" fmla="*/ 4 w 288"/>
                  <a:gd name="T17" fmla="*/ 78 h 142"/>
                  <a:gd name="T18" fmla="*/ 0 w 288"/>
                  <a:gd name="T19" fmla="*/ 84 h 142"/>
                  <a:gd name="T20" fmla="*/ 0 w 288"/>
                  <a:gd name="T21" fmla="*/ 92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2 h 142"/>
                  <a:gd name="T30" fmla="*/ 10 w 288"/>
                  <a:gd name="T31" fmla="*/ 116 h 142"/>
                  <a:gd name="T32" fmla="*/ 16 w 288"/>
                  <a:gd name="T33" fmla="*/ 122 h 142"/>
                  <a:gd name="T34" fmla="*/ 32 w 288"/>
                  <a:gd name="T35" fmla="*/ 130 h 142"/>
                  <a:gd name="T36" fmla="*/ 52 w 288"/>
                  <a:gd name="T37" fmla="*/ 136 h 142"/>
                  <a:gd name="T38" fmla="*/ 74 w 288"/>
                  <a:gd name="T39" fmla="*/ 140 h 142"/>
                  <a:gd name="T40" fmla="*/ 100 w 288"/>
                  <a:gd name="T41" fmla="*/ 142 h 142"/>
                  <a:gd name="T42" fmla="*/ 128 w 288"/>
                  <a:gd name="T43" fmla="*/ 142 h 142"/>
                  <a:gd name="T44" fmla="*/ 156 w 288"/>
                  <a:gd name="T45" fmla="*/ 138 h 142"/>
                  <a:gd name="T46" fmla="*/ 156 w 288"/>
                  <a:gd name="T47" fmla="*/ 138 h 142"/>
                  <a:gd name="T48" fmla="*/ 186 w 288"/>
                  <a:gd name="T49" fmla="*/ 130 h 142"/>
                  <a:gd name="T50" fmla="*/ 212 w 288"/>
                  <a:gd name="T51" fmla="*/ 122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6 h 142"/>
                  <a:gd name="T58" fmla="*/ 282 w 288"/>
                  <a:gd name="T59" fmla="*/ 72 h 142"/>
                  <a:gd name="T60" fmla="*/ 286 w 288"/>
                  <a:gd name="T61" fmla="*/ 66 h 142"/>
                  <a:gd name="T62" fmla="*/ 288 w 288"/>
                  <a:gd name="T63" fmla="*/ 58 h 142"/>
                  <a:gd name="T64" fmla="*/ 288 w 288"/>
                  <a:gd name="T65" fmla="*/ 52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2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2 h 142"/>
                  <a:gd name="T78" fmla="*/ 256 w 288"/>
                  <a:gd name="T79" fmla="*/ 12 h 142"/>
                  <a:gd name="T80" fmla="*/ 238 w 288"/>
                  <a:gd name="T81" fmla="*/ 6 h 142"/>
                  <a:gd name="T82" fmla="*/ 214 w 288"/>
                  <a:gd name="T83" fmla="*/ 2 h 142"/>
                  <a:gd name="T84" fmla="*/ 188 w 288"/>
                  <a:gd name="T85" fmla="*/ 0 h 142"/>
                  <a:gd name="T86" fmla="*/ 162 w 288"/>
                  <a:gd name="T87" fmla="*/ 2 h 142"/>
                  <a:gd name="T88" fmla="*/ 132 w 288"/>
                  <a:gd name="T89" fmla="*/ 6 h 142"/>
                  <a:gd name="T90" fmla="*/ 132 w 288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6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8"/>
                    </a:lnTo>
                    <a:lnTo>
                      <a:pt x="6" y="70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2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2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6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88" y="58"/>
                    </a:lnTo>
                    <a:lnTo>
                      <a:pt x="288" y="52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2" y="32"/>
                    </a:lnTo>
                    <a:lnTo>
                      <a:pt x="278" y="26"/>
                    </a:lnTo>
                    <a:lnTo>
                      <a:pt x="272" y="22"/>
                    </a:lnTo>
                    <a:lnTo>
                      <a:pt x="256" y="12"/>
                    </a:lnTo>
                    <a:lnTo>
                      <a:pt x="238" y="6"/>
                    </a:lnTo>
                    <a:lnTo>
                      <a:pt x="214" y="2"/>
                    </a:lnTo>
                    <a:lnTo>
                      <a:pt x="188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1" name="Freeform 66"/>
              <p:cNvSpPr/>
              <p:nvPr/>
            </p:nvSpPr>
            <p:spPr bwMode="auto">
              <a:xfrm>
                <a:off x="7191375" y="4537075"/>
                <a:ext cx="400050" cy="168275"/>
              </a:xfrm>
              <a:custGeom>
                <a:avLst/>
                <a:gdLst>
                  <a:gd name="T0" fmla="*/ 116 w 252"/>
                  <a:gd name="T1" fmla="*/ 6 h 106"/>
                  <a:gd name="T2" fmla="*/ 116 w 252"/>
                  <a:gd name="T3" fmla="*/ 6 h 106"/>
                  <a:gd name="T4" fmla="*/ 94 w 252"/>
                  <a:gd name="T5" fmla="*/ 12 h 106"/>
                  <a:gd name="T6" fmla="*/ 70 w 252"/>
                  <a:gd name="T7" fmla="*/ 18 h 106"/>
                  <a:gd name="T8" fmla="*/ 46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8 h 106"/>
                  <a:gd name="T16" fmla="*/ 8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2 h 106"/>
                  <a:gd name="T32" fmla="*/ 26 w 252"/>
                  <a:gd name="T33" fmla="*/ 98 h 106"/>
                  <a:gd name="T34" fmla="*/ 38 w 252"/>
                  <a:gd name="T35" fmla="*/ 100 h 106"/>
                  <a:gd name="T36" fmla="*/ 38 w 252"/>
                  <a:gd name="T37" fmla="*/ 100 h 106"/>
                  <a:gd name="T38" fmla="*/ 60 w 252"/>
                  <a:gd name="T39" fmla="*/ 104 h 106"/>
                  <a:gd name="T40" fmla="*/ 86 w 252"/>
                  <a:gd name="T41" fmla="*/ 106 h 106"/>
                  <a:gd name="T42" fmla="*/ 110 w 252"/>
                  <a:gd name="T43" fmla="*/ 104 h 106"/>
                  <a:gd name="T44" fmla="*/ 134 w 252"/>
                  <a:gd name="T45" fmla="*/ 100 h 106"/>
                  <a:gd name="T46" fmla="*/ 134 w 252"/>
                  <a:gd name="T47" fmla="*/ 100 h 106"/>
                  <a:gd name="T48" fmla="*/ 158 w 252"/>
                  <a:gd name="T49" fmla="*/ 96 h 106"/>
                  <a:gd name="T50" fmla="*/ 182 w 252"/>
                  <a:gd name="T51" fmla="*/ 88 h 106"/>
                  <a:gd name="T52" fmla="*/ 204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60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6 h 106"/>
                  <a:gd name="T72" fmla="*/ 246 w 252"/>
                  <a:gd name="T73" fmla="*/ 20 h 106"/>
                  <a:gd name="T74" fmla="*/ 236 w 252"/>
                  <a:gd name="T75" fmla="*/ 14 h 106"/>
                  <a:gd name="T76" fmla="*/ 224 w 252"/>
                  <a:gd name="T77" fmla="*/ 8 h 106"/>
                  <a:gd name="T78" fmla="*/ 214 w 252"/>
                  <a:gd name="T79" fmla="*/ 6 h 106"/>
                  <a:gd name="T80" fmla="*/ 214 w 252"/>
                  <a:gd name="T81" fmla="*/ 6 h 106"/>
                  <a:gd name="T82" fmla="*/ 190 w 252"/>
                  <a:gd name="T83" fmla="*/ 2 h 106"/>
                  <a:gd name="T84" fmla="*/ 166 w 252"/>
                  <a:gd name="T85" fmla="*/ 0 h 106"/>
                  <a:gd name="T86" fmla="*/ 140 w 252"/>
                  <a:gd name="T87" fmla="*/ 2 h 106"/>
                  <a:gd name="T88" fmla="*/ 116 w 252"/>
                  <a:gd name="T89" fmla="*/ 6 h 106"/>
                  <a:gd name="T90" fmla="*/ 116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6" y="6"/>
                    </a:moveTo>
                    <a:lnTo>
                      <a:pt x="116" y="6"/>
                    </a:lnTo>
                    <a:lnTo>
                      <a:pt x="94" y="12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8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2"/>
                    </a:lnTo>
                    <a:lnTo>
                      <a:pt x="26" y="9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0" y="104"/>
                    </a:lnTo>
                    <a:lnTo>
                      <a:pt x="86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60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6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>
                <a:off x="7162800" y="4594225"/>
                <a:ext cx="469900" cy="190500"/>
              </a:xfrm>
              <a:custGeom>
                <a:avLst/>
                <a:gdLst>
                  <a:gd name="T0" fmla="*/ 268 w 296"/>
                  <a:gd name="T1" fmla="*/ 32 h 120"/>
                  <a:gd name="T2" fmla="*/ 244 w 296"/>
                  <a:gd name="T3" fmla="*/ 50 h 120"/>
                  <a:gd name="T4" fmla="*/ 218 w 296"/>
                  <a:gd name="T5" fmla="*/ 62 h 120"/>
                  <a:gd name="T6" fmla="*/ 194 w 296"/>
                  <a:gd name="T7" fmla="*/ 72 h 120"/>
                  <a:gd name="T8" fmla="*/ 168 w 296"/>
                  <a:gd name="T9" fmla="*/ 78 h 120"/>
                  <a:gd name="T10" fmla="*/ 156 w 296"/>
                  <a:gd name="T11" fmla="*/ 82 h 120"/>
                  <a:gd name="T12" fmla="*/ 142 w 296"/>
                  <a:gd name="T13" fmla="*/ 84 h 120"/>
                  <a:gd name="T14" fmla="*/ 114 w 296"/>
                  <a:gd name="T15" fmla="*/ 86 h 120"/>
                  <a:gd name="T16" fmla="*/ 88 w 296"/>
                  <a:gd name="T17" fmla="*/ 86 h 120"/>
                  <a:gd name="T18" fmla="*/ 60 w 296"/>
                  <a:gd name="T19" fmla="*/ 84 h 120"/>
                  <a:gd name="T20" fmla="*/ 46 w 296"/>
                  <a:gd name="T21" fmla="*/ 80 h 120"/>
                  <a:gd name="T22" fmla="*/ 32 w 296"/>
                  <a:gd name="T23" fmla="*/ 76 h 120"/>
                  <a:gd name="T24" fmla="*/ 12 w 296"/>
                  <a:gd name="T25" fmla="*/ 66 h 120"/>
                  <a:gd name="T26" fmla="*/ 0 w 296"/>
                  <a:gd name="T27" fmla="*/ 54 h 120"/>
                  <a:gd name="T28" fmla="*/ 8 w 296"/>
                  <a:gd name="T29" fmla="*/ 88 h 120"/>
                  <a:gd name="T30" fmla="*/ 12 w 296"/>
                  <a:gd name="T31" fmla="*/ 94 h 120"/>
                  <a:gd name="T32" fmla="*/ 28 w 296"/>
                  <a:gd name="T33" fmla="*/ 106 h 120"/>
                  <a:gd name="T34" fmla="*/ 38 w 296"/>
                  <a:gd name="T35" fmla="*/ 110 h 120"/>
                  <a:gd name="T36" fmla="*/ 66 w 296"/>
                  <a:gd name="T37" fmla="*/ 118 h 120"/>
                  <a:gd name="T38" fmla="*/ 94 w 296"/>
                  <a:gd name="T39" fmla="*/ 120 h 120"/>
                  <a:gd name="T40" fmla="*/ 122 w 296"/>
                  <a:gd name="T41" fmla="*/ 120 h 120"/>
                  <a:gd name="T42" fmla="*/ 148 w 296"/>
                  <a:gd name="T43" fmla="*/ 118 h 120"/>
                  <a:gd name="T44" fmla="*/ 162 w 296"/>
                  <a:gd name="T45" fmla="*/ 116 h 120"/>
                  <a:gd name="T46" fmla="*/ 174 w 296"/>
                  <a:gd name="T47" fmla="*/ 114 h 120"/>
                  <a:gd name="T48" fmla="*/ 200 w 296"/>
                  <a:gd name="T49" fmla="*/ 106 h 120"/>
                  <a:gd name="T50" fmla="*/ 226 w 296"/>
                  <a:gd name="T51" fmla="*/ 96 h 120"/>
                  <a:gd name="T52" fmla="*/ 250 w 296"/>
                  <a:gd name="T53" fmla="*/ 84 h 120"/>
                  <a:gd name="T54" fmla="*/ 262 w 296"/>
                  <a:gd name="T55" fmla="*/ 74 h 120"/>
                  <a:gd name="T56" fmla="*/ 274 w 296"/>
                  <a:gd name="T57" fmla="*/ 66 h 120"/>
                  <a:gd name="T58" fmla="*/ 288 w 296"/>
                  <a:gd name="T59" fmla="*/ 50 h 120"/>
                  <a:gd name="T60" fmla="*/ 296 w 296"/>
                  <a:gd name="T61" fmla="*/ 34 h 120"/>
                  <a:gd name="T62" fmla="*/ 288 w 296"/>
                  <a:gd name="T63" fmla="*/ 0 h 120"/>
                  <a:gd name="T64" fmla="*/ 286 w 296"/>
                  <a:gd name="T65" fmla="*/ 8 h 120"/>
                  <a:gd name="T66" fmla="*/ 276 w 296"/>
                  <a:gd name="T67" fmla="*/ 24 h 120"/>
                  <a:gd name="T68" fmla="*/ 268 w 296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20">
                    <a:moveTo>
                      <a:pt x="268" y="32"/>
                    </a:moveTo>
                    <a:lnTo>
                      <a:pt x="268" y="32"/>
                    </a:lnTo>
                    <a:lnTo>
                      <a:pt x="256" y="42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6" y="80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2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20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2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6" y="96"/>
                    </a:lnTo>
                    <a:lnTo>
                      <a:pt x="226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4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2" y="58"/>
                    </a:lnTo>
                    <a:lnTo>
                      <a:pt x="288" y="50"/>
                    </a:lnTo>
                    <a:lnTo>
                      <a:pt x="292" y="42"/>
                    </a:lnTo>
                    <a:lnTo>
                      <a:pt x="296" y="34"/>
                    </a:lnTo>
                    <a:lnTo>
                      <a:pt x="296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6"/>
                    </a:lnTo>
                    <a:lnTo>
                      <a:pt x="276" y="24"/>
                    </a:lnTo>
                    <a:lnTo>
                      <a:pt x="268" y="32"/>
                    </a:lnTo>
                    <a:lnTo>
                      <a:pt x="268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3" name="Freeform 68"/>
              <p:cNvSpPr>
                <a:spLocks noEditPoints="1"/>
              </p:cNvSpPr>
              <p:nvPr/>
            </p:nvSpPr>
            <p:spPr bwMode="auto">
              <a:xfrm>
                <a:off x="7292975" y="4559300"/>
                <a:ext cx="180975" cy="114300"/>
              </a:xfrm>
              <a:custGeom>
                <a:avLst/>
                <a:gdLst>
                  <a:gd name="T0" fmla="*/ 108 w 114"/>
                  <a:gd name="T1" fmla="*/ 66 h 72"/>
                  <a:gd name="T2" fmla="*/ 98 w 114"/>
                  <a:gd name="T3" fmla="*/ 60 h 72"/>
                  <a:gd name="T4" fmla="*/ 80 w 114"/>
                  <a:gd name="T5" fmla="*/ 70 h 72"/>
                  <a:gd name="T6" fmla="*/ 72 w 114"/>
                  <a:gd name="T7" fmla="*/ 72 h 72"/>
                  <a:gd name="T8" fmla="*/ 62 w 114"/>
                  <a:gd name="T9" fmla="*/ 72 h 72"/>
                  <a:gd name="T10" fmla="*/ 42 w 114"/>
                  <a:gd name="T11" fmla="*/ 68 h 72"/>
                  <a:gd name="T12" fmla="*/ 54 w 114"/>
                  <a:gd name="T13" fmla="*/ 56 h 72"/>
                  <a:gd name="T14" fmla="*/ 62 w 114"/>
                  <a:gd name="T15" fmla="*/ 60 h 72"/>
                  <a:gd name="T16" fmla="*/ 70 w 114"/>
                  <a:gd name="T17" fmla="*/ 60 h 72"/>
                  <a:gd name="T18" fmla="*/ 88 w 114"/>
                  <a:gd name="T19" fmla="*/ 54 h 72"/>
                  <a:gd name="T20" fmla="*/ 72 w 114"/>
                  <a:gd name="T21" fmla="*/ 44 h 72"/>
                  <a:gd name="T22" fmla="*/ 58 w 114"/>
                  <a:gd name="T23" fmla="*/ 36 h 72"/>
                  <a:gd name="T24" fmla="*/ 36 w 114"/>
                  <a:gd name="T25" fmla="*/ 44 h 72"/>
                  <a:gd name="T26" fmla="*/ 28 w 114"/>
                  <a:gd name="T27" fmla="*/ 46 h 72"/>
                  <a:gd name="T28" fmla="*/ 20 w 114"/>
                  <a:gd name="T29" fmla="*/ 46 h 72"/>
                  <a:gd name="T30" fmla="*/ 6 w 114"/>
                  <a:gd name="T31" fmla="*/ 42 h 72"/>
                  <a:gd name="T32" fmla="*/ 2 w 114"/>
                  <a:gd name="T33" fmla="*/ 38 h 72"/>
                  <a:gd name="T34" fmla="*/ 0 w 114"/>
                  <a:gd name="T35" fmla="*/ 30 h 72"/>
                  <a:gd name="T36" fmla="*/ 0 w 114"/>
                  <a:gd name="T37" fmla="*/ 26 h 72"/>
                  <a:gd name="T38" fmla="*/ 14 w 114"/>
                  <a:gd name="T39" fmla="*/ 10 h 72"/>
                  <a:gd name="T40" fmla="*/ 10 w 114"/>
                  <a:gd name="T41" fmla="*/ 8 h 72"/>
                  <a:gd name="T42" fmla="*/ 18 w 114"/>
                  <a:gd name="T43" fmla="*/ 4 h 72"/>
                  <a:gd name="T44" fmla="*/ 22 w 114"/>
                  <a:gd name="T45" fmla="*/ 6 h 72"/>
                  <a:gd name="T46" fmla="*/ 32 w 114"/>
                  <a:gd name="T47" fmla="*/ 2 h 72"/>
                  <a:gd name="T48" fmla="*/ 42 w 114"/>
                  <a:gd name="T49" fmla="*/ 0 h 72"/>
                  <a:gd name="T50" fmla="*/ 64 w 114"/>
                  <a:gd name="T51" fmla="*/ 2 h 72"/>
                  <a:gd name="T52" fmla="*/ 54 w 114"/>
                  <a:gd name="T53" fmla="*/ 10 h 72"/>
                  <a:gd name="T54" fmla="*/ 48 w 114"/>
                  <a:gd name="T55" fmla="*/ 8 h 72"/>
                  <a:gd name="T56" fmla="*/ 42 w 114"/>
                  <a:gd name="T57" fmla="*/ 8 h 72"/>
                  <a:gd name="T58" fmla="*/ 30 w 114"/>
                  <a:gd name="T59" fmla="*/ 12 h 72"/>
                  <a:gd name="T60" fmla="*/ 42 w 114"/>
                  <a:gd name="T61" fmla="*/ 18 h 72"/>
                  <a:gd name="T62" fmla="*/ 56 w 114"/>
                  <a:gd name="T63" fmla="*/ 26 h 72"/>
                  <a:gd name="T64" fmla="*/ 70 w 114"/>
                  <a:gd name="T65" fmla="*/ 20 h 72"/>
                  <a:gd name="T66" fmla="*/ 82 w 114"/>
                  <a:gd name="T67" fmla="*/ 18 h 72"/>
                  <a:gd name="T68" fmla="*/ 94 w 114"/>
                  <a:gd name="T69" fmla="*/ 18 h 72"/>
                  <a:gd name="T70" fmla="*/ 102 w 114"/>
                  <a:gd name="T71" fmla="*/ 20 h 72"/>
                  <a:gd name="T72" fmla="*/ 112 w 114"/>
                  <a:gd name="T73" fmla="*/ 30 h 72"/>
                  <a:gd name="T74" fmla="*/ 114 w 114"/>
                  <a:gd name="T75" fmla="*/ 36 h 72"/>
                  <a:gd name="T76" fmla="*/ 112 w 114"/>
                  <a:gd name="T77" fmla="*/ 44 h 72"/>
                  <a:gd name="T78" fmla="*/ 104 w 114"/>
                  <a:gd name="T79" fmla="*/ 54 h 72"/>
                  <a:gd name="T80" fmla="*/ 114 w 114"/>
                  <a:gd name="T81" fmla="*/ 60 h 72"/>
                  <a:gd name="T82" fmla="*/ 108 w 114"/>
                  <a:gd name="T83" fmla="*/ 66 h 72"/>
                  <a:gd name="T84" fmla="*/ 22 w 114"/>
                  <a:gd name="T85" fmla="*/ 16 h 72"/>
                  <a:gd name="T86" fmla="*/ 18 w 114"/>
                  <a:gd name="T87" fmla="*/ 20 h 72"/>
                  <a:gd name="T88" fmla="*/ 14 w 114"/>
                  <a:gd name="T89" fmla="*/ 24 h 72"/>
                  <a:gd name="T90" fmla="*/ 18 w 114"/>
                  <a:gd name="T91" fmla="*/ 32 h 72"/>
                  <a:gd name="T92" fmla="*/ 24 w 114"/>
                  <a:gd name="T93" fmla="*/ 34 h 72"/>
                  <a:gd name="T94" fmla="*/ 30 w 114"/>
                  <a:gd name="T95" fmla="*/ 34 h 72"/>
                  <a:gd name="T96" fmla="*/ 48 w 114"/>
                  <a:gd name="T97" fmla="*/ 30 h 72"/>
                  <a:gd name="T98" fmla="*/ 34 w 114"/>
                  <a:gd name="T99" fmla="*/ 22 h 72"/>
                  <a:gd name="T100" fmla="*/ 22 w 114"/>
                  <a:gd name="T101" fmla="*/ 16 h 72"/>
                  <a:gd name="T102" fmla="*/ 96 w 114"/>
                  <a:gd name="T103" fmla="*/ 48 h 72"/>
                  <a:gd name="T104" fmla="*/ 96 w 114"/>
                  <a:gd name="T105" fmla="*/ 48 h 72"/>
                  <a:gd name="T106" fmla="*/ 100 w 114"/>
                  <a:gd name="T107" fmla="*/ 38 h 72"/>
                  <a:gd name="T108" fmla="*/ 98 w 114"/>
                  <a:gd name="T109" fmla="*/ 32 h 72"/>
                  <a:gd name="T110" fmla="*/ 94 w 114"/>
                  <a:gd name="T111" fmla="*/ 28 h 72"/>
                  <a:gd name="T112" fmla="*/ 82 w 114"/>
                  <a:gd name="T113" fmla="*/ 26 h 72"/>
                  <a:gd name="T114" fmla="*/ 76 w 114"/>
                  <a:gd name="T115" fmla="*/ 28 h 72"/>
                  <a:gd name="T116" fmla="*/ 66 w 114"/>
                  <a:gd name="T117" fmla="*/ 32 h 72"/>
                  <a:gd name="T118" fmla="*/ 80 w 114"/>
                  <a:gd name="T119" fmla="*/ 40 h 72"/>
                  <a:gd name="T120" fmla="*/ 96 w 114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" h="72">
                    <a:moveTo>
                      <a:pt x="108" y="66"/>
                    </a:moveTo>
                    <a:lnTo>
                      <a:pt x="108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88" y="66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2" y="60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80" y="58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2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2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10" y="28"/>
                    </a:lnTo>
                    <a:lnTo>
                      <a:pt x="112" y="30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6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4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8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8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4" name="Freeform 69"/>
              <p:cNvSpPr/>
              <p:nvPr/>
            </p:nvSpPr>
            <p:spPr bwMode="auto">
              <a:xfrm>
                <a:off x="7239000" y="4381500"/>
                <a:ext cx="457200" cy="225425"/>
              </a:xfrm>
              <a:custGeom>
                <a:avLst/>
                <a:gdLst>
                  <a:gd name="T0" fmla="*/ 132 w 288"/>
                  <a:gd name="T1" fmla="*/ 4 h 142"/>
                  <a:gd name="T2" fmla="*/ 132 w 288"/>
                  <a:gd name="T3" fmla="*/ 4 h 142"/>
                  <a:gd name="T4" fmla="*/ 104 w 288"/>
                  <a:gd name="T5" fmla="*/ 12 h 142"/>
                  <a:gd name="T6" fmla="*/ 78 w 288"/>
                  <a:gd name="T7" fmla="*/ 20 h 142"/>
                  <a:gd name="T8" fmla="*/ 54 w 288"/>
                  <a:gd name="T9" fmla="*/ 30 h 142"/>
                  <a:gd name="T10" fmla="*/ 34 w 288"/>
                  <a:gd name="T11" fmla="*/ 42 h 142"/>
                  <a:gd name="T12" fmla="*/ 18 w 288"/>
                  <a:gd name="T13" fmla="*/ 56 h 142"/>
                  <a:gd name="T14" fmla="*/ 8 w 288"/>
                  <a:gd name="T15" fmla="*/ 70 h 142"/>
                  <a:gd name="T16" fmla="*/ 4 w 288"/>
                  <a:gd name="T17" fmla="*/ 76 h 142"/>
                  <a:gd name="T18" fmla="*/ 0 w 288"/>
                  <a:gd name="T19" fmla="*/ 84 h 142"/>
                  <a:gd name="T20" fmla="*/ 0 w 288"/>
                  <a:gd name="T21" fmla="*/ 90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0 h 142"/>
                  <a:gd name="T34" fmla="*/ 32 w 288"/>
                  <a:gd name="T35" fmla="*/ 130 h 142"/>
                  <a:gd name="T36" fmla="*/ 52 w 288"/>
                  <a:gd name="T37" fmla="*/ 136 h 142"/>
                  <a:gd name="T38" fmla="*/ 74 w 288"/>
                  <a:gd name="T39" fmla="*/ 140 h 142"/>
                  <a:gd name="T40" fmla="*/ 100 w 288"/>
                  <a:gd name="T41" fmla="*/ 142 h 142"/>
                  <a:gd name="T42" fmla="*/ 128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6 w 288"/>
                  <a:gd name="T49" fmla="*/ 128 h 142"/>
                  <a:gd name="T50" fmla="*/ 212 w 288"/>
                  <a:gd name="T51" fmla="*/ 120 h 142"/>
                  <a:gd name="T52" fmla="*/ 236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4 h 142"/>
                  <a:gd name="T58" fmla="*/ 282 w 288"/>
                  <a:gd name="T59" fmla="*/ 70 h 142"/>
                  <a:gd name="T60" fmla="*/ 286 w 288"/>
                  <a:gd name="T61" fmla="*/ 64 h 142"/>
                  <a:gd name="T62" fmla="*/ 288 w 288"/>
                  <a:gd name="T63" fmla="*/ 56 h 142"/>
                  <a:gd name="T64" fmla="*/ 288 w 288"/>
                  <a:gd name="T65" fmla="*/ 50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6 h 142"/>
                  <a:gd name="T72" fmla="*/ 282 w 288"/>
                  <a:gd name="T73" fmla="*/ 30 h 142"/>
                  <a:gd name="T74" fmla="*/ 278 w 288"/>
                  <a:gd name="T75" fmla="*/ 24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8 w 288"/>
                  <a:gd name="T81" fmla="*/ 4 h 142"/>
                  <a:gd name="T82" fmla="*/ 214 w 288"/>
                  <a:gd name="T83" fmla="*/ 0 h 142"/>
                  <a:gd name="T84" fmla="*/ 190 w 288"/>
                  <a:gd name="T85" fmla="*/ 0 h 142"/>
                  <a:gd name="T86" fmla="*/ 162 w 288"/>
                  <a:gd name="T87" fmla="*/ 0 h 142"/>
                  <a:gd name="T88" fmla="*/ 132 w 288"/>
                  <a:gd name="T89" fmla="*/ 4 h 142"/>
                  <a:gd name="T90" fmla="*/ 132 w 288"/>
                  <a:gd name="T9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4"/>
                    </a:moveTo>
                    <a:lnTo>
                      <a:pt x="132" y="4"/>
                    </a:lnTo>
                    <a:lnTo>
                      <a:pt x="104" y="12"/>
                    </a:lnTo>
                    <a:lnTo>
                      <a:pt x="78" y="20"/>
                    </a:lnTo>
                    <a:lnTo>
                      <a:pt x="54" y="30"/>
                    </a:lnTo>
                    <a:lnTo>
                      <a:pt x="34" y="42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0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6" y="128"/>
                    </a:lnTo>
                    <a:lnTo>
                      <a:pt x="212" y="120"/>
                    </a:lnTo>
                    <a:lnTo>
                      <a:pt x="236" y="110"/>
                    </a:lnTo>
                    <a:lnTo>
                      <a:pt x="254" y="98"/>
                    </a:lnTo>
                    <a:lnTo>
                      <a:pt x="270" y="84"/>
                    </a:lnTo>
                    <a:lnTo>
                      <a:pt x="282" y="70"/>
                    </a:lnTo>
                    <a:lnTo>
                      <a:pt x="286" y="64"/>
                    </a:lnTo>
                    <a:lnTo>
                      <a:pt x="288" y="56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6"/>
                    </a:lnTo>
                    <a:lnTo>
                      <a:pt x="282" y="30"/>
                    </a:lnTo>
                    <a:lnTo>
                      <a:pt x="278" y="24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8" y="4"/>
                    </a:lnTo>
                    <a:lnTo>
                      <a:pt x="214" y="0"/>
                    </a:lnTo>
                    <a:lnTo>
                      <a:pt x="190" y="0"/>
                    </a:lnTo>
                    <a:lnTo>
                      <a:pt x="162" y="0"/>
                    </a:lnTo>
                    <a:lnTo>
                      <a:pt x="132" y="4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7267575" y="4400550"/>
                <a:ext cx="400050" cy="165100"/>
              </a:xfrm>
              <a:custGeom>
                <a:avLst/>
                <a:gdLst>
                  <a:gd name="T0" fmla="*/ 118 w 252"/>
                  <a:gd name="T1" fmla="*/ 4 h 104"/>
                  <a:gd name="T2" fmla="*/ 118 w 252"/>
                  <a:gd name="T3" fmla="*/ 4 h 104"/>
                  <a:gd name="T4" fmla="*/ 94 w 252"/>
                  <a:gd name="T5" fmla="*/ 10 h 104"/>
                  <a:gd name="T6" fmla="*/ 70 w 252"/>
                  <a:gd name="T7" fmla="*/ 18 h 104"/>
                  <a:gd name="T8" fmla="*/ 46 w 252"/>
                  <a:gd name="T9" fmla="*/ 28 h 104"/>
                  <a:gd name="T10" fmla="*/ 26 w 252"/>
                  <a:gd name="T11" fmla="*/ 40 h 104"/>
                  <a:gd name="T12" fmla="*/ 26 w 252"/>
                  <a:gd name="T13" fmla="*/ 40 h 104"/>
                  <a:gd name="T14" fmla="*/ 18 w 252"/>
                  <a:gd name="T15" fmla="*/ 46 h 104"/>
                  <a:gd name="T16" fmla="*/ 8 w 252"/>
                  <a:gd name="T17" fmla="*/ 54 h 104"/>
                  <a:gd name="T18" fmla="*/ 2 w 252"/>
                  <a:gd name="T19" fmla="*/ 66 h 104"/>
                  <a:gd name="T20" fmla="*/ 0 w 252"/>
                  <a:gd name="T21" fmla="*/ 70 h 104"/>
                  <a:gd name="T22" fmla="*/ 0 w 252"/>
                  <a:gd name="T23" fmla="*/ 76 h 104"/>
                  <a:gd name="T24" fmla="*/ 0 w 252"/>
                  <a:gd name="T25" fmla="*/ 76 h 104"/>
                  <a:gd name="T26" fmla="*/ 2 w 252"/>
                  <a:gd name="T27" fmla="*/ 80 h 104"/>
                  <a:gd name="T28" fmla="*/ 6 w 252"/>
                  <a:gd name="T29" fmla="*/ 84 h 104"/>
                  <a:gd name="T30" fmla="*/ 16 w 252"/>
                  <a:gd name="T31" fmla="*/ 92 h 104"/>
                  <a:gd name="T32" fmla="*/ 28 w 252"/>
                  <a:gd name="T33" fmla="*/ 96 h 104"/>
                  <a:gd name="T34" fmla="*/ 38 w 252"/>
                  <a:gd name="T35" fmla="*/ 100 h 104"/>
                  <a:gd name="T36" fmla="*/ 38 w 252"/>
                  <a:gd name="T37" fmla="*/ 100 h 104"/>
                  <a:gd name="T38" fmla="*/ 62 w 252"/>
                  <a:gd name="T39" fmla="*/ 104 h 104"/>
                  <a:gd name="T40" fmla="*/ 86 w 252"/>
                  <a:gd name="T41" fmla="*/ 104 h 104"/>
                  <a:gd name="T42" fmla="*/ 110 w 252"/>
                  <a:gd name="T43" fmla="*/ 104 h 104"/>
                  <a:gd name="T44" fmla="*/ 134 w 252"/>
                  <a:gd name="T45" fmla="*/ 100 h 104"/>
                  <a:gd name="T46" fmla="*/ 134 w 252"/>
                  <a:gd name="T47" fmla="*/ 100 h 104"/>
                  <a:gd name="T48" fmla="*/ 158 w 252"/>
                  <a:gd name="T49" fmla="*/ 94 h 104"/>
                  <a:gd name="T50" fmla="*/ 182 w 252"/>
                  <a:gd name="T51" fmla="*/ 86 h 104"/>
                  <a:gd name="T52" fmla="*/ 206 w 252"/>
                  <a:gd name="T53" fmla="*/ 76 h 104"/>
                  <a:gd name="T54" fmla="*/ 226 w 252"/>
                  <a:gd name="T55" fmla="*/ 64 h 104"/>
                  <a:gd name="T56" fmla="*/ 226 w 252"/>
                  <a:gd name="T57" fmla="*/ 64 h 104"/>
                  <a:gd name="T58" fmla="*/ 234 w 252"/>
                  <a:gd name="T59" fmla="*/ 58 h 104"/>
                  <a:gd name="T60" fmla="*/ 244 w 252"/>
                  <a:gd name="T61" fmla="*/ 48 h 104"/>
                  <a:gd name="T62" fmla="*/ 250 w 252"/>
                  <a:gd name="T63" fmla="*/ 38 h 104"/>
                  <a:gd name="T64" fmla="*/ 252 w 252"/>
                  <a:gd name="T65" fmla="*/ 34 h 104"/>
                  <a:gd name="T66" fmla="*/ 252 w 252"/>
                  <a:gd name="T67" fmla="*/ 28 h 104"/>
                  <a:gd name="T68" fmla="*/ 252 w 252"/>
                  <a:gd name="T69" fmla="*/ 28 h 104"/>
                  <a:gd name="T70" fmla="*/ 250 w 252"/>
                  <a:gd name="T71" fmla="*/ 24 h 104"/>
                  <a:gd name="T72" fmla="*/ 246 w 252"/>
                  <a:gd name="T73" fmla="*/ 20 h 104"/>
                  <a:gd name="T74" fmla="*/ 236 w 252"/>
                  <a:gd name="T75" fmla="*/ 12 h 104"/>
                  <a:gd name="T76" fmla="*/ 224 w 252"/>
                  <a:gd name="T77" fmla="*/ 8 h 104"/>
                  <a:gd name="T78" fmla="*/ 214 w 252"/>
                  <a:gd name="T79" fmla="*/ 4 h 104"/>
                  <a:gd name="T80" fmla="*/ 214 w 252"/>
                  <a:gd name="T81" fmla="*/ 4 h 104"/>
                  <a:gd name="T82" fmla="*/ 190 w 252"/>
                  <a:gd name="T83" fmla="*/ 0 h 104"/>
                  <a:gd name="T84" fmla="*/ 166 w 252"/>
                  <a:gd name="T85" fmla="*/ 0 h 104"/>
                  <a:gd name="T86" fmla="*/ 140 w 252"/>
                  <a:gd name="T87" fmla="*/ 0 h 104"/>
                  <a:gd name="T88" fmla="*/ 118 w 252"/>
                  <a:gd name="T89" fmla="*/ 4 h 104"/>
                  <a:gd name="T90" fmla="*/ 118 w 252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4">
                    <a:moveTo>
                      <a:pt x="118" y="4"/>
                    </a:moveTo>
                    <a:lnTo>
                      <a:pt x="118" y="4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8" y="54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6" y="92"/>
                    </a:lnTo>
                    <a:lnTo>
                      <a:pt x="28" y="96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4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6"/>
                    </a:lnTo>
                    <a:lnTo>
                      <a:pt x="206" y="76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4" y="48"/>
                    </a:lnTo>
                    <a:lnTo>
                      <a:pt x="250" y="38"/>
                    </a:lnTo>
                    <a:lnTo>
                      <a:pt x="252" y="34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2"/>
                    </a:lnTo>
                    <a:lnTo>
                      <a:pt x="224" y="8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190" y="0"/>
                    </a:lnTo>
                    <a:lnTo>
                      <a:pt x="166" y="0"/>
                    </a:lnTo>
                    <a:lnTo>
                      <a:pt x="140" y="0"/>
                    </a:lnTo>
                    <a:lnTo>
                      <a:pt x="118" y="4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6" name="Freeform 71"/>
              <p:cNvSpPr/>
              <p:nvPr/>
            </p:nvSpPr>
            <p:spPr bwMode="auto">
              <a:xfrm>
                <a:off x="7242175" y="4454525"/>
                <a:ext cx="466725" cy="193675"/>
              </a:xfrm>
              <a:custGeom>
                <a:avLst/>
                <a:gdLst>
                  <a:gd name="T0" fmla="*/ 266 w 294"/>
                  <a:gd name="T1" fmla="*/ 32 h 122"/>
                  <a:gd name="T2" fmla="*/ 242 w 294"/>
                  <a:gd name="T3" fmla="*/ 50 h 122"/>
                  <a:gd name="T4" fmla="*/ 218 w 294"/>
                  <a:gd name="T5" fmla="*/ 62 h 122"/>
                  <a:gd name="T6" fmla="*/ 192 w 294"/>
                  <a:gd name="T7" fmla="*/ 72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4 h 122"/>
                  <a:gd name="T14" fmla="*/ 114 w 294"/>
                  <a:gd name="T15" fmla="*/ 86 h 122"/>
                  <a:gd name="T16" fmla="*/ 86 w 294"/>
                  <a:gd name="T17" fmla="*/ 88 h 122"/>
                  <a:gd name="T18" fmla="*/ 58 w 294"/>
                  <a:gd name="T19" fmla="*/ 84 h 122"/>
                  <a:gd name="T20" fmla="*/ 44 w 294"/>
                  <a:gd name="T21" fmla="*/ 82 h 122"/>
                  <a:gd name="T22" fmla="*/ 30 w 294"/>
                  <a:gd name="T23" fmla="*/ 76 h 122"/>
                  <a:gd name="T24" fmla="*/ 12 w 294"/>
                  <a:gd name="T25" fmla="*/ 66 h 122"/>
                  <a:gd name="T26" fmla="*/ 0 w 294"/>
                  <a:gd name="T27" fmla="*/ 54 h 122"/>
                  <a:gd name="T28" fmla="*/ 6 w 294"/>
                  <a:gd name="T29" fmla="*/ 88 h 122"/>
                  <a:gd name="T30" fmla="*/ 10 w 294"/>
                  <a:gd name="T31" fmla="*/ 96 h 122"/>
                  <a:gd name="T32" fmla="*/ 26 w 294"/>
                  <a:gd name="T33" fmla="*/ 106 h 122"/>
                  <a:gd name="T34" fmla="*/ 36 w 294"/>
                  <a:gd name="T35" fmla="*/ 110 h 122"/>
                  <a:gd name="T36" fmla="*/ 64 w 294"/>
                  <a:gd name="T37" fmla="*/ 118 h 122"/>
                  <a:gd name="T38" fmla="*/ 92 w 294"/>
                  <a:gd name="T39" fmla="*/ 122 h 122"/>
                  <a:gd name="T40" fmla="*/ 120 w 294"/>
                  <a:gd name="T41" fmla="*/ 122 h 122"/>
                  <a:gd name="T42" fmla="*/ 146 w 294"/>
                  <a:gd name="T43" fmla="*/ 118 h 122"/>
                  <a:gd name="T44" fmla="*/ 160 w 294"/>
                  <a:gd name="T45" fmla="*/ 116 h 122"/>
                  <a:gd name="T46" fmla="*/ 172 w 294"/>
                  <a:gd name="T47" fmla="*/ 114 h 122"/>
                  <a:gd name="T48" fmla="*/ 198 w 294"/>
                  <a:gd name="T49" fmla="*/ 106 h 122"/>
                  <a:gd name="T50" fmla="*/ 224 w 294"/>
                  <a:gd name="T51" fmla="*/ 96 h 122"/>
                  <a:gd name="T52" fmla="*/ 248 w 294"/>
                  <a:gd name="T53" fmla="*/ 84 h 122"/>
                  <a:gd name="T54" fmla="*/ 262 w 294"/>
                  <a:gd name="T55" fmla="*/ 76 h 122"/>
                  <a:gd name="T56" fmla="*/ 272 w 294"/>
                  <a:gd name="T57" fmla="*/ 66 h 122"/>
                  <a:gd name="T58" fmla="*/ 286 w 294"/>
                  <a:gd name="T59" fmla="*/ 50 h 122"/>
                  <a:gd name="T60" fmla="*/ 294 w 294"/>
                  <a:gd name="T61" fmla="*/ 36 h 122"/>
                  <a:gd name="T62" fmla="*/ 286 w 294"/>
                  <a:gd name="T63" fmla="*/ 0 h 122"/>
                  <a:gd name="T64" fmla="*/ 284 w 294"/>
                  <a:gd name="T65" fmla="*/ 8 h 122"/>
                  <a:gd name="T66" fmla="*/ 274 w 294"/>
                  <a:gd name="T67" fmla="*/ 24 h 122"/>
                  <a:gd name="T68" fmla="*/ 266 w 294"/>
                  <a:gd name="T69" fmla="*/ 3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2"/>
                    </a:moveTo>
                    <a:lnTo>
                      <a:pt x="266" y="32"/>
                    </a:lnTo>
                    <a:lnTo>
                      <a:pt x="254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4" y="82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0" y="96"/>
                    </a:lnTo>
                    <a:lnTo>
                      <a:pt x="18" y="100"/>
                    </a:lnTo>
                    <a:lnTo>
                      <a:pt x="26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50" y="114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48" y="84"/>
                    </a:lnTo>
                    <a:lnTo>
                      <a:pt x="248" y="84"/>
                    </a:lnTo>
                    <a:lnTo>
                      <a:pt x="262" y="76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0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4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7" name="Freeform 72"/>
              <p:cNvSpPr>
                <a:spLocks noEditPoints="1"/>
              </p:cNvSpPr>
              <p:nvPr/>
            </p:nvSpPr>
            <p:spPr bwMode="auto">
              <a:xfrm>
                <a:off x="7369175" y="4419600"/>
                <a:ext cx="180975" cy="117475"/>
              </a:xfrm>
              <a:custGeom>
                <a:avLst/>
                <a:gdLst>
                  <a:gd name="T0" fmla="*/ 108 w 114"/>
                  <a:gd name="T1" fmla="*/ 66 h 74"/>
                  <a:gd name="T2" fmla="*/ 98 w 114"/>
                  <a:gd name="T3" fmla="*/ 60 h 74"/>
                  <a:gd name="T4" fmla="*/ 80 w 114"/>
                  <a:gd name="T5" fmla="*/ 70 h 74"/>
                  <a:gd name="T6" fmla="*/ 72 w 114"/>
                  <a:gd name="T7" fmla="*/ 72 h 74"/>
                  <a:gd name="T8" fmla="*/ 62 w 114"/>
                  <a:gd name="T9" fmla="*/ 74 h 74"/>
                  <a:gd name="T10" fmla="*/ 42 w 114"/>
                  <a:gd name="T11" fmla="*/ 68 h 74"/>
                  <a:gd name="T12" fmla="*/ 54 w 114"/>
                  <a:gd name="T13" fmla="*/ 58 h 74"/>
                  <a:gd name="T14" fmla="*/ 62 w 114"/>
                  <a:gd name="T15" fmla="*/ 60 h 74"/>
                  <a:gd name="T16" fmla="*/ 72 w 114"/>
                  <a:gd name="T17" fmla="*/ 60 h 74"/>
                  <a:gd name="T18" fmla="*/ 90 w 114"/>
                  <a:gd name="T19" fmla="*/ 54 h 74"/>
                  <a:gd name="T20" fmla="*/ 72 w 114"/>
                  <a:gd name="T21" fmla="*/ 46 h 74"/>
                  <a:gd name="T22" fmla="*/ 58 w 114"/>
                  <a:gd name="T23" fmla="*/ 36 h 74"/>
                  <a:gd name="T24" fmla="*/ 36 w 114"/>
                  <a:gd name="T25" fmla="*/ 44 h 74"/>
                  <a:gd name="T26" fmla="*/ 28 w 114"/>
                  <a:gd name="T27" fmla="*/ 46 h 74"/>
                  <a:gd name="T28" fmla="*/ 20 w 114"/>
                  <a:gd name="T29" fmla="*/ 46 h 74"/>
                  <a:gd name="T30" fmla="*/ 6 w 114"/>
                  <a:gd name="T31" fmla="*/ 42 h 74"/>
                  <a:gd name="T32" fmla="*/ 2 w 114"/>
                  <a:gd name="T33" fmla="*/ 38 h 74"/>
                  <a:gd name="T34" fmla="*/ 0 w 114"/>
                  <a:gd name="T35" fmla="*/ 30 h 74"/>
                  <a:gd name="T36" fmla="*/ 0 w 114"/>
                  <a:gd name="T37" fmla="*/ 26 h 74"/>
                  <a:gd name="T38" fmla="*/ 16 w 114"/>
                  <a:gd name="T39" fmla="*/ 12 h 74"/>
                  <a:gd name="T40" fmla="*/ 12 w 114"/>
                  <a:gd name="T41" fmla="*/ 10 h 74"/>
                  <a:gd name="T42" fmla="*/ 18 w 114"/>
                  <a:gd name="T43" fmla="*/ 6 h 74"/>
                  <a:gd name="T44" fmla="*/ 22 w 114"/>
                  <a:gd name="T45" fmla="*/ 8 h 74"/>
                  <a:gd name="T46" fmla="*/ 32 w 114"/>
                  <a:gd name="T47" fmla="*/ 4 h 74"/>
                  <a:gd name="T48" fmla="*/ 42 w 114"/>
                  <a:gd name="T49" fmla="*/ 0 h 74"/>
                  <a:gd name="T50" fmla="*/ 64 w 114"/>
                  <a:gd name="T51" fmla="*/ 2 h 74"/>
                  <a:gd name="T52" fmla="*/ 54 w 114"/>
                  <a:gd name="T53" fmla="*/ 10 h 74"/>
                  <a:gd name="T54" fmla="*/ 48 w 114"/>
                  <a:gd name="T55" fmla="*/ 8 h 74"/>
                  <a:gd name="T56" fmla="*/ 42 w 114"/>
                  <a:gd name="T57" fmla="*/ 8 h 74"/>
                  <a:gd name="T58" fmla="*/ 30 w 114"/>
                  <a:gd name="T59" fmla="*/ 12 h 74"/>
                  <a:gd name="T60" fmla="*/ 42 w 114"/>
                  <a:gd name="T61" fmla="*/ 20 h 74"/>
                  <a:gd name="T62" fmla="*/ 56 w 114"/>
                  <a:gd name="T63" fmla="*/ 26 h 74"/>
                  <a:gd name="T64" fmla="*/ 70 w 114"/>
                  <a:gd name="T65" fmla="*/ 20 h 74"/>
                  <a:gd name="T66" fmla="*/ 82 w 114"/>
                  <a:gd name="T67" fmla="*/ 18 h 74"/>
                  <a:gd name="T68" fmla="*/ 94 w 114"/>
                  <a:gd name="T69" fmla="*/ 18 h 74"/>
                  <a:gd name="T70" fmla="*/ 104 w 114"/>
                  <a:gd name="T71" fmla="*/ 22 h 74"/>
                  <a:gd name="T72" fmla="*/ 112 w 114"/>
                  <a:gd name="T73" fmla="*/ 32 h 74"/>
                  <a:gd name="T74" fmla="*/ 114 w 114"/>
                  <a:gd name="T75" fmla="*/ 36 h 74"/>
                  <a:gd name="T76" fmla="*/ 112 w 114"/>
                  <a:gd name="T77" fmla="*/ 44 h 74"/>
                  <a:gd name="T78" fmla="*/ 104 w 114"/>
                  <a:gd name="T79" fmla="*/ 54 h 74"/>
                  <a:gd name="T80" fmla="*/ 114 w 114"/>
                  <a:gd name="T81" fmla="*/ 60 h 74"/>
                  <a:gd name="T82" fmla="*/ 108 w 114"/>
                  <a:gd name="T83" fmla="*/ 66 h 74"/>
                  <a:gd name="T84" fmla="*/ 22 w 114"/>
                  <a:gd name="T85" fmla="*/ 16 h 74"/>
                  <a:gd name="T86" fmla="*/ 18 w 114"/>
                  <a:gd name="T87" fmla="*/ 20 h 74"/>
                  <a:gd name="T88" fmla="*/ 16 w 114"/>
                  <a:gd name="T89" fmla="*/ 26 h 74"/>
                  <a:gd name="T90" fmla="*/ 20 w 114"/>
                  <a:gd name="T91" fmla="*/ 32 h 74"/>
                  <a:gd name="T92" fmla="*/ 24 w 114"/>
                  <a:gd name="T93" fmla="*/ 36 h 74"/>
                  <a:gd name="T94" fmla="*/ 30 w 114"/>
                  <a:gd name="T95" fmla="*/ 36 h 74"/>
                  <a:gd name="T96" fmla="*/ 48 w 114"/>
                  <a:gd name="T97" fmla="*/ 30 h 74"/>
                  <a:gd name="T98" fmla="*/ 34 w 114"/>
                  <a:gd name="T99" fmla="*/ 24 h 74"/>
                  <a:gd name="T100" fmla="*/ 22 w 114"/>
                  <a:gd name="T101" fmla="*/ 16 h 74"/>
                  <a:gd name="T102" fmla="*/ 96 w 114"/>
                  <a:gd name="T103" fmla="*/ 50 h 74"/>
                  <a:gd name="T104" fmla="*/ 96 w 114"/>
                  <a:gd name="T105" fmla="*/ 50 h 74"/>
                  <a:gd name="T106" fmla="*/ 100 w 114"/>
                  <a:gd name="T107" fmla="*/ 38 h 74"/>
                  <a:gd name="T108" fmla="*/ 98 w 114"/>
                  <a:gd name="T109" fmla="*/ 34 h 74"/>
                  <a:gd name="T110" fmla="*/ 94 w 114"/>
                  <a:gd name="T111" fmla="*/ 30 h 74"/>
                  <a:gd name="T112" fmla="*/ 82 w 114"/>
                  <a:gd name="T113" fmla="*/ 26 h 74"/>
                  <a:gd name="T114" fmla="*/ 76 w 114"/>
                  <a:gd name="T115" fmla="*/ 28 h 74"/>
                  <a:gd name="T116" fmla="*/ 66 w 114"/>
                  <a:gd name="T117" fmla="*/ 32 h 74"/>
                  <a:gd name="T118" fmla="*/ 80 w 114"/>
                  <a:gd name="T119" fmla="*/ 40 h 74"/>
                  <a:gd name="T120" fmla="*/ 96 w 114"/>
                  <a:gd name="T121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" h="74">
                    <a:moveTo>
                      <a:pt x="108" y="66"/>
                    </a:moveTo>
                    <a:lnTo>
                      <a:pt x="108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88" y="66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7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2" y="72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6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2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2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0" y="28"/>
                    </a:lnTo>
                    <a:lnTo>
                      <a:pt x="112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6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8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8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8" name="Freeform 73"/>
              <p:cNvSpPr/>
              <p:nvPr/>
            </p:nvSpPr>
            <p:spPr bwMode="auto">
              <a:xfrm>
                <a:off x="7162800" y="4308475"/>
                <a:ext cx="457200" cy="225425"/>
              </a:xfrm>
              <a:custGeom>
                <a:avLst/>
                <a:gdLst>
                  <a:gd name="T0" fmla="*/ 132 w 288"/>
                  <a:gd name="T1" fmla="*/ 6 h 142"/>
                  <a:gd name="T2" fmla="*/ 132 w 288"/>
                  <a:gd name="T3" fmla="*/ 6 h 142"/>
                  <a:gd name="T4" fmla="*/ 102 w 288"/>
                  <a:gd name="T5" fmla="*/ 12 h 142"/>
                  <a:gd name="T6" fmla="*/ 76 w 288"/>
                  <a:gd name="T7" fmla="*/ 22 h 142"/>
                  <a:gd name="T8" fmla="*/ 54 w 288"/>
                  <a:gd name="T9" fmla="*/ 32 h 142"/>
                  <a:gd name="T10" fmla="*/ 34 w 288"/>
                  <a:gd name="T11" fmla="*/ 44 h 142"/>
                  <a:gd name="T12" fmla="*/ 18 w 288"/>
                  <a:gd name="T13" fmla="*/ 56 h 142"/>
                  <a:gd name="T14" fmla="*/ 6 w 288"/>
                  <a:gd name="T15" fmla="*/ 70 h 142"/>
                  <a:gd name="T16" fmla="*/ 2 w 288"/>
                  <a:gd name="T17" fmla="*/ 78 h 142"/>
                  <a:gd name="T18" fmla="*/ 0 w 288"/>
                  <a:gd name="T19" fmla="*/ 84 h 142"/>
                  <a:gd name="T20" fmla="*/ 0 w 288"/>
                  <a:gd name="T21" fmla="*/ 92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2 h 142"/>
                  <a:gd name="T34" fmla="*/ 32 w 288"/>
                  <a:gd name="T35" fmla="*/ 130 h 142"/>
                  <a:gd name="T36" fmla="*/ 50 w 288"/>
                  <a:gd name="T37" fmla="*/ 136 h 142"/>
                  <a:gd name="T38" fmla="*/ 74 w 288"/>
                  <a:gd name="T39" fmla="*/ 140 h 142"/>
                  <a:gd name="T40" fmla="*/ 100 w 288"/>
                  <a:gd name="T41" fmla="*/ 142 h 142"/>
                  <a:gd name="T42" fmla="*/ 126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4 w 288"/>
                  <a:gd name="T49" fmla="*/ 130 h 142"/>
                  <a:gd name="T50" fmla="*/ 212 w 288"/>
                  <a:gd name="T51" fmla="*/ 122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6 h 142"/>
                  <a:gd name="T58" fmla="*/ 282 w 288"/>
                  <a:gd name="T59" fmla="*/ 72 h 142"/>
                  <a:gd name="T60" fmla="*/ 284 w 288"/>
                  <a:gd name="T61" fmla="*/ 66 h 142"/>
                  <a:gd name="T62" fmla="*/ 288 w 288"/>
                  <a:gd name="T63" fmla="*/ 58 h 142"/>
                  <a:gd name="T64" fmla="*/ 288 w 288"/>
                  <a:gd name="T65" fmla="*/ 52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2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6 w 288"/>
                  <a:gd name="T81" fmla="*/ 6 h 142"/>
                  <a:gd name="T82" fmla="*/ 214 w 288"/>
                  <a:gd name="T83" fmla="*/ 2 h 142"/>
                  <a:gd name="T84" fmla="*/ 188 w 288"/>
                  <a:gd name="T85" fmla="*/ 0 h 142"/>
                  <a:gd name="T86" fmla="*/ 160 w 288"/>
                  <a:gd name="T87" fmla="*/ 2 h 142"/>
                  <a:gd name="T88" fmla="*/ 132 w 288"/>
                  <a:gd name="T89" fmla="*/ 6 h 142"/>
                  <a:gd name="T90" fmla="*/ 132 w 288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2" y="12"/>
                    </a:lnTo>
                    <a:lnTo>
                      <a:pt x="76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6" y="70"/>
                    </a:lnTo>
                    <a:lnTo>
                      <a:pt x="2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2" y="130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6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4" y="130"/>
                    </a:lnTo>
                    <a:lnTo>
                      <a:pt x="212" y="122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6"/>
                    </a:lnTo>
                    <a:lnTo>
                      <a:pt x="282" y="72"/>
                    </a:lnTo>
                    <a:lnTo>
                      <a:pt x="284" y="66"/>
                    </a:lnTo>
                    <a:lnTo>
                      <a:pt x="288" y="58"/>
                    </a:lnTo>
                    <a:lnTo>
                      <a:pt x="288" y="52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2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6" y="6"/>
                    </a:lnTo>
                    <a:lnTo>
                      <a:pt x="214" y="2"/>
                    </a:lnTo>
                    <a:lnTo>
                      <a:pt x="188" y="0"/>
                    </a:lnTo>
                    <a:lnTo>
                      <a:pt x="160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69" name="Freeform 74"/>
              <p:cNvSpPr/>
              <p:nvPr/>
            </p:nvSpPr>
            <p:spPr bwMode="auto">
              <a:xfrm>
                <a:off x="7191375" y="4327525"/>
                <a:ext cx="400050" cy="168275"/>
              </a:xfrm>
              <a:custGeom>
                <a:avLst/>
                <a:gdLst>
                  <a:gd name="T0" fmla="*/ 116 w 252"/>
                  <a:gd name="T1" fmla="*/ 6 h 106"/>
                  <a:gd name="T2" fmla="*/ 116 w 252"/>
                  <a:gd name="T3" fmla="*/ 6 h 106"/>
                  <a:gd name="T4" fmla="*/ 92 w 252"/>
                  <a:gd name="T5" fmla="*/ 10 h 106"/>
                  <a:gd name="T6" fmla="*/ 70 w 252"/>
                  <a:gd name="T7" fmla="*/ 18 h 106"/>
                  <a:gd name="T8" fmla="*/ 46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8 h 106"/>
                  <a:gd name="T16" fmla="*/ 8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2 h 106"/>
                  <a:gd name="T28" fmla="*/ 4 w 252"/>
                  <a:gd name="T29" fmla="*/ 86 h 106"/>
                  <a:gd name="T30" fmla="*/ 14 w 252"/>
                  <a:gd name="T31" fmla="*/ 92 h 106"/>
                  <a:gd name="T32" fmla="*/ 26 w 252"/>
                  <a:gd name="T33" fmla="*/ 98 h 106"/>
                  <a:gd name="T34" fmla="*/ 36 w 252"/>
                  <a:gd name="T35" fmla="*/ 100 h 106"/>
                  <a:gd name="T36" fmla="*/ 36 w 252"/>
                  <a:gd name="T37" fmla="*/ 100 h 106"/>
                  <a:gd name="T38" fmla="*/ 60 w 252"/>
                  <a:gd name="T39" fmla="*/ 104 h 106"/>
                  <a:gd name="T40" fmla="*/ 86 w 252"/>
                  <a:gd name="T41" fmla="*/ 106 h 106"/>
                  <a:gd name="T42" fmla="*/ 110 w 252"/>
                  <a:gd name="T43" fmla="*/ 104 h 106"/>
                  <a:gd name="T44" fmla="*/ 134 w 252"/>
                  <a:gd name="T45" fmla="*/ 100 h 106"/>
                  <a:gd name="T46" fmla="*/ 134 w 252"/>
                  <a:gd name="T47" fmla="*/ 100 h 106"/>
                  <a:gd name="T48" fmla="*/ 158 w 252"/>
                  <a:gd name="T49" fmla="*/ 96 h 106"/>
                  <a:gd name="T50" fmla="*/ 182 w 252"/>
                  <a:gd name="T51" fmla="*/ 88 h 106"/>
                  <a:gd name="T52" fmla="*/ 204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58 h 106"/>
                  <a:gd name="T60" fmla="*/ 242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4 h 106"/>
                  <a:gd name="T72" fmla="*/ 246 w 252"/>
                  <a:gd name="T73" fmla="*/ 20 h 106"/>
                  <a:gd name="T74" fmla="*/ 236 w 252"/>
                  <a:gd name="T75" fmla="*/ 14 h 106"/>
                  <a:gd name="T76" fmla="*/ 224 w 252"/>
                  <a:gd name="T77" fmla="*/ 8 h 106"/>
                  <a:gd name="T78" fmla="*/ 214 w 252"/>
                  <a:gd name="T79" fmla="*/ 6 h 106"/>
                  <a:gd name="T80" fmla="*/ 214 w 252"/>
                  <a:gd name="T81" fmla="*/ 6 h 106"/>
                  <a:gd name="T82" fmla="*/ 190 w 252"/>
                  <a:gd name="T83" fmla="*/ 2 h 106"/>
                  <a:gd name="T84" fmla="*/ 166 w 252"/>
                  <a:gd name="T85" fmla="*/ 0 h 106"/>
                  <a:gd name="T86" fmla="*/ 140 w 252"/>
                  <a:gd name="T87" fmla="*/ 2 h 106"/>
                  <a:gd name="T88" fmla="*/ 116 w 252"/>
                  <a:gd name="T89" fmla="*/ 6 h 106"/>
                  <a:gd name="T90" fmla="*/ 116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6" y="6"/>
                    </a:moveTo>
                    <a:lnTo>
                      <a:pt x="116" y="6"/>
                    </a:lnTo>
                    <a:lnTo>
                      <a:pt x="92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8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4" y="92"/>
                    </a:lnTo>
                    <a:lnTo>
                      <a:pt x="26" y="98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6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0" name="Freeform 75"/>
              <p:cNvSpPr/>
              <p:nvPr/>
            </p:nvSpPr>
            <p:spPr bwMode="auto">
              <a:xfrm>
                <a:off x="7162800" y="4384675"/>
                <a:ext cx="466725" cy="190500"/>
              </a:xfrm>
              <a:custGeom>
                <a:avLst/>
                <a:gdLst>
                  <a:gd name="T0" fmla="*/ 268 w 294"/>
                  <a:gd name="T1" fmla="*/ 32 h 120"/>
                  <a:gd name="T2" fmla="*/ 244 w 294"/>
                  <a:gd name="T3" fmla="*/ 50 h 120"/>
                  <a:gd name="T4" fmla="*/ 218 w 294"/>
                  <a:gd name="T5" fmla="*/ 62 h 120"/>
                  <a:gd name="T6" fmla="*/ 194 w 294"/>
                  <a:gd name="T7" fmla="*/ 72 h 120"/>
                  <a:gd name="T8" fmla="*/ 168 w 294"/>
                  <a:gd name="T9" fmla="*/ 78 h 120"/>
                  <a:gd name="T10" fmla="*/ 154 w 294"/>
                  <a:gd name="T11" fmla="*/ 82 h 120"/>
                  <a:gd name="T12" fmla="*/ 142 w 294"/>
                  <a:gd name="T13" fmla="*/ 84 h 120"/>
                  <a:gd name="T14" fmla="*/ 114 w 294"/>
                  <a:gd name="T15" fmla="*/ 86 h 120"/>
                  <a:gd name="T16" fmla="*/ 88 w 294"/>
                  <a:gd name="T17" fmla="*/ 86 h 120"/>
                  <a:gd name="T18" fmla="*/ 60 w 294"/>
                  <a:gd name="T19" fmla="*/ 84 h 120"/>
                  <a:gd name="T20" fmla="*/ 44 w 294"/>
                  <a:gd name="T21" fmla="*/ 80 h 120"/>
                  <a:gd name="T22" fmla="*/ 32 w 294"/>
                  <a:gd name="T23" fmla="*/ 76 h 120"/>
                  <a:gd name="T24" fmla="*/ 12 w 294"/>
                  <a:gd name="T25" fmla="*/ 66 h 120"/>
                  <a:gd name="T26" fmla="*/ 0 w 294"/>
                  <a:gd name="T27" fmla="*/ 52 h 120"/>
                  <a:gd name="T28" fmla="*/ 8 w 294"/>
                  <a:gd name="T29" fmla="*/ 88 h 120"/>
                  <a:gd name="T30" fmla="*/ 12 w 294"/>
                  <a:gd name="T31" fmla="*/ 94 h 120"/>
                  <a:gd name="T32" fmla="*/ 28 w 294"/>
                  <a:gd name="T33" fmla="*/ 106 h 120"/>
                  <a:gd name="T34" fmla="*/ 38 w 294"/>
                  <a:gd name="T35" fmla="*/ 110 h 120"/>
                  <a:gd name="T36" fmla="*/ 66 w 294"/>
                  <a:gd name="T37" fmla="*/ 118 h 120"/>
                  <a:gd name="T38" fmla="*/ 94 w 294"/>
                  <a:gd name="T39" fmla="*/ 120 h 120"/>
                  <a:gd name="T40" fmla="*/ 120 w 294"/>
                  <a:gd name="T41" fmla="*/ 120 h 120"/>
                  <a:gd name="T42" fmla="*/ 148 w 294"/>
                  <a:gd name="T43" fmla="*/ 118 h 120"/>
                  <a:gd name="T44" fmla="*/ 162 w 294"/>
                  <a:gd name="T45" fmla="*/ 116 h 120"/>
                  <a:gd name="T46" fmla="*/ 174 w 294"/>
                  <a:gd name="T47" fmla="*/ 112 h 120"/>
                  <a:gd name="T48" fmla="*/ 200 w 294"/>
                  <a:gd name="T49" fmla="*/ 106 h 120"/>
                  <a:gd name="T50" fmla="*/ 226 w 294"/>
                  <a:gd name="T51" fmla="*/ 96 h 120"/>
                  <a:gd name="T52" fmla="*/ 250 w 294"/>
                  <a:gd name="T53" fmla="*/ 84 h 120"/>
                  <a:gd name="T54" fmla="*/ 262 w 294"/>
                  <a:gd name="T55" fmla="*/ 74 h 120"/>
                  <a:gd name="T56" fmla="*/ 274 w 294"/>
                  <a:gd name="T57" fmla="*/ 66 h 120"/>
                  <a:gd name="T58" fmla="*/ 288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6 w 294"/>
                  <a:gd name="T65" fmla="*/ 8 h 120"/>
                  <a:gd name="T66" fmla="*/ 276 w 294"/>
                  <a:gd name="T67" fmla="*/ 24 h 120"/>
                  <a:gd name="T68" fmla="*/ 268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8" y="32"/>
                    </a:moveTo>
                    <a:lnTo>
                      <a:pt x="268" y="32"/>
                    </a:lnTo>
                    <a:lnTo>
                      <a:pt x="256" y="40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2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20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2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74" y="112"/>
                    </a:lnTo>
                    <a:lnTo>
                      <a:pt x="174" y="112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6" y="96"/>
                    </a:lnTo>
                    <a:lnTo>
                      <a:pt x="226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4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2" y="58"/>
                    </a:lnTo>
                    <a:lnTo>
                      <a:pt x="288" y="50"/>
                    </a:lnTo>
                    <a:lnTo>
                      <a:pt x="292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6"/>
                    </a:lnTo>
                    <a:lnTo>
                      <a:pt x="276" y="24"/>
                    </a:lnTo>
                    <a:lnTo>
                      <a:pt x="268" y="32"/>
                    </a:lnTo>
                    <a:lnTo>
                      <a:pt x="268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1" name="Freeform 76"/>
              <p:cNvSpPr>
                <a:spLocks noEditPoints="1"/>
              </p:cNvSpPr>
              <p:nvPr/>
            </p:nvSpPr>
            <p:spPr bwMode="auto">
              <a:xfrm>
                <a:off x="7289800" y="434975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100 w 116"/>
                  <a:gd name="T3" fmla="*/ 60 h 72"/>
                  <a:gd name="T4" fmla="*/ 82 w 116"/>
                  <a:gd name="T5" fmla="*/ 70 h 72"/>
                  <a:gd name="T6" fmla="*/ 74 w 116"/>
                  <a:gd name="T7" fmla="*/ 72 h 72"/>
                  <a:gd name="T8" fmla="*/ 64 w 116"/>
                  <a:gd name="T9" fmla="*/ 72 h 72"/>
                  <a:gd name="T10" fmla="*/ 44 w 116"/>
                  <a:gd name="T11" fmla="*/ 68 h 72"/>
                  <a:gd name="T12" fmla="*/ 56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2 w 116"/>
                  <a:gd name="T29" fmla="*/ 46 h 72"/>
                  <a:gd name="T30" fmla="*/ 8 w 116"/>
                  <a:gd name="T31" fmla="*/ 42 h 72"/>
                  <a:gd name="T32" fmla="*/ 4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6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2 w 116"/>
                  <a:gd name="T59" fmla="*/ 10 h 72"/>
                  <a:gd name="T60" fmla="*/ 44 w 116"/>
                  <a:gd name="T61" fmla="*/ 18 h 72"/>
                  <a:gd name="T62" fmla="*/ 58 w 116"/>
                  <a:gd name="T63" fmla="*/ 26 h 72"/>
                  <a:gd name="T64" fmla="*/ 72 w 116"/>
                  <a:gd name="T65" fmla="*/ 20 h 72"/>
                  <a:gd name="T66" fmla="*/ 84 w 116"/>
                  <a:gd name="T67" fmla="*/ 16 h 72"/>
                  <a:gd name="T68" fmla="*/ 94 w 116"/>
                  <a:gd name="T69" fmla="*/ 18 h 72"/>
                  <a:gd name="T70" fmla="*/ 104 w 116"/>
                  <a:gd name="T71" fmla="*/ 20 h 72"/>
                  <a:gd name="T72" fmla="*/ 114 w 116"/>
                  <a:gd name="T73" fmla="*/ 30 h 72"/>
                  <a:gd name="T74" fmla="*/ 116 w 116"/>
                  <a:gd name="T75" fmla="*/ 34 h 72"/>
                  <a:gd name="T76" fmla="*/ 114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4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50 w 116"/>
                  <a:gd name="T97" fmla="*/ 30 h 72"/>
                  <a:gd name="T98" fmla="*/ 36 w 116"/>
                  <a:gd name="T99" fmla="*/ 22 h 72"/>
                  <a:gd name="T100" fmla="*/ 24 w 116"/>
                  <a:gd name="T101" fmla="*/ 14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6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8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4" y="70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8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4" y="40"/>
                    </a:lnTo>
                    <a:lnTo>
                      <a:pt x="114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4"/>
                    </a:moveTo>
                    <a:lnTo>
                      <a:pt x="24" y="14"/>
                    </a:lnTo>
                    <a:lnTo>
                      <a:pt x="24" y="14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4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2" name="Freeform 77"/>
              <p:cNvSpPr/>
              <p:nvPr/>
            </p:nvSpPr>
            <p:spPr bwMode="auto">
              <a:xfrm>
                <a:off x="7839075" y="4686300"/>
                <a:ext cx="457200" cy="222250"/>
              </a:xfrm>
              <a:custGeom>
                <a:avLst/>
                <a:gdLst>
                  <a:gd name="T0" fmla="*/ 132 w 288"/>
                  <a:gd name="T1" fmla="*/ 4 h 140"/>
                  <a:gd name="T2" fmla="*/ 132 w 288"/>
                  <a:gd name="T3" fmla="*/ 4 h 140"/>
                  <a:gd name="T4" fmla="*/ 104 w 288"/>
                  <a:gd name="T5" fmla="*/ 12 h 140"/>
                  <a:gd name="T6" fmla="*/ 78 w 288"/>
                  <a:gd name="T7" fmla="*/ 20 h 140"/>
                  <a:gd name="T8" fmla="*/ 54 w 288"/>
                  <a:gd name="T9" fmla="*/ 30 h 140"/>
                  <a:gd name="T10" fmla="*/ 34 w 288"/>
                  <a:gd name="T11" fmla="*/ 42 h 140"/>
                  <a:gd name="T12" fmla="*/ 18 w 288"/>
                  <a:gd name="T13" fmla="*/ 56 h 140"/>
                  <a:gd name="T14" fmla="*/ 8 w 288"/>
                  <a:gd name="T15" fmla="*/ 70 h 140"/>
                  <a:gd name="T16" fmla="*/ 4 w 288"/>
                  <a:gd name="T17" fmla="*/ 76 h 140"/>
                  <a:gd name="T18" fmla="*/ 2 w 288"/>
                  <a:gd name="T19" fmla="*/ 84 h 140"/>
                  <a:gd name="T20" fmla="*/ 0 w 288"/>
                  <a:gd name="T21" fmla="*/ 90 h 140"/>
                  <a:gd name="T22" fmla="*/ 0 w 288"/>
                  <a:gd name="T23" fmla="*/ 96 h 140"/>
                  <a:gd name="T24" fmla="*/ 0 w 288"/>
                  <a:gd name="T25" fmla="*/ 96 h 140"/>
                  <a:gd name="T26" fmla="*/ 2 w 288"/>
                  <a:gd name="T27" fmla="*/ 104 h 140"/>
                  <a:gd name="T28" fmla="*/ 6 w 288"/>
                  <a:gd name="T29" fmla="*/ 110 h 140"/>
                  <a:gd name="T30" fmla="*/ 10 w 288"/>
                  <a:gd name="T31" fmla="*/ 116 h 140"/>
                  <a:gd name="T32" fmla="*/ 16 w 288"/>
                  <a:gd name="T33" fmla="*/ 120 h 140"/>
                  <a:gd name="T34" fmla="*/ 32 w 288"/>
                  <a:gd name="T35" fmla="*/ 128 h 140"/>
                  <a:gd name="T36" fmla="*/ 52 w 288"/>
                  <a:gd name="T37" fmla="*/ 136 h 140"/>
                  <a:gd name="T38" fmla="*/ 74 w 288"/>
                  <a:gd name="T39" fmla="*/ 140 h 140"/>
                  <a:gd name="T40" fmla="*/ 100 w 288"/>
                  <a:gd name="T41" fmla="*/ 140 h 140"/>
                  <a:gd name="T42" fmla="*/ 128 w 288"/>
                  <a:gd name="T43" fmla="*/ 140 h 140"/>
                  <a:gd name="T44" fmla="*/ 156 w 288"/>
                  <a:gd name="T45" fmla="*/ 136 h 140"/>
                  <a:gd name="T46" fmla="*/ 156 w 288"/>
                  <a:gd name="T47" fmla="*/ 136 h 140"/>
                  <a:gd name="T48" fmla="*/ 186 w 288"/>
                  <a:gd name="T49" fmla="*/ 128 h 140"/>
                  <a:gd name="T50" fmla="*/ 212 w 288"/>
                  <a:gd name="T51" fmla="*/ 120 h 140"/>
                  <a:gd name="T52" fmla="*/ 236 w 288"/>
                  <a:gd name="T53" fmla="*/ 110 h 140"/>
                  <a:gd name="T54" fmla="*/ 254 w 288"/>
                  <a:gd name="T55" fmla="*/ 98 h 140"/>
                  <a:gd name="T56" fmla="*/ 270 w 288"/>
                  <a:gd name="T57" fmla="*/ 84 h 140"/>
                  <a:gd name="T58" fmla="*/ 282 w 288"/>
                  <a:gd name="T59" fmla="*/ 70 h 140"/>
                  <a:gd name="T60" fmla="*/ 286 w 288"/>
                  <a:gd name="T61" fmla="*/ 64 h 140"/>
                  <a:gd name="T62" fmla="*/ 288 w 288"/>
                  <a:gd name="T63" fmla="*/ 56 h 140"/>
                  <a:gd name="T64" fmla="*/ 288 w 288"/>
                  <a:gd name="T65" fmla="*/ 50 h 140"/>
                  <a:gd name="T66" fmla="*/ 288 w 288"/>
                  <a:gd name="T67" fmla="*/ 44 h 140"/>
                  <a:gd name="T68" fmla="*/ 288 w 288"/>
                  <a:gd name="T69" fmla="*/ 44 h 140"/>
                  <a:gd name="T70" fmla="*/ 286 w 288"/>
                  <a:gd name="T71" fmla="*/ 36 h 140"/>
                  <a:gd name="T72" fmla="*/ 282 w 288"/>
                  <a:gd name="T73" fmla="*/ 30 h 140"/>
                  <a:gd name="T74" fmla="*/ 278 w 288"/>
                  <a:gd name="T75" fmla="*/ 24 h 140"/>
                  <a:gd name="T76" fmla="*/ 272 w 288"/>
                  <a:gd name="T77" fmla="*/ 20 h 140"/>
                  <a:gd name="T78" fmla="*/ 256 w 288"/>
                  <a:gd name="T79" fmla="*/ 10 h 140"/>
                  <a:gd name="T80" fmla="*/ 238 w 288"/>
                  <a:gd name="T81" fmla="*/ 4 h 140"/>
                  <a:gd name="T82" fmla="*/ 214 w 288"/>
                  <a:gd name="T83" fmla="*/ 0 h 140"/>
                  <a:gd name="T84" fmla="*/ 190 w 288"/>
                  <a:gd name="T85" fmla="*/ 0 h 140"/>
                  <a:gd name="T86" fmla="*/ 162 w 288"/>
                  <a:gd name="T87" fmla="*/ 0 h 140"/>
                  <a:gd name="T88" fmla="*/ 132 w 288"/>
                  <a:gd name="T89" fmla="*/ 4 h 140"/>
                  <a:gd name="T90" fmla="*/ 132 w 288"/>
                  <a:gd name="T91" fmla="*/ 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0">
                    <a:moveTo>
                      <a:pt x="132" y="4"/>
                    </a:moveTo>
                    <a:lnTo>
                      <a:pt x="132" y="4"/>
                    </a:lnTo>
                    <a:lnTo>
                      <a:pt x="104" y="12"/>
                    </a:lnTo>
                    <a:lnTo>
                      <a:pt x="78" y="20"/>
                    </a:lnTo>
                    <a:lnTo>
                      <a:pt x="54" y="30"/>
                    </a:lnTo>
                    <a:lnTo>
                      <a:pt x="34" y="42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0"/>
                    </a:lnTo>
                    <a:lnTo>
                      <a:pt x="32" y="128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0"/>
                    </a:lnTo>
                    <a:lnTo>
                      <a:pt x="128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6" y="128"/>
                    </a:lnTo>
                    <a:lnTo>
                      <a:pt x="212" y="120"/>
                    </a:lnTo>
                    <a:lnTo>
                      <a:pt x="236" y="110"/>
                    </a:lnTo>
                    <a:lnTo>
                      <a:pt x="254" y="98"/>
                    </a:lnTo>
                    <a:lnTo>
                      <a:pt x="270" y="84"/>
                    </a:lnTo>
                    <a:lnTo>
                      <a:pt x="282" y="70"/>
                    </a:lnTo>
                    <a:lnTo>
                      <a:pt x="286" y="64"/>
                    </a:lnTo>
                    <a:lnTo>
                      <a:pt x="288" y="56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6"/>
                    </a:lnTo>
                    <a:lnTo>
                      <a:pt x="282" y="30"/>
                    </a:lnTo>
                    <a:lnTo>
                      <a:pt x="278" y="24"/>
                    </a:lnTo>
                    <a:lnTo>
                      <a:pt x="272" y="20"/>
                    </a:lnTo>
                    <a:lnTo>
                      <a:pt x="256" y="10"/>
                    </a:lnTo>
                    <a:lnTo>
                      <a:pt x="238" y="4"/>
                    </a:lnTo>
                    <a:lnTo>
                      <a:pt x="214" y="0"/>
                    </a:lnTo>
                    <a:lnTo>
                      <a:pt x="190" y="0"/>
                    </a:lnTo>
                    <a:lnTo>
                      <a:pt x="162" y="0"/>
                    </a:lnTo>
                    <a:lnTo>
                      <a:pt x="132" y="4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3" name="Freeform 78"/>
              <p:cNvSpPr/>
              <p:nvPr/>
            </p:nvSpPr>
            <p:spPr bwMode="auto">
              <a:xfrm>
                <a:off x="7867650" y="4705350"/>
                <a:ext cx="400050" cy="165100"/>
              </a:xfrm>
              <a:custGeom>
                <a:avLst/>
                <a:gdLst>
                  <a:gd name="T0" fmla="*/ 118 w 252"/>
                  <a:gd name="T1" fmla="*/ 4 h 104"/>
                  <a:gd name="T2" fmla="*/ 118 w 252"/>
                  <a:gd name="T3" fmla="*/ 4 h 104"/>
                  <a:gd name="T4" fmla="*/ 94 w 252"/>
                  <a:gd name="T5" fmla="*/ 10 h 104"/>
                  <a:gd name="T6" fmla="*/ 70 w 252"/>
                  <a:gd name="T7" fmla="*/ 18 h 104"/>
                  <a:gd name="T8" fmla="*/ 46 w 252"/>
                  <a:gd name="T9" fmla="*/ 28 h 104"/>
                  <a:gd name="T10" fmla="*/ 26 w 252"/>
                  <a:gd name="T11" fmla="*/ 40 h 104"/>
                  <a:gd name="T12" fmla="*/ 26 w 252"/>
                  <a:gd name="T13" fmla="*/ 40 h 104"/>
                  <a:gd name="T14" fmla="*/ 18 w 252"/>
                  <a:gd name="T15" fmla="*/ 46 h 104"/>
                  <a:gd name="T16" fmla="*/ 8 w 252"/>
                  <a:gd name="T17" fmla="*/ 54 h 104"/>
                  <a:gd name="T18" fmla="*/ 2 w 252"/>
                  <a:gd name="T19" fmla="*/ 64 h 104"/>
                  <a:gd name="T20" fmla="*/ 0 w 252"/>
                  <a:gd name="T21" fmla="*/ 70 h 104"/>
                  <a:gd name="T22" fmla="*/ 0 w 252"/>
                  <a:gd name="T23" fmla="*/ 76 h 104"/>
                  <a:gd name="T24" fmla="*/ 0 w 252"/>
                  <a:gd name="T25" fmla="*/ 76 h 104"/>
                  <a:gd name="T26" fmla="*/ 2 w 252"/>
                  <a:gd name="T27" fmla="*/ 80 h 104"/>
                  <a:gd name="T28" fmla="*/ 6 w 252"/>
                  <a:gd name="T29" fmla="*/ 84 h 104"/>
                  <a:gd name="T30" fmla="*/ 16 w 252"/>
                  <a:gd name="T31" fmla="*/ 92 h 104"/>
                  <a:gd name="T32" fmla="*/ 28 w 252"/>
                  <a:gd name="T33" fmla="*/ 96 h 104"/>
                  <a:gd name="T34" fmla="*/ 38 w 252"/>
                  <a:gd name="T35" fmla="*/ 100 h 104"/>
                  <a:gd name="T36" fmla="*/ 38 w 252"/>
                  <a:gd name="T37" fmla="*/ 100 h 104"/>
                  <a:gd name="T38" fmla="*/ 62 w 252"/>
                  <a:gd name="T39" fmla="*/ 104 h 104"/>
                  <a:gd name="T40" fmla="*/ 86 w 252"/>
                  <a:gd name="T41" fmla="*/ 104 h 104"/>
                  <a:gd name="T42" fmla="*/ 110 w 252"/>
                  <a:gd name="T43" fmla="*/ 102 h 104"/>
                  <a:gd name="T44" fmla="*/ 134 w 252"/>
                  <a:gd name="T45" fmla="*/ 100 h 104"/>
                  <a:gd name="T46" fmla="*/ 134 w 252"/>
                  <a:gd name="T47" fmla="*/ 100 h 104"/>
                  <a:gd name="T48" fmla="*/ 158 w 252"/>
                  <a:gd name="T49" fmla="*/ 94 h 104"/>
                  <a:gd name="T50" fmla="*/ 182 w 252"/>
                  <a:gd name="T51" fmla="*/ 86 h 104"/>
                  <a:gd name="T52" fmla="*/ 206 w 252"/>
                  <a:gd name="T53" fmla="*/ 76 h 104"/>
                  <a:gd name="T54" fmla="*/ 226 w 252"/>
                  <a:gd name="T55" fmla="*/ 64 h 104"/>
                  <a:gd name="T56" fmla="*/ 226 w 252"/>
                  <a:gd name="T57" fmla="*/ 64 h 104"/>
                  <a:gd name="T58" fmla="*/ 234 w 252"/>
                  <a:gd name="T59" fmla="*/ 58 h 104"/>
                  <a:gd name="T60" fmla="*/ 244 w 252"/>
                  <a:gd name="T61" fmla="*/ 48 h 104"/>
                  <a:gd name="T62" fmla="*/ 250 w 252"/>
                  <a:gd name="T63" fmla="*/ 38 h 104"/>
                  <a:gd name="T64" fmla="*/ 252 w 252"/>
                  <a:gd name="T65" fmla="*/ 34 h 104"/>
                  <a:gd name="T66" fmla="*/ 252 w 252"/>
                  <a:gd name="T67" fmla="*/ 28 h 104"/>
                  <a:gd name="T68" fmla="*/ 252 w 252"/>
                  <a:gd name="T69" fmla="*/ 28 h 104"/>
                  <a:gd name="T70" fmla="*/ 250 w 252"/>
                  <a:gd name="T71" fmla="*/ 24 h 104"/>
                  <a:gd name="T72" fmla="*/ 246 w 252"/>
                  <a:gd name="T73" fmla="*/ 20 h 104"/>
                  <a:gd name="T74" fmla="*/ 236 w 252"/>
                  <a:gd name="T75" fmla="*/ 12 h 104"/>
                  <a:gd name="T76" fmla="*/ 224 w 252"/>
                  <a:gd name="T77" fmla="*/ 8 h 104"/>
                  <a:gd name="T78" fmla="*/ 214 w 252"/>
                  <a:gd name="T79" fmla="*/ 4 h 104"/>
                  <a:gd name="T80" fmla="*/ 214 w 252"/>
                  <a:gd name="T81" fmla="*/ 4 h 104"/>
                  <a:gd name="T82" fmla="*/ 190 w 252"/>
                  <a:gd name="T83" fmla="*/ 0 h 104"/>
                  <a:gd name="T84" fmla="*/ 166 w 252"/>
                  <a:gd name="T85" fmla="*/ 0 h 104"/>
                  <a:gd name="T86" fmla="*/ 140 w 252"/>
                  <a:gd name="T87" fmla="*/ 0 h 104"/>
                  <a:gd name="T88" fmla="*/ 118 w 252"/>
                  <a:gd name="T89" fmla="*/ 4 h 104"/>
                  <a:gd name="T90" fmla="*/ 118 w 252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4">
                    <a:moveTo>
                      <a:pt x="118" y="4"/>
                    </a:moveTo>
                    <a:lnTo>
                      <a:pt x="118" y="4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8" y="54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6" y="92"/>
                    </a:lnTo>
                    <a:lnTo>
                      <a:pt x="28" y="96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4"/>
                    </a:lnTo>
                    <a:lnTo>
                      <a:pt x="110" y="102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6"/>
                    </a:lnTo>
                    <a:lnTo>
                      <a:pt x="206" y="76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4" y="48"/>
                    </a:lnTo>
                    <a:lnTo>
                      <a:pt x="250" y="38"/>
                    </a:lnTo>
                    <a:lnTo>
                      <a:pt x="252" y="34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2"/>
                    </a:lnTo>
                    <a:lnTo>
                      <a:pt x="224" y="8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190" y="0"/>
                    </a:lnTo>
                    <a:lnTo>
                      <a:pt x="166" y="0"/>
                    </a:lnTo>
                    <a:lnTo>
                      <a:pt x="140" y="0"/>
                    </a:lnTo>
                    <a:lnTo>
                      <a:pt x="118" y="4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4" name="Freeform 79"/>
              <p:cNvSpPr/>
              <p:nvPr/>
            </p:nvSpPr>
            <p:spPr bwMode="auto">
              <a:xfrm>
                <a:off x="7842250" y="4759325"/>
                <a:ext cx="466725" cy="193675"/>
              </a:xfrm>
              <a:custGeom>
                <a:avLst/>
                <a:gdLst>
                  <a:gd name="T0" fmla="*/ 266 w 294"/>
                  <a:gd name="T1" fmla="*/ 32 h 122"/>
                  <a:gd name="T2" fmla="*/ 242 w 294"/>
                  <a:gd name="T3" fmla="*/ 50 h 122"/>
                  <a:gd name="T4" fmla="*/ 218 w 294"/>
                  <a:gd name="T5" fmla="*/ 62 h 122"/>
                  <a:gd name="T6" fmla="*/ 192 w 294"/>
                  <a:gd name="T7" fmla="*/ 72 h 122"/>
                  <a:gd name="T8" fmla="*/ 166 w 294"/>
                  <a:gd name="T9" fmla="*/ 80 h 122"/>
                  <a:gd name="T10" fmla="*/ 154 w 294"/>
                  <a:gd name="T11" fmla="*/ 82 h 122"/>
                  <a:gd name="T12" fmla="*/ 140 w 294"/>
                  <a:gd name="T13" fmla="*/ 84 h 122"/>
                  <a:gd name="T14" fmla="*/ 114 w 294"/>
                  <a:gd name="T15" fmla="*/ 86 h 122"/>
                  <a:gd name="T16" fmla="*/ 86 w 294"/>
                  <a:gd name="T17" fmla="*/ 86 h 122"/>
                  <a:gd name="T18" fmla="*/ 58 w 294"/>
                  <a:gd name="T19" fmla="*/ 84 h 122"/>
                  <a:gd name="T20" fmla="*/ 44 w 294"/>
                  <a:gd name="T21" fmla="*/ 80 h 122"/>
                  <a:gd name="T22" fmla="*/ 30 w 294"/>
                  <a:gd name="T23" fmla="*/ 76 h 122"/>
                  <a:gd name="T24" fmla="*/ 12 w 294"/>
                  <a:gd name="T25" fmla="*/ 66 h 122"/>
                  <a:gd name="T26" fmla="*/ 0 w 294"/>
                  <a:gd name="T27" fmla="*/ 54 h 122"/>
                  <a:gd name="T28" fmla="*/ 6 w 294"/>
                  <a:gd name="T29" fmla="*/ 88 h 122"/>
                  <a:gd name="T30" fmla="*/ 10 w 294"/>
                  <a:gd name="T31" fmla="*/ 94 h 122"/>
                  <a:gd name="T32" fmla="*/ 26 w 294"/>
                  <a:gd name="T33" fmla="*/ 106 h 122"/>
                  <a:gd name="T34" fmla="*/ 36 w 294"/>
                  <a:gd name="T35" fmla="*/ 110 h 122"/>
                  <a:gd name="T36" fmla="*/ 64 w 294"/>
                  <a:gd name="T37" fmla="*/ 118 h 122"/>
                  <a:gd name="T38" fmla="*/ 92 w 294"/>
                  <a:gd name="T39" fmla="*/ 122 h 122"/>
                  <a:gd name="T40" fmla="*/ 120 w 294"/>
                  <a:gd name="T41" fmla="*/ 120 h 122"/>
                  <a:gd name="T42" fmla="*/ 146 w 294"/>
                  <a:gd name="T43" fmla="*/ 118 h 122"/>
                  <a:gd name="T44" fmla="*/ 160 w 294"/>
                  <a:gd name="T45" fmla="*/ 116 h 122"/>
                  <a:gd name="T46" fmla="*/ 172 w 294"/>
                  <a:gd name="T47" fmla="*/ 114 h 122"/>
                  <a:gd name="T48" fmla="*/ 198 w 294"/>
                  <a:gd name="T49" fmla="*/ 106 h 122"/>
                  <a:gd name="T50" fmla="*/ 224 w 294"/>
                  <a:gd name="T51" fmla="*/ 96 h 122"/>
                  <a:gd name="T52" fmla="*/ 248 w 294"/>
                  <a:gd name="T53" fmla="*/ 84 h 122"/>
                  <a:gd name="T54" fmla="*/ 262 w 294"/>
                  <a:gd name="T55" fmla="*/ 76 h 122"/>
                  <a:gd name="T56" fmla="*/ 272 w 294"/>
                  <a:gd name="T57" fmla="*/ 66 h 122"/>
                  <a:gd name="T58" fmla="*/ 286 w 294"/>
                  <a:gd name="T59" fmla="*/ 50 h 122"/>
                  <a:gd name="T60" fmla="*/ 294 w 294"/>
                  <a:gd name="T61" fmla="*/ 34 h 122"/>
                  <a:gd name="T62" fmla="*/ 286 w 294"/>
                  <a:gd name="T63" fmla="*/ 0 h 122"/>
                  <a:gd name="T64" fmla="*/ 284 w 294"/>
                  <a:gd name="T65" fmla="*/ 8 h 122"/>
                  <a:gd name="T66" fmla="*/ 274 w 294"/>
                  <a:gd name="T67" fmla="*/ 24 h 122"/>
                  <a:gd name="T68" fmla="*/ 266 w 294"/>
                  <a:gd name="T69" fmla="*/ 3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6" y="32"/>
                    </a:moveTo>
                    <a:lnTo>
                      <a:pt x="266" y="32"/>
                    </a:lnTo>
                    <a:lnTo>
                      <a:pt x="254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0" y="94"/>
                    </a:lnTo>
                    <a:lnTo>
                      <a:pt x="18" y="100"/>
                    </a:lnTo>
                    <a:lnTo>
                      <a:pt x="26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50" y="114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48" y="84"/>
                    </a:lnTo>
                    <a:lnTo>
                      <a:pt x="248" y="84"/>
                    </a:lnTo>
                    <a:lnTo>
                      <a:pt x="262" y="76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0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4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5" name="Freeform 80"/>
              <p:cNvSpPr>
                <a:spLocks noEditPoints="1"/>
              </p:cNvSpPr>
              <p:nvPr/>
            </p:nvSpPr>
            <p:spPr bwMode="auto">
              <a:xfrm>
                <a:off x="7969250" y="4724400"/>
                <a:ext cx="180975" cy="114300"/>
              </a:xfrm>
              <a:custGeom>
                <a:avLst/>
                <a:gdLst>
                  <a:gd name="T0" fmla="*/ 108 w 114"/>
                  <a:gd name="T1" fmla="*/ 66 h 72"/>
                  <a:gd name="T2" fmla="*/ 98 w 114"/>
                  <a:gd name="T3" fmla="*/ 60 h 72"/>
                  <a:gd name="T4" fmla="*/ 80 w 114"/>
                  <a:gd name="T5" fmla="*/ 70 h 72"/>
                  <a:gd name="T6" fmla="*/ 72 w 114"/>
                  <a:gd name="T7" fmla="*/ 72 h 72"/>
                  <a:gd name="T8" fmla="*/ 62 w 114"/>
                  <a:gd name="T9" fmla="*/ 72 h 72"/>
                  <a:gd name="T10" fmla="*/ 42 w 114"/>
                  <a:gd name="T11" fmla="*/ 68 h 72"/>
                  <a:gd name="T12" fmla="*/ 54 w 114"/>
                  <a:gd name="T13" fmla="*/ 56 h 72"/>
                  <a:gd name="T14" fmla="*/ 62 w 114"/>
                  <a:gd name="T15" fmla="*/ 60 h 72"/>
                  <a:gd name="T16" fmla="*/ 72 w 114"/>
                  <a:gd name="T17" fmla="*/ 60 h 72"/>
                  <a:gd name="T18" fmla="*/ 90 w 114"/>
                  <a:gd name="T19" fmla="*/ 54 h 72"/>
                  <a:gd name="T20" fmla="*/ 72 w 114"/>
                  <a:gd name="T21" fmla="*/ 46 h 72"/>
                  <a:gd name="T22" fmla="*/ 58 w 114"/>
                  <a:gd name="T23" fmla="*/ 36 h 72"/>
                  <a:gd name="T24" fmla="*/ 38 w 114"/>
                  <a:gd name="T25" fmla="*/ 44 h 72"/>
                  <a:gd name="T26" fmla="*/ 28 w 114"/>
                  <a:gd name="T27" fmla="*/ 46 h 72"/>
                  <a:gd name="T28" fmla="*/ 20 w 114"/>
                  <a:gd name="T29" fmla="*/ 46 h 72"/>
                  <a:gd name="T30" fmla="*/ 6 w 114"/>
                  <a:gd name="T31" fmla="*/ 42 h 72"/>
                  <a:gd name="T32" fmla="*/ 2 w 114"/>
                  <a:gd name="T33" fmla="*/ 38 h 72"/>
                  <a:gd name="T34" fmla="*/ 0 w 114"/>
                  <a:gd name="T35" fmla="*/ 30 h 72"/>
                  <a:gd name="T36" fmla="*/ 0 w 114"/>
                  <a:gd name="T37" fmla="*/ 26 h 72"/>
                  <a:gd name="T38" fmla="*/ 16 w 114"/>
                  <a:gd name="T39" fmla="*/ 12 h 72"/>
                  <a:gd name="T40" fmla="*/ 12 w 114"/>
                  <a:gd name="T41" fmla="*/ 8 h 72"/>
                  <a:gd name="T42" fmla="*/ 18 w 114"/>
                  <a:gd name="T43" fmla="*/ 4 h 72"/>
                  <a:gd name="T44" fmla="*/ 22 w 114"/>
                  <a:gd name="T45" fmla="*/ 8 h 72"/>
                  <a:gd name="T46" fmla="*/ 32 w 114"/>
                  <a:gd name="T47" fmla="*/ 2 h 72"/>
                  <a:gd name="T48" fmla="*/ 42 w 114"/>
                  <a:gd name="T49" fmla="*/ 0 h 72"/>
                  <a:gd name="T50" fmla="*/ 64 w 114"/>
                  <a:gd name="T51" fmla="*/ 2 h 72"/>
                  <a:gd name="T52" fmla="*/ 54 w 114"/>
                  <a:gd name="T53" fmla="*/ 10 h 72"/>
                  <a:gd name="T54" fmla="*/ 48 w 114"/>
                  <a:gd name="T55" fmla="*/ 8 h 72"/>
                  <a:gd name="T56" fmla="*/ 42 w 114"/>
                  <a:gd name="T57" fmla="*/ 8 h 72"/>
                  <a:gd name="T58" fmla="*/ 30 w 114"/>
                  <a:gd name="T59" fmla="*/ 12 h 72"/>
                  <a:gd name="T60" fmla="*/ 42 w 114"/>
                  <a:gd name="T61" fmla="*/ 18 h 72"/>
                  <a:gd name="T62" fmla="*/ 56 w 114"/>
                  <a:gd name="T63" fmla="*/ 26 h 72"/>
                  <a:gd name="T64" fmla="*/ 70 w 114"/>
                  <a:gd name="T65" fmla="*/ 20 h 72"/>
                  <a:gd name="T66" fmla="*/ 82 w 114"/>
                  <a:gd name="T67" fmla="*/ 18 h 72"/>
                  <a:gd name="T68" fmla="*/ 94 w 114"/>
                  <a:gd name="T69" fmla="*/ 18 h 72"/>
                  <a:gd name="T70" fmla="*/ 104 w 114"/>
                  <a:gd name="T71" fmla="*/ 22 h 72"/>
                  <a:gd name="T72" fmla="*/ 112 w 114"/>
                  <a:gd name="T73" fmla="*/ 32 h 72"/>
                  <a:gd name="T74" fmla="*/ 114 w 114"/>
                  <a:gd name="T75" fmla="*/ 36 h 72"/>
                  <a:gd name="T76" fmla="*/ 112 w 114"/>
                  <a:gd name="T77" fmla="*/ 44 h 72"/>
                  <a:gd name="T78" fmla="*/ 104 w 114"/>
                  <a:gd name="T79" fmla="*/ 54 h 72"/>
                  <a:gd name="T80" fmla="*/ 114 w 114"/>
                  <a:gd name="T81" fmla="*/ 60 h 72"/>
                  <a:gd name="T82" fmla="*/ 108 w 114"/>
                  <a:gd name="T83" fmla="*/ 66 h 72"/>
                  <a:gd name="T84" fmla="*/ 22 w 114"/>
                  <a:gd name="T85" fmla="*/ 16 h 72"/>
                  <a:gd name="T86" fmla="*/ 18 w 114"/>
                  <a:gd name="T87" fmla="*/ 20 h 72"/>
                  <a:gd name="T88" fmla="*/ 16 w 114"/>
                  <a:gd name="T89" fmla="*/ 26 h 72"/>
                  <a:gd name="T90" fmla="*/ 20 w 114"/>
                  <a:gd name="T91" fmla="*/ 32 h 72"/>
                  <a:gd name="T92" fmla="*/ 24 w 114"/>
                  <a:gd name="T93" fmla="*/ 34 h 72"/>
                  <a:gd name="T94" fmla="*/ 30 w 114"/>
                  <a:gd name="T95" fmla="*/ 36 h 72"/>
                  <a:gd name="T96" fmla="*/ 48 w 114"/>
                  <a:gd name="T97" fmla="*/ 30 h 72"/>
                  <a:gd name="T98" fmla="*/ 34 w 114"/>
                  <a:gd name="T99" fmla="*/ 22 h 72"/>
                  <a:gd name="T100" fmla="*/ 22 w 114"/>
                  <a:gd name="T101" fmla="*/ 16 h 72"/>
                  <a:gd name="T102" fmla="*/ 96 w 114"/>
                  <a:gd name="T103" fmla="*/ 50 h 72"/>
                  <a:gd name="T104" fmla="*/ 96 w 114"/>
                  <a:gd name="T105" fmla="*/ 50 h 72"/>
                  <a:gd name="T106" fmla="*/ 100 w 114"/>
                  <a:gd name="T107" fmla="*/ 38 h 72"/>
                  <a:gd name="T108" fmla="*/ 98 w 114"/>
                  <a:gd name="T109" fmla="*/ 34 h 72"/>
                  <a:gd name="T110" fmla="*/ 94 w 114"/>
                  <a:gd name="T111" fmla="*/ 30 h 72"/>
                  <a:gd name="T112" fmla="*/ 82 w 114"/>
                  <a:gd name="T113" fmla="*/ 26 h 72"/>
                  <a:gd name="T114" fmla="*/ 76 w 114"/>
                  <a:gd name="T115" fmla="*/ 28 h 72"/>
                  <a:gd name="T116" fmla="*/ 66 w 114"/>
                  <a:gd name="T117" fmla="*/ 32 h 72"/>
                  <a:gd name="T118" fmla="*/ 80 w 114"/>
                  <a:gd name="T119" fmla="*/ 40 h 72"/>
                  <a:gd name="T120" fmla="*/ 96 w 114"/>
                  <a:gd name="T12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" h="72">
                    <a:moveTo>
                      <a:pt x="108" y="66"/>
                    </a:moveTo>
                    <a:lnTo>
                      <a:pt x="108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88" y="66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2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2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0" y="28"/>
                    </a:lnTo>
                    <a:lnTo>
                      <a:pt x="112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6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8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8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6" name="Freeform 81"/>
              <p:cNvSpPr/>
              <p:nvPr/>
            </p:nvSpPr>
            <p:spPr bwMode="auto">
              <a:xfrm>
                <a:off x="7874000" y="4622800"/>
                <a:ext cx="460375" cy="225425"/>
              </a:xfrm>
              <a:custGeom>
                <a:avLst/>
                <a:gdLst>
                  <a:gd name="T0" fmla="*/ 132 w 290"/>
                  <a:gd name="T1" fmla="*/ 6 h 142"/>
                  <a:gd name="T2" fmla="*/ 132 w 290"/>
                  <a:gd name="T3" fmla="*/ 6 h 142"/>
                  <a:gd name="T4" fmla="*/ 104 w 290"/>
                  <a:gd name="T5" fmla="*/ 12 h 142"/>
                  <a:gd name="T6" fmla="*/ 78 w 290"/>
                  <a:gd name="T7" fmla="*/ 22 h 142"/>
                  <a:gd name="T8" fmla="*/ 54 w 290"/>
                  <a:gd name="T9" fmla="*/ 32 h 142"/>
                  <a:gd name="T10" fmla="*/ 34 w 290"/>
                  <a:gd name="T11" fmla="*/ 44 h 142"/>
                  <a:gd name="T12" fmla="*/ 18 w 290"/>
                  <a:gd name="T13" fmla="*/ 58 h 142"/>
                  <a:gd name="T14" fmla="*/ 8 w 290"/>
                  <a:gd name="T15" fmla="*/ 72 h 142"/>
                  <a:gd name="T16" fmla="*/ 4 w 290"/>
                  <a:gd name="T17" fmla="*/ 78 h 142"/>
                  <a:gd name="T18" fmla="*/ 2 w 290"/>
                  <a:gd name="T19" fmla="*/ 84 h 142"/>
                  <a:gd name="T20" fmla="*/ 0 w 290"/>
                  <a:gd name="T21" fmla="*/ 92 h 142"/>
                  <a:gd name="T22" fmla="*/ 0 w 290"/>
                  <a:gd name="T23" fmla="*/ 98 h 142"/>
                  <a:gd name="T24" fmla="*/ 0 w 290"/>
                  <a:gd name="T25" fmla="*/ 98 h 142"/>
                  <a:gd name="T26" fmla="*/ 2 w 290"/>
                  <a:gd name="T27" fmla="*/ 106 h 142"/>
                  <a:gd name="T28" fmla="*/ 6 w 290"/>
                  <a:gd name="T29" fmla="*/ 112 h 142"/>
                  <a:gd name="T30" fmla="*/ 10 w 290"/>
                  <a:gd name="T31" fmla="*/ 116 h 142"/>
                  <a:gd name="T32" fmla="*/ 16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8 h 142"/>
                  <a:gd name="T38" fmla="*/ 74 w 290"/>
                  <a:gd name="T39" fmla="*/ 142 h 142"/>
                  <a:gd name="T40" fmla="*/ 100 w 290"/>
                  <a:gd name="T41" fmla="*/ 142 h 142"/>
                  <a:gd name="T42" fmla="*/ 128 w 290"/>
                  <a:gd name="T43" fmla="*/ 142 h 142"/>
                  <a:gd name="T44" fmla="*/ 156 w 290"/>
                  <a:gd name="T45" fmla="*/ 138 h 142"/>
                  <a:gd name="T46" fmla="*/ 156 w 290"/>
                  <a:gd name="T47" fmla="*/ 138 h 142"/>
                  <a:gd name="T48" fmla="*/ 186 w 290"/>
                  <a:gd name="T49" fmla="*/ 130 h 142"/>
                  <a:gd name="T50" fmla="*/ 212 w 290"/>
                  <a:gd name="T51" fmla="*/ 122 h 142"/>
                  <a:gd name="T52" fmla="*/ 236 w 290"/>
                  <a:gd name="T53" fmla="*/ 112 h 142"/>
                  <a:gd name="T54" fmla="*/ 256 w 290"/>
                  <a:gd name="T55" fmla="*/ 100 h 142"/>
                  <a:gd name="T56" fmla="*/ 270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6 h 142"/>
                  <a:gd name="T62" fmla="*/ 288 w 290"/>
                  <a:gd name="T63" fmla="*/ 58 h 142"/>
                  <a:gd name="T64" fmla="*/ 290 w 290"/>
                  <a:gd name="T65" fmla="*/ 52 h 142"/>
                  <a:gd name="T66" fmla="*/ 288 w 290"/>
                  <a:gd name="T67" fmla="*/ 44 h 142"/>
                  <a:gd name="T68" fmla="*/ 288 w 290"/>
                  <a:gd name="T69" fmla="*/ 44 h 142"/>
                  <a:gd name="T70" fmla="*/ 286 w 290"/>
                  <a:gd name="T71" fmla="*/ 38 h 142"/>
                  <a:gd name="T72" fmla="*/ 284 w 290"/>
                  <a:gd name="T73" fmla="*/ 32 h 142"/>
                  <a:gd name="T74" fmla="*/ 278 w 290"/>
                  <a:gd name="T75" fmla="*/ 26 h 142"/>
                  <a:gd name="T76" fmla="*/ 272 w 290"/>
                  <a:gd name="T77" fmla="*/ 22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4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2 w 290"/>
                  <a:gd name="T89" fmla="*/ 6 h 142"/>
                  <a:gd name="T90" fmla="*/ 132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8"/>
                    </a:lnTo>
                    <a:lnTo>
                      <a:pt x="8" y="72"/>
                    </a:lnTo>
                    <a:lnTo>
                      <a:pt x="4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6"/>
                    </a:lnTo>
                    <a:lnTo>
                      <a:pt x="6" y="112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2" y="130"/>
                    </a:lnTo>
                    <a:lnTo>
                      <a:pt x="52" y="138"/>
                    </a:lnTo>
                    <a:lnTo>
                      <a:pt x="74" y="142"/>
                    </a:lnTo>
                    <a:lnTo>
                      <a:pt x="100" y="142"/>
                    </a:lnTo>
                    <a:lnTo>
                      <a:pt x="128" y="142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6" y="112"/>
                    </a:lnTo>
                    <a:lnTo>
                      <a:pt x="256" y="100"/>
                    </a:lnTo>
                    <a:lnTo>
                      <a:pt x="270" y="86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88" y="58"/>
                    </a:lnTo>
                    <a:lnTo>
                      <a:pt x="290" y="52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4" y="32"/>
                    </a:lnTo>
                    <a:lnTo>
                      <a:pt x="278" y="26"/>
                    </a:lnTo>
                    <a:lnTo>
                      <a:pt x="272" y="22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4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7" name="Freeform 82"/>
              <p:cNvSpPr/>
              <p:nvPr/>
            </p:nvSpPr>
            <p:spPr bwMode="auto">
              <a:xfrm>
                <a:off x="7902575" y="4641850"/>
                <a:ext cx="400050" cy="168275"/>
              </a:xfrm>
              <a:custGeom>
                <a:avLst/>
                <a:gdLst>
                  <a:gd name="T0" fmla="*/ 118 w 252"/>
                  <a:gd name="T1" fmla="*/ 6 h 106"/>
                  <a:gd name="T2" fmla="*/ 118 w 252"/>
                  <a:gd name="T3" fmla="*/ 6 h 106"/>
                  <a:gd name="T4" fmla="*/ 94 w 252"/>
                  <a:gd name="T5" fmla="*/ 12 h 106"/>
                  <a:gd name="T6" fmla="*/ 70 w 252"/>
                  <a:gd name="T7" fmla="*/ 18 h 106"/>
                  <a:gd name="T8" fmla="*/ 48 w 252"/>
                  <a:gd name="T9" fmla="*/ 28 h 106"/>
                  <a:gd name="T10" fmla="*/ 26 w 252"/>
                  <a:gd name="T11" fmla="*/ 42 h 106"/>
                  <a:gd name="T12" fmla="*/ 26 w 252"/>
                  <a:gd name="T13" fmla="*/ 42 h 106"/>
                  <a:gd name="T14" fmla="*/ 18 w 252"/>
                  <a:gd name="T15" fmla="*/ 48 h 106"/>
                  <a:gd name="T16" fmla="*/ 8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8 h 106"/>
                  <a:gd name="T24" fmla="*/ 0 w 252"/>
                  <a:gd name="T25" fmla="*/ 78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4 h 106"/>
                  <a:gd name="T32" fmla="*/ 28 w 252"/>
                  <a:gd name="T33" fmla="*/ 98 h 106"/>
                  <a:gd name="T34" fmla="*/ 38 w 252"/>
                  <a:gd name="T35" fmla="*/ 102 h 106"/>
                  <a:gd name="T36" fmla="*/ 38 w 252"/>
                  <a:gd name="T37" fmla="*/ 102 h 106"/>
                  <a:gd name="T38" fmla="*/ 62 w 252"/>
                  <a:gd name="T39" fmla="*/ 106 h 106"/>
                  <a:gd name="T40" fmla="*/ 86 w 252"/>
                  <a:gd name="T41" fmla="*/ 106 h 106"/>
                  <a:gd name="T42" fmla="*/ 112 w 252"/>
                  <a:gd name="T43" fmla="*/ 104 h 106"/>
                  <a:gd name="T44" fmla="*/ 136 w 252"/>
                  <a:gd name="T45" fmla="*/ 102 h 106"/>
                  <a:gd name="T46" fmla="*/ 136 w 252"/>
                  <a:gd name="T47" fmla="*/ 102 h 106"/>
                  <a:gd name="T48" fmla="*/ 158 w 252"/>
                  <a:gd name="T49" fmla="*/ 96 h 106"/>
                  <a:gd name="T50" fmla="*/ 182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60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6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6 h 106"/>
                  <a:gd name="T72" fmla="*/ 246 w 252"/>
                  <a:gd name="T73" fmla="*/ 22 h 106"/>
                  <a:gd name="T74" fmla="*/ 236 w 252"/>
                  <a:gd name="T75" fmla="*/ 14 h 106"/>
                  <a:gd name="T76" fmla="*/ 224 w 252"/>
                  <a:gd name="T77" fmla="*/ 10 h 106"/>
                  <a:gd name="T78" fmla="*/ 214 w 252"/>
                  <a:gd name="T79" fmla="*/ 6 h 106"/>
                  <a:gd name="T80" fmla="*/ 214 w 252"/>
                  <a:gd name="T81" fmla="*/ 6 h 106"/>
                  <a:gd name="T82" fmla="*/ 190 w 252"/>
                  <a:gd name="T83" fmla="*/ 2 h 106"/>
                  <a:gd name="T84" fmla="*/ 166 w 252"/>
                  <a:gd name="T85" fmla="*/ 0 h 106"/>
                  <a:gd name="T86" fmla="*/ 142 w 252"/>
                  <a:gd name="T87" fmla="*/ 2 h 106"/>
                  <a:gd name="T88" fmla="*/ 118 w 252"/>
                  <a:gd name="T89" fmla="*/ 6 h 106"/>
                  <a:gd name="T90" fmla="*/ 118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6"/>
                    </a:moveTo>
                    <a:lnTo>
                      <a:pt x="118" y="6"/>
                    </a:lnTo>
                    <a:lnTo>
                      <a:pt x="94" y="12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18" y="48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4"/>
                    </a:lnTo>
                    <a:lnTo>
                      <a:pt x="28" y="98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62" y="106"/>
                    </a:lnTo>
                    <a:lnTo>
                      <a:pt x="86" y="106"/>
                    </a:lnTo>
                    <a:lnTo>
                      <a:pt x="112" y="104"/>
                    </a:lnTo>
                    <a:lnTo>
                      <a:pt x="136" y="102"/>
                    </a:lnTo>
                    <a:lnTo>
                      <a:pt x="136" y="102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6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60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6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6"/>
                    </a:lnTo>
                    <a:lnTo>
                      <a:pt x="246" y="22"/>
                    </a:lnTo>
                    <a:lnTo>
                      <a:pt x="236" y="14"/>
                    </a:lnTo>
                    <a:lnTo>
                      <a:pt x="224" y="10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6" y="0"/>
                    </a:lnTo>
                    <a:lnTo>
                      <a:pt x="142" y="2"/>
                    </a:lnTo>
                    <a:lnTo>
                      <a:pt x="118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8" name="Freeform 83"/>
              <p:cNvSpPr/>
              <p:nvPr/>
            </p:nvSpPr>
            <p:spPr bwMode="auto">
              <a:xfrm>
                <a:off x="7877175" y="4699000"/>
                <a:ext cx="466725" cy="190500"/>
              </a:xfrm>
              <a:custGeom>
                <a:avLst/>
                <a:gdLst>
                  <a:gd name="T0" fmla="*/ 266 w 294"/>
                  <a:gd name="T1" fmla="*/ 32 h 120"/>
                  <a:gd name="T2" fmla="*/ 242 w 294"/>
                  <a:gd name="T3" fmla="*/ 50 h 120"/>
                  <a:gd name="T4" fmla="*/ 218 w 294"/>
                  <a:gd name="T5" fmla="*/ 62 h 120"/>
                  <a:gd name="T6" fmla="*/ 192 w 294"/>
                  <a:gd name="T7" fmla="*/ 72 h 120"/>
                  <a:gd name="T8" fmla="*/ 166 w 294"/>
                  <a:gd name="T9" fmla="*/ 78 h 120"/>
                  <a:gd name="T10" fmla="*/ 154 w 294"/>
                  <a:gd name="T11" fmla="*/ 82 h 120"/>
                  <a:gd name="T12" fmla="*/ 140 w 294"/>
                  <a:gd name="T13" fmla="*/ 84 h 120"/>
                  <a:gd name="T14" fmla="*/ 114 w 294"/>
                  <a:gd name="T15" fmla="*/ 86 h 120"/>
                  <a:gd name="T16" fmla="*/ 86 w 294"/>
                  <a:gd name="T17" fmla="*/ 86 h 120"/>
                  <a:gd name="T18" fmla="*/ 58 w 294"/>
                  <a:gd name="T19" fmla="*/ 84 h 120"/>
                  <a:gd name="T20" fmla="*/ 44 w 294"/>
                  <a:gd name="T21" fmla="*/ 80 h 120"/>
                  <a:gd name="T22" fmla="*/ 30 w 294"/>
                  <a:gd name="T23" fmla="*/ 76 h 120"/>
                  <a:gd name="T24" fmla="*/ 12 w 294"/>
                  <a:gd name="T25" fmla="*/ 66 h 120"/>
                  <a:gd name="T26" fmla="*/ 0 w 294"/>
                  <a:gd name="T27" fmla="*/ 54 h 120"/>
                  <a:gd name="T28" fmla="*/ 6 w 294"/>
                  <a:gd name="T29" fmla="*/ 88 h 120"/>
                  <a:gd name="T30" fmla="*/ 12 w 294"/>
                  <a:gd name="T31" fmla="*/ 94 h 120"/>
                  <a:gd name="T32" fmla="*/ 26 w 294"/>
                  <a:gd name="T33" fmla="*/ 106 h 120"/>
                  <a:gd name="T34" fmla="*/ 36 w 294"/>
                  <a:gd name="T35" fmla="*/ 110 h 120"/>
                  <a:gd name="T36" fmla="*/ 64 w 294"/>
                  <a:gd name="T37" fmla="*/ 118 h 120"/>
                  <a:gd name="T38" fmla="*/ 92 w 294"/>
                  <a:gd name="T39" fmla="*/ 120 h 120"/>
                  <a:gd name="T40" fmla="*/ 120 w 294"/>
                  <a:gd name="T41" fmla="*/ 120 h 120"/>
                  <a:gd name="T42" fmla="*/ 146 w 294"/>
                  <a:gd name="T43" fmla="*/ 118 h 120"/>
                  <a:gd name="T44" fmla="*/ 160 w 294"/>
                  <a:gd name="T45" fmla="*/ 116 h 120"/>
                  <a:gd name="T46" fmla="*/ 172 w 294"/>
                  <a:gd name="T47" fmla="*/ 114 h 120"/>
                  <a:gd name="T48" fmla="*/ 198 w 294"/>
                  <a:gd name="T49" fmla="*/ 106 h 120"/>
                  <a:gd name="T50" fmla="*/ 224 w 294"/>
                  <a:gd name="T51" fmla="*/ 96 h 120"/>
                  <a:gd name="T52" fmla="*/ 248 w 294"/>
                  <a:gd name="T53" fmla="*/ 84 h 120"/>
                  <a:gd name="T54" fmla="*/ 262 w 294"/>
                  <a:gd name="T55" fmla="*/ 76 h 120"/>
                  <a:gd name="T56" fmla="*/ 272 w 294"/>
                  <a:gd name="T57" fmla="*/ 66 h 120"/>
                  <a:gd name="T58" fmla="*/ 286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4 w 294"/>
                  <a:gd name="T65" fmla="*/ 8 h 120"/>
                  <a:gd name="T66" fmla="*/ 274 w 294"/>
                  <a:gd name="T67" fmla="*/ 24 h 120"/>
                  <a:gd name="T68" fmla="*/ 266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6" y="32"/>
                    </a:moveTo>
                    <a:lnTo>
                      <a:pt x="266" y="32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6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50" y="114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48" y="84"/>
                    </a:lnTo>
                    <a:lnTo>
                      <a:pt x="248" y="84"/>
                    </a:lnTo>
                    <a:lnTo>
                      <a:pt x="262" y="76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0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4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79" name="Freeform 84"/>
              <p:cNvSpPr>
                <a:spLocks noEditPoints="1"/>
              </p:cNvSpPr>
              <p:nvPr/>
            </p:nvSpPr>
            <p:spPr bwMode="auto">
              <a:xfrm>
                <a:off x="8004175" y="4664075"/>
                <a:ext cx="184150" cy="114300"/>
              </a:xfrm>
              <a:custGeom>
                <a:avLst/>
                <a:gdLst>
                  <a:gd name="T0" fmla="*/ 108 w 116"/>
                  <a:gd name="T1" fmla="*/ 66 h 72"/>
                  <a:gd name="T2" fmla="*/ 98 w 116"/>
                  <a:gd name="T3" fmla="*/ 60 h 72"/>
                  <a:gd name="T4" fmla="*/ 80 w 116"/>
                  <a:gd name="T5" fmla="*/ 70 h 72"/>
                  <a:gd name="T6" fmla="*/ 72 w 116"/>
                  <a:gd name="T7" fmla="*/ 72 h 72"/>
                  <a:gd name="T8" fmla="*/ 62 w 116"/>
                  <a:gd name="T9" fmla="*/ 72 h 72"/>
                  <a:gd name="T10" fmla="*/ 42 w 116"/>
                  <a:gd name="T11" fmla="*/ 68 h 72"/>
                  <a:gd name="T12" fmla="*/ 54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6 h 72"/>
                  <a:gd name="T22" fmla="*/ 58 w 116"/>
                  <a:gd name="T23" fmla="*/ 36 h 72"/>
                  <a:gd name="T24" fmla="*/ 38 w 116"/>
                  <a:gd name="T25" fmla="*/ 44 h 72"/>
                  <a:gd name="T26" fmla="*/ 28 w 116"/>
                  <a:gd name="T27" fmla="*/ 46 h 72"/>
                  <a:gd name="T28" fmla="*/ 20 w 116"/>
                  <a:gd name="T29" fmla="*/ 46 h 72"/>
                  <a:gd name="T30" fmla="*/ 6 w 116"/>
                  <a:gd name="T31" fmla="*/ 42 h 72"/>
                  <a:gd name="T32" fmla="*/ 2 w 116"/>
                  <a:gd name="T33" fmla="*/ 38 h 72"/>
                  <a:gd name="T34" fmla="*/ 0 w 116"/>
                  <a:gd name="T35" fmla="*/ 30 h 72"/>
                  <a:gd name="T36" fmla="*/ 0 w 116"/>
                  <a:gd name="T37" fmla="*/ 26 h 72"/>
                  <a:gd name="T38" fmla="*/ 16 w 116"/>
                  <a:gd name="T39" fmla="*/ 12 h 72"/>
                  <a:gd name="T40" fmla="*/ 12 w 116"/>
                  <a:gd name="T41" fmla="*/ 8 h 72"/>
                  <a:gd name="T42" fmla="*/ 18 w 116"/>
                  <a:gd name="T43" fmla="*/ 4 h 72"/>
                  <a:gd name="T44" fmla="*/ 22 w 116"/>
                  <a:gd name="T45" fmla="*/ 8 h 72"/>
                  <a:gd name="T46" fmla="*/ 34 w 116"/>
                  <a:gd name="T47" fmla="*/ 2 h 72"/>
                  <a:gd name="T48" fmla="*/ 42 w 116"/>
                  <a:gd name="T49" fmla="*/ 0 h 72"/>
                  <a:gd name="T50" fmla="*/ 64 w 116"/>
                  <a:gd name="T51" fmla="*/ 2 h 72"/>
                  <a:gd name="T52" fmla="*/ 54 w 116"/>
                  <a:gd name="T53" fmla="*/ 10 h 72"/>
                  <a:gd name="T54" fmla="*/ 48 w 116"/>
                  <a:gd name="T55" fmla="*/ 8 h 72"/>
                  <a:gd name="T56" fmla="*/ 42 w 116"/>
                  <a:gd name="T57" fmla="*/ 8 h 72"/>
                  <a:gd name="T58" fmla="*/ 30 w 116"/>
                  <a:gd name="T59" fmla="*/ 12 h 72"/>
                  <a:gd name="T60" fmla="*/ 42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2 w 116"/>
                  <a:gd name="T67" fmla="*/ 18 h 72"/>
                  <a:gd name="T68" fmla="*/ 94 w 116"/>
                  <a:gd name="T69" fmla="*/ 18 h 72"/>
                  <a:gd name="T70" fmla="*/ 104 w 116"/>
                  <a:gd name="T71" fmla="*/ 22 h 72"/>
                  <a:gd name="T72" fmla="*/ 112 w 116"/>
                  <a:gd name="T73" fmla="*/ 32 h 72"/>
                  <a:gd name="T74" fmla="*/ 114 w 116"/>
                  <a:gd name="T75" fmla="*/ 36 h 72"/>
                  <a:gd name="T76" fmla="*/ 112 w 116"/>
                  <a:gd name="T77" fmla="*/ 44 h 72"/>
                  <a:gd name="T78" fmla="*/ 104 w 116"/>
                  <a:gd name="T79" fmla="*/ 54 h 72"/>
                  <a:gd name="T80" fmla="*/ 116 w 116"/>
                  <a:gd name="T81" fmla="*/ 60 h 72"/>
                  <a:gd name="T82" fmla="*/ 108 w 116"/>
                  <a:gd name="T83" fmla="*/ 66 h 72"/>
                  <a:gd name="T84" fmla="*/ 22 w 116"/>
                  <a:gd name="T85" fmla="*/ 16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4 w 116"/>
                  <a:gd name="T93" fmla="*/ 34 h 72"/>
                  <a:gd name="T94" fmla="*/ 30 w 116"/>
                  <a:gd name="T95" fmla="*/ 36 h 72"/>
                  <a:gd name="T96" fmla="*/ 48 w 116"/>
                  <a:gd name="T97" fmla="*/ 30 h 72"/>
                  <a:gd name="T98" fmla="*/ 36 w 116"/>
                  <a:gd name="T99" fmla="*/ 22 h 72"/>
                  <a:gd name="T100" fmla="*/ 22 w 116"/>
                  <a:gd name="T101" fmla="*/ 16 h 72"/>
                  <a:gd name="T102" fmla="*/ 96 w 116"/>
                  <a:gd name="T103" fmla="*/ 50 h 72"/>
                  <a:gd name="T104" fmla="*/ 96 w 116"/>
                  <a:gd name="T105" fmla="*/ 50 h 72"/>
                  <a:gd name="T106" fmla="*/ 100 w 116"/>
                  <a:gd name="T107" fmla="*/ 38 h 72"/>
                  <a:gd name="T108" fmla="*/ 98 w 116"/>
                  <a:gd name="T109" fmla="*/ 34 h 72"/>
                  <a:gd name="T110" fmla="*/ 94 w 116"/>
                  <a:gd name="T111" fmla="*/ 30 h 72"/>
                  <a:gd name="T112" fmla="*/ 82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0 w 116"/>
                  <a:gd name="T119" fmla="*/ 40 h 72"/>
                  <a:gd name="T120" fmla="*/ 96 w 116"/>
                  <a:gd name="T12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08" y="66"/>
                    </a:moveTo>
                    <a:lnTo>
                      <a:pt x="108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2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2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0" y="28"/>
                    </a:lnTo>
                    <a:lnTo>
                      <a:pt x="112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08" y="66"/>
                    </a:lnTo>
                    <a:lnTo>
                      <a:pt x="108" y="6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8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8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0" name="Freeform 85"/>
              <p:cNvSpPr/>
              <p:nvPr/>
            </p:nvSpPr>
            <p:spPr bwMode="auto">
              <a:xfrm>
                <a:off x="7810500" y="4572000"/>
                <a:ext cx="460375" cy="225425"/>
              </a:xfrm>
              <a:custGeom>
                <a:avLst/>
                <a:gdLst>
                  <a:gd name="T0" fmla="*/ 132 w 290"/>
                  <a:gd name="T1" fmla="*/ 6 h 142"/>
                  <a:gd name="T2" fmla="*/ 132 w 290"/>
                  <a:gd name="T3" fmla="*/ 6 h 142"/>
                  <a:gd name="T4" fmla="*/ 104 w 290"/>
                  <a:gd name="T5" fmla="*/ 12 h 142"/>
                  <a:gd name="T6" fmla="*/ 78 w 290"/>
                  <a:gd name="T7" fmla="*/ 22 h 142"/>
                  <a:gd name="T8" fmla="*/ 54 w 290"/>
                  <a:gd name="T9" fmla="*/ 32 h 142"/>
                  <a:gd name="T10" fmla="*/ 34 w 290"/>
                  <a:gd name="T11" fmla="*/ 44 h 142"/>
                  <a:gd name="T12" fmla="*/ 18 w 290"/>
                  <a:gd name="T13" fmla="*/ 56 h 142"/>
                  <a:gd name="T14" fmla="*/ 8 w 290"/>
                  <a:gd name="T15" fmla="*/ 70 h 142"/>
                  <a:gd name="T16" fmla="*/ 4 w 290"/>
                  <a:gd name="T17" fmla="*/ 78 h 142"/>
                  <a:gd name="T18" fmla="*/ 2 w 290"/>
                  <a:gd name="T19" fmla="*/ 84 h 142"/>
                  <a:gd name="T20" fmla="*/ 0 w 290"/>
                  <a:gd name="T21" fmla="*/ 92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4 h 142"/>
                  <a:gd name="T28" fmla="*/ 6 w 290"/>
                  <a:gd name="T29" fmla="*/ 110 h 142"/>
                  <a:gd name="T30" fmla="*/ 12 w 290"/>
                  <a:gd name="T31" fmla="*/ 116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6 h 142"/>
                  <a:gd name="T38" fmla="*/ 74 w 290"/>
                  <a:gd name="T39" fmla="*/ 140 h 142"/>
                  <a:gd name="T40" fmla="*/ 100 w 290"/>
                  <a:gd name="T41" fmla="*/ 142 h 142"/>
                  <a:gd name="T42" fmla="*/ 128 w 290"/>
                  <a:gd name="T43" fmla="*/ 140 h 142"/>
                  <a:gd name="T44" fmla="*/ 158 w 290"/>
                  <a:gd name="T45" fmla="*/ 136 h 142"/>
                  <a:gd name="T46" fmla="*/ 158 w 290"/>
                  <a:gd name="T47" fmla="*/ 136 h 142"/>
                  <a:gd name="T48" fmla="*/ 186 w 290"/>
                  <a:gd name="T49" fmla="*/ 130 h 142"/>
                  <a:gd name="T50" fmla="*/ 212 w 290"/>
                  <a:gd name="T51" fmla="*/ 122 h 142"/>
                  <a:gd name="T52" fmla="*/ 236 w 290"/>
                  <a:gd name="T53" fmla="*/ 110 h 142"/>
                  <a:gd name="T54" fmla="*/ 256 w 290"/>
                  <a:gd name="T55" fmla="*/ 98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6 h 142"/>
                  <a:gd name="T62" fmla="*/ 288 w 290"/>
                  <a:gd name="T63" fmla="*/ 58 h 142"/>
                  <a:gd name="T64" fmla="*/ 290 w 290"/>
                  <a:gd name="T65" fmla="*/ 52 h 142"/>
                  <a:gd name="T66" fmla="*/ 290 w 290"/>
                  <a:gd name="T67" fmla="*/ 44 h 142"/>
                  <a:gd name="T68" fmla="*/ 290 w 290"/>
                  <a:gd name="T69" fmla="*/ 44 h 142"/>
                  <a:gd name="T70" fmla="*/ 288 w 290"/>
                  <a:gd name="T71" fmla="*/ 38 h 142"/>
                  <a:gd name="T72" fmla="*/ 284 w 290"/>
                  <a:gd name="T73" fmla="*/ 32 h 142"/>
                  <a:gd name="T74" fmla="*/ 278 w 290"/>
                  <a:gd name="T75" fmla="*/ 26 h 142"/>
                  <a:gd name="T76" fmla="*/ 272 w 290"/>
                  <a:gd name="T77" fmla="*/ 20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2 w 290"/>
                  <a:gd name="T89" fmla="*/ 6 h 142"/>
                  <a:gd name="T90" fmla="*/ 132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4" y="12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18" y="56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12" y="116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8" y="140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6" y="110"/>
                    </a:lnTo>
                    <a:lnTo>
                      <a:pt x="256" y="98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88" y="58"/>
                    </a:lnTo>
                    <a:lnTo>
                      <a:pt x="290" y="52"/>
                    </a:lnTo>
                    <a:lnTo>
                      <a:pt x="290" y="44"/>
                    </a:lnTo>
                    <a:lnTo>
                      <a:pt x="290" y="44"/>
                    </a:lnTo>
                    <a:lnTo>
                      <a:pt x="288" y="38"/>
                    </a:lnTo>
                    <a:lnTo>
                      <a:pt x="284" y="32"/>
                    </a:lnTo>
                    <a:lnTo>
                      <a:pt x="278" y="26"/>
                    </a:lnTo>
                    <a:lnTo>
                      <a:pt x="272" y="20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1" name="Freeform 86"/>
              <p:cNvSpPr/>
              <p:nvPr/>
            </p:nvSpPr>
            <p:spPr bwMode="auto">
              <a:xfrm>
                <a:off x="7839075" y="4591050"/>
                <a:ext cx="400050" cy="168275"/>
              </a:xfrm>
              <a:custGeom>
                <a:avLst/>
                <a:gdLst>
                  <a:gd name="T0" fmla="*/ 118 w 252"/>
                  <a:gd name="T1" fmla="*/ 6 h 106"/>
                  <a:gd name="T2" fmla="*/ 118 w 252"/>
                  <a:gd name="T3" fmla="*/ 6 h 106"/>
                  <a:gd name="T4" fmla="*/ 94 w 252"/>
                  <a:gd name="T5" fmla="*/ 10 h 106"/>
                  <a:gd name="T6" fmla="*/ 70 w 252"/>
                  <a:gd name="T7" fmla="*/ 18 h 106"/>
                  <a:gd name="T8" fmla="*/ 48 w 252"/>
                  <a:gd name="T9" fmla="*/ 28 h 106"/>
                  <a:gd name="T10" fmla="*/ 26 w 252"/>
                  <a:gd name="T11" fmla="*/ 40 h 106"/>
                  <a:gd name="T12" fmla="*/ 26 w 252"/>
                  <a:gd name="T13" fmla="*/ 40 h 106"/>
                  <a:gd name="T14" fmla="*/ 18 w 252"/>
                  <a:gd name="T15" fmla="*/ 48 h 106"/>
                  <a:gd name="T16" fmla="*/ 10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6 h 106"/>
                  <a:gd name="T24" fmla="*/ 0 w 252"/>
                  <a:gd name="T25" fmla="*/ 76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2 h 106"/>
                  <a:gd name="T32" fmla="*/ 28 w 252"/>
                  <a:gd name="T33" fmla="*/ 98 h 106"/>
                  <a:gd name="T34" fmla="*/ 38 w 252"/>
                  <a:gd name="T35" fmla="*/ 100 h 106"/>
                  <a:gd name="T36" fmla="*/ 38 w 252"/>
                  <a:gd name="T37" fmla="*/ 100 h 106"/>
                  <a:gd name="T38" fmla="*/ 62 w 252"/>
                  <a:gd name="T39" fmla="*/ 104 h 106"/>
                  <a:gd name="T40" fmla="*/ 86 w 252"/>
                  <a:gd name="T41" fmla="*/ 106 h 106"/>
                  <a:gd name="T42" fmla="*/ 112 w 252"/>
                  <a:gd name="T43" fmla="*/ 104 h 106"/>
                  <a:gd name="T44" fmla="*/ 136 w 252"/>
                  <a:gd name="T45" fmla="*/ 100 h 106"/>
                  <a:gd name="T46" fmla="*/ 136 w 252"/>
                  <a:gd name="T47" fmla="*/ 100 h 106"/>
                  <a:gd name="T48" fmla="*/ 160 w 252"/>
                  <a:gd name="T49" fmla="*/ 96 h 106"/>
                  <a:gd name="T50" fmla="*/ 182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58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4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4 h 106"/>
                  <a:gd name="T72" fmla="*/ 248 w 252"/>
                  <a:gd name="T73" fmla="*/ 20 h 106"/>
                  <a:gd name="T74" fmla="*/ 238 w 252"/>
                  <a:gd name="T75" fmla="*/ 14 h 106"/>
                  <a:gd name="T76" fmla="*/ 226 w 252"/>
                  <a:gd name="T77" fmla="*/ 8 h 106"/>
                  <a:gd name="T78" fmla="*/ 216 w 252"/>
                  <a:gd name="T79" fmla="*/ 6 h 106"/>
                  <a:gd name="T80" fmla="*/ 216 w 252"/>
                  <a:gd name="T81" fmla="*/ 6 h 106"/>
                  <a:gd name="T82" fmla="*/ 192 w 252"/>
                  <a:gd name="T83" fmla="*/ 2 h 106"/>
                  <a:gd name="T84" fmla="*/ 166 w 252"/>
                  <a:gd name="T85" fmla="*/ 0 h 106"/>
                  <a:gd name="T86" fmla="*/ 142 w 252"/>
                  <a:gd name="T87" fmla="*/ 2 h 106"/>
                  <a:gd name="T88" fmla="*/ 118 w 252"/>
                  <a:gd name="T89" fmla="*/ 6 h 106"/>
                  <a:gd name="T90" fmla="*/ 118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6"/>
                    </a:moveTo>
                    <a:lnTo>
                      <a:pt x="118" y="6"/>
                    </a:lnTo>
                    <a:lnTo>
                      <a:pt x="94" y="10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8"/>
                    </a:lnTo>
                    <a:lnTo>
                      <a:pt x="10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2"/>
                    </a:lnTo>
                    <a:lnTo>
                      <a:pt x="28" y="9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62" y="104"/>
                    </a:lnTo>
                    <a:lnTo>
                      <a:pt x="86" y="106"/>
                    </a:lnTo>
                    <a:lnTo>
                      <a:pt x="112" y="104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60" y="96"/>
                    </a:lnTo>
                    <a:lnTo>
                      <a:pt x="182" y="88"/>
                    </a:lnTo>
                    <a:lnTo>
                      <a:pt x="206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58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4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4"/>
                    </a:lnTo>
                    <a:lnTo>
                      <a:pt x="248" y="20"/>
                    </a:lnTo>
                    <a:lnTo>
                      <a:pt x="238" y="14"/>
                    </a:lnTo>
                    <a:lnTo>
                      <a:pt x="226" y="8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192" y="2"/>
                    </a:lnTo>
                    <a:lnTo>
                      <a:pt x="166" y="0"/>
                    </a:lnTo>
                    <a:lnTo>
                      <a:pt x="142" y="2"/>
                    </a:lnTo>
                    <a:lnTo>
                      <a:pt x="118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2" name="Freeform 87"/>
              <p:cNvSpPr/>
              <p:nvPr/>
            </p:nvSpPr>
            <p:spPr bwMode="auto">
              <a:xfrm>
                <a:off x="7813675" y="4648200"/>
                <a:ext cx="466725" cy="190500"/>
              </a:xfrm>
              <a:custGeom>
                <a:avLst/>
                <a:gdLst>
                  <a:gd name="T0" fmla="*/ 266 w 294"/>
                  <a:gd name="T1" fmla="*/ 32 h 120"/>
                  <a:gd name="T2" fmla="*/ 242 w 294"/>
                  <a:gd name="T3" fmla="*/ 50 h 120"/>
                  <a:gd name="T4" fmla="*/ 218 w 294"/>
                  <a:gd name="T5" fmla="*/ 62 h 120"/>
                  <a:gd name="T6" fmla="*/ 192 w 294"/>
                  <a:gd name="T7" fmla="*/ 72 h 120"/>
                  <a:gd name="T8" fmla="*/ 166 w 294"/>
                  <a:gd name="T9" fmla="*/ 78 h 120"/>
                  <a:gd name="T10" fmla="*/ 154 w 294"/>
                  <a:gd name="T11" fmla="*/ 82 h 120"/>
                  <a:gd name="T12" fmla="*/ 140 w 294"/>
                  <a:gd name="T13" fmla="*/ 84 h 120"/>
                  <a:gd name="T14" fmla="*/ 114 w 294"/>
                  <a:gd name="T15" fmla="*/ 86 h 120"/>
                  <a:gd name="T16" fmla="*/ 86 w 294"/>
                  <a:gd name="T17" fmla="*/ 86 h 120"/>
                  <a:gd name="T18" fmla="*/ 60 w 294"/>
                  <a:gd name="T19" fmla="*/ 84 h 120"/>
                  <a:gd name="T20" fmla="*/ 44 w 294"/>
                  <a:gd name="T21" fmla="*/ 80 h 120"/>
                  <a:gd name="T22" fmla="*/ 30 w 294"/>
                  <a:gd name="T23" fmla="*/ 76 h 120"/>
                  <a:gd name="T24" fmla="*/ 12 w 294"/>
                  <a:gd name="T25" fmla="*/ 66 h 120"/>
                  <a:gd name="T26" fmla="*/ 0 w 294"/>
                  <a:gd name="T27" fmla="*/ 52 h 120"/>
                  <a:gd name="T28" fmla="*/ 6 w 294"/>
                  <a:gd name="T29" fmla="*/ 88 h 120"/>
                  <a:gd name="T30" fmla="*/ 12 w 294"/>
                  <a:gd name="T31" fmla="*/ 94 h 120"/>
                  <a:gd name="T32" fmla="*/ 28 w 294"/>
                  <a:gd name="T33" fmla="*/ 106 h 120"/>
                  <a:gd name="T34" fmla="*/ 36 w 294"/>
                  <a:gd name="T35" fmla="*/ 110 h 120"/>
                  <a:gd name="T36" fmla="*/ 66 w 294"/>
                  <a:gd name="T37" fmla="*/ 118 h 120"/>
                  <a:gd name="T38" fmla="*/ 94 w 294"/>
                  <a:gd name="T39" fmla="*/ 120 h 120"/>
                  <a:gd name="T40" fmla="*/ 120 w 294"/>
                  <a:gd name="T41" fmla="*/ 120 h 120"/>
                  <a:gd name="T42" fmla="*/ 146 w 294"/>
                  <a:gd name="T43" fmla="*/ 118 h 120"/>
                  <a:gd name="T44" fmla="*/ 160 w 294"/>
                  <a:gd name="T45" fmla="*/ 116 h 120"/>
                  <a:gd name="T46" fmla="*/ 174 w 294"/>
                  <a:gd name="T47" fmla="*/ 112 h 120"/>
                  <a:gd name="T48" fmla="*/ 198 w 294"/>
                  <a:gd name="T49" fmla="*/ 106 h 120"/>
                  <a:gd name="T50" fmla="*/ 224 w 294"/>
                  <a:gd name="T51" fmla="*/ 96 h 120"/>
                  <a:gd name="T52" fmla="*/ 250 w 294"/>
                  <a:gd name="T53" fmla="*/ 84 h 120"/>
                  <a:gd name="T54" fmla="*/ 262 w 294"/>
                  <a:gd name="T55" fmla="*/ 74 h 120"/>
                  <a:gd name="T56" fmla="*/ 272 w 294"/>
                  <a:gd name="T57" fmla="*/ 66 h 120"/>
                  <a:gd name="T58" fmla="*/ 286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6 w 294"/>
                  <a:gd name="T65" fmla="*/ 8 h 120"/>
                  <a:gd name="T66" fmla="*/ 274 w 294"/>
                  <a:gd name="T67" fmla="*/ 24 h 120"/>
                  <a:gd name="T68" fmla="*/ 266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6" y="32"/>
                    </a:moveTo>
                    <a:lnTo>
                      <a:pt x="266" y="32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8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50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4" y="112"/>
                    </a:lnTo>
                    <a:lnTo>
                      <a:pt x="174" y="112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4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2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3" name="Freeform 88"/>
              <p:cNvSpPr>
                <a:spLocks noEditPoints="1"/>
              </p:cNvSpPr>
              <p:nvPr/>
            </p:nvSpPr>
            <p:spPr bwMode="auto">
              <a:xfrm>
                <a:off x="7940675" y="4613275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60 h 72"/>
                  <a:gd name="T4" fmla="*/ 82 w 116"/>
                  <a:gd name="T5" fmla="*/ 70 h 72"/>
                  <a:gd name="T6" fmla="*/ 72 w 116"/>
                  <a:gd name="T7" fmla="*/ 72 h 72"/>
                  <a:gd name="T8" fmla="*/ 62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0 w 116"/>
                  <a:gd name="T29" fmla="*/ 46 h 72"/>
                  <a:gd name="T30" fmla="*/ 6 w 116"/>
                  <a:gd name="T31" fmla="*/ 42 h 72"/>
                  <a:gd name="T32" fmla="*/ 2 w 116"/>
                  <a:gd name="T33" fmla="*/ 38 h 72"/>
                  <a:gd name="T34" fmla="*/ 0 w 116"/>
                  <a:gd name="T35" fmla="*/ 30 h 72"/>
                  <a:gd name="T36" fmla="*/ 2 w 116"/>
                  <a:gd name="T37" fmla="*/ 24 h 72"/>
                  <a:gd name="T38" fmla="*/ 16 w 116"/>
                  <a:gd name="T39" fmla="*/ 10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48 w 116"/>
                  <a:gd name="T55" fmla="*/ 8 h 72"/>
                  <a:gd name="T56" fmla="*/ 42 w 116"/>
                  <a:gd name="T57" fmla="*/ 8 h 72"/>
                  <a:gd name="T58" fmla="*/ 30 w 116"/>
                  <a:gd name="T59" fmla="*/ 10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2 w 116"/>
                  <a:gd name="T67" fmla="*/ 16 h 72"/>
                  <a:gd name="T68" fmla="*/ 94 w 116"/>
                  <a:gd name="T69" fmla="*/ 18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4 h 72"/>
                  <a:gd name="T76" fmla="*/ 112 w 116"/>
                  <a:gd name="T77" fmla="*/ 44 h 72"/>
                  <a:gd name="T78" fmla="*/ 104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6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6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4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8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6"/>
                    </a:lnTo>
                    <a:lnTo>
                      <a:pt x="114" y="30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8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4" name="Freeform 89"/>
              <p:cNvSpPr/>
              <p:nvPr/>
            </p:nvSpPr>
            <p:spPr bwMode="auto">
              <a:xfrm>
                <a:off x="7924800" y="4486275"/>
                <a:ext cx="457200" cy="225425"/>
              </a:xfrm>
              <a:custGeom>
                <a:avLst/>
                <a:gdLst>
                  <a:gd name="T0" fmla="*/ 132 w 288"/>
                  <a:gd name="T1" fmla="*/ 4 h 142"/>
                  <a:gd name="T2" fmla="*/ 132 w 288"/>
                  <a:gd name="T3" fmla="*/ 4 h 142"/>
                  <a:gd name="T4" fmla="*/ 102 w 288"/>
                  <a:gd name="T5" fmla="*/ 12 h 142"/>
                  <a:gd name="T6" fmla="*/ 76 w 288"/>
                  <a:gd name="T7" fmla="*/ 20 h 142"/>
                  <a:gd name="T8" fmla="*/ 54 w 288"/>
                  <a:gd name="T9" fmla="*/ 30 h 142"/>
                  <a:gd name="T10" fmla="*/ 34 w 288"/>
                  <a:gd name="T11" fmla="*/ 42 h 142"/>
                  <a:gd name="T12" fmla="*/ 18 w 288"/>
                  <a:gd name="T13" fmla="*/ 56 h 142"/>
                  <a:gd name="T14" fmla="*/ 6 w 288"/>
                  <a:gd name="T15" fmla="*/ 70 h 142"/>
                  <a:gd name="T16" fmla="*/ 2 w 288"/>
                  <a:gd name="T17" fmla="*/ 76 h 142"/>
                  <a:gd name="T18" fmla="*/ 0 w 288"/>
                  <a:gd name="T19" fmla="*/ 84 h 142"/>
                  <a:gd name="T20" fmla="*/ 0 w 288"/>
                  <a:gd name="T21" fmla="*/ 90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6 w 288"/>
                  <a:gd name="T29" fmla="*/ 110 h 142"/>
                  <a:gd name="T30" fmla="*/ 10 w 288"/>
                  <a:gd name="T31" fmla="*/ 116 h 142"/>
                  <a:gd name="T32" fmla="*/ 16 w 288"/>
                  <a:gd name="T33" fmla="*/ 120 h 142"/>
                  <a:gd name="T34" fmla="*/ 32 w 288"/>
                  <a:gd name="T35" fmla="*/ 130 h 142"/>
                  <a:gd name="T36" fmla="*/ 50 w 288"/>
                  <a:gd name="T37" fmla="*/ 136 h 142"/>
                  <a:gd name="T38" fmla="*/ 74 w 288"/>
                  <a:gd name="T39" fmla="*/ 140 h 142"/>
                  <a:gd name="T40" fmla="*/ 100 w 288"/>
                  <a:gd name="T41" fmla="*/ 142 h 142"/>
                  <a:gd name="T42" fmla="*/ 126 w 288"/>
                  <a:gd name="T43" fmla="*/ 140 h 142"/>
                  <a:gd name="T44" fmla="*/ 156 w 288"/>
                  <a:gd name="T45" fmla="*/ 136 h 142"/>
                  <a:gd name="T46" fmla="*/ 156 w 288"/>
                  <a:gd name="T47" fmla="*/ 136 h 142"/>
                  <a:gd name="T48" fmla="*/ 184 w 288"/>
                  <a:gd name="T49" fmla="*/ 128 h 142"/>
                  <a:gd name="T50" fmla="*/ 212 w 288"/>
                  <a:gd name="T51" fmla="*/ 120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4 h 142"/>
                  <a:gd name="T58" fmla="*/ 282 w 288"/>
                  <a:gd name="T59" fmla="*/ 70 h 142"/>
                  <a:gd name="T60" fmla="*/ 284 w 288"/>
                  <a:gd name="T61" fmla="*/ 64 h 142"/>
                  <a:gd name="T62" fmla="*/ 288 w 288"/>
                  <a:gd name="T63" fmla="*/ 56 h 142"/>
                  <a:gd name="T64" fmla="*/ 288 w 288"/>
                  <a:gd name="T65" fmla="*/ 50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6 h 142"/>
                  <a:gd name="T72" fmla="*/ 282 w 288"/>
                  <a:gd name="T73" fmla="*/ 30 h 142"/>
                  <a:gd name="T74" fmla="*/ 278 w 288"/>
                  <a:gd name="T75" fmla="*/ 24 h 142"/>
                  <a:gd name="T76" fmla="*/ 272 w 288"/>
                  <a:gd name="T77" fmla="*/ 20 h 142"/>
                  <a:gd name="T78" fmla="*/ 256 w 288"/>
                  <a:gd name="T79" fmla="*/ 12 h 142"/>
                  <a:gd name="T80" fmla="*/ 236 w 288"/>
                  <a:gd name="T81" fmla="*/ 4 h 142"/>
                  <a:gd name="T82" fmla="*/ 214 w 288"/>
                  <a:gd name="T83" fmla="*/ 0 h 142"/>
                  <a:gd name="T84" fmla="*/ 188 w 288"/>
                  <a:gd name="T85" fmla="*/ 0 h 142"/>
                  <a:gd name="T86" fmla="*/ 160 w 288"/>
                  <a:gd name="T87" fmla="*/ 0 h 142"/>
                  <a:gd name="T88" fmla="*/ 132 w 288"/>
                  <a:gd name="T89" fmla="*/ 4 h 142"/>
                  <a:gd name="T90" fmla="*/ 132 w 288"/>
                  <a:gd name="T9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4"/>
                    </a:moveTo>
                    <a:lnTo>
                      <a:pt x="132" y="4"/>
                    </a:lnTo>
                    <a:lnTo>
                      <a:pt x="102" y="12"/>
                    </a:lnTo>
                    <a:lnTo>
                      <a:pt x="76" y="20"/>
                    </a:lnTo>
                    <a:lnTo>
                      <a:pt x="54" y="30"/>
                    </a:lnTo>
                    <a:lnTo>
                      <a:pt x="34" y="42"/>
                    </a:lnTo>
                    <a:lnTo>
                      <a:pt x="18" y="56"/>
                    </a:lnTo>
                    <a:lnTo>
                      <a:pt x="6" y="70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6" y="120"/>
                    </a:lnTo>
                    <a:lnTo>
                      <a:pt x="32" y="130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100" y="142"/>
                    </a:lnTo>
                    <a:lnTo>
                      <a:pt x="126" y="140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84" y="128"/>
                    </a:lnTo>
                    <a:lnTo>
                      <a:pt x="212" y="120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4"/>
                    </a:lnTo>
                    <a:lnTo>
                      <a:pt x="282" y="70"/>
                    </a:lnTo>
                    <a:lnTo>
                      <a:pt x="284" y="64"/>
                    </a:lnTo>
                    <a:lnTo>
                      <a:pt x="288" y="56"/>
                    </a:lnTo>
                    <a:lnTo>
                      <a:pt x="288" y="50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6"/>
                    </a:lnTo>
                    <a:lnTo>
                      <a:pt x="282" y="30"/>
                    </a:lnTo>
                    <a:lnTo>
                      <a:pt x="278" y="24"/>
                    </a:lnTo>
                    <a:lnTo>
                      <a:pt x="272" y="20"/>
                    </a:lnTo>
                    <a:lnTo>
                      <a:pt x="256" y="12"/>
                    </a:lnTo>
                    <a:lnTo>
                      <a:pt x="236" y="4"/>
                    </a:lnTo>
                    <a:lnTo>
                      <a:pt x="214" y="0"/>
                    </a:lnTo>
                    <a:lnTo>
                      <a:pt x="188" y="0"/>
                    </a:lnTo>
                    <a:lnTo>
                      <a:pt x="160" y="0"/>
                    </a:lnTo>
                    <a:lnTo>
                      <a:pt x="132" y="4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5" name="Freeform 90"/>
              <p:cNvSpPr/>
              <p:nvPr/>
            </p:nvSpPr>
            <p:spPr bwMode="auto">
              <a:xfrm>
                <a:off x="7953375" y="4505325"/>
                <a:ext cx="400050" cy="165100"/>
              </a:xfrm>
              <a:custGeom>
                <a:avLst/>
                <a:gdLst>
                  <a:gd name="T0" fmla="*/ 116 w 252"/>
                  <a:gd name="T1" fmla="*/ 4 h 104"/>
                  <a:gd name="T2" fmla="*/ 116 w 252"/>
                  <a:gd name="T3" fmla="*/ 4 h 104"/>
                  <a:gd name="T4" fmla="*/ 92 w 252"/>
                  <a:gd name="T5" fmla="*/ 10 h 104"/>
                  <a:gd name="T6" fmla="*/ 70 w 252"/>
                  <a:gd name="T7" fmla="*/ 18 h 104"/>
                  <a:gd name="T8" fmla="*/ 46 w 252"/>
                  <a:gd name="T9" fmla="*/ 28 h 104"/>
                  <a:gd name="T10" fmla="*/ 26 w 252"/>
                  <a:gd name="T11" fmla="*/ 40 h 104"/>
                  <a:gd name="T12" fmla="*/ 26 w 252"/>
                  <a:gd name="T13" fmla="*/ 40 h 104"/>
                  <a:gd name="T14" fmla="*/ 18 w 252"/>
                  <a:gd name="T15" fmla="*/ 46 h 104"/>
                  <a:gd name="T16" fmla="*/ 8 w 252"/>
                  <a:gd name="T17" fmla="*/ 54 h 104"/>
                  <a:gd name="T18" fmla="*/ 2 w 252"/>
                  <a:gd name="T19" fmla="*/ 66 h 104"/>
                  <a:gd name="T20" fmla="*/ 0 w 252"/>
                  <a:gd name="T21" fmla="*/ 70 h 104"/>
                  <a:gd name="T22" fmla="*/ 0 w 252"/>
                  <a:gd name="T23" fmla="*/ 76 h 104"/>
                  <a:gd name="T24" fmla="*/ 0 w 252"/>
                  <a:gd name="T25" fmla="*/ 76 h 104"/>
                  <a:gd name="T26" fmla="*/ 2 w 252"/>
                  <a:gd name="T27" fmla="*/ 80 h 104"/>
                  <a:gd name="T28" fmla="*/ 4 w 252"/>
                  <a:gd name="T29" fmla="*/ 84 h 104"/>
                  <a:gd name="T30" fmla="*/ 14 w 252"/>
                  <a:gd name="T31" fmla="*/ 92 h 104"/>
                  <a:gd name="T32" fmla="*/ 26 w 252"/>
                  <a:gd name="T33" fmla="*/ 96 h 104"/>
                  <a:gd name="T34" fmla="*/ 36 w 252"/>
                  <a:gd name="T35" fmla="*/ 100 h 104"/>
                  <a:gd name="T36" fmla="*/ 36 w 252"/>
                  <a:gd name="T37" fmla="*/ 100 h 104"/>
                  <a:gd name="T38" fmla="*/ 60 w 252"/>
                  <a:gd name="T39" fmla="*/ 104 h 104"/>
                  <a:gd name="T40" fmla="*/ 86 w 252"/>
                  <a:gd name="T41" fmla="*/ 104 h 104"/>
                  <a:gd name="T42" fmla="*/ 110 w 252"/>
                  <a:gd name="T43" fmla="*/ 104 h 104"/>
                  <a:gd name="T44" fmla="*/ 134 w 252"/>
                  <a:gd name="T45" fmla="*/ 100 h 104"/>
                  <a:gd name="T46" fmla="*/ 134 w 252"/>
                  <a:gd name="T47" fmla="*/ 100 h 104"/>
                  <a:gd name="T48" fmla="*/ 158 w 252"/>
                  <a:gd name="T49" fmla="*/ 94 h 104"/>
                  <a:gd name="T50" fmla="*/ 182 w 252"/>
                  <a:gd name="T51" fmla="*/ 86 h 104"/>
                  <a:gd name="T52" fmla="*/ 204 w 252"/>
                  <a:gd name="T53" fmla="*/ 76 h 104"/>
                  <a:gd name="T54" fmla="*/ 226 w 252"/>
                  <a:gd name="T55" fmla="*/ 64 h 104"/>
                  <a:gd name="T56" fmla="*/ 226 w 252"/>
                  <a:gd name="T57" fmla="*/ 64 h 104"/>
                  <a:gd name="T58" fmla="*/ 234 w 252"/>
                  <a:gd name="T59" fmla="*/ 58 h 104"/>
                  <a:gd name="T60" fmla="*/ 242 w 252"/>
                  <a:gd name="T61" fmla="*/ 48 h 104"/>
                  <a:gd name="T62" fmla="*/ 250 w 252"/>
                  <a:gd name="T63" fmla="*/ 38 h 104"/>
                  <a:gd name="T64" fmla="*/ 252 w 252"/>
                  <a:gd name="T65" fmla="*/ 34 h 104"/>
                  <a:gd name="T66" fmla="*/ 252 w 252"/>
                  <a:gd name="T67" fmla="*/ 28 h 104"/>
                  <a:gd name="T68" fmla="*/ 252 w 252"/>
                  <a:gd name="T69" fmla="*/ 28 h 104"/>
                  <a:gd name="T70" fmla="*/ 250 w 252"/>
                  <a:gd name="T71" fmla="*/ 24 h 104"/>
                  <a:gd name="T72" fmla="*/ 246 w 252"/>
                  <a:gd name="T73" fmla="*/ 20 h 104"/>
                  <a:gd name="T74" fmla="*/ 236 w 252"/>
                  <a:gd name="T75" fmla="*/ 12 h 104"/>
                  <a:gd name="T76" fmla="*/ 224 w 252"/>
                  <a:gd name="T77" fmla="*/ 8 h 104"/>
                  <a:gd name="T78" fmla="*/ 214 w 252"/>
                  <a:gd name="T79" fmla="*/ 4 h 104"/>
                  <a:gd name="T80" fmla="*/ 214 w 252"/>
                  <a:gd name="T81" fmla="*/ 4 h 104"/>
                  <a:gd name="T82" fmla="*/ 190 w 252"/>
                  <a:gd name="T83" fmla="*/ 0 h 104"/>
                  <a:gd name="T84" fmla="*/ 166 w 252"/>
                  <a:gd name="T85" fmla="*/ 0 h 104"/>
                  <a:gd name="T86" fmla="*/ 140 w 252"/>
                  <a:gd name="T87" fmla="*/ 0 h 104"/>
                  <a:gd name="T88" fmla="*/ 116 w 252"/>
                  <a:gd name="T89" fmla="*/ 4 h 104"/>
                  <a:gd name="T90" fmla="*/ 116 w 252"/>
                  <a:gd name="T91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4">
                    <a:moveTo>
                      <a:pt x="116" y="4"/>
                    </a:moveTo>
                    <a:lnTo>
                      <a:pt x="116" y="4"/>
                    </a:lnTo>
                    <a:lnTo>
                      <a:pt x="92" y="10"/>
                    </a:lnTo>
                    <a:lnTo>
                      <a:pt x="70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8" y="46"/>
                    </a:lnTo>
                    <a:lnTo>
                      <a:pt x="8" y="54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4" y="92"/>
                    </a:lnTo>
                    <a:lnTo>
                      <a:pt x="26" y="96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6" y="104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4"/>
                    </a:lnTo>
                    <a:lnTo>
                      <a:pt x="182" y="86"/>
                    </a:lnTo>
                    <a:lnTo>
                      <a:pt x="204" y="76"/>
                    </a:lnTo>
                    <a:lnTo>
                      <a:pt x="226" y="64"/>
                    </a:lnTo>
                    <a:lnTo>
                      <a:pt x="226" y="64"/>
                    </a:lnTo>
                    <a:lnTo>
                      <a:pt x="234" y="58"/>
                    </a:lnTo>
                    <a:lnTo>
                      <a:pt x="242" y="48"/>
                    </a:lnTo>
                    <a:lnTo>
                      <a:pt x="250" y="38"/>
                    </a:lnTo>
                    <a:lnTo>
                      <a:pt x="252" y="34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6" y="12"/>
                    </a:lnTo>
                    <a:lnTo>
                      <a:pt x="224" y="8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190" y="0"/>
                    </a:lnTo>
                    <a:lnTo>
                      <a:pt x="166" y="0"/>
                    </a:lnTo>
                    <a:lnTo>
                      <a:pt x="140" y="0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6" name="Freeform 91"/>
              <p:cNvSpPr/>
              <p:nvPr/>
            </p:nvSpPr>
            <p:spPr bwMode="auto">
              <a:xfrm>
                <a:off x="7924800" y="4559300"/>
                <a:ext cx="466725" cy="193675"/>
              </a:xfrm>
              <a:custGeom>
                <a:avLst/>
                <a:gdLst>
                  <a:gd name="T0" fmla="*/ 268 w 294"/>
                  <a:gd name="T1" fmla="*/ 32 h 122"/>
                  <a:gd name="T2" fmla="*/ 244 w 294"/>
                  <a:gd name="T3" fmla="*/ 50 h 122"/>
                  <a:gd name="T4" fmla="*/ 218 w 294"/>
                  <a:gd name="T5" fmla="*/ 62 h 122"/>
                  <a:gd name="T6" fmla="*/ 194 w 294"/>
                  <a:gd name="T7" fmla="*/ 72 h 122"/>
                  <a:gd name="T8" fmla="*/ 168 w 294"/>
                  <a:gd name="T9" fmla="*/ 80 h 122"/>
                  <a:gd name="T10" fmla="*/ 154 w 294"/>
                  <a:gd name="T11" fmla="*/ 82 h 122"/>
                  <a:gd name="T12" fmla="*/ 142 w 294"/>
                  <a:gd name="T13" fmla="*/ 84 h 122"/>
                  <a:gd name="T14" fmla="*/ 114 w 294"/>
                  <a:gd name="T15" fmla="*/ 86 h 122"/>
                  <a:gd name="T16" fmla="*/ 88 w 294"/>
                  <a:gd name="T17" fmla="*/ 88 h 122"/>
                  <a:gd name="T18" fmla="*/ 60 w 294"/>
                  <a:gd name="T19" fmla="*/ 84 h 122"/>
                  <a:gd name="T20" fmla="*/ 44 w 294"/>
                  <a:gd name="T21" fmla="*/ 82 h 122"/>
                  <a:gd name="T22" fmla="*/ 32 w 294"/>
                  <a:gd name="T23" fmla="*/ 76 h 122"/>
                  <a:gd name="T24" fmla="*/ 12 w 294"/>
                  <a:gd name="T25" fmla="*/ 66 h 122"/>
                  <a:gd name="T26" fmla="*/ 0 w 294"/>
                  <a:gd name="T27" fmla="*/ 54 h 122"/>
                  <a:gd name="T28" fmla="*/ 8 w 294"/>
                  <a:gd name="T29" fmla="*/ 88 h 122"/>
                  <a:gd name="T30" fmla="*/ 12 w 294"/>
                  <a:gd name="T31" fmla="*/ 96 h 122"/>
                  <a:gd name="T32" fmla="*/ 28 w 294"/>
                  <a:gd name="T33" fmla="*/ 106 h 122"/>
                  <a:gd name="T34" fmla="*/ 38 w 294"/>
                  <a:gd name="T35" fmla="*/ 110 h 122"/>
                  <a:gd name="T36" fmla="*/ 66 w 294"/>
                  <a:gd name="T37" fmla="*/ 118 h 122"/>
                  <a:gd name="T38" fmla="*/ 94 w 294"/>
                  <a:gd name="T39" fmla="*/ 122 h 122"/>
                  <a:gd name="T40" fmla="*/ 120 w 294"/>
                  <a:gd name="T41" fmla="*/ 122 h 122"/>
                  <a:gd name="T42" fmla="*/ 148 w 294"/>
                  <a:gd name="T43" fmla="*/ 118 h 122"/>
                  <a:gd name="T44" fmla="*/ 162 w 294"/>
                  <a:gd name="T45" fmla="*/ 116 h 122"/>
                  <a:gd name="T46" fmla="*/ 174 w 294"/>
                  <a:gd name="T47" fmla="*/ 114 h 122"/>
                  <a:gd name="T48" fmla="*/ 200 w 294"/>
                  <a:gd name="T49" fmla="*/ 106 h 122"/>
                  <a:gd name="T50" fmla="*/ 224 w 294"/>
                  <a:gd name="T51" fmla="*/ 96 h 122"/>
                  <a:gd name="T52" fmla="*/ 250 w 294"/>
                  <a:gd name="T53" fmla="*/ 84 h 122"/>
                  <a:gd name="T54" fmla="*/ 262 w 294"/>
                  <a:gd name="T55" fmla="*/ 76 h 122"/>
                  <a:gd name="T56" fmla="*/ 274 w 294"/>
                  <a:gd name="T57" fmla="*/ 66 h 122"/>
                  <a:gd name="T58" fmla="*/ 288 w 294"/>
                  <a:gd name="T59" fmla="*/ 50 h 122"/>
                  <a:gd name="T60" fmla="*/ 294 w 294"/>
                  <a:gd name="T61" fmla="*/ 36 h 122"/>
                  <a:gd name="T62" fmla="*/ 288 w 294"/>
                  <a:gd name="T63" fmla="*/ 0 h 122"/>
                  <a:gd name="T64" fmla="*/ 286 w 294"/>
                  <a:gd name="T65" fmla="*/ 8 h 122"/>
                  <a:gd name="T66" fmla="*/ 276 w 294"/>
                  <a:gd name="T67" fmla="*/ 24 h 122"/>
                  <a:gd name="T68" fmla="*/ 268 w 294"/>
                  <a:gd name="T69" fmla="*/ 3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2">
                    <a:moveTo>
                      <a:pt x="268" y="32"/>
                    </a:moveTo>
                    <a:lnTo>
                      <a:pt x="268" y="32"/>
                    </a:lnTo>
                    <a:lnTo>
                      <a:pt x="256" y="42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2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96"/>
                    </a:lnTo>
                    <a:lnTo>
                      <a:pt x="20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2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2" y="58"/>
                    </a:lnTo>
                    <a:lnTo>
                      <a:pt x="288" y="50"/>
                    </a:lnTo>
                    <a:lnTo>
                      <a:pt x="292" y="44"/>
                    </a:lnTo>
                    <a:lnTo>
                      <a:pt x="294" y="36"/>
                    </a:lnTo>
                    <a:lnTo>
                      <a:pt x="294" y="36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6"/>
                    </a:lnTo>
                    <a:lnTo>
                      <a:pt x="276" y="24"/>
                    </a:lnTo>
                    <a:lnTo>
                      <a:pt x="268" y="32"/>
                    </a:lnTo>
                    <a:lnTo>
                      <a:pt x="268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7" name="Freeform 92"/>
              <p:cNvSpPr>
                <a:spLocks noEditPoints="1"/>
              </p:cNvSpPr>
              <p:nvPr/>
            </p:nvSpPr>
            <p:spPr bwMode="auto">
              <a:xfrm>
                <a:off x="8051800" y="4524375"/>
                <a:ext cx="184150" cy="117475"/>
              </a:xfrm>
              <a:custGeom>
                <a:avLst/>
                <a:gdLst>
                  <a:gd name="T0" fmla="*/ 110 w 116"/>
                  <a:gd name="T1" fmla="*/ 66 h 74"/>
                  <a:gd name="T2" fmla="*/ 100 w 116"/>
                  <a:gd name="T3" fmla="*/ 60 h 74"/>
                  <a:gd name="T4" fmla="*/ 82 w 116"/>
                  <a:gd name="T5" fmla="*/ 70 h 74"/>
                  <a:gd name="T6" fmla="*/ 72 w 116"/>
                  <a:gd name="T7" fmla="*/ 72 h 74"/>
                  <a:gd name="T8" fmla="*/ 64 w 116"/>
                  <a:gd name="T9" fmla="*/ 74 h 74"/>
                  <a:gd name="T10" fmla="*/ 44 w 116"/>
                  <a:gd name="T11" fmla="*/ 68 h 74"/>
                  <a:gd name="T12" fmla="*/ 56 w 116"/>
                  <a:gd name="T13" fmla="*/ 58 h 74"/>
                  <a:gd name="T14" fmla="*/ 64 w 116"/>
                  <a:gd name="T15" fmla="*/ 60 h 74"/>
                  <a:gd name="T16" fmla="*/ 72 w 116"/>
                  <a:gd name="T17" fmla="*/ 60 h 74"/>
                  <a:gd name="T18" fmla="*/ 90 w 116"/>
                  <a:gd name="T19" fmla="*/ 54 h 74"/>
                  <a:gd name="T20" fmla="*/ 74 w 116"/>
                  <a:gd name="T21" fmla="*/ 46 h 74"/>
                  <a:gd name="T22" fmla="*/ 58 w 116"/>
                  <a:gd name="T23" fmla="*/ 36 h 74"/>
                  <a:gd name="T24" fmla="*/ 38 w 116"/>
                  <a:gd name="T25" fmla="*/ 44 h 74"/>
                  <a:gd name="T26" fmla="*/ 30 w 116"/>
                  <a:gd name="T27" fmla="*/ 46 h 74"/>
                  <a:gd name="T28" fmla="*/ 22 w 116"/>
                  <a:gd name="T29" fmla="*/ 46 h 74"/>
                  <a:gd name="T30" fmla="*/ 8 w 116"/>
                  <a:gd name="T31" fmla="*/ 42 h 74"/>
                  <a:gd name="T32" fmla="*/ 4 w 116"/>
                  <a:gd name="T33" fmla="*/ 38 h 74"/>
                  <a:gd name="T34" fmla="*/ 0 w 116"/>
                  <a:gd name="T35" fmla="*/ 30 h 74"/>
                  <a:gd name="T36" fmla="*/ 2 w 116"/>
                  <a:gd name="T37" fmla="*/ 26 h 74"/>
                  <a:gd name="T38" fmla="*/ 16 w 116"/>
                  <a:gd name="T39" fmla="*/ 12 h 74"/>
                  <a:gd name="T40" fmla="*/ 12 w 116"/>
                  <a:gd name="T41" fmla="*/ 10 h 74"/>
                  <a:gd name="T42" fmla="*/ 20 w 116"/>
                  <a:gd name="T43" fmla="*/ 6 h 74"/>
                  <a:gd name="T44" fmla="*/ 24 w 116"/>
                  <a:gd name="T45" fmla="*/ 8 h 74"/>
                  <a:gd name="T46" fmla="*/ 34 w 116"/>
                  <a:gd name="T47" fmla="*/ 4 h 74"/>
                  <a:gd name="T48" fmla="*/ 44 w 116"/>
                  <a:gd name="T49" fmla="*/ 0 h 74"/>
                  <a:gd name="T50" fmla="*/ 66 w 116"/>
                  <a:gd name="T51" fmla="*/ 2 h 74"/>
                  <a:gd name="T52" fmla="*/ 56 w 116"/>
                  <a:gd name="T53" fmla="*/ 10 h 74"/>
                  <a:gd name="T54" fmla="*/ 50 w 116"/>
                  <a:gd name="T55" fmla="*/ 8 h 74"/>
                  <a:gd name="T56" fmla="*/ 44 w 116"/>
                  <a:gd name="T57" fmla="*/ 8 h 74"/>
                  <a:gd name="T58" fmla="*/ 32 w 116"/>
                  <a:gd name="T59" fmla="*/ 12 h 74"/>
                  <a:gd name="T60" fmla="*/ 44 w 116"/>
                  <a:gd name="T61" fmla="*/ 20 h 74"/>
                  <a:gd name="T62" fmla="*/ 58 w 116"/>
                  <a:gd name="T63" fmla="*/ 26 h 74"/>
                  <a:gd name="T64" fmla="*/ 72 w 116"/>
                  <a:gd name="T65" fmla="*/ 20 h 74"/>
                  <a:gd name="T66" fmla="*/ 84 w 116"/>
                  <a:gd name="T67" fmla="*/ 18 h 74"/>
                  <a:gd name="T68" fmla="*/ 94 w 116"/>
                  <a:gd name="T69" fmla="*/ 18 h 74"/>
                  <a:gd name="T70" fmla="*/ 104 w 116"/>
                  <a:gd name="T71" fmla="*/ 22 h 74"/>
                  <a:gd name="T72" fmla="*/ 114 w 116"/>
                  <a:gd name="T73" fmla="*/ 32 h 74"/>
                  <a:gd name="T74" fmla="*/ 114 w 116"/>
                  <a:gd name="T75" fmla="*/ 36 h 74"/>
                  <a:gd name="T76" fmla="*/ 112 w 116"/>
                  <a:gd name="T77" fmla="*/ 44 h 74"/>
                  <a:gd name="T78" fmla="*/ 106 w 116"/>
                  <a:gd name="T79" fmla="*/ 54 h 74"/>
                  <a:gd name="T80" fmla="*/ 116 w 116"/>
                  <a:gd name="T81" fmla="*/ 60 h 74"/>
                  <a:gd name="T82" fmla="*/ 110 w 116"/>
                  <a:gd name="T83" fmla="*/ 66 h 74"/>
                  <a:gd name="T84" fmla="*/ 24 w 116"/>
                  <a:gd name="T85" fmla="*/ 16 h 74"/>
                  <a:gd name="T86" fmla="*/ 18 w 116"/>
                  <a:gd name="T87" fmla="*/ 20 h 74"/>
                  <a:gd name="T88" fmla="*/ 16 w 116"/>
                  <a:gd name="T89" fmla="*/ 26 h 74"/>
                  <a:gd name="T90" fmla="*/ 20 w 116"/>
                  <a:gd name="T91" fmla="*/ 34 h 74"/>
                  <a:gd name="T92" fmla="*/ 26 w 116"/>
                  <a:gd name="T93" fmla="*/ 36 h 74"/>
                  <a:gd name="T94" fmla="*/ 32 w 116"/>
                  <a:gd name="T95" fmla="*/ 36 h 74"/>
                  <a:gd name="T96" fmla="*/ 50 w 116"/>
                  <a:gd name="T97" fmla="*/ 30 h 74"/>
                  <a:gd name="T98" fmla="*/ 36 w 116"/>
                  <a:gd name="T99" fmla="*/ 24 h 74"/>
                  <a:gd name="T100" fmla="*/ 24 w 116"/>
                  <a:gd name="T101" fmla="*/ 16 h 74"/>
                  <a:gd name="T102" fmla="*/ 96 w 116"/>
                  <a:gd name="T103" fmla="*/ 50 h 74"/>
                  <a:gd name="T104" fmla="*/ 96 w 116"/>
                  <a:gd name="T105" fmla="*/ 50 h 74"/>
                  <a:gd name="T106" fmla="*/ 102 w 116"/>
                  <a:gd name="T107" fmla="*/ 38 h 74"/>
                  <a:gd name="T108" fmla="*/ 100 w 116"/>
                  <a:gd name="T109" fmla="*/ 34 h 74"/>
                  <a:gd name="T110" fmla="*/ 96 w 116"/>
                  <a:gd name="T111" fmla="*/ 30 h 74"/>
                  <a:gd name="T112" fmla="*/ 84 w 116"/>
                  <a:gd name="T113" fmla="*/ 26 h 74"/>
                  <a:gd name="T114" fmla="*/ 76 w 116"/>
                  <a:gd name="T115" fmla="*/ 28 h 74"/>
                  <a:gd name="T116" fmla="*/ 68 w 116"/>
                  <a:gd name="T117" fmla="*/ 32 h 74"/>
                  <a:gd name="T118" fmla="*/ 82 w 116"/>
                  <a:gd name="T119" fmla="*/ 40 h 74"/>
                  <a:gd name="T120" fmla="*/ 96 w 116"/>
                  <a:gd name="T121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4">
                    <a:moveTo>
                      <a:pt x="110" y="66"/>
                    </a:moveTo>
                    <a:lnTo>
                      <a:pt x="110" y="66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4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8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28"/>
                    </a:lnTo>
                    <a:lnTo>
                      <a:pt x="114" y="32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40" y="34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4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8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8" name="Freeform 93"/>
              <p:cNvSpPr/>
              <p:nvPr/>
            </p:nvSpPr>
            <p:spPr bwMode="auto">
              <a:xfrm>
                <a:off x="7750175" y="4441825"/>
                <a:ext cx="460375" cy="225425"/>
              </a:xfrm>
              <a:custGeom>
                <a:avLst/>
                <a:gdLst>
                  <a:gd name="T0" fmla="*/ 134 w 290"/>
                  <a:gd name="T1" fmla="*/ 6 h 142"/>
                  <a:gd name="T2" fmla="*/ 134 w 290"/>
                  <a:gd name="T3" fmla="*/ 6 h 142"/>
                  <a:gd name="T4" fmla="*/ 104 w 290"/>
                  <a:gd name="T5" fmla="*/ 12 h 142"/>
                  <a:gd name="T6" fmla="*/ 78 w 290"/>
                  <a:gd name="T7" fmla="*/ 22 h 142"/>
                  <a:gd name="T8" fmla="*/ 54 w 290"/>
                  <a:gd name="T9" fmla="*/ 32 h 142"/>
                  <a:gd name="T10" fmla="*/ 34 w 290"/>
                  <a:gd name="T11" fmla="*/ 44 h 142"/>
                  <a:gd name="T12" fmla="*/ 20 w 290"/>
                  <a:gd name="T13" fmla="*/ 58 h 142"/>
                  <a:gd name="T14" fmla="*/ 8 w 290"/>
                  <a:gd name="T15" fmla="*/ 70 h 142"/>
                  <a:gd name="T16" fmla="*/ 4 w 290"/>
                  <a:gd name="T17" fmla="*/ 78 h 142"/>
                  <a:gd name="T18" fmla="*/ 2 w 290"/>
                  <a:gd name="T19" fmla="*/ 84 h 142"/>
                  <a:gd name="T20" fmla="*/ 0 w 290"/>
                  <a:gd name="T21" fmla="*/ 92 h 142"/>
                  <a:gd name="T22" fmla="*/ 2 w 290"/>
                  <a:gd name="T23" fmla="*/ 98 h 142"/>
                  <a:gd name="T24" fmla="*/ 2 w 290"/>
                  <a:gd name="T25" fmla="*/ 98 h 142"/>
                  <a:gd name="T26" fmla="*/ 4 w 290"/>
                  <a:gd name="T27" fmla="*/ 106 h 142"/>
                  <a:gd name="T28" fmla="*/ 6 w 290"/>
                  <a:gd name="T29" fmla="*/ 112 h 142"/>
                  <a:gd name="T30" fmla="*/ 12 w 290"/>
                  <a:gd name="T31" fmla="*/ 116 h 142"/>
                  <a:gd name="T32" fmla="*/ 18 w 290"/>
                  <a:gd name="T33" fmla="*/ 122 h 142"/>
                  <a:gd name="T34" fmla="*/ 32 w 290"/>
                  <a:gd name="T35" fmla="*/ 130 h 142"/>
                  <a:gd name="T36" fmla="*/ 52 w 290"/>
                  <a:gd name="T37" fmla="*/ 138 h 142"/>
                  <a:gd name="T38" fmla="*/ 74 w 290"/>
                  <a:gd name="T39" fmla="*/ 142 h 142"/>
                  <a:gd name="T40" fmla="*/ 100 w 290"/>
                  <a:gd name="T41" fmla="*/ 142 h 142"/>
                  <a:gd name="T42" fmla="*/ 128 w 290"/>
                  <a:gd name="T43" fmla="*/ 142 h 142"/>
                  <a:gd name="T44" fmla="*/ 158 w 290"/>
                  <a:gd name="T45" fmla="*/ 138 h 142"/>
                  <a:gd name="T46" fmla="*/ 158 w 290"/>
                  <a:gd name="T47" fmla="*/ 138 h 142"/>
                  <a:gd name="T48" fmla="*/ 186 w 290"/>
                  <a:gd name="T49" fmla="*/ 130 h 142"/>
                  <a:gd name="T50" fmla="*/ 212 w 290"/>
                  <a:gd name="T51" fmla="*/ 122 h 142"/>
                  <a:gd name="T52" fmla="*/ 236 w 290"/>
                  <a:gd name="T53" fmla="*/ 112 h 142"/>
                  <a:gd name="T54" fmla="*/ 256 w 290"/>
                  <a:gd name="T55" fmla="*/ 100 h 142"/>
                  <a:gd name="T56" fmla="*/ 272 w 290"/>
                  <a:gd name="T57" fmla="*/ 86 h 142"/>
                  <a:gd name="T58" fmla="*/ 282 w 290"/>
                  <a:gd name="T59" fmla="*/ 72 h 142"/>
                  <a:gd name="T60" fmla="*/ 286 w 290"/>
                  <a:gd name="T61" fmla="*/ 66 h 142"/>
                  <a:gd name="T62" fmla="*/ 288 w 290"/>
                  <a:gd name="T63" fmla="*/ 58 h 142"/>
                  <a:gd name="T64" fmla="*/ 290 w 290"/>
                  <a:gd name="T65" fmla="*/ 52 h 142"/>
                  <a:gd name="T66" fmla="*/ 290 w 290"/>
                  <a:gd name="T67" fmla="*/ 44 h 142"/>
                  <a:gd name="T68" fmla="*/ 290 w 290"/>
                  <a:gd name="T69" fmla="*/ 44 h 142"/>
                  <a:gd name="T70" fmla="*/ 288 w 290"/>
                  <a:gd name="T71" fmla="*/ 38 h 142"/>
                  <a:gd name="T72" fmla="*/ 284 w 290"/>
                  <a:gd name="T73" fmla="*/ 32 h 142"/>
                  <a:gd name="T74" fmla="*/ 280 w 290"/>
                  <a:gd name="T75" fmla="*/ 26 h 142"/>
                  <a:gd name="T76" fmla="*/ 274 w 290"/>
                  <a:gd name="T77" fmla="*/ 22 h 142"/>
                  <a:gd name="T78" fmla="*/ 258 w 290"/>
                  <a:gd name="T79" fmla="*/ 12 h 142"/>
                  <a:gd name="T80" fmla="*/ 238 w 290"/>
                  <a:gd name="T81" fmla="*/ 6 h 142"/>
                  <a:gd name="T82" fmla="*/ 216 w 290"/>
                  <a:gd name="T83" fmla="*/ 2 h 142"/>
                  <a:gd name="T84" fmla="*/ 190 w 290"/>
                  <a:gd name="T85" fmla="*/ 0 h 142"/>
                  <a:gd name="T86" fmla="*/ 162 w 290"/>
                  <a:gd name="T87" fmla="*/ 2 h 142"/>
                  <a:gd name="T88" fmla="*/ 134 w 290"/>
                  <a:gd name="T89" fmla="*/ 6 h 142"/>
                  <a:gd name="T90" fmla="*/ 134 w 290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" h="142">
                    <a:moveTo>
                      <a:pt x="134" y="6"/>
                    </a:moveTo>
                    <a:lnTo>
                      <a:pt x="134" y="6"/>
                    </a:lnTo>
                    <a:lnTo>
                      <a:pt x="104" y="12"/>
                    </a:lnTo>
                    <a:lnTo>
                      <a:pt x="78" y="22"/>
                    </a:lnTo>
                    <a:lnTo>
                      <a:pt x="54" y="32"/>
                    </a:lnTo>
                    <a:lnTo>
                      <a:pt x="34" y="44"/>
                    </a:lnTo>
                    <a:lnTo>
                      <a:pt x="20" y="58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6" y="112"/>
                    </a:lnTo>
                    <a:lnTo>
                      <a:pt x="12" y="116"/>
                    </a:lnTo>
                    <a:lnTo>
                      <a:pt x="18" y="122"/>
                    </a:lnTo>
                    <a:lnTo>
                      <a:pt x="32" y="130"/>
                    </a:lnTo>
                    <a:lnTo>
                      <a:pt x="52" y="138"/>
                    </a:lnTo>
                    <a:lnTo>
                      <a:pt x="74" y="142"/>
                    </a:lnTo>
                    <a:lnTo>
                      <a:pt x="100" y="142"/>
                    </a:lnTo>
                    <a:lnTo>
                      <a:pt x="128" y="142"/>
                    </a:lnTo>
                    <a:lnTo>
                      <a:pt x="158" y="138"/>
                    </a:lnTo>
                    <a:lnTo>
                      <a:pt x="158" y="138"/>
                    </a:lnTo>
                    <a:lnTo>
                      <a:pt x="186" y="130"/>
                    </a:lnTo>
                    <a:lnTo>
                      <a:pt x="212" y="122"/>
                    </a:lnTo>
                    <a:lnTo>
                      <a:pt x="236" y="112"/>
                    </a:lnTo>
                    <a:lnTo>
                      <a:pt x="256" y="100"/>
                    </a:lnTo>
                    <a:lnTo>
                      <a:pt x="272" y="86"/>
                    </a:lnTo>
                    <a:lnTo>
                      <a:pt x="282" y="72"/>
                    </a:lnTo>
                    <a:lnTo>
                      <a:pt x="286" y="66"/>
                    </a:lnTo>
                    <a:lnTo>
                      <a:pt x="288" y="58"/>
                    </a:lnTo>
                    <a:lnTo>
                      <a:pt x="290" y="52"/>
                    </a:lnTo>
                    <a:lnTo>
                      <a:pt x="290" y="44"/>
                    </a:lnTo>
                    <a:lnTo>
                      <a:pt x="290" y="44"/>
                    </a:lnTo>
                    <a:lnTo>
                      <a:pt x="288" y="38"/>
                    </a:lnTo>
                    <a:lnTo>
                      <a:pt x="284" y="32"/>
                    </a:lnTo>
                    <a:lnTo>
                      <a:pt x="280" y="26"/>
                    </a:lnTo>
                    <a:lnTo>
                      <a:pt x="274" y="22"/>
                    </a:lnTo>
                    <a:lnTo>
                      <a:pt x="258" y="12"/>
                    </a:lnTo>
                    <a:lnTo>
                      <a:pt x="238" y="6"/>
                    </a:lnTo>
                    <a:lnTo>
                      <a:pt x="216" y="2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134" y="6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89" name="Freeform 94"/>
              <p:cNvSpPr/>
              <p:nvPr/>
            </p:nvSpPr>
            <p:spPr bwMode="auto">
              <a:xfrm>
                <a:off x="7778750" y="4460875"/>
                <a:ext cx="400050" cy="168275"/>
              </a:xfrm>
              <a:custGeom>
                <a:avLst/>
                <a:gdLst>
                  <a:gd name="T0" fmla="*/ 118 w 252"/>
                  <a:gd name="T1" fmla="*/ 6 h 106"/>
                  <a:gd name="T2" fmla="*/ 118 w 252"/>
                  <a:gd name="T3" fmla="*/ 6 h 106"/>
                  <a:gd name="T4" fmla="*/ 94 w 252"/>
                  <a:gd name="T5" fmla="*/ 12 h 106"/>
                  <a:gd name="T6" fmla="*/ 70 w 252"/>
                  <a:gd name="T7" fmla="*/ 18 h 106"/>
                  <a:gd name="T8" fmla="*/ 48 w 252"/>
                  <a:gd name="T9" fmla="*/ 28 h 106"/>
                  <a:gd name="T10" fmla="*/ 26 w 252"/>
                  <a:gd name="T11" fmla="*/ 42 h 106"/>
                  <a:gd name="T12" fmla="*/ 26 w 252"/>
                  <a:gd name="T13" fmla="*/ 42 h 106"/>
                  <a:gd name="T14" fmla="*/ 18 w 252"/>
                  <a:gd name="T15" fmla="*/ 48 h 106"/>
                  <a:gd name="T16" fmla="*/ 10 w 252"/>
                  <a:gd name="T17" fmla="*/ 56 h 106"/>
                  <a:gd name="T18" fmla="*/ 2 w 252"/>
                  <a:gd name="T19" fmla="*/ 66 h 106"/>
                  <a:gd name="T20" fmla="*/ 0 w 252"/>
                  <a:gd name="T21" fmla="*/ 72 h 106"/>
                  <a:gd name="T22" fmla="*/ 0 w 252"/>
                  <a:gd name="T23" fmla="*/ 78 h 106"/>
                  <a:gd name="T24" fmla="*/ 0 w 252"/>
                  <a:gd name="T25" fmla="*/ 78 h 106"/>
                  <a:gd name="T26" fmla="*/ 2 w 252"/>
                  <a:gd name="T27" fmla="*/ 82 h 106"/>
                  <a:gd name="T28" fmla="*/ 6 w 252"/>
                  <a:gd name="T29" fmla="*/ 86 h 106"/>
                  <a:gd name="T30" fmla="*/ 16 w 252"/>
                  <a:gd name="T31" fmla="*/ 94 h 106"/>
                  <a:gd name="T32" fmla="*/ 28 w 252"/>
                  <a:gd name="T33" fmla="*/ 98 h 106"/>
                  <a:gd name="T34" fmla="*/ 38 w 252"/>
                  <a:gd name="T35" fmla="*/ 102 h 106"/>
                  <a:gd name="T36" fmla="*/ 38 w 252"/>
                  <a:gd name="T37" fmla="*/ 102 h 106"/>
                  <a:gd name="T38" fmla="*/ 62 w 252"/>
                  <a:gd name="T39" fmla="*/ 106 h 106"/>
                  <a:gd name="T40" fmla="*/ 86 w 252"/>
                  <a:gd name="T41" fmla="*/ 106 h 106"/>
                  <a:gd name="T42" fmla="*/ 112 w 252"/>
                  <a:gd name="T43" fmla="*/ 104 h 106"/>
                  <a:gd name="T44" fmla="*/ 136 w 252"/>
                  <a:gd name="T45" fmla="*/ 102 h 106"/>
                  <a:gd name="T46" fmla="*/ 136 w 252"/>
                  <a:gd name="T47" fmla="*/ 102 h 106"/>
                  <a:gd name="T48" fmla="*/ 160 w 252"/>
                  <a:gd name="T49" fmla="*/ 96 h 106"/>
                  <a:gd name="T50" fmla="*/ 184 w 252"/>
                  <a:gd name="T51" fmla="*/ 88 h 106"/>
                  <a:gd name="T52" fmla="*/ 206 w 252"/>
                  <a:gd name="T53" fmla="*/ 78 h 106"/>
                  <a:gd name="T54" fmla="*/ 226 w 252"/>
                  <a:gd name="T55" fmla="*/ 66 h 106"/>
                  <a:gd name="T56" fmla="*/ 226 w 252"/>
                  <a:gd name="T57" fmla="*/ 66 h 106"/>
                  <a:gd name="T58" fmla="*/ 234 w 252"/>
                  <a:gd name="T59" fmla="*/ 60 h 106"/>
                  <a:gd name="T60" fmla="*/ 244 w 252"/>
                  <a:gd name="T61" fmla="*/ 50 h 106"/>
                  <a:gd name="T62" fmla="*/ 250 w 252"/>
                  <a:gd name="T63" fmla="*/ 40 h 106"/>
                  <a:gd name="T64" fmla="*/ 252 w 252"/>
                  <a:gd name="T65" fmla="*/ 36 h 106"/>
                  <a:gd name="T66" fmla="*/ 252 w 252"/>
                  <a:gd name="T67" fmla="*/ 30 h 106"/>
                  <a:gd name="T68" fmla="*/ 252 w 252"/>
                  <a:gd name="T69" fmla="*/ 30 h 106"/>
                  <a:gd name="T70" fmla="*/ 250 w 252"/>
                  <a:gd name="T71" fmla="*/ 26 h 106"/>
                  <a:gd name="T72" fmla="*/ 248 w 252"/>
                  <a:gd name="T73" fmla="*/ 20 h 106"/>
                  <a:gd name="T74" fmla="*/ 238 w 252"/>
                  <a:gd name="T75" fmla="*/ 14 h 106"/>
                  <a:gd name="T76" fmla="*/ 226 w 252"/>
                  <a:gd name="T77" fmla="*/ 8 h 106"/>
                  <a:gd name="T78" fmla="*/ 216 w 252"/>
                  <a:gd name="T79" fmla="*/ 6 h 106"/>
                  <a:gd name="T80" fmla="*/ 216 w 252"/>
                  <a:gd name="T81" fmla="*/ 6 h 106"/>
                  <a:gd name="T82" fmla="*/ 192 w 252"/>
                  <a:gd name="T83" fmla="*/ 2 h 106"/>
                  <a:gd name="T84" fmla="*/ 166 w 252"/>
                  <a:gd name="T85" fmla="*/ 0 h 106"/>
                  <a:gd name="T86" fmla="*/ 142 w 252"/>
                  <a:gd name="T87" fmla="*/ 2 h 106"/>
                  <a:gd name="T88" fmla="*/ 118 w 252"/>
                  <a:gd name="T89" fmla="*/ 6 h 106"/>
                  <a:gd name="T90" fmla="*/ 118 w 252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106">
                    <a:moveTo>
                      <a:pt x="118" y="6"/>
                    </a:moveTo>
                    <a:lnTo>
                      <a:pt x="118" y="6"/>
                    </a:lnTo>
                    <a:lnTo>
                      <a:pt x="94" y="12"/>
                    </a:lnTo>
                    <a:lnTo>
                      <a:pt x="70" y="18"/>
                    </a:lnTo>
                    <a:lnTo>
                      <a:pt x="48" y="28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18" y="48"/>
                    </a:lnTo>
                    <a:lnTo>
                      <a:pt x="10" y="56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16" y="94"/>
                    </a:lnTo>
                    <a:lnTo>
                      <a:pt x="28" y="98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62" y="106"/>
                    </a:lnTo>
                    <a:lnTo>
                      <a:pt x="86" y="106"/>
                    </a:lnTo>
                    <a:lnTo>
                      <a:pt x="112" y="104"/>
                    </a:lnTo>
                    <a:lnTo>
                      <a:pt x="136" y="102"/>
                    </a:lnTo>
                    <a:lnTo>
                      <a:pt x="136" y="102"/>
                    </a:lnTo>
                    <a:lnTo>
                      <a:pt x="160" y="96"/>
                    </a:lnTo>
                    <a:lnTo>
                      <a:pt x="184" y="88"/>
                    </a:lnTo>
                    <a:lnTo>
                      <a:pt x="206" y="78"/>
                    </a:lnTo>
                    <a:lnTo>
                      <a:pt x="226" y="66"/>
                    </a:lnTo>
                    <a:lnTo>
                      <a:pt x="226" y="66"/>
                    </a:lnTo>
                    <a:lnTo>
                      <a:pt x="234" y="60"/>
                    </a:lnTo>
                    <a:lnTo>
                      <a:pt x="244" y="50"/>
                    </a:lnTo>
                    <a:lnTo>
                      <a:pt x="250" y="40"/>
                    </a:lnTo>
                    <a:lnTo>
                      <a:pt x="252" y="36"/>
                    </a:lnTo>
                    <a:lnTo>
                      <a:pt x="252" y="30"/>
                    </a:lnTo>
                    <a:lnTo>
                      <a:pt x="252" y="30"/>
                    </a:lnTo>
                    <a:lnTo>
                      <a:pt x="250" y="26"/>
                    </a:lnTo>
                    <a:lnTo>
                      <a:pt x="248" y="20"/>
                    </a:lnTo>
                    <a:lnTo>
                      <a:pt x="238" y="14"/>
                    </a:lnTo>
                    <a:lnTo>
                      <a:pt x="226" y="8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192" y="2"/>
                    </a:lnTo>
                    <a:lnTo>
                      <a:pt x="166" y="0"/>
                    </a:lnTo>
                    <a:lnTo>
                      <a:pt x="142" y="2"/>
                    </a:lnTo>
                    <a:lnTo>
                      <a:pt x="118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0" name="Freeform 95"/>
              <p:cNvSpPr/>
              <p:nvPr/>
            </p:nvSpPr>
            <p:spPr bwMode="auto">
              <a:xfrm>
                <a:off x="7753350" y="4518025"/>
                <a:ext cx="466725" cy="190500"/>
              </a:xfrm>
              <a:custGeom>
                <a:avLst/>
                <a:gdLst>
                  <a:gd name="T0" fmla="*/ 266 w 294"/>
                  <a:gd name="T1" fmla="*/ 32 h 120"/>
                  <a:gd name="T2" fmla="*/ 242 w 294"/>
                  <a:gd name="T3" fmla="*/ 50 h 120"/>
                  <a:gd name="T4" fmla="*/ 218 w 294"/>
                  <a:gd name="T5" fmla="*/ 62 h 120"/>
                  <a:gd name="T6" fmla="*/ 192 w 294"/>
                  <a:gd name="T7" fmla="*/ 72 h 120"/>
                  <a:gd name="T8" fmla="*/ 166 w 294"/>
                  <a:gd name="T9" fmla="*/ 78 h 120"/>
                  <a:gd name="T10" fmla="*/ 154 w 294"/>
                  <a:gd name="T11" fmla="*/ 82 h 120"/>
                  <a:gd name="T12" fmla="*/ 140 w 294"/>
                  <a:gd name="T13" fmla="*/ 84 h 120"/>
                  <a:gd name="T14" fmla="*/ 114 w 294"/>
                  <a:gd name="T15" fmla="*/ 86 h 120"/>
                  <a:gd name="T16" fmla="*/ 86 w 294"/>
                  <a:gd name="T17" fmla="*/ 86 h 120"/>
                  <a:gd name="T18" fmla="*/ 60 w 294"/>
                  <a:gd name="T19" fmla="*/ 84 h 120"/>
                  <a:gd name="T20" fmla="*/ 44 w 294"/>
                  <a:gd name="T21" fmla="*/ 80 h 120"/>
                  <a:gd name="T22" fmla="*/ 30 w 294"/>
                  <a:gd name="T23" fmla="*/ 76 h 120"/>
                  <a:gd name="T24" fmla="*/ 12 w 294"/>
                  <a:gd name="T25" fmla="*/ 66 h 120"/>
                  <a:gd name="T26" fmla="*/ 0 w 294"/>
                  <a:gd name="T27" fmla="*/ 54 h 120"/>
                  <a:gd name="T28" fmla="*/ 6 w 294"/>
                  <a:gd name="T29" fmla="*/ 88 h 120"/>
                  <a:gd name="T30" fmla="*/ 12 w 294"/>
                  <a:gd name="T31" fmla="*/ 94 h 120"/>
                  <a:gd name="T32" fmla="*/ 28 w 294"/>
                  <a:gd name="T33" fmla="*/ 106 h 120"/>
                  <a:gd name="T34" fmla="*/ 38 w 294"/>
                  <a:gd name="T35" fmla="*/ 110 h 120"/>
                  <a:gd name="T36" fmla="*/ 66 w 294"/>
                  <a:gd name="T37" fmla="*/ 118 h 120"/>
                  <a:gd name="T38" fmla="*/ 94 w 294"/>
                  <a:gd name="T39" fmla="*/ 120 h 120"/>
                  <a:gd name="T40" fmla="*/ 120 w 294"/>
                  <a:gd name="T41" fmla="*/ 120 h 120"/>
                  <a:gd name="T42" fmla="*/ 148 w 294"/>
                  <a:gd name="T43" fmla="*/ 118 h 120"/>
                  <a:gd name="T44" fmla="*/ 160 w 294"/>
                  <a:gd name="T45" fmla="*/ 116 h 120"/>
                  <a:gd name="T46" fmla="*/ 174 w 294"/>
                  <a:gd name="T47" fmla="*/ 114 h 120"/>
                  <a:gd name="T48" fmla="*/ 200 w 294"/>
                  <a:gd name="T49" fmla="*/ 106 h 120"/>
                  <a:gd name="T50" fmla="*/ 224 w 294"/>
                  <a:gd name="T51" fmla="*/ 96 h 120"/>
                  <a:gd name="T52" fmla="*/ 250 w 294"/>
                  <a:gd name="T53" fmla="*/ 84 h 120"/>
                  <a:gd name="T54" fmla="*/ 262 w 294"/>
                  <a:gd name="T55" fmla="*/ 76 h 120"/>
                  <a:gd name="T56" fmla="*/ 274 w 294"/>
                  <a:gd name="T57" fmla="*/ 66 h 120"/>
                  <a:gd name="T58" fmla="*/ 286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6 w 294"/>
                  <a:gd name="T65" fmla="*/ 8 h 120"/>
                  <a:gd name="T66" fmla="*/ 274 w 294"/>
                  <a:gd name="T67" fmla="*/ 24 h 120"/>
                  <a:gd name="T68" fmla="*/ 266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6" y="32"/>
                    </a:moveTo>
                    <a:lnTo>
                      <a:pt x="266" y="32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0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0" y="58"/>
                    </a:lnTo>
                    <a:lnTo>
                      <a:pt x="286" y="50"/>
                    </a:lnTo>
                    <a:lnTo>
                      <a:pt x="292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0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1" name="Freeform 96"/>
              <p:cNvSpPr>
                <a:spLocks noEditPoints="1"/>
              </p:cNvSpPr>
              <p:nvPr/>
            </p:nvSpPr>
            <p:spPr bwMode="auto">
              <a:xfrm>
                <a:off x="7880350" y="448310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60 h 72"/>
                  <a:gd name="T4" fmla="*/ 82 w 116"/>
                  <a:gd name="T5" fmla="*/ 70 h 72"/>
                  <a:gd name="T6" fmla="*/ 72 w 116"/>
                  <a:gd name="T7" fmla="*/ 72 h 72"/>
                  <a:gd name="T8" fmla="*/ 62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0 w 116"/>
                  <a:gd name="T29" fmla="*/ 46 h 72"/>
                  <a:gd name="T30" fmla="*/ 8 w 116"/>
                  <a:gd name="T31" fmla="*/ 42 h 72"/>
                  <a:gd name="T32" fmla="*/ 2 w 116"/>
                  <a:gd name="T33" fmla="*/ 38 h 72"/>
                  <a:gd name="T34" fmla="*/ 0 w 116"/>
                  <a:gd name="T35" fmla="*/ 30 h 72"/>
                  <a:gd name="T36" fmla="*/ 2 w 116"/>
                  <a:gd name="T37" fmla="*/ 26 h 72"/>
                  <a:gd name="T38" fmla="*/ 16 w 116"/>
                  <a:gd name="T39" fmla="*/ 12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8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0 w 116"/>
                  <a:gd name="T59" fmla="*/ 12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4 w 116"/>
                  <a:gd name="T67" fmla="*/ 18 h 72"/>
                  <a:gd name="T68" fmla="*/ 94 w 116"/>
                  <a:gd name="T69" fmla="*/ 18 h 72"/>
                  <a:gd name="T70" fmla="*/ 104 w 116"/>
                  <a:gd name="T71" fmla="*/ 22 h 72"/>
                  <a:gd name="T72" fmla="*/ 114 w 116"/>
                  <a:gd name="T73" fmla="*/ 30 h 72"/>
                  <a:gd name="T74" fmla="*/ 114 w 116"/>
                  <a:gd name="T75" fmla="*/ 36 h 72"/>
                  <a:gd name="T76" fmla="*/ 112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6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6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6 h 72"/>
                  <a:gd name="T102" fmla="*/ 96 w 116"/>
                  <a:gd name="T103" fmla="*/ 50 h 72"/>
                  <a:gd name="T104" fmla="*/ 96 w 116"/>
                  <a:gd name="T105" fmla="*/ 50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30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28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50"/>
                    </a:moveTo>
                    <a:lnTo>
                      <a:pt x="96" y="50"/>
                    </a:lnTo>
                    <a:lnTo>
                      <a:pt x="96" y="50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2" name="Freeform 97"/>
              <p:cNvSpPr/>
              <p:nvPr/>
            </p:nvSpPr>
            <p:spPr bwMode="auto">
              <a:xfrm>
                <a:off x="7791450" y="4346575"/>
                <a:ext cx="457200" cy="225425"/>
              </a:xfrm>
              <a:custGeom>
                <a:avLst/>
                <a:gdLst>
                  <a:gd name="T0" fmla="*/ 132 w 288"/>
                  <a:gd name="T1" fmla="*/ 6 h 142"/>
                  <a:gd name="T2" fmla="*/ 132 w 288"/>
                  <a:gd name="T3" fmla="*/ 6 h 142"/>
                  <a:gd name="T4" fmla="*/ 102 w 288"/>
                  <a:gd name="T5" fmla="*/ 12 h 142"/>
                  <a:gd name="T6" fmla="*/ 76 w 288"/>
                  <a:gd name="T7" fmla="*/ 22 h 142"/>
                  <a:gd name="T8" fmla="*/ 52 w 288"/>
                  <a:gd name="T9" fmla="*/ 32 h 142"/>
                  <a:gd name="T10" fmla="*/ 32 w 288"/>
                  <a:gd name="T11" fmla="*/ 44 h 142"/>
                  <a:gd name="T12" fmla="*/ 18 w 288"/>
                  <a:gd name="T13" fmla="*/ 58 h 142"/>
                  <a:gd name="T14" fmla="*/ 6 w 288"/>
                  <a:gd name="T15" fmla="*/ 70 h 142"/>
                  <a:gd name="T16" fmla="*/ 2 w 288"/>
                  <a:gd name="T17" fmla="*/ 78 h 142"/>
                  <a:gd name="T18" fmla="*/ 0 w 288"/>
                  <a:gd name="T19" fmla="*/ 84 h 142"/>
                  <a:gd name="T20" fmla="*/ 0 w 288"/>
                  <a:gd name="T21" fmla="*/ 92 h 142"/>
                  <a:gd name="T22" fmla="*/ 0 w 288"/>
                  <a:gd name="T23" fmla="*/ 98 h 142"/>
                  <a:gd name="T24" fmla="*/ 0 w 288"/>
                  <a:gd name="T25" fmla="*/ 98 h 142"/>
                  <a:gd name="T26" fmla="*/ 2 w 288"/>
                  <a:gd name="T27" fmla="*/ 104 h 142"/>
                  <a:gd name="T28" fmla="*/ 4 w 288"/>
                  <a:gd name="T29" fmla="*/ 112 h 142"/>
                  <a:gd name="T30" fmla="*/ 10 w 288"/>
                  <a:gd name="T31" fmla="*/ 116 h 142"/>
                  <a:gd name="T32" fmla="*/ 16 w 288"/>
                  <a:gd name="T33" fmla="*/ 122 h 142"/>
                  <a:gd name="T34" fmla="*/ 30 w 288"/>
                  <a:gd name="T35" fmla="*/ 130 h 142"/>
                  <a:gd name="T36" fmla="*/ 50 w 288"/>
                  <a:gd name="T37" fmla="*/ 136 h 142"/>
                  <a:gd name="T38" fmla="*/ 74 w 288"/>
                  <a:gd name="T39" fmla="*/ 140 h 142"/>
                  <a:gd name="T40" fmla="*/ 98 w 288"/>
                  <a:gd name="T41" fmla="*/ 142 h 142"/>
                  <a:gd name="T42" fmla="*/ 126 w 288"/>
                  <a:gd name="T43" fmla="*/ 142 h 142"/>
                  <a:gd name="T44" fmla="*/ 156 w 288"/>
                  <a:gd name="T45" fmla="*/ 138 h 142"/>
                  <a:gd name="T46" fmla="*/ 156 w 288"/>
                  <a:gd name="T47" fmla="*/ 138 h 142"/>
                  <a:gd name="T48" fmla="*/ 184 w 288"/>
                  <a:gd name="T49" fmla="*/ 130 h 142"/>
                  <a:gd name="T50" fmla="*/ 210 w 288"/>
                  <a:gd name="T51" fmla="*/ 122 h 142"/>
                  <a:gd name="T52" fmla="*/ 234 w 288"/>
                  <a:gd name="T53" fmla="*/ 110 h 142"/>
                  <a:gd name="T54" fmla="*/ 254 w 288"/>
                  <a:gd name="T55" fmla="*/ 98 h 142"/>
                  <a:gd name="T56" fmla="*/ 270 w 288"/>
                  <a:gd name="T57" fmla="*/ 86 h 142"/>
                  <a:gd name="T58" fmla="*/ 280 w 288"/>
                  <a:gd name="T59" fmla="*/ 72 h 142"/>
                  <a:gd name="T60" fmla="*/ 284 w 288"/>
                  <a:gd name="T61" fmla="*/ 66 h 142"/>
                  <a:gd name="T62" fmla="*/ 286 w 288"/>
                  <a:gd name="T63" fmla="*/ 58 h 142"/>
                  <a:gd name="T64" fmla="*/ 288 w 288"/>
                  <a:gd name="T65" fmla="*/ 52 h 142"/>
                  <a:gd name="T66" fmla="*/ 288 w 288"/>
                  <a:gd name="T67" fmla="*/ 44 h 142"/>
                  <a:gd name="T68" fmla="*/ 288 w 288"/>
                  <a:gd name="T69" fmla="*/ 44 h 142"/>
                  <a:gd name="T70" fmla="*/ 286 w 288"/>
                  <a:gd name="T71" fmla="*/ 38 h 142"/>
                  <a:gd name="T72" fmla="*/ 282 w 288"/>
                  <a:gd name="T73" fmla="*/ 32 h 142"/>
                  <a:gd name="T74" fmla="*/ 278 w 288"/>
                  <a:gd name="T75" fmla="*/ 26 h 142"/>
                  <a:gd name="T76" fmla="*/ 272 w 288"/>
                  <a:gd name="T77" fmla="*/ 22 h 142"/>
                  <a:gd name="T78" fmla="*/ 256 w 288"/>
                  <a:gd name="T79" fmla="*/ 12 h 142"/>
                  <a:gd name="T80" fmla="*/ 236 w 288"/>
                  <a:gd name="T81" fmla="*/ 6 h 142"/>
                  <a:gd name="T82" fmla="*/ 214 w 288"/>
                  <a:gd name="T83" fmla="*/ 2 h 142"/>
                  <a:gd name="T84" fmla="*/ 188 w 288"/>
                  <a:gd name="T85" fmla="*/ 0 h 142"/>
                  <a:gd name="T86" fmla="*/ 160 w 288"/>
                  <a:gd name="T87" fmla="*/ 2 h 142"/>
                  <a:gd name="T88" fmla="*/ 132 w 288"/>
                  <a:gd name="T89" fmla="*/ 6 h 142"/>
                  <a:gd name="T90" fmla="*/ 132 w 288"/>
                  <a:gd name="T9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42">
                    <a:moveTo>
                      <a:pt x="132" y="6"/>
                    </a:moveTo>
                    <a:lnTo>
                      <a:pt x="132" y="6"/>
                    </a:lnTo>
                    <a:lnTo>
                      <a:pt x="102" y="12"/>
                    </a:lnTo>
                    <a:lnTo>
                      <a:pt x="76" y="22"/>
                    </a:lnTo>
                    <a:lnTo>
                      <a:pt x="52" y="32"/>
                    </a:lnTo>
                    <a:lnTo>
                      <a:pt x="32" y="44"/>
                    </a:lnTo>
                    <a:lnTo>
                      <a:pt x="18" y="58"/>
                    </a:lnTo>
                    <a:lnTo>
                      <a:pt x="6" y="70"/>
                    </a:lnTo>
                    <a:lnTo>
                      <a:pt x="2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4" y="112"/>
                    </a:lnTo>
                    <a:lnTo>
                      <a:pt x="10" y="116"/>
                    </a:lnTo>
                    <a:lnTo>
                      <a:pt x="16" y="122"/>
                    </a:lnTo>
                    <a:lnTo>
                      <a:pt x="30" y="130"/>
                    </a:lnTo>
                    <a:lnTo>
                      <a:pt x="50" y="136"/>
                    </a:lnTo>
                    <a:lnTo>
                      <a:pt x="74" y="140"/>
                    </a:lnTo>
                    <a:lnTo>
                      <a:pt x="98" y="142"/>
                    </a:lnTo>
                    <a:lnTo>
                      <a:pt x="126" y="142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84" y="130"/>
                    </a:lnTo>
                    <a:lnTo>
                      <a:pt x="210" y="122"/>
                    </a:lnTo>
                    <a:lnTo>
                      <a:pt x="234" y="110"/>
                    </a:lnTo>
                    <a:lnTo>
                      <a:pt x="254" y="98"/>
                    </a:lnTo>
                    <a:lnTo>
                      <a:pt x="270" y="86"/>
                    </a:lnTo>
                    <a:lnTo>
                      <a:pt x="280" y="72"/>
                    </a:lnTo>
                    <a:lnTo>
                      <a:pt x="284" y="66"/>
                    </a:lnTo>
                    <a:lnTo>
                      <a:pt x="286" y="58"/>
                    </a:lnTo>
                    <a:lnTo>
                      <a:pt x="288" y="52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6" y="38"/>
                    </a:lnTo>
                    <a:lnTo>
                      <a:pt x="282" y="32"/>
                    </a:lnTo>
                    <a:lnTo>
                      <a:pt x="278" y="26"/>
                    </a:lnTo>
                    <a:lnTo>
                      <a:pt x="272" y="22"/>
                    </a:lnTo>
                    <a:lnTo>
                      <a:pt x="256" y="12"/>
                    </a:lnTo>
                    <a:lnTo>
                      <a:pt x="236" y="6"/>
                    </a:lnTo>
                    <a:lnTo>
                      <a:pt x="214" y="2"/>
                    </a:lnTo>
                    <a:lnTo>
                      <a:pt x="188" y="0"/>
                    </a:lnTo>
                    <a:lnTo>
                      <a:pt x="160" y="2"/>
                    </a:lnTo>
                    <a:lnTo>
                      <a:pt x="132" y="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rgbClr val="ED9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3" name="Freeform 98"/>
              <p:cNvSpPr/>
              <p:nvPr/>
            </p:nvSpPr>
            <p:spPr bwMode="auto">
              <a:xfrm>
                <a:off x="7820025" y="4365625"/>
                <a:ext cx="396875" cy="168275"/>
              </a:xfrm>
              <a:custGeom>
                <a:avLst/>
                <a:gdLst>
                  <a:gd name="T0" fmla="*/ 116 w 250"/>
                  <a:gd name="T1" fmla="*/ 6 h 106"/>
                  <a:gd name="T2" fmla="*/ 116 w 250"/>
                  <a:gd name="T3" fmla="*/ 6 h 106"/>
                  <a:gd name="T4" fmla="*/ 92 w 250"/>
                  <a:gd name="T5" fmla="*/ 12 h 106"/>
                  <a:gd name="T6" fmla="*/ 68 w 250"/>
                  <a:gd name="T7" fmla="*/ 18 h 106"/>
                  <a:gd name="T8" fmla="*/ 46 w 250"/>
                  <a:gd name="T9" fmla="*/ 28 h 106"/>
                  <a:gd name="T10" fmla="*/ 26 w 250"/>
                  <a:gd name="T11" fmla="*/ 40 h 106"/>
                  <a:gd name="T12" fmla="*/ 26 w 250"/>
                  <a:gd name="T13" fmla="*/ 40 h 106"/>
                  <a:gd name="T14" fmla="*/ 16 w 250"/>
                  <a:gd name="T15" fmla="*/ 48 h 106"/>
                  <a:gd name="T16" fmla="*/ 8 w 250"/>
                  <a:gd name="T17" fmla="*/ 56 h 106"/>
                  <a:gd name="T18" fmla="*/ 0 w 250"/>
                  <a:gd name="T19" fmla="*/ 66 h 106"/>
                  <a:gd name="T20" fmla="*/ 0 w 250"/>
                  <a:gd name="T21" fmla="*/ 72 h 106"/>
                  <a:gd name="T22" fmla="*/ 0 w 250"/>
                  <a:gd name="T23" fmla="*/ 76 h 106"/>
                  <a:gd name="T24" fmla="*/ 0 w 250"/>
                  <a:gd name="T25" fmla="*/ 76 h 106"/>
                  <a:gd name="T26" fmla="*/ 0 w 250"/>
                  <a:gd name="T27" fmla="*/ 82 h 106"/>
                  <a:gd name="T28" fmla="*/ 4 w 250"/>
                  <a:gd name="T29" fmla="*/ 86 h 106"/>
                  <a:gd name="T30" fmla="*/ 14 w 250"/>
                  <a:gd name="T31" fmla="*/ 92 h 106"/>
                  <a:gd name="T32" fmla="*/ 26 w 250"/>
                  <a:gd name="T33" fmla="*/ 98 h 106"/>
                  <a:gd name="T34" fmla="*/ 36 w 250"/>
                  <a:gd name="T35" fmla="*/ 100 h 106"/>
                  <a:gd name="T36" fmla="*/ 36 w 250"/>
                  <a:gd name="T37" fmla="*/ 100 h 106"/>
                  <a:gd name="T38" fmla="*/ 60 w 250"/>
                  <a:gd name="T39" fmla="*/ 104 h 106"/>
                  <a:gd name="T40" fmla="*/ 84 w 250"/>
                  <a:gd name="T41" fmla="*/ 106 h 106"/>
                  <a:gd name="T42" fmla="*/ 110 w 250"/>
                  <a:gd name="T43" fmla="*/ 104 h 106"/>
                  <a:gd name="T44" fmla="*/ 134 w 250"/>
                  <a:gd name="T45" fmla="*/ 100 h 106"/>
                  <a:gd name="T46" fmla="*/ 134 w 250"/>
                  <a:gd name="T47" fmla="*/ 100 h 106"/>
                  <a:gd name="T48" fmla="*/ 158 w 250"/>
                  <a:gd name="T49" fmla="*/ 96 h 106"/>
                  <a:gd name="T50" fmla="*/ 182 w 250"/>
                  <a:gd name="T51" fmla="*/ 88 h 106"/>
                  <a:gd name="T52" fmla="*/ 204 w 250"/>
                  <a:gd name="T53" fmla="*/ 78 h 106"/>
                  <a:gd name="T54" fmla="*/ 224 w 250"/>
                  <a:gd name="T55" fmla="*/ 66 h 106"/>
                  <a:gd name="T56" fmla="*/ 224 w 250"/>
                  <a:gd name="T57" fmla="*/ 66 h 106"/>
                  <a:gd name="T58" fmla="*/ 234 w 250"/>
                  <a:gd name="T59" fmla="*/ 60 h 106"/>
                  <a:gd name="T60" fmla="*/ 242 w 250"/>
                  <a:gd name="T61" fmla="*/ 50 h 106"/>
                  <a:gd name="T62" fmla="*/ 250 w 250"/>
                  <a:gd name="T63" fmla="*/ 40 h 106"/>
                  <a:gd name="T64" fmla="*/ 250 w 250"/>
                  <a:gd name="T65" fmla="*/ 34 h 106"/>
                  <a:gd name="T66" fmla="*/ 250 w 250"/>
                  <a:gd name="T67" fmla="*/ 30 h 106"/>
                  <a:gd name="T68" fmla="*/ 250 w 250"/>
                  <a:gd name="T69" fmla="*/ 30 h 106"/>
                  <a:gd name="T70" fmla="*/ 248 w 250"/>
                  <a:gd name="T71" fmla="*/ 26 h 106"/>
                  <a:gd name="T72" fmla="*/ 246 w 250"/>
                  <a:gd name="T73" fmla="*/ 20 h 106"/>
                  <a:gd name="T74" fmla="*/ 236 w 250"/>
                  <a:gd name="T75" fmla="*/ 14 h 106"/>
                  <a:gd name="T76" fmla="*/ 224 w 250"/>
                  <a:gd name="T77" fmla="*/ 8 h 106"/>
                  <a:gd name="T78" fmla="*/ 214 w 250"/>
                  <a:gd name="T79" fmla="*/ 6 h 106"/>
                  <a:gd name="T80" fmla="*/ 214 w 250"/>
                  <a:gd name="T81" fmla="*/ 6 h 106"/>
                  <a:gd name="T82" fmla="*/ 190 w 250"/>
                  <a:gd name="T83" fmla="*/ 2 h 106"/>
                  <a:gd name="T84" fmla="*/ 164 w 250"/>
                  <a:gd name="T85" fmla="*/ 0 h 106"/>
                  <a:gd name="T86" fmla="*/ 140 w 250"/>
                  <a:gd name="T87" fmla="*/ 2 h 106"/>
                  <a:gd name="T88" fmla="*/ 116 w 250"/>
                  <a:gd name="T89" fmla="*/ 6 h 106"/>
                  <a:gd name="T90" fmla="*/ 116 w 250"/>
                  <a:gd name="T9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106">
                    <a:moveTo>
                      <a:pt x="116" y="6"/>
                    </a:moveTo>
                    <a:lnTo>
                      <a:pt x="116" y="6"/>
                    </a:lnTo>
                    <a:lnTo>
                      <a:pt x="92" y="12"/>
                    </a:lnTo>
                    <a:lnTo>
                      <a:pt x="68" y="18"/>
                    </a:lnTo>
                    <a:lnTo>
                      <a:pt x="46" y="2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14" y="92"/>
                    </a:lnTo>
                    <a:lnTo>
                      <a:pt x="26" y="98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60" y="104"/>
                    </a:lnTo>
                    <a:lnTo>
                      <a:pt x="84" y="106"/>
                    </a:lnTo>
                    <a:lnTo>
                      <a:pt x="110" y="104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58" y="96"/>
                    </a:lnTo>
                    <a:lnTo>
                      <a:pt x="182" y="88"/>
                    </a:lnTo>
                    <a:lnTo>
                      <a:pt x="204" y="78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34" y="60"/>
                    </a:lnTo>
                    <a:lnTo>
                      <a:pt x="242" y="50"/>
                    </a:lnTo>
                    <a:lnTo>
                      <a:pt x="250" y="40"/>
                    </a:lnTo>
                    <a:lnTo>
                      <a:pt x="250" y="34"/>
                    </a:lnTo>
                    <a:lnTo>
                      <a:pt x="250" y="30"/>
                    </a:lnTo>
                    <a:lnTo>
                      <a:pt x="250" y="30"/>
                    </a:lnTo>
                    <a:lnTo>
                      <a:pt x="248" y="26"/>
                    </a:lnTo>
                    <a:lnTo>
                      <a:pt x="246" y="20"/>
                    </a:lnTo>
                    <a:lnTo>
                      <a:pt x="236" y="14"/>
                    </a:lnTo>
                    <a:lnTo>
                      <a:pt x="22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190" y="2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D4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4" name="Freeform 99"/>
              <p:cNvSpPr/>
              <p:nvPr/>
            </p:nvSpPr>
            <p:spPr bwMode="auto">
              <a:xfrm>
                <a:off x="7791450" y="4422775"/>
                <a:ext cx="466725" cy="190500"/>
              </a:xfrm>
              <a:custGeom>
                <a:avLst/>
                <a:gdLst>
                  <a:gd name="T0" fmla="*/ 266 w 294"/>
                  <a:gd name="T1" fmla="*/ 32 h 120"/>
                  <a:gd name="T2" fmla="*/ 242 w 294"/>
                  <a:gd name="T3" fmla="*/ 50 h 120"/>
                  <a:gd name="T4" fmla="*/ 218 w 294"/>
                  <a:gd name="T5" fmla="*/ 62 h 120"/>
                  <a:gd name="T6" fmla="*/ 192 w 294"/>
                  <a:gd name="T7" fmla="*/ 72 h 120"/>
                  <a:gd name="T8" fmla="*/ 166 w 294"/>
                  <a:gd name="T9" fmla="*/ 78 h 120"/>
                  <a:gd name="T10" fmla="*/ 154 w 294"/>
                  <a:gd name="T11" fmla="*/ 82 h 120"/>
                  <a:gd name="T12" fmla="*/ 140 w 294"/>
                  <a:gd name="T13" fmla="*/ 84 h 120"/>
                  <a:gd name="T14" fmla="*/ 114 w 294"/>
                  <a:gd name="T15" fmla="*/ 86 h 120"/>
                  <a:gd name="T16" fmla="*/ 88 w 294"/>
                  <a:gd name="T17" fmla="*/ 86 h 120"/>
                  <a:gd name="T18" fmla="*/ 60 w 294"/>
                  <a:gd name="T19" fmla="*/ 84 h 120"/>
                  <a:gd name="T20" fmla="*/ 44 w 294"/>
                  <a:gd name="T21" fmla="*/ 80 h 120"/>
                  <a:gd name="T22" fmla="*/ 30 w 294"/>
                  <a:gd name="T23" fmla="*/ 76 h 120"/>
                  <a:gd name="T24" fmla="*/ 12 w 294"/>
                  <a:gd name="T25" fmla="*/ 66 h 120"/>
                  <a:gd name="T26" fmla="*/ 0 w 294"/>
                  <a:gd name="T27" fmla="*/ 54 h 120"/>
                  <a:gd name="T28" fmla="*/ 6 w 294"/>
                  <a:gd name="T29" fmla="*/ 88 h 120"/>
                  <a:gd name="T30" fmla="*/ 12 w 294"/>
                  <a:gd name="T31" fmla="*/ 94 h 120"/>
                  <a:gd name="T32" fmla="*/ 28 w 294"/>
                  <a:gd name="T33" fmla="*/ 106 h 120"/>
                  <a:gd name="T34" fmla="*/ 38 w 294"/>
                  <a:gd name="T35" fmla="*/ 110 h 120"/>
                  <a:gd name="T36" fmla="*/ 66 w 294"/>
                  <a:gd name="T37" fmla="*/ 118 h 120"/>
                  <a:gd name="T38" fmla="*/ 94 w 294"/>
                  <a:gd name="T39" fmla="*/ 120 h 120"/>
                  <a:gd name="T40" fmla="*/ 120 w 294"/>
                  <a:gd name="T41" fmla="*/ 120 h 120"/>
                  <a:gd name="T42" fmla="*/ 148 w 294"/>
                  <a:gd name="T43" fmla="*/ 118 h 120"/>
                  <a:gd name="T44" fmla="*/ 160 w 294"/>
                  <a:gd name="T45" fmla="*/ 116 h 120"/>
                  <a:gd name="T46" fmla="*/ 174 w 294"/>
                  <a:gd name="T47" fmla="*/ 114 h 120"/>
                  <a:gd name="T48" fmla="*/ 200 w 294"/>
                  <a:gd name="T49" fmla="*/ 106 h 120"/>
                  <a:gd name="T50" fmla="*/ 224 w 294"/>
                  <a:gd name="T51" fmla="*/ 96 h 120"/>
                  <a:gd name="T52" fmla="*/ 250 w 294"/>
                  <a:gd name="T53" fmla="*/ 84 h 120"/>
                  <a:gd name="T54" fmla="*/ 262 w 294"/>
                  <a:gd name="T55" fmla="*/ 76 h 120"/>
                  <a:gd name="T56" fmla="*/ 274 w 294"/>
                  <a:gd name="T57" fmla="*/ 66 h 120"/>
                  <a:gd name="T58" fmla="*/ 288 w 294"/>
                  <a:gd name="T59" fmla="*/ 50 h 120"/>
                  <a:gd name="T60" fmla="*/ 294 w 294"/>
                  <a:gd name="T61" fmla="*/ 34 h 120"/>
                  <a:gd name="T62" fmla="*/ 288 w 294"/>
                  <a:gd name="T63" fmla="*/ 0 h 120"/>
                  <a:gd name="T64" fmla="*/ 286 w 294"/>
                  <a:gd name="T65" fmla="*/ 8 h 120"/>
                  <a:gd name="T66" fmla="*/ 274 w 294"/>
                  <a:gd name="T67" fmla="*/ 24 h 120"/>
                  <a:gd name="T68" fmla="*/ 266 w 294"/>
                  <a:gd name="T6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120">
                    <a:moveTo>
                      <a:pt x="266" y="32"/>
                    </a:moveTo>
                    <a:lnTo>
                      <a:pt x="266" y="32"/>
                    </a:lnTo>
                    <a:lnTo>
                      <a:pt x="256" y="42"/>
                    </a:lnTo>
                    <a:lnTo>
                      <a:pt x="242" y="50"/>
                    </a:lnTo>
                    <a:lnTo>
                      <a:pt x="242" y="50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4" y="80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50" y="114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62" y="7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80" y="58"/>
                    </a:lnTo>
                    <a:lnTo>
                      <a:pt x="288" y="50"/>
                    </a:lnTo>
                    <a:lnTo>
                      <a:pt x="292" y="4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6" y="8"/>
                    </a:lnTo>
                    <a:lnTo>
                      <a:pt x="282" y="16"/>
                    </a:lnTo>
                    <a:lnTo>
                      <a:pt x="274" y="24"/>
                    </a:lnTo>
                    <a:lnTo>
                      <a:pt x="266" y="32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C08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95" name="Freeform 100"/>
              <p:cNvSpPr>
                <a:spLocks noEditPoints="1"/>
              </p:cNvSpPr>
              <p:nvPr/>
            </p:nvSpPr>
            <p:spPr bwMode="auto">
              <a:xfrm>
                <a:off x="7918450" y="4387850"/>
                <a:ext cx="184150" cy="114300"/>
              </a:xfrm>
              <a:custGeom>
                <a:avLst/>
                <a:gdLst>
                  <a:gd name="T0" fmla="*/ 110 w 116"/>
                  <a:gd name="T1" fmla="*/ 66 h 72"/>
                  <a:gd name="T2" fmla="*/ 98 w 116"/>
                  <a:gd name="T3" fmla="*/ 60 h 72"/>
                  <a:gd name="T4" fmla="*/ 82 w 116"/>
                  <a:gd name="T5" fmla="*/ 70 h 72"/>
                  <a:gd name="T6" fmla="*/ 72 w 116"/>
                  <a:gd name="T7" fmla="*/ 72 h 72"/>
                  <a:gd name="T8" fmla="*/ 62 w 116"/>
                  <a:gd name="T9" fmla="*/ 72 h 72"/>
                  <a:gd name="T10" fmla="*/ 44 w 116"/>
                  <a:gd name="T11" fmla="*/ 68 h 72"/>
                  <a:gd name="T12" fmla="*/ 54 w 116"/>
                  <a:gd name="T13" fmla="*/ 56 h 72"/>
                  <a:gd name="T14" fmla="*/ 64 w 116"/>
                  <a:gd name="T15" fmla="*/ 60 h 72"/>
                  <a:gd name="T16" fmla="*/ 72 w 116"/>
                  <a:gd name="T17" fmla="*/ 60 h 72"/>
                  <a:gd name="T18" fmla="*/ 90 w 116"/>
                  <a:gd name="T19" fmla="*/ 54 h 72"/>
                  <a:gd name="T20" fmla="*/ 74 w 116"/>
                  <a:gd name="T21" fmla="*/ 44 h 72"/>
                  <a:gd name="T22" fmla="*/ 58 w 116"/>
                  <a:gd name="T23" fmla="*/ 36 h 72"/>
                  <a:gd name="T24" fmla="*/ 38 w 116"/>
                  <a:gd name="T25" fmla="*/ 44 h 72"/>
                  <a:gd name="T26" fmla="*/ 30 w 116"/>
                  <a:gd name="T27" fmla="*/ 46 h 72"/>
                  <a:gd name="T28" fmla="*/ 22 w 116"/>
                  <a:gd name="T29" fmla="*/ 46 h 72"/>
                  <a:gd name="T30" fmla="*/ 8 w 116"/>
                  <a:gd name="T31" fmla="*/ 42 h 72"/>
                  <a:gd name="T32" fmla="*/ 4 w 116"/>
                  <a:gd name="T33" fmla="*/ 38 h 72"/>
                  <a:gd name="T34" fmla="*/ 0 w 116"/>
                  <a:gd name="T35" fmla="*/ 30 h 72"/>
                  <a:gd name="T36" fmla="*/ 2 w 116"/>
                  <a:gd name="T37" fmla="*/ 26 h 72"/>
                  <a:gd name="T38" fmla="*/ 16 w 116"/>
                  <a:gd name="T39" fmla="*/ 10 h 72"/>
                  <a:gd name="T40" fmla="*/ 12 w 116"/>
                  <a:gd name="T41" fmla="*/ 8 h 72"/>
                  <a:gd name="T42" fmla="*/ 20 w 116"/>
                  <a:gd name="T43" fmla="*/ 4 h 72"/>
                  <a:gd name="T44" fmla="*/ 24 w 116"/>
                  <a:gd name="T45" fmla="*/ 6 h 72"/>
                  <a:gd name="T46" fmla="*/ 34 w 116"/>
                  <a:gd name="T47" fmla="*/ 2 h 72"/>
                  <a:gd name="T48" fmla="*/ 44 w 116"/>
                  <a:gd name="T49" fmla="*/ 0 h 72"/>
                  <a:gd name="T50" fmla="*/ 64 w 116"/>
                  <a:gd name="T51" fmla="*/ 2 h 72"/>
                  <a:gd name="T52" fmla="*/ 56 w 116"/>
                  <a:gd name="T53" fmla="*/ 10 h 72"/>
                  <a:gd name="T54" fmla="*/ 50 w 116"/>
                  <a:gd name="T55" fmla="*/ 8 h 72"/>
                  <a:gd name="T56" fmla="*/ 44 w 116"/>
                  <a:gd name="T57" fmla="*/ 8 h 72"/>
                  <a:gd name="T58" fmla="*/ 30 w 116"/>
                  <a:gd name="T59" fmla="*/ 12 h 72"/>
                  <a:gd name="T60" fmla="*/ 44 w 116"/>
                  <a:gd name="T61" fmla="*/ 18 h 72"/>
                  <a:gd name="T62" fmla="*/ 56 w 116"/>
                  <a:gd name="T63" fmla="*/ 26 h 72"/>
                  <a:gd name="T64" fmla="*/ 70 w 116"/>
                  <a:gd name="T65" fmla="*/ 20 h 72"/>
                  <a:gd name="T66" fmla="*/ 84 w 116"/>
                  <a:gd name="T67" fmla="*/ 18 h 72"/>
                  <a:gd name="T68" fmla="*/ 94 w 116"/>
                  <a:gd name="T69" fmla="*/ 18 h 72"/>
                  <a:gd name="T70" fmla="*/ 104 w 116"/>
                  <a:gd name="T71" fmla="*/ 20 h 72"/>
                  <a:gd name="T72" fmla="*/ 114 w 116"/>
                  <a:gd name="T73" fmla="*/ 30 h 72"/>
                  <a:gd name="T74" fmla="*/ 114 w 116"/>
                  <a:gd name="T75" fmla="*/ 36 h 72"/>
                  <a:gd name="T76" fmla="*/ 112 w 116"/>
                  <a:gd name="T77" fmla="*/ 44 h 72"/>
                  <a:gd name="T78" fmla="*/ 106 w 116"/>
                  <a:gd name="T79" fmla="*/ 54 h 72"/>
                  <a:gd name="T80" fmla="*/ 116 w 116"/>
                  <a:gd name="T81" fmla="*/ 60 h 72"/>
                  <a:gd name="T82" fmla="*/ 110 w 116"/>
                  <a:gd name="T83" fmla="*/ 66 h 72"/>
                  <a:gd name="T84" fmla="*/ 24 w 116"/>
                  <a:gd name="T85" fmla="*/ 16 h 72"/>
                  <a:gd name="T86" fmla="*/ 18 w 116"/>
                  <a:gd name="T87" fmla="*/ 20 h 72"/>
                  <a:gd name="T88" fmla="*/ 16 w 116"/>
                  <a:gd name="T89" fmla="*/ 24 h 72"/>
                  <a:gd name="T90" fmla="*/ 20 w 116"/>
                  <a:gd name="T91" fmla="*/ 32 h 72"/>
                  <a:gd name="T92" fmla="*/ 26 w 116"/>
                  <a:gd name="T93" fmla="*/ 34 h 72"/>
                  <a:gd name="T94" fmla="*/ 32 w 116"/>
                  <a:gd name="T95" fmla="*/ 34 h 72"/>
                  <a:gd name="T96" fmla="*/ 48 w 116"/>
                  <a:gd name="T97" fmla="*/ 30 h 72"/>
                  <a:gd name="T98" fmla="*/ 36 w 116"/>
                  <a:gd name="T99" fmla="*/ 22 h 72"/>
                  <a:gd name="T100" fmla="*/ 24 w 116"/>
                  <a:gd name="T101" fmla="*/ 16 h 72"/>
                  <a:gd name="T102" fmla="*/ 96 w 116"/>
                  <a:gd name="T103" fmla="*/ 48 h 72"/>
                  <a:gd name="T104" fmla="*/ 96 w 116"/>
                  <a:gd name="T105" fmla="*/ 48 h 72"/>
                  <a:gd name="T106" fmla="*/ 102 w 116"/>
                  <a:gd name="T107" fmla="*/ 38 h 72"/>
                  <a:gd name="T108" fmla="*/ 100 w 116"/>
                  <a:gd name="T109" fmla="*/ 32 h 72"/>
                  <a:gd name="T110" fmla="*/ 94 w 116"/>
                  <a:gd name="T111" fmla="*/ 28 h 72"/>
                  <a:gd name="T112" fmla="*/ 84 w 116"/>
                  <a:gd name="T113" fmla="*/ 26 h 72"/>
                  <a:gd name="T114" fmla="*/ 76 w 116"/>
                  <a:gd name="T115" fmla="*/ 28 h 72"/>
                  <a:gd name="T116" fmla="*/ 66 w 116"/>
                  <a:gd name="T117" fmla="*/ 32 h 72"/>
                  <a:gd name="T118" fmla="*/ 82 w 116"/>
                  <a:gd name="T119" fmla="*/ 40 h 72"/>
                  <a:gd name="T120" fmla="*/ 96 w 116"/>
                  <a:gd name="T12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72">
                    <a:moveTo>
                      <a:pt x="110" y="66"/>
                    </a:moveTo>
                    <a:lnTo>
                      <a:pt x="110" y="66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0" y="66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2" y="5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12" y="28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2" y="4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0" y="66"/>
                    </a:lnTo>
                    <a:lnTo>
                      <a:pt x="110" y="66"/>
                    </a:lnTo>
                    <a:close/>
                    <a:moveTo>
                      <a:pt x="24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40" y="34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76" y="28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80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</p:grpSp>
        <p:sp>
          <p:nvSpPr>
            <p:cNvPr id="12" name="Freeform 157"/>
            <p:cNvSpPr/>
            <p:nvPr/>
          </p:nvSpPr>
          <p:spPr bwMode="auto">
            <a:xfrm>
              <a:off x="7296150" y="5597525"/>
              <a:ext cx="536575" cy="114300"/>
            </a:xfrm>
            <a:custGeom>
              <a:avLst/>
              <a:gdLst>
                <a:gd name="T0" fmla="*/ 338 w 338"/>
                <a:gd name="T1" fmla="*/ 14 h 72"/>
                <a:gd name="T2" fmla="*/ 338 w 338"/>
                <a:gd name="T3" fmla="*/ 14 h 72"/>
                <a:gd name="T4" fmla="*/ 270 w 338"/>
                <a:gd name="T5" fmla="*/ 24 h 72"/>
                <a:gd name="T6" fmla="*/ 158 w 338"/>
                <a:gd name="T7" fmla="*/ 46 h 72"/>
                <a:gd name="T8" fmla="*/ 50 w 338"/>
                <a:gd name="T9" fmla="*/ 66 h 72"/>
                <a:gd name="T10" fmla="*/ 14 w 338"/>
                <a:gd name="T11" fmla="*/ 72 h 72"/>
                <a:gd name="T12" fmla="*/ 2 w 338"/>
                <a:gd name="T13" fmla="*/ 72 h 72"/>
                <a:gd name="T14" fmla="*/ 2 w 338"/>
                <a:gd name="T15" fmla="*/ 72 h 72"/>
                <a:gd name="T16" fmla="*/ 0 w 338"/>
                <a:gd name="T17" fmla="*/ 58 h 72"/>
                <a:gd name="T18" fmla="*/ 2 w 338"/>
                <a:gd name="T19" fmla="*/ 48 h 72"/>
                <a:gd name="T20" fmla="*/ 4 w 338"/>
                <a:gd name="T21" fmla="*/ 38 h 72"/>
                <a:gd name="T22" fmla="*/ 10 w 338"/>
                <a:gd name="T23" fmla="*/ 28 h 72"/>
                <a:gd name="T24" fmla="*/ 20 w 338"/>
                <a:gd name="T25" fmla="*/ 18 h 72"/>
                <a:gd name="T26" fmla="*/ 36 w 338"/>
                <a:gd name="T27" fmla="*/ 10 h 72"/>
                <a:gd name="T28" fmla="*/ 56 w 338"/>
                <a:gd name="T29" fmla="*/ 4 h 72"/>
                <a:gd name="T30" fmla="*/ 56 w 338"/>
                <a:gd name="T31" fmla="*/ 4 h 72"/>
                <a:gd name="T32" fmla="*/ 86 w 338"/>
                <a:gd name="T33" fmla="*/ 0 h 72"/>
                <a:gd name="T34" fmla="*/ 126 w 338"/>
                <a:gd name="T35" fmla="*/ 0 h 72"/>
                <a:gd name="T36" fmla="*/ 172 w 338"/>
                <a:gd name="T37" fmla="*/ 0 h 72"/>
                <a:gd name="T38" fmla="*/ 220 w 338"/>
                <a:gd name="T39" fmla="*/ 4 h 72"/>
                <a:gd name="T40" fmla="*/ 302 w 338"/>
                <a:gd name="T41" fmla="*/ 10 h 72"/>
                <a:gd name="T42" fmla="*/ 338 w 338"/>
                <a:gd name="T43" fmla="*/ 14 h 72"/>
                <a:gd name="T44" fmla="*/ 338 w 338"/>
                <a:gd name="T45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" h="72">
                  <a:moveTo>
                    <a:pt x="338" y="14"/>
                  </a:moveTo>
                  <a:lnTo>
                    <a:pt x="338" y="14"/>
                  </a:lnTo>
                  <a:lnTo>
                    <a:pt x="270" y="24"/>
                  </a:lnTo>
                  <a:lnTo>
                    <a:pt x="158" y="46"/>
                  </a:lnTo>
                  <a:lnTo>
                    <a:pt x="50" y="66"/>
                  </a:lnTo>
                  <a:lnTo>
                    <a:pt x="1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20" y="18"/>
                  </a:lnTo>
                  <a:lnTo>
                    <a:pt x="36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86" y="0"/>
                  </a:lnTo>
                  <a:lnTo>
                    <a:pt x="126" y="0"/>
                  </a:lnTo>
                  <a:lnTo>
                    <a:pt x="172" y="0"/>
                  </a:lnTo>
                  <a:lnTo>
                    <a:pt x="220" y="4"/>
                  </a:lnTo>
                  <a:lnTo>
                    <a:pt x="302" y="10"/>
                  </a:lnTo>
                  <a:lnTo>
                    <a:pt x="338" y="14"/>
                  </a:lnTo>
                  <a:lnTo>
                    <a:pt x="338" y="14"/>
                  </a:lnTo>
                  <a:close/>
                </a:path>
              </a:pathLst>
            </a:custGeom>
            <a:solidFill>
              <a:srgbClr val="D7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13" name="Freeform 158"/>
            <p:cNvSpPr/>
            <p:nvPr/>
          </p:nvSpPr>
          <p:spPr bwMode="auto">
            <a:xfrm>
              <a:off x="7261225" y="5114925"/>
              <a:ext cx="1117600" cy="533400"/>
            </a:xfrm>
            <a:custGeom>
              <a:avLst/>
              <a:gdLst>
                <a:gd name="T0" fmla="*/ 672 w 704"/>
                <a:gd name="T1" fmla="*/ 2 h 336"/>
                <a:gd name="T2" fmla="*/ 612 w 704"/>
                <a:gd name="T3" fmla="*/ 2 h 336"/>
                <a:gd name="T4" fmla="*/ 536 w 704"/>
                <a:gd name="T5" fmla="*/ 14 h 336"/>
                <a:gd name="T6" fmla="*/ 452 w 704"/>
                <a:gd name="T7" fmla="*/ 34 h 336"/>
                <a:gd name="T8" fmla="*/ 368 w 704"/>
                <a:gd name="T9" fmla="*/ 60 h 336"/>
                <a:gd name="T10" fmla="*/ 292 w 704"/>
                <a:gd name="T11" fmla="*/ 92 h 336"/>
                <a:gd name="T12" fmla="*/ 232 w 704"/>
                <a:gd name="T13" fmla="*/ 124 h 336"/>
                <a:gd name="T14" fmla="*/ 194 w 704"/>
                <a:gd name="T15" fmla="*/ 154 h 336"/>
                <a:gd name="T16" fmla="*/ 186 w 704"/>
                <a:gd name="T17" fmla="*/ 168 h 336"/>
                <a:gd name="T18" fmla="*/ 186 w 704"/>
                <a:gd name="T19" fmla="*/ 180 h 336"/>
                <a:gd name="T20" fmla="*/ 192 w 704"/>
                <a:gd name="T21" fmla="*/ 190 h 336"/>
                <a:gd name="T22" fmla="*/ 214 w 704"/>
                <a:gd name="T23" fmla="*/ 198 h 336"/>
                <a:gd name="T24" fmla="*/ 246 w 704"/>
                <a:gd name="T25" fmla="*/ 194 h 336"/>
                <a:gd name="T26" fmla="*/ 320 w 704"/>
                <a:gd name="T27" fmla="*/ 172 h 336"/>
                <a:gd name="T28" fmla="*/ 334 w 704"/>
                <a:gd name="T29" fmla="*/ 168 h 336"/>
                <a:gd name="T30" fmla="*/ 352 w 704"/>
                <a:gd name="T31" fmla="*/ 166 h 336"/>
                <a:gd name="T32" fmla="*/ 354 w 704"/>
                <a:gd name="T33" fmla="*/ 172 h 336"/>
                <a:gd name="T34" fmla="*/ 334 w 704"/>
                <a:gd name="T35" fmla="*/ 192 h 336"/>
                <a:gd name="T36" fmla="*/ 282 w 704"/>
                <a:gd name="T37" fmla="*/ 222 h 336"/>
                <a:gd name="T38" fmla="*/ 236 w 704"/>
                <a:gd name="T39" fmla="*/ 242 h 336"/>
                <a:gd name="T40" fmla="*/ 220 w 704"/>
                <a:gd name="T41" fmla="*/ 244 h 336"/>
                <a:gd name="T42" fmla="*/ 154 w 704"/>
                <a:gd name="T43" fmla="*/ 244 h 336"/>
                <a:gd name="T44" fmla="*/ 96 w 704"/>
                <a:gd name="T45" fmla="*/ 252 h 336"/>
                <a:gd name="T46" fmla="*/ 52 w 704"/>
                <a:gd name="T47" fmla="*/ 264 h 336"/>
                <a:gd name="T48" fmla="*/ 40 w 704"/>
                <a:gd name="T49" fmla="*/ 268 h 336"/>
                <a:gd name="T50" fmla="*/ 16 w 704"/>
                <a:gd name="T51" fmla="*/ 292 h 336"/>
                <a:gd name="T52" fmla="*/ 2 w 704"/>
                <a:gd name="T53" fmla="*/ 314 h 336"/>
                <a:gd name="T54" fmla="*/ 2 w 704"/>
                <a:gd name="T55" fmla="*/ 332 h 336"/>
                <a:gd name="T56" fmla="*/ 6 w 704"/>
                <a:gd name="T57" fmla="*/ 336 h 336"/>
                <a:gd name="T58" fmla="*/ 14 w 704"/>
                <a:gd name="T59" fmla="*/ 336 h 336"/>
                <a:gd name="T60" fmla="*/ 118 w 704"/>
                <a:gd name="T61" fmla="*/ 330 h 336"/>
                <a:gd name="T62" fmla="*/ 298 w 704"/>
                <a:gd name="T63" fmla="*/ 326 h 336"/>
                <a:gd name="T64" fmla="*/ 396 w 704"/>
                <a:gd name="T65" fmla="*/ 318 h 336"/>
                <a:gd name="T66" fmla="*/ 430 w 704"/>
                <a:gd name="T67" fmla="*/ 310 h 336"/>
                <a:gd name="T68" fmla="*/ 504 w 704"/>
                <a:gd name="T69" fmla="*/ 282 h 336"/>
                <a:gd name="T70" fmla="*/ 704 w 704"/>
                <a:gd name="T71" fmla="*/ 190 h 336"/>
                <a:gd name="T72" fmla="*/ 672 w 704"/>
                <a:gd name="T73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4" h="336">
                  <a:moveTo>
                    <a:pt x="672" y="2"/>
                  </a:moveTo>
                  <a:lnTo>
                    <a:pt x="672" y="2"/>
                  </a:lnTo>
                  <a:lnTo>
                    <a:pt x="644" y="0"/>
                  </a:lnTo>
                  <a:lnTo>
                    <a:pt x="612" y="2"/>
                  </a:lnTo>
                  <a:lnTo>
                    <a:pt x="576" y="6"/>
                  </a:lnTo>
                  <a:lnTo>
                    <a:pt x="536" y="14"/>
                  </a:lnTo>
                  <a:lnTo>
                    <a:pt x="496" y="22"/>
                  </a:lnTo>
                  <a:lnTo>
                    <a:pt x="452" y="34"/>
                  </a:lnTo>
                  <a:lnTo>
                    <a:pt x="410" y="46"/>
                  </a:lnTo>
                  <a:lnTo>
                    <a:pt x="368" y="60"/>
                  </a:lnTo>
                  <a:lnTo>
                    <a:pt x="330" y="76"/>
                  </a:lnTo>
                  <a:lnTo>
                    <a:pt x="292" y="92"/>
                  </a:lnTo>
                  <a:lnTo>
                    <a:pt x="260" y="108"/>
                  </a:lnTo>
                  <a:lnTo>
                    <a:pt x="232" y="124"/>
                  </a:lnTo>
                  <a:lnTo>
                    <a:pt x="208" y="140"/>
                  </a:lnTo>
                  <a:lnTo>
                    <a:pt x="194" y="154"/>
                  </a:lnTo>
                  <a:lnTo>
                    <a:pt x="188" y="162"/>
                  </a:lnTo>
                  <a:lnTo>
                    <a:pt x="186" y="168"/>
                  </a:lnTo>
                  <a:lnTo>
                    <a:pt x="184" y="174"/>
                  </a:lnTo>
                  <a:lnTo>
                    <a:pt x="186" y="180"/>
                  </a:lnTo>
                  <a:lnTo>
                    <a:pt x="186" y="180"/>
                  </a:lnTo>
                  <a:lnTo>
                    <a:pt x="192" y="190"/>
                  </a:lnTo>
                  <a:lnTo>
                    <a:pt x="202" y="196"/>
                  </a:lnTo>
                  <a:lnTo>
                    <a:pt x="214" y="198"/>
                  </a:lnTo>
                  <a:lnTo>
                    <a:pt x="228" y="198"/>
                  </a:lnTo>
                  <a:lnTo>
                    <a:pt x="246" y="194"/>
                  </a:lnTo>
                  <a:lnTo>
                    <a:pt x="266" y="190"/>
                  </a:lnTo>
                  <a:lnTo>
                    <a:pt x="320" y="172"/>
                  </a:lnTo>
                  <a:lnTo>
                    <a:pt x="320" y="172"/>
                  </a:lnTo>
                  <a:lnTo>
                    <a:pt x="334" y="168"/>
                  </a:lnTo>
                  <a:lnTo>
                    <a:pt x="346" y="166"/>
                  </a:lnTo>
                  <a:lnTo>
                    <a:pt x="352" y="166"/>
                  </a:lnTo>
                  <a:lnTo>
                    <a:pt x="354" y="170"/>
                  </a:lnTo>
                  <a:lnTo>
                    <a:pt x="354" y="172"/>
                  </a:lnTo>
                  <a:lnTo>
                    <a:pt x="350" y="178"/>
                  </a:lnTo>
                  <a:lnTo>
                    <a:pt x="334" y="192"/>
                  </a:lnTo>
                  <a:lnTo>
                    <a:pt x="312" y="208"/>
                  </a:lnTo>
                  <a:lnTo>
                    <a:pt x="282" y="222"/>
                  </a:lnTo>
                  <a:lnTo>
                    <a:pt x="252" y="236"/>
                  </a:lnTo>
                  <a:lnTo>
                    <a:pt x="236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02" y="244"/>
                  </a:lnTo>
                  <a:lnTo>
                    <a:pt x="154" y="244"/>
                  </a:lnTo>
                  <a:lnTo>
                    <a:pt x="126" y="246"/>
                  </a:lnTo>
                  <a:lnTo>
                    <a:pt x="96" y="252"/>
                  </a:lnTo>
                  <a:lnTo>
                    <a:pt x="66" y="258"/>
                  </a:lnTo>
                  <a:lnTo>
                    <a:pt x="52" y="264"/>
                  </a:lnTo>
                  <a:lnTo>
                    <a:pt x="40" y="268"/>
                  </a:lnTo>
                  <a:lnTo>
                    <a:pt x="40" y="268"/>
                  </a:lnTo>
                  <a:lnTo>
                    <a:pt x="26" y="280"/>
                  </a:lnTo>
                  <a:lnTo>
                    <a:pt x="16" y="292"/>
                  </a:lnTo>
                  <a:lnTo>
                    <a:pt x="8" y="304"/>
                  </a:lnTo>
                  <a:lnTo>
                    <a:pt x="2" y="314"/>
                  </a:lnTo>
                  <a:lnTo>
                    <a:pt x="0" y="324"/>
                  </a:lnTo>
                  <a:lnTo>
                    <a:pt x="2" y="332"/>
                  </a:lnTo>
                  <a:lnTo>
                    <a:pt x="4" y="334"/>
                  </a:lnTo>
                  <a:lnTo>
                    <a:pt x="6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62" y="332"/>
                  </a:lnTo>
                  <a:lnTo>
                    <a:pt x="118" y="330"/>
                  </a:lnTo>
                  <a:lnTo>
                    <a:pt x="238" y="328"/>
                  </a:lnTo>
                  <a:lnTo>
                    <a:pt x="298" y="326"/>
                  </a:lnTo>
                  <a:lnTo>
                    <a:pt x="352" y="324"/>
                  </a:lnTo>
                  <a:lnTo>
                    <a:pt x="396" y="318"/>
                  </a:lnTo>
                  <a:lnTo>
                    <a:pt x="414" y="314"/>
                  </a:lnTo>
                  <a:lnTo>
                    <a:pt x="430" y="310"/>
                  </a:lnTo>
                  <a:lnTo>
                    <a:pt x="430" y="310"/>
                  </a:lnTo>
                  <a:lnTo>
                    <a:pt x="504" y="282"/>
                  </a:lnTo>
                  <a:lnTo>
                    <a:pt x="568" y="254"/>
                  </a:lnTo>
                  <a:lnTo>
                    <a:pt x="704" y="190"/>
                  </a:lnTo>
                  <a:lnTo>
                    <a:pt x="704" y="190"/>
                  </a:lnTo>
                  <a:lnTo>
                    <a:pt x="672" y="2"/>
                  </a:lnTo>
                  <a:lnTo>
                    <a:pt x="672" y="2"/>
                  </a:lnTo>
                  <a:close/>
                </a:path>
              </a:pathLst>
            </a:custGeom>
            <a:solidFill>
              <a:srgbClr val="F5C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065808" y="4424046"/>
              <a:ext cx="1603375" cy="1368425"/>
              <a:chOff x="3927475" y="3749675"/>
              <a:chExt cx="1603375" cy="1368425"/>
            </a:xfrm>
          </p:grpSpPr>
          <p:sp>
            <p:nvSpPr>
              <p:cNvPr id="23" name="Freeform 141"/>
              <p:cNvSpPr/>
              <p:nvPr/>
            </p:nvSpPr>
            <p:spPr bwMode="auto">
              <a:xfrm>
                <a:off x="3927475" y="3933825"/>
                <a:ext cx="765175" cy="1181100"/>
              </a:xfrm>
              <a:custGeom>
                <a:avLst/>
                <a:gdLst>
                  <a:gd name="T0" fmla="*/ 0 w 482"/>
                  <a:gd name="T1" fmla="*/ 0 h 744"/>
                  <a:gd name="T2" fmla="*/ 0 w 482"/>
                  <a:gd name="T3" fmla="*/ 514 h 744"/>
                  <a:gd name="T4" fmla="*/ 482 w 482"/>
                  <a:gd name="T5" fmla="*/ 744 h 744"/>
                  <a:gd name="T6" fmla="*/ 482 w 482"/>
                  <a:gd name="T7" fmla="*/ 164 h 744"/>
                  <a:gd name="T8" fmla="*/ 0 w 482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744">
                    <a:moveTo>
                      <a:pt x="0" y="0"/>
                    </a:moveTo>
                    <a:lnTo>
                      <a:pt x="0" y="514"/>
                    </a:lnTo>
                    <a:lnTo>
                      <a:pt x="482" y="744"/>
                    </a:lnTo>
                    <a:lnTo>
                      <a:pt x="482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4" name="Freeform 142"/>
              <p:cNvSpPr/>
              <p:nvPr/>
            </p:nvSpPr>
            <p:spPr bwMode="auto">
              <a:xfrm>
                <a:off x="4692650" y="3965575"/>
                <a:ext cx="838200" cy="1152525"/>
              </a:xfrm>
              <a:custGeom>
                <a:avLst/>
                <a:gdLst>
                  <a:gd name="T0" fmla="*/ 0 w 528"/>
                  <a:gd name="T1" fmla="*/ 144 h 726"/>
                  <a:gd name="T2" fmla="*/ 0 w 528"/>
                  <a:gd name="T3" fmla="*/ 144 h 726"/>
                  <a:gd name="T4" fmla="*/ 0 w 528"/>
                  <a:gd name="T5" fmla="*/ 724 h 726"/>
                  <a:gd name="T6" fmla="*/ 2 w 528"/>
                  <a:gd name="T7" fmla="*/ 726 h 726"/>
                  <a:gd name="T8" fmla="*/ 528 w 528"/>
                  <a:gd name="T9" fmla="*/ 498 h 726"/>
                  <a:gd name="T10" fmla="*/ 528 w 528"/>
                  <a:gd name="T11" fmla="*/ 0 h 726"/>
                  <a:gd name="T12" fmla="*/ 0 w 528"/>
                  <a:gd name="T13" fmla="*/ 14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726">
                    <a:moveTo>
                      <a:pt x="0" y="144"/>
                    </a:moveTo>
                    <a:lnTo>
                      <a:pt x="0" y="144"/>
                    </a:lnTo>
                    <a:lnTo>
                      <a:pt x="0" y="724"/>
                    </a:lnTo>
                    <a:lnTo>
                      <a:pt x="2" y="726"/>
                    </a:lnTo>
                    <a:lnTo>
                      <a:pt x="528" y="498"/>
                    </a:lnTo>
                    <a:lnTo>
                      <a:pt x="52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8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5" name="Freeform 144"/>
              <p:cNvSpPr/>
              <p:nvPr/>
            </p:nvSpPr>
            <p:spPr bwMode="auto">
              <a:xfrm>
                <a:off x="3927475" y="3749675"/>
                <a:ext cx="1603375" cy="444500"/>
              </a:xfrm>
              <a:custGeom>
                <a:avLst/>
                <a:gdLst>
                  <a:gd name="T0" fmla="*/ 1010 w 1010"/>
                  <a:gd name="T1" fmla="*/ 136 h 280"/>
                  <a:gd name="T2" fmla="*/ 1010 w 1010"/>
                  <a:gd name="T3" fmla="*/ 136 h 280"/>
                  <a:gd name="T4" fmla="*/ 538 w 1010"/>
                  <a:gd name="T5" fmla="*/ 0 h 280"/>
                  <a:gd name="T6" fmla="*/ 470 w 1010"/>
                  <a:gd name="T7" fmla="*/ 16 h 280"/>
                  <a:gd name="T8" fmla="*/ 468 w 1010"/>
                  <a:gd name="T9" fmla="*/ 16 h 280"/>
                  <a:gd name="T10" fmla="*/ 0 w 1010"/>
                  <a:gd name="T11" fmla="*/ 116 h 280"/>
                  <a:gd name="T12" fmla="*/ 0 w 1010"/>
                  <a:gd name="T13" fmla="*/ 116 h 280"/>
                  <a:gd name="T14" fmla="*/ 482 w 1010"/>
                  <a:gd name="T15" fmla="*/ 280 h 280"/>
                  <a:gd name="T16" fmla="*/ 482 w 1010"/>
                  <a:gd name="T17" fmla="*/ 280 h 280"/>
                  <a:gd name="T18" fmla="*/ 482 w 1010"/>
                  <a:gd name="T19" fmla="*/ 280 h 280"/>
                  <a:gd name="T20" fmla="*/ 1010 w 1010"/>
                  <a:gd name="T21" fmla="*/ 136 h 280"/>
                  <a:gd name="T22" fmla="*/ 1010 w 1010"/>
                  <a:gd name="T23" fmla="*/ 136 h 280"/>
                  <a:gd name="T24" fmla="*/ 1010 w 1010"/>
                  <a:gd name="T25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0" h="280">
                    <a:moveTo>
                      <a:pt x="1010" y="136"/>
                    </a:moveTo>
                    <a:lnTo>
                      <a:pt x="1010" y="136"/>
                    </a:lnTo>
                    <a:lnTo>
                      <a:pt x="538" y="0"/>
                    </a:lnTo>
                    <a:lnTo>
                      <a:pt x="470" y="16"/>
                    </a:lnTo>
                    <a:lnTo>
                      <a:pt x="468" y="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482" y="280"/>
                    </a:lnTo>
                    <a:lnTo>
                      <a:pt x="482" y="280"/>
                    </a:lnTo>
                    <a:lnTo>
                      <a:pt x="482" y="280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10" y="136"/>
                    </a:lnTo>
                    <a:close/>
                  </a:path>
                </a:pathLst>
              </a:custGeom>
              <a:solidFill>
                <a:srgbClr val="E6A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6" name="Freeform 146"/>
              <p:cNvSpPr/>
              <p:nvPr/>
            </p:nvSpPr>
            <p:spPr bwMode="auto">
              <a:xfrm>
                <a:off x="4356100" y="3825875"/>
                <a:ext cx="828675" cy="463550"/>
              </a:xfrm>
              <a:custGeom>
                <a:avLst/>
                <a:gdLst>
                  <a:gd name="T0" fmla="*/ 522 w 522"/>
                  <a:gd name="T1" fmla="*/ 148 h 292"/>
                  <a:gd name="T2" fmla="*/ 48 w 522"/>
                  <a:gd name="T3" fmla="*/ 0 h 292"/>
                  <a:gd name="T4" fmla="*/ 0 w 522"/>
                  <a:gd name="T5" fmla="*/ 10 h 292"/>
                  <a:gd name="T6" fmla="*/ 476 w 522"/>
                  <a:gd name="T7" fmla="*/ 160 h 292"/>
                  <a:gd name="T8" fmla="*/ 476 w 522"/>
                  <a:gd name="T9" fmla="*/ 292 h 292"/>
                  <a:gd name="T10" fmla="*/ 504 w 522"/>
                  <a:gd name="T11" fmla="*/ 278 h 292"/>
                  <a:gd name="T12" fmla="*/ 504 w 522"/>
                  <a:gd name="T13" fmla="*/ 278 h 292"/>
                  <a:gd name="T14" fmla="*/ 520 w 522"/>
                  <a:gd name="T15" fmla="*/ 272 h 292"/>
                  <a:gd name="T16" fmla="*/ 522 w 522"/>
                  <a:gd name="T17" fmla="*/ 148 h 292"/>
                  <a:gd name="T18" fmla="*/ 522 w 522"/>
                  <a:gd name="T19" fmla="*/ 14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2" h="292">
                    <a:moveTo>
                      <a:pt x="522" y="148"/>
                    </a:moveTo>
                    <a:lnTo>
                      <a:pt x="48" y="0"/>
                    </a:lnTo>
                    <a:lnTo>
                      <a:pt x="0" y="10"/>
                    </a:lnTo>
                    <a:lnTo>
                      <a:pt x="476" y="160"/>
                    </a:lnTo>
                    <a:lnTo>
                      <a:pt x="476" y="292"/>
                    </a:lnTo>
                    <a:lnTo>
                      <a:pt x="504" y="278"/>
                    </a:lnTo>
                    <a:lnTo>
                      <a:pt x="504" y="278"/>
                    </a:lnTo>
                    <a:lnTo>
                      <a:pt x="520" y="272"/>
                    </a:lnTo>
                    <a:lnTo>
                      <a:pt x="522" y="148"/>
                    </a:lnTo>
                    <a:lnTo>
                      <a:pt x="522" y="148"/>
                    </a:lnTo>
                    <a:close/>
                  </a:path>
                </a:pathLst>
              </a:custGeom>
              <a:solidFill>
                <a:srgbClr val="E9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7" name="Freeform 147"/>
              <p:cNvSpPr/>
              <p:nvPr/>
            </p:nvSpPr>
            <p:spPr bwMode="auto">
              <a:xfrm>
                <a:off x="4340225" y="4187825"/>
                <a:ext cx="301625" cy="269875"/>
              </a:xfrm>
              <a:custGeom>
                <a:avLst/>
                <a:gdLst>
                  <a:gd name="T0" fmla="*/ 0 w 190"/>
                  <a:gd name="T1" fmla="*/ 0 h 170"/>
                  <a:gd name="T2" fmla="*/ 190 w 190"/>
                  <a:gd name="T3" fmla="*/ 76 h 170"/>
                  <a:gd name="T4" fmla="*/ 190 w 190"/>
                  <a:gd name="T5" fmla="*/ 170 h 170"/>
                  <a:gd name="T6" fmla="*/ 0 w 190"/>
                  <a:gd name="T7" fmla="*/ 94 h 170"/>
                  <a:gd name="T8" fmla="*/ 0 w 19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70">
                    <a:moveTo>
                      <a:pt x="0" y="0"/>
                    </a:moveTo>
                    <a:lnTo>
                      <a:pt x="190" y="76"/>
                    </a:lnTo>
                    <a:lnTo>
                      <a:pt x="190" y="170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</p:grpSp>
        <p:sp>
          <p:nvSpPr>
            <p:cNvPr id="15" name="Freeform 148"/>
            <p:cNvSpPr/>
            <p:nvPr/>
          </p:nvSpPr>
          <p:spPr bwMode="auto">
            <a:xfrm>
              <a:off x="4206875" y="5600700"/>
              <a:ext cx="533400" cy="114300"/>
            </a:xfrm>
            <a:custGeom>
              <a:avLst/>
              <a:gdLst>
                <a:gd name="T0" fmla="*/ 0 w 336"/>
                <a:gd name="T1" fmla="*/ 14 h 72"/>
                <a:gd name="T2" fmla="*/ 0 w 336"/>
                <a:gd name="T3" fmla="*/ 14 h 72"/>
                <a:gd name="T4" fmla="*/ 66 w 336"/>
                <a:gd name="T5" fmla="*/ 24 h 72"/>
                <a:gd name="T6" fmla="*/ 180 w 336"/>
                <a:gd name="T7" fmla="*/ 46 h 72"/>
                <a:gd name="T8" fmla="*/ 288 w 336"/>
                <a:gd name="T9" fmla="*/ 66 h 72"/>
                <a:gd name="T10" fmla="*/ 322 w 336"/>
                <a:gd name="T11" fmla="*/ 72 h 72"/>
                <a:gd name="T12" fmla="*/ 336 w 336"/>
                <a:gd name="T13" fmla="*/ 72 h 72"/>
                <a:gd name="T14" fmla="*/ 336 w 336"/>
                <a:gd name="T15" fmla="*/ 72 h 72"/>
                <a:gd name="T16" fmla="*/ 336 w 336"/>
                <a:gd name="T17" fmla="*/ 58 h 72"/>
                <a:gd name="T18" fmla="*/ 336 w 336"/>
                <a:gd name="T19" fmla="*/ 50 h 72"/>
                <a:gd name="T20" fmla="*/ 332 w 336"/>
                <a:gd name="T21" fmla="*/ 38 h 72"/>
                <a:gd name="T22" fmla="*/ 326 w 336"/>
                <a:gd name="T23" fmla="*/ 28 h 72"/>
                <a:gd name="T24" fmla="*/ 318 w 336"/>
                <a:gd name="T25" fmla="*/ 18 h 72"/>
                <a:gd name="T26" fmla="*/ 302 w 336"/>
                <a:gd name="T27" fmla="*/ 10 h 72"/>
                <a:gd name="T28" fmla="*/ 282 w 336"/>
                <a:gd name="T29" fmla="*/ 4 h 72"/>
                <a:gd name="T30" fmla="*/ 282 w 336"/>
                <a:gd name="T31" fmla="*/ 4 h 72"/>
                <a:gd name="T32" fmla="*/ 252 w 336"/>
                <a:gd name="T33" fmla="*/ 0 h 72"/>
                <a:gd name="T34" fmla="*/ 212 w 336"/>
                <a:gd name="T35" fmla="*/ 0 h 72"/>
                <a:gd name="T36" fmla="*/ 166 w 336"/>
                <a:gd name="T37" fmla="*/ 2 h 72"/>
                <a:gd name="T38" fmla="*/ 118 w 336"/>
                <a:gd name="T39" fmla="*/ 4 h 72"/>
                <a:gd name="T40" fmla="*/ 36 w 336"/>
                <a:gd name="T41" fmla="*/ 10 h 72"/>
                <a:gd name="T42" fmla="*/ 0 w 336"/>
                <a:gd name="T43" fmla="*/ 14 h 72"/>
                <a:gd name="T44" fmla="*/ 0 w 336"/>
                <a:gd name="T45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72">
                  <a:moveTo>
                    <a:pt x="0" y="14"/>
                  </a:moveTo>
                  <a:lnTo>
                    <a:pt x="0" y="14"/>
                  </a:lnTo>
                  <a:lnTo>
                    <a:pt x="66" y="24"/>
                  </a:lnTo>
                  <a:lnTo>
                    <a:pt x="180" y="46"/>
                  </a:lnTo>
                  <a:lnTo>
                    <a:pt x="288" y="66"/>
                  </a:lnTo>
                  <a:lnTo>
                    <a:pt x="322" y="72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6" y="58"/>
                  </a:lnTo>
                  <a:lnTo>
                    <a:pt x="336" y="50"/>
                  </a:lnTo>
                  <a:lnTo>
                    <a:pt x="332" y="38"/>
                  </a:lnTo>
                  <a:lnTo>
                    <a:pt x="326" y="28"/>
                  </a:lnTo>
                  <a:lnTo>
                    <a:pt x="318" y="18"/>
                  </a:lnTo>
                  <a:lnTo>
                    <a:pt x="302" y="10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252" y="0"/>
                  </a:lnTo>
                  <a:lnTo>
                    <a:pt x="212" y="0"/>
                  </a:lnTo>
                  <a:lnTo>
                    <a:pt x="166" y="2"/>
                  </a:lnTo>
                  <a:lnTo>
                    <a:pt x="118" y="4"/>
                  </a:lnTo>
                  <a:lnTo>
                    <a:pt x="3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7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sp>
          <p:nvSpPr>
            <p:cNvPr id="16" name="Freeform 149"/>
            <p:cNvSpPr/>
            <p:nvPr/>
          </p:nvSpPr>
          <p:spPr bwMode="auto">
            <a:xfrm>
              <a:off x="3660775" y="5118100"/>
              <a:ext cx="1117600" cy="533400"/>
            </a:xfrm>
            <a:custGeom>
              <a:avLst/>
              <a:gdLst>
                <a:gd name="T0" fmla="*/ 32 w 704"/>
                <a:gd name="T1" fmla="*/ 2 h 336"/>
                <a:gd name="T2" fmla="*/ 92 w 704"/>
                <a:gd name="T3" fmla="*/ 2 h 336"/>
                <a:gd name="T4" fmla="*/ 168 w 704"/>
                <a:gd name="T5" fmla="*/ 14 h 336"/>
                <a:gd name="T6" fmla="*/ 250 w 704"/>
                <a:gd name="T7" fmla="*/ 34 h 336"/>
                <a:gd name="T8" fmla="*/ 334 w 704"/>
                <a:gd name="T9" fmla="*/ 60 h 336"/>
                <a:gd name="T10" fmla="*/ 412 w 704"/>
                <a:gd name="T11" fmla="*/ 92 h 336"/>
                <a:gd name="T12" fmla="*/ 472 w 704"/>
                <a:gd name="T13" fmla="*/ 124 h 336"/>
                <a:gd name="T14" fmla="*/ 510 w 704"/>
                <a:gd name="T15" fmla="*/ 154 h 336"/>
                <a:gd name="T16" fmla="*/ 518 w 704"/>
                <a:gd name="T17" fmla="*/ 168 h 336"/>
                <a:gd name="T18" fmla="*/ 518 w 704"/>
                <a:gd name="T19" fmla="*/ 180 h 336"/>
                <a:gd name="T20" fmla="*/ 512 w 704"/>
                <a:gd name="T21" fmla="*/ 190 h 336"/>
                <a:gd name="T22" fmla="*/ 490 w 704"/>
                <a:gd name="T23" fmla="*/ 198 h 336"/>
                <a:gd name="T24" fmla="*/ 458 w 704"/>
                <a:gd name="T25" fmla="*/ 196 h 336"/>
                <a:gd name="T26" fmla="*/ 384 w 704"/>
                <a:gd name="T27" fmla="*/ 172 h 336"/>
                <a:gd name="T28" fmla="*/ 370 w 704"/>
                <a:gd name="T29" fmla="*/ 168 h 336"/>
                <a:gd name="T30" fmla="*/ 352 w 704"/>
                <a:gd name="T31" fmla="*/ 168 h 336"/>
                <a:gd name="T32" fmla="*/ 350 w 704"/>
                <a:gd name="T33" fmla="*/ 174 h 336"/>
                <a:gd name="T34" fmla="*/ 370 w 704"/>
                <a:gd name="T35" fmla="*/ 192 h 336"/>
                <a:gd name="T36" fmla="*/ 422 w 704"/>
                <a:gd name="T37" fmla="*/ 222 h 336"/>
                <a:gd name="T38" fmla="*/ 468 w 704"/>
                <a:gd name="T39" fmla="*/ 242 h 336"/>
                <a:gd name="T40" fmla="*/ 484 w 704"/>
                <a:gd name="T41" fmla="*/ 246 h 336"/>
                <a:gd name="T42" fmla="*/ 550 w 704"/>
                <a:gd name="T43" fmla="*/ 244 h 336"/>
                <a:gd name="T44" fmla="*/ 608 w 704"/>
                <a:gd name="T45" fmla="*/ 252 h 336"/>
                <a:gd name="T46" fmla="*/ 650 w 704"/>
                <a:gd name="T47" fmla="*/ 264 h 336"/>
                <a:gd name="T48" fmla="*/ 664 w 704"/>
                <a:gd name="T49" fmla="*/ 268 h 336"/>
                <a:gd name="T50" fmla="*/ 688 w 704"/>
                <a:gd name="T51" fmla="*/ 292 h 336"/>
                <a:gd name="T52" fmla="*/ 702 w 704"/>
                <a:gd name="T53" fmla="*/ 316 h 336"/>
                <a:gd name="T54" fmla="*/ 702 w 704"/>
                <a:gd name="T55" fmla="*/ 332 h 336"/>
                <a:gd name="T56" fmla="*/ 698 w 704"/>
                <a:gd name="T57" fmla="*/ 336 h 336"/>
                <a:gd name="T58" fmla="*/ 690 w 704"/>
                <a:gd name="T59" fmla="*/ 336 h 336"/>
                <a:gd name="T60" fmla="*/ 586 w 704"/>
                <a:gd name="T61" fmla="*/ 330 h 336"/>
                <a:gd name="T62" fmla="*/ 406 w 704"/>
                <a:gd name="T63" fmla="*/ 326 h 336"/>
                <a:gd name="T64" fmla="*/ 308 w 704"/>
                <a:gd name="T65" fmla="*/ 318 h 336"/>
                <a:gd name="T66" fmla="*/ 274 w 704"/>
                <a:gd name="T67" fmla="*/ 310 h 336"/>
                <a:gd name="T68" fmla="*/ 200 w 704"/>
                <a:gd name="T69" fmla="*/ 282 h 336"/>
                <a:gd name="T70" fmla="*/ 0 w 704"/>
                <a:gd name="T71" fmla="*/ 190 h 336"/>
                <a:gd name="T72" fmla="*/ 32 w 704"/>
                <a:gd name="T73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4" h="336">
                  <a:moveTo>
                    <a:pt x="32" y="2"/>
                  </a:moveTo>
                  <a:lnTo>
                    <a:pt x="32" y="2"/>
                  </a:lnTo>
                  <a:lnTo>
                    <a:pt x="60" y="0"/>
                  </a:lnTo>
                  <a:lnTo>
                    <a:pt x="92" y="2"/>
                  </a:lnTo>
                  <a:lnTo>
                    <a:pt x="128" y="6"/>
                  </a:lnTo>
                  <a:lnTo>
                    <a:pt x="168" y="14"/>
                  </a:lnTo>
                  <a:lnTo>
                    <a:pt x="208" y="22"/>
                  </a:lnTo>
                  <a:lnTo>
                    <a:pt x="250" y="34"/>
                  </a:lnTo>
                  <a:lnTo>
                    <a:pt x="294" y="46"/>
                  </a:lnTo>
                  <a:lnTo>
                    <a:pt x="334" y="60"/>
                  </a:lnTo>
                  <a:lnTo>
                    <a:pt x="374" y="76"/>
                  </a:lnTo>
                  <a:lnTo>
                    <a:pt x="412" y="92"/>
                  </a:lnTo>
                  <a:lnTo>
                    <a:pt x="444" y="108"/>
                  </a:lnTo>
                  <a:lnTo>
                    <a:pt x="472" y="124"/>
                  </a:lnTo>
                  <a:lnTo>
                    <a:pt x="494" y="140"/>
                  </a:lnTo>
                  <a:lnTo>
                    <a:pt x="510" y="154"/>
                  </a:lnTo>
                  <a:lnTo>
                    <a:pt x="516" y="162"/>
                  </a:lnTo>
                  <a:lnTo>
                    <a:pt x="518" y="168"/>
                  </a:lnTo>
                  <a:lnTo>
                    <a:pt x="520" y="174"/>
                  </a:lnTo>
                  <a:lnTo>
                    <a:pt x="518" y="180"/>
                  </a:lnTo>
                  <a:lnTo>
                    <a:pt x="518" y="180"/>
                  </a:lnTo>
                  <a:lnTo>
                    <a:pt x="512" y="190"/>
                  </a:lnTo>
                  <a:lnTo>
                    <a:pt x="502" y="196"/>
                  </a:lnTo>
                  <a:lnTo>
                    <a:pt x="490" y="198"/>
                  </a:lnTo>
                  <a:lnTo>
                    <a:pt x="476" y="198"/>
                  </a:lnTo>
                  <a:lnTo>
                    <a:pt x="458" y="196"/>
                  </a:lnTo>
                  <a:lnTo>
                    <a:pt x="438" y="190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70" y="168"/>
                  </a:lnTo>
                  <a:lnTo>
                    <a:pt x="358" y="166"/>
                  </a:lnTo>
                  <a:lnTo>
                    <a:pt x="352" y="168"/>
                  </a:lnTo>
                  <a:lnTo>
                    <a:pt x="350" y="170"/>
                  </a:lnTo>
                  <a:lnTo>
                    <a:pt x="350" y="174"/>
                  </a:lnTo>
                  <a:lnTo>
                    <a:pt x="354" y="178"/>
                  </a:lnTo>
                  <a:lnTo>
                    <a:pt x="370" y="192"/>
                  </a:lnTo>
                  <a:lnTo>
                    <a:pt x="392" y="208"/>
                  </a:lnTo>
                  <a:lnTo>
                    <a:pt x="422" y="222"/>
                  </a:lnTo>
                  <a:lnTo>
                    <a:pt x="452" y="236"/>
                  </a:lnTo>
                  <a:lnTo>
                    <a:pt x="468" y="242"/>
                  </a:lnTo>
                  <a:lnTo>
                    <a:pt x="484" y="246"/>
                  </a:lnTo>
                  <a:lnTo>
                    <a:pt x="484" y="246"/>
                  </a:lnTo>
                  <a:lnTo>
                    <a:pt x="502" y="244"/>
                  </a:lnTo>
                  <a:lnTo>
                    <a:pt x="550" y="244"/>
                  </a:lnTo>
                  <a:lnTo>
                    <a:pt x="578" y="248"/>
                  </a:lnTo>
                  <a:lnTo>
                    <a:pt x="608" y="252"/>
                  </a:lnTo>
                  <a:lnTo>
                    <a:pt x="638" y="258"/>
                  </a:lnTo>
                  <a:lnTo>
                    <a:pt x="650" y="264"/>
                  </a:lnTo>
                  <a:lnTo>
                    <a:pt x="664" y="268"/>
                  </a:lnTo>
                  <a:lnTo>
                    <a:pt x="664" y="268"/>
                  </a:lnTo>
                  <a:lnTo>
                    <a:pt x="676" y="280"/>
                  </a:lnTo>
                  <a:lnTo>
                    <a:pt x="688" y="292"/>
                  </a:lnTo>
                  <a:lnTo>
                    <a:pt x="696" y="304"/>
                  </a:lnTo>
                  <a:lnTo>
                    <a:pt x="702" y="316"/>
                  </a:lnTo>
                  <a:lnTo>
                    <a:pt x="704" y="324"/>
                  </a:lnTo>
                  <a:lnTo>
                    <a:pt x="702" y="332"/>
                  </a:lnTo>
                  <a:lnTo>
                    <a:pt x="700" y="334"/>
                  </a:lnTo>
                  <a:lnTo>
                    <a:pt x="698" y="336"/>
                  </a:lnTo>
                  <a:lnTo>
                    <a:pt x="690" y="336"/>
                  </a:lnTo>
                  <a:lnTo>
                    <a:pt x="690" y="336"/>
                  </a:lnTo>
                  <a:lnTo>
                    <a:pt x="642" y="332"/>
                  </a:lnTo>
                  <a:lnTo>
                    <a:pt x="586" y="330"/>
                  </a:lnTo>
                  <a:lnTo>
                    <a:pt x="464" y="328"/>
                  </a:lnTo>
                  <a:lnTo>
                    <a:pt x="406" y="326"/>
                  </a:lnTo>
                  <a:lnTo>
                    <a:pt x="352" y="324"/>
                  </a:lnTo>
                  <a:lnTo>
                    <a:pt x="308" y="318"/>
                  </a:lnTo>
                  <a:lnTo>
                    <a:pt x="288" y="316"/>
                  </a:lnTo>
                  <a:lnTo>
                    <a:pt x="274" y="310"/>
                  </a:lnTo>
                  <a:lnTo>
                    <a:pt x="274" y="310"/>
                  </a:lnTo>
                  <a:lnTo>
                    <a:pt x="200" y="282"/>
                  </a:lnTo>
                  <a:lnTo>
                    <a:pt x="136" y="254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F5C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38833" y="3790634"/>
              <a:ext cx="1308100" cy="1114425"/>
              <a:chOff x="4006850" y="3105150"/>
              <a:chExt cx="1308100" cy="1114425"/>
            </a:xfrm>
          </p:grpSpPr>
          <p:sp>
            <p:nvSpPr>
              <p:cNvPr id="18" name="Freeform 150"/>
              <p:cNvSpPr/>
              <p:nvPr/>
            </p:nvSpPr>
            <p:spPr bwMode="auto">
              <a:xfrm>
                <a:off x="4006850" y="3254375"/>
                <a:ext cx="622300" cy="965200"/>
              </a:xfrm>
              <a:custGeom>
                <a:avLst/>
                <a:gdLst>
                  <a:gd name="T0" fmla="*/ 0 w 392"/>
                  <a:gd name="T1" fmla="*/ 0 h 608"/>
                  <a:gd name="T2" fmla="*/ 0 w 392"/>
                  <a:gd name="T3" fmla="*/ 418 h 608"/>
                  <a:gd name="T4" fmla="*/ 392 w 392"/>
                  <a:gd name="T5" fmla="*/ 608 h 608"/>
                  <a:gd name="T6" fmla="*/ 392 w 392"/>
                  <a:gd name="T7" fmla="*/ 134 h 608"/>
                  <a:gd name="T8" fmla="*/ 0 w 392"/>
                  <a:gd name="T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08">
                    <a:moveTo>
                      <a:pt x="0" y="0"/>
                    </a:moveTo>
                    <a:lnTo>
                      <a:pt x="0" y="418"/>
                    </a:lnTo>
                    <a:lnTo>
                      <a:pt x="392" y="608"/>
                    </a:lnTo>
                    <a:lnTo>
                      <a:pt x="392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19" name="Freeform 151"/>
              <p:cNvSpPr/>
              <p:nvPr/>
            </p:nvSpPr>
            <p:spPr bwMode="auto">
              <a:xfrm>
                <a:off x="4629150" y="3279775"/>
                <a:ext cx="685800" cy="939800"/>
              </a:xfrm>
              <a:custGeom>
                <a:avLst/>
                <a:gdLst>
                  <a:gd name="T0" fmla="*/ 0 w 432"/>
                  <a:gd name="T1" fmla="*/ 118 h 592"/>
                  <a:gd name="T2" fmla="*/ 0 w 432"/>
                  <a:gd name="T3" fmla="*/ 118 h 592"/>
                  <a:gd name="T4" fmla="*/ 0 w 432"/>
                  <a:gd name="T5" fmla="*/ 592 h 592"/>
                  <a:gd name="T6" fmla="*/ 2 w 432"/>
                  <a:gd name="T7" fmla="*/ 592 h 592"/>
                  <a:gd name="T8" fmla="*/ 432 w 432"/>
                  <a:gd name="T9" fmla="*/ 406 h 592"/>
                  <a:gd name="T10" fmla="*/ 432 w 432"/>
                  <a:gd name="T11" fmla="*/ 0 h 592"/>
                  <a:gd name="T12" fmla="*/ 0 w 432"/>
                  <a:gd name="T13" fmla="*/ 11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592">
                    <a:moveTo>
                      <a:pt x="0" y="118"/>
                    </a:moveTo>
                    <a:lnTo>
                      <a:pt x="0" y="118"/>
                    </a:lnTo>
                    <a:lnTo>
                      <a:pt x="0" y="592"/>
                    </a:lnTo>
                    <a:lnTo>
                      <a:pt x="2" y="592"/>
                    </a:lnTo>
                    <a:lnTo>
                      <a:pt x="432" y="406"/>
                    </a:lnTo>
                    <a:lnTo>
                      <a:pt x="432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C08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0" name="Freeform 153"/>
              <p:cNvSpPr/>
              <p:nvPr/>
            </p:nvSpPr>
            <p:spPr bwMode="auto">
              <a:xfrm>
                <a:off x="4006850" y="3105150"/>
                <a:ext cx="1308100" cy="361950"/>
              </a:xfrm>
              <a:custGeom>
                <a:avLst/>
                <a:gdLst>
                  <a:gd name="T0" fmla="*/ 824 w 824"/>
                  <a:gd name="T1" fmla="*/ 110 h 228"/>
                  <a:gd name="T2" fmla="*/ 824 w 824"/>
                  <a:gd name="T3" fmla="*/ 110 h 228"/>
                  <a:gd name="T4" fmla="*/ 438 w 824"/>
                  <a:gd name="T5" fmla="*/ 0 h 228"/>
                  <a:gd name="T6" fmla="*/ 382 w 824"/>
                  <a:gd name="T7" fmla="*/ 12 h 228"/>
                  <a:gd name="T8" fmla="*/ 382 w 824"/>
                  <a:gd name="T9" fmla="*/ 12 h 228"/>
                  <a:gd name="T10" fmla="*/ 0 w 824"/>
                  <a:gd name="T11" fmla="*/ 94 h 228"/>
                  <a:gd name="T12" fmla="*/ 0 w 824"/>
                  <a:gd name="T13" fmla="*/ 94 h 228"/>
                  <a:gd name="T14" fmla="*/ 392 w 824"/>
                  <a:gd name="T15" fmla="*/ 226 h 228"/>
                  <a:gd name="T16" fmla="*/ 392 w 824"/>
                  <a:gd name="T17" fmla="*/ 228 h 228"/>
                  <a:gd name="T18" fmla="*/ 392 w 824"/>
                  <a:gd name="T19" fmla="*/ 228 h 228"/>
                  <a:gd name="T20" fmla="*/ 824 w 824"/>
                  <a:gd name="T21" fmla="*/ 110 h 228"/>
                  <a:gd name="T22" fmla="*/ 824 w 824"/>
                  <a:gd name="T23" fmla="*/ 110 h 228"/>
                  <a:gd name="T24" fmla="*/ 824 w 824"/>
                  <a:gd name="T25" fmla="*/ 11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4" h="228">
                    <a:moveTo>
                      <a:pt x="824" y="110"/>
                    </a:moveTo>
                    <a:lnTo>
                      <a:pt x="824" y="110"/>
                    </a:lnTo>
                    <a:lnTo>
                      <a:pt x="438" y="0"/>
                    </a:lnTo>
                    <a:lnTo>
                      <a:pt x="382" y="12"/>
                    </a:lnTo>
                    <a:lnTo>
                      <a:pt x="382" y="1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92" y="226"/>
                    </a:lnTo>
                    <a:lnTo>
                      <a:pt x="392" y="228"/>
                    </a:lnTo>
                    <a:lnTo>
                      <a:pt x="392" y="228"/>
                    </a:lnTo>
                    <a:lnTo>
                      <a:pt x="824" y="110"/>
                    </a:lnTo>
                    <a:lnTo>
                      <a:pt x="824" y="110"/>
                    </a:lnTo>
                    <a:lnTo>
                      <a:pt x="824" y="110"/>
                    </a:lnTo>
                    <a:close/>
                  </a:path>
                </a:pathLst>
              </a:custGeom>
              <a:solidFill>
                <a:srgbClr val="E6A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1" name="Freeform 155"/>
              <p:cNvSpPr/>
              <p:nvPr/>
            </p:nvSpPr>
            <p:spPr bwMode="auto">
              <a:xfrm>
                <a:off x="4356100" y="3165475"/>
                <a:ext cx="676275" cy="377825"/>
              </a:xfrm>
              <a:custGeom>
                <a:avLst/>
                <a:gdLst>
                  <a:gd name="T0" fmla="*/ 426 w 426"/>
                  <a:gd name="T1" fmla="*/ 120 h 238"/>
                  <a:gd name="T2" fmla="*/ 38 w 426"/>
                  <a:gd name="T3" fmla="*/ 0 h 238"/>
                  <a:gd name="T4" fmla="*/ 0 w 426"/>
                  <a:gd name="T5" fmla="*/ 8 h 238"/>
                  <a:gd name="T6" fmla="*/ 388 w 426"/>
                  <a:gd name="T7" fmla="*/ 130 h 238"/>
                  <a:gd name="T8" fmla="*/ 388 w 426"/>
                  <a:gd name="T9" fmla="*/ 238 h 238"/>
                  <a:gd name="T10" fmla="*/ 412 w 426"/>
                  <a:gd name="T11" fmla="*/ 226 h 238"/>
                  <a:gd name="T12" fmla="*/ 412 w 426"/>
                  <a:gd name="T13" fmla="*/ 228 h 238"/>
                  <a:gd name="T14" fmla="*/ 424 w 426"/>
                  <a:gd name="T15" fmla="*/ 222 h 238"/>
                  <a:gd name="T16" fmla="*/ 426 w 426"/>
                  <a:gd name="T17" fmla="*/ 120 h 238"/>
                  <a:gd name="T18" fmla="*/ 426 w 426"/>
                  <a:gd name="T19" fmla="*/ 12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238">
                    <a:moveTo>
                      <a:pt x="426" y="120"/>
                    </a:moveTo>
                    <a:lnTo>
                      <a:pt x="38" y="0"/>
                    </a:lnTo>
                    <a:lnTo>
                      <a:pt x="0" y="8"/>
                    </a:lnTo>
                    <a:lnTo>
                      <a:pt x="388" y="130"/>
                    </a:lnTo>
                    <a:lnTo>
                      <a:pt x="388" y="238"/>
                    </a:lnTo>
                    <a:lnTo>
                      <a:pt x="412" y="226"/>
                    </a:lnTo>
                    <a:lnTo>
                      <a:pt x="412" y="228"/>
                    </a:lnTo>
                    <a:lnTo>
                      <a:pt x="424" y="222"/>
                    </a:lnTo>
                    <a:lnTo>
                      <a:pt x="426" y="120"/>
                    </a:lnTo>
                    <a:lnTo>
                      <a:pt x="426" y="120"/>
                    </a:lnTo>
                    <a:close/>
                  </a:path>
                </a:pathLst>
              </a:custGeom>
              <a:solidFill>
                <a:srgbClr val="E9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  <p:sp>
            <p:nvSpPr>
              <p:cNvPr id="22" name="Freeform 156"/>
              <p:cNvSpPr/>
              <p:nvPr/>
            </p:nvSpPr>
            <p:spPr bwMode="auto">
              <a:xfrm>
                <a:off x="4143375" y="3530600"/>
                <a:ext cx="257175" cy="231775"/>
              </a:xfrm>
              <a:custGeom>
                <a:avLst/>
                <a:gdLst>
                  <a:gd name="T0" fmla="*/ 0 w 162"/>
                  <a:gd name="T1" fmla="*/ 0 h 146"/>
                  <a:gd name="T2" fmla="*/ 162 w 162"/>
                  <a:gd name="T3" fmla="*/ 66 h 146"/>
                  <a:gd name="T4" fmla="*/ 162 w 162"/>
                  <a:gd name="T5" fmla="*/ 146 h 146"/>
                  <a:gd name="T6" fmla="*/ 0 w 162"/>
                  <a:gd name="T7" fmla="*/ 80 h 146"/>
                  <a:gd name="T8" fmla="*/ 0 w 162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46">
                    <a:moveTo>
                      <a:pt x="0" y="0"/>
                    </a:moveTo>
                    <a:lnTo>
                      <a:pt x="162" y="66"/>
                    </a:lnTo>
                    <a:lnTo>
                      <a:pt x="162" y="146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/>
              </a:p>
            </p:txBody>
          </p:sp>
        </p:grpSp>
      </p:grpSp>
      <p:sp>
        <p:nvSpPr>
          <p:cNvPr id="161" name="Rectangle 160"/>
          <p:cNvSpPr/>
          <p:nvPr/>
        </p:nvSpPr>
        <p:spPr>
          <a:xfrm>
            <a:off x="1020240" y="2478912"/>
            <a:ext cx="248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Statistics</a:t>
            </a:r>
          </a:p>
          <a:p>
            <a:pPr>
              <a:lnSpc>
                <a:spcPct val="120000"/>
              </a:lnSpc>
            </a:pPr>
            <a:r>
              <a:rPr lang="en-US" sz="20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Product </a:t>
            </a:r>
            <a:r>
              <a:rPr lang="en-US" sz="2000" spc="18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2030</a:t>
            </a:r>
            <a:endParaRPr lang="en-US" sz="1750" spc="188" dirty="0">
              <a:solidFill>
                <a:schemeClr val="tx1">
                  <a:lumMod val="65000"/>
                  <a:lumOff val="35000"/>
                </a:schemeClr>
              </a:solidFill>
              <a:latin typeface="Walkway Bold" panose="00000400000000000000" pitchFamily="2" charset="0"/>
              <a:cs typeface="Calibri" panose="020F0502020204030204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8610317" y="2478912"/>
            <a:ext cx="2561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Statistics</a:t>
            </a:r>
          </a:p>
          <a:p>
            <a:pPr algn="r">
              <a:lnSpc>
                <a:spcPct val="120000"/>
              </a:lnSpc>
            </a:pPr>
            <a:r>
              <a:rPr lang="en-US" sz="20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Customer </a:t>
            </a:r>
            <a:r>
              <a:rPr lang="en-US" sz="2000" spc="18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Calibri" panose="020F0502020204030204"/>
              </a:rPr>
              <a:t>2030</a:t>
            </a:r>
            <a:endParaRPr lang="en-US" sz="1750" spc="188" dirty="0">
              <a:solidFill>
                <a:schemeClr val="tx1">
                  <a:lumMod val="65000"/>
                  <a:lumOff val="35000"/>
                </a:schemeClr>
              </a:solidFill>
              <a:latin typeface="Walkway Bold" panose="00000400000000000000" pitchFamily="2" charset="0"/>
              <a:cs typeface="Calibri" panose="020F0502020204030204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962343" y="3441411"/>
            <a:ext cx="1906321" cy="1040686"/>
            <a:chOff x="1637356" y="4814205"/>
            <a:chExt cx="3050113" cy="1665097"/>
          </a:xfrm>
        </p:grpSpPr>
        <p:sp>
          <p:nvSpPr>
            <p:cNvPr id="164" name="TextBox 163"/>
            <p:cNvSpPr txBox="1"/>
            <p:nvPr/>
          </p:nvSpPr>
          <p:spPr>
            <a:xfrm>
              <a:off x="1637356" y="4814205"/>
              <a:ext cx="1213974" cy="701731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250" b="1" spc="188" dirty="0">
                  <a:solidFill>
                    <a:schemeClr val="accent1"/>
                  </a:solidFill>
                  <a:latin typeface="Walkway Black" panose="00000400000000000000" pitchFamily="2" charset="0"/>
                </a:rPr>
                <a:t>80%</a:t>
              </a:r>
              <a:endParaRPr lang="id-ID" sz="2250" b="1" spc="188" dirty="0">
                <a:solidFill>
                  <a:schemeClr val="accent1"/>
                </a:solidFill>
                <a:latin typeface="Walkway Black" panose="00000400000000000000" pitchFamily="2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707694" y="5472565"/>
              <a:ext cx="2979775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quis nostrud exerci tation ullamcorper suscipit lobortis nisl ut aliquip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 flipH="1">
            <a:off x="8294546" y="3445460"/>
            <a:ext cx="1906321" cy="1040686"/>
            <a:chOff x="1637356" y="4814205"/>
            <a:chExt cx="3050113" cy="1665097"/>
          </a:xfrm>
        </p:grpSpPr>
        <p:sp>
          <p:nvSpPr>
            <p:cNvPr id="167" name="TextBox 166"/>
            <p:cNvSpPr txBox="1"/>
            <p:nvPr/>
          </p:nvSpPr>
          <p:spPr>
            <a:xfrm>
              <a:off x="1637356" y="4814205"/>
              <a:ext cx="1213974" cy="701731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50" b="1" spc="188" dirty="0">
                  <a:solidFill>
                    <a:schemeClr val="accent2"/>
                  </a:solidFill>
                  <a:latin typeface="Walkway Black" panose="00000400000000000000" pitchFamily="2" charset="0"/>
                </a:rPr>
                <a:t>75%</a:t>
              </a:r>
              <a:endParaRPr lang="id-ID" sz="2250" b="1" spc="188" dirty="0">
                <a:solidFill>
                  <a:schemeClr val="accent2"/>
                </a:solidFill>
                <a:latin typeface="Walkway Black" panose="00000400000000000000" pitchFamily="2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707694" y="5472565"/>
              <a:ext cx="2979775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quis nostrud exerci tation ullamcorper suscipit lobortis nisl ut aliquip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0264642" y="3407131"/>
            <a:ext cx="930374" cy="922109"/>
            <a:chOff x="16408347" y="4776751"/>
            <a:chExt cx="1488598" cy="1475374"/>
          </a:xfrm>
        </p:grpSpPr>
        <p:graphicFrame>
          <p:nvGraphicFramePr>
            <p:cNvPr id="170" name="Chart 169"/>
            <p:cNvGraphicFramePr/>
            <p:nvPr/>
          </p:nvGraphicFramePr>
          <p:xfrm>
            <a:off x="16408347" y="4776751"/>
            <a:ext cx="1488598" cy="1475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71" name="Group 170"/>
            <p:cNvGrpSpPr/>
            <p:nvPr/>
          </p:nvGrpSpPr>
          <p:grpSpPr>
            <a:xfrm>
              <a:off x="16971587" y="5309206"/>
              <a:ext cx="401644" cy="401644"/>
              <a:chOff x="8216107" y="2577307"/>
              <a:chExt cx="464344" cy="464344"/>
            </a:xfrm>
            <a:solidFill>
              <a:schemeClr val="accent1"/>
            </a:solidFill>
          </p:grpSpPr>
          <p:sp>
            <p:nvSpPr>
              <p:cNvPr id="172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3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4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5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996984" y="3403082"/>
            <a:ext cx="930374" cy="922109"/>
            <a:chOff x="1580093" y="4770273"/>
            <a:chExt cx="1488598" cy="1475374"/>
          </a:xfrm>
        </p:grpSpPr>
        <p:graphicFrame>
          <p:nvGraphicFramePr>
            <p:cNvPr id="177" name="Chart 176"/>
            <p:cNvGraphicFramePr/>
            <p:nvPr/>
          </p:nvGraphicFramePr>
          <p:xfrm>
            <a:off x="1580093" y="4770273"/>
            <a:ext cx="1488598" cy="1475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78" name="Group 177"/>
            <p:cNvGrpSpPr/>
            <p:nvPr/>
          </p:nvGrpSpPr>
          <p:grpSpPr>
            <a:xfrm>
              <a:off x="2185605" y="5308600"/>
              <a:ext cx="276002" cy="402330"/>
              <a:chOff x="3582988" y="3510757"/>
              <a:chExt cx="319088" cy="465138"/>
            </a:xfrm>
            <a:solidFill>
              <a:schemeClr val="accent1"/>
            </a:solidFill>
          </p:grpSpPr>
          <p:sp>
            <p:nvSpPr>
              <p:cNvPr id="179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0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324305" y="4941142"/>
            <a:ext cx="9543390" cy="959122"/>
            <a:chOff x="-291360" y="7086098"/>
            <a:chExt cx="15269424" cy="1534596"/>
          </a:xfrm>
        </p:grpSpPr>
        <p:sp>
          <p:nvSpPr>
            <p:cNvPr id="181" name="Rectangle 180"/>
            <p:cNvSpPr/>
            <p:nvPr/>
          </p:nvSpPr>
          <p:spPr>
            <a:xfrm>
              <a:off x="-291360" y="7838942"/>
              <a:ext cx="15269424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104614" y="7086098"/>
              <a:ext cx="8477477" cy="578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5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 ANALYTICS</a:t>
              </a:r>
              <a:endParaRPr lang="en-US" sz="1750" spc="375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185" name="Rectangle 184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088899" y="1899508"/>
            <a:ext cx="4014203" cy="4014533"/>
            <a:chOff x="6527158" y="2274775"/>
            <a:chExt cx="6422725" cy="6423252"/>
          </a:xfrm>
        </p:grpSpPr>
        <p:grpSp>
          <p:nvGrpSpPr>
            <p:cNvPr id="56" name="Group 55"/>
            <p:cNvGrpSpPr/>
            <p:nvPr/>
          </p:nvGrpSpPr>
          <p:grpSpPr>
            <a:xfrm>
              <a:off x="6527158" y="5468379"/>
              <a:ext cx="3211366" cy="3044828"/>
              <a:chOff x="6527158" y="5468379"/>
              <a:chExt cx="3211366" cy="3044828"/>
            </a:xfr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2700000" scaled="0"/>
            </a:gradFill>
          </p:grpSpPr>
          <p:sp>
            <p:nvSpPr>
              <p:cNvPr id="36" name="Freeform 19"/>
              <p:cNvSpPr/>
              <p:nvPr/>
            </p:nvSpPr>
            <p:spPr>
              <a:xfrm rot="16200000">
                <a:off x="7074890" y="5849572"/>
                <a:ext cx="2405200" cy="2922069"/>
              </a:xfrm>
              <a:custGeom>
                <a:avLst/>
                <a:gdLst>
                  <a:gd name="connsiteX0" fmla="*/ 1348781 w 1445305"/>
                  <a:gd name="connsiteY0" fmla="*/ 0 h 1755894"/>
                  <a:gd name="connsiteX1" fmla="*/ 1445305 w 1445305"/>
                  <a:gd name="connsiteY1" fmla="*/ 686326 h 1755894"/>
                  <a:gd name="connsiteX2" fmla="*/ 1403009 w 1445305"/>
                  <a:gd name="connsiteY2" fmla="*/ 700779 h 1755894"/>
                  <a:gd name="connsiteX3" fmla="*/ 690762 w 1445305"/>
                  <a:gd name="connsiteY3" fmla="*/ 1640059 h 1755894"/>
                  <a:gd name="connsiteX4" fmla="*/ 684913 w 1445305"/>
                  <a:gd name="connsiteY4" fmla="*/ 1755894 h 1755894"/>
                  <a:gd name="connsiteX5" fmla="*/ 0 w 1445305"/>
                  <a:gd name="connsiteY5" fmla="*/ 1755894 h 1755894"/>
                  <a:gd name="connsiteX6" fmla="*/ 9385 w 1445305"/>
                  <a:gd name="connsiteY6" fmla="*/ 1570030 h 1755894"/>
                  <a:gd name="connsiteX7" fmla="*/ 1310080 w 1445305"/>
                  <a:gd name="connsiteY7" fmla="*/ 9311 h 1755894"/>
                  <a:gd name="connsiteX8" fmla="*/ 1348781 w 1445305"/>
                  <a:gd name="connsiteY8" fmla="*/ 0 h 17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5305" h="1755894">
                    <a:moveTo>
                      <a:pt x="1348781" y="0"/>
                    </a:moveTo>
                    <a:lnTo>
                      <a:pt x="1445305" y="686326"/>
                    </a:lnTo>
                    <a:lnTo>
                      <a:pt x="1403009" y="700779"/>
                    </a:lnTo>
                    <a:cubicBezTo>
                      <a:pt x="1016810" y="853067"/>
                      <a:pt x="734311" y="1211243"/>
                      <a:pt x="690762" y="1640059"/>
                    </a:cubicBezTo>
                    <a:lnTo>
                      <a:pt x="684913" y="1755894"/>
                    </a:lnTo>
                    <a:lnTo>
                      <a:pt x="0" y="1755894"/>
                    </a:lnTo>
                    <a:lnTo>
                      <a:pt x="9385" y="1570030"/>
                    </a:lnTo>
                    <a:cubicBezTo>
                      <a:pt x="85061" y="824865"/>
                      <a:pt x="610570" y="212682"/>
                      <a:pt x="1310080" y="9311"/>
                    </a:cubicBezTo>
                    <a:lnTo>
                      <a:pt x="13487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Walkway Bold" panose="00000400000000000000" pitchFamily="2" charset="0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21051425">
                <a:off x="6527158" y="5468379"/>
                <a:ext cx="1654661" cy="81218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9720388" y="5486661"/>
              <a:ext cx="3044833" cy="3211366"/>
              <a:chOff x="4523597" y="1905998"/>
              <a:chExt cx="1829663" cy="1929736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0"/>
            </a:gradFill>
          </p:grpSpPr>
          <p:sp>
            <p:nvSpPr>
              <p:cNvPr id="40" name="Freeform 23"/>
              <p:cNvSpPr/>
              <p:nvPr/>
            </p:nvSpPr>
            <p:spPr>
              <a:xfrm>
                <a:off x="4523597" y="2079840"/>
                <a:ext cx="1445305" cy="1755894"/>
              </a:xfrm>
              <a:custGeom>
                <a:avLst/>
                <a:gdLst>
                  <a:gd name="connsiteX0" fmla="*/ 1348781 w 1445305"/>
                  <a:gd name="connsiteY0" fmla="*/ 0 h 1755894"/>
                  <a:gd name="connsiteX1" fmla="*/ 1445305 w 1445305"/>
                  <a:gd name="connsiteY1" fmla="*/ 686326 h 1755894"/>
                  <a:gd name="connsiteX2" fmla="*/ 1403009 w 1445305"/>
                  <a:gd name="connsiteY2" fmla="*/ 700779 h 1755894"/>
                  <a:gd name="connsiteX3" fmla="*/ 690762 w 1445305"/>
                  <a:gd name="connsiteY3" fmla="*/ 1640059 h 1755894"/>
                  <a:gd name="connsiteX4" fmla="*/ 684913 w 1445305"/>
                  <a:gd name="connsiteY4" fmla="*/ 1755894 h 1755894"/>
                  <a:gd name="connsiteX5" fmla="*/ 0 w 1445305"/>
                  <a:gd name="connsiteY5" fmla="*/ 1755894 h 1755894"/>
                  <a:gd name="connsiteX6" fmla="*/ 9385 w 1445305"/>
                  <a:gd name="connsiteY6" fmla="*/ 1570030 h 1755894"/>
                  <a:gd name="connsiteX7" fmla="*/ 1310080 w 1445305"/>
                  <a:gd name="connsiteY7" fmla="*/ 9311 h 1755894"/>
                  <a:gd name="connsiteX8" fmla="*/ 1348781 w 1445305"/>
                  <a:gd name="connsiteY8" fmla="*/ 0 h 17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5305" h="1755894">
                    <a:moveTo>
                      <a:pt x="1348781" y="0"/>
                    </a:moveTo>
                    <a:lnTo>
                      <a:pt x="1445305" y="686326"/>
                    </a:lnTo>
                    <a:lnTo>
                      <a:pt x="1403009" y="700779"/>
                    </a:lnTo>
                    <a:cubicBezTo>
                      <a:pt x="1016810" y="853067"/>
                      <a:pt x="734311" y="1211243"/>
                      <a:pt x="690762" y="1640059"/>
                    </a:cubicBezTo>
                    <a:lnTo>
                      <a:pt x="684913" y="1755894"/>
                    </a:lnTo>
                    <a:lnTo>
                      <a:pt x="0" y="1755894"/>
                    </a:lnTo>
                    <a:lnTo>
                      <a:pt x="9385" y="1570030"/>
                    </a:lnTo>
                    <a:cubicBezTo>
                      <a:pt x="85061" y="824865"/>
                      <a:pt x="610570" y="212682"/>
                      <a:pt x="1310080" y="9311"/>
                    </a:cubicBezTo>
                    <a:lnTo>
                      <a:pt x="13487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Walkway Bold" panose="00000400000000000000" pitchFamily="2" charset="0"/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4851425">
                <a:off x="5612085" y="2159123"/>
                <a:ext cx="994299" cy="4880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7920000">
              <a:off x="7279231" y="3053793"/>
              <a:ext cx="4918872" cy="486470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855538"/>
                </a:avLst>
              </a:prstTxWarp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latin typeface="Walkway Bold" panose="00000400000000000000" pitchFamily="2" charset="0"/>
                </a:rPr>
                <a:t>THREATES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3320000">
              <a:off x="7279287" y="3052126"/>
              <a:ext cx="4918875" cy="486469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855538"/>
                </a:avLst>
              </a:prstTxWarp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latin typeface="Walkway Bold" panose="00000400000000000000" pitchFamily="2" charset="0"/>
                </a:rPr>
                <a:t>OPPORTUNITIES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 rot="5400000">
              <a:off x="9821784" y="2376325"/>
              <a:ext cx="3044829" cy="3211368"/>
              <a:chOff x="4523597" y="1905998"/>
              <a:chExt cx="1829663" cy="1929736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0"/>
            </a:gradFill>
          </p:grpSpPr>
          <p:sp>
            <p:nvSpPr>
              <p:cNvPr id="34" name="Freeform 17"/>
              <p:cNvSpPr/>
              <p:nvPr/>
            </p:nvSpPr>
            <p:spPr>
              <a:xfrm>
                <a:off x="4523597" y="2079840"/>
                <a:ext cx="1445305" cy="1755894"/>
              </a:xfrm>
              <a:custGeom>
                <a:avLst/>
                <a:gdLst>
                  <a:gd name="connsiteX0" fmla="*/ 1348781 w 1445305"/>
                  <a:gd name="connsiteY0" fmla="*/ 0 h 1755894"/>
                  <a:gd name="connsiteX1" fmla="*/ 1445305 w 1445305"/>
                  <a:gd name="connsiteY1" fmla="*/ 686326 h 1755894"/>
                  <a:gd name="connsiteX2" fmla="*/ 1403009 w 1445305"/>
                  <a:gd name="connsiteY2" fmla="*/ 700779 h 1755894"/>
                  <a:gd name="connsiteX3" fmla="*/ 690762 w 1445305"/>
                  <a:gd name="connsiteY3" fmla="*/ 1640059 h 1755894"/>
                  <a:gd name="connsiteX4" fmla="*/ 684913 w 1445305"/>
                  <a:gd name="connsiteY4" fmla="*/ 1755894 h 1755894"/>
                  <a:gd name="connsiteX5" fmla="*/ 0 w 1445305"/>
                  <a:gd name="connsiteY5" fmla="*/ 1755894 h 1755894"/>
                  <a:gd name="connsiteX6" fmla="*/ 9385 w 1445305"/>
                  <a:gd name="connsiteY6" fmla="*/ 1570030 h 1755894"/>
                  <a:gd name="connsiteX7" fmla="*/ 1310080 w 1445305"/>
                  <a:gd name="connsiteY7" fmla="*/ 9311 h 1755894"/>
                  <a:gd name="connsiteX8" fmla="*/ 1348781 w 1445305"/>
                  <a:gd name="connsiteY8" fmla="*/ 0 h 17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5305" h="1755894">
                    <a:moveTo>
                      <a:pt x="1348781" y="0"/>
                    </a:moveTo>
                    <a:lnTo>
                      <a:pt x="1445305" y="686326"/>
                    </a:lnTo>
                    <a:lnTo>
                      <a:pt x="1403009" y="700779"/>
                    </a:lnTo>
                    <a:cubicBezTo>
                      <a:pt x="1016810" y="853067"/>
                      <a:pt x="734311" y="1211243"/>
                      <a:pt x="690762" y="1640059"/>
                    </a:cubicBezTo>
                    <a:lnTo>
                      <a:pt x="684913" y="1755894"/>
                    </a:lnTo>
                    <a:lnTo>
                      <a:pt x="0" y="1755894"/>
                    </a:lnTo>
                    <a:lnTo>
                      <a:pt x="9385" y="1570030"/>
                    </a:lnTo>
                    <a:cubicBezTo>
                      <a:pt x="85061" y="824865"/>
                      <a:pt x="610570" y="212682"/>
                      <a:pt x="1310080" y="9311"/>
                    </a:cubicBezTo>
                    <a:lnTo>
                      <a:pt x="13487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Walkway Bold" panose="00000400000000000000" pitchFamily="2" charset="0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4851425">
                <a:off x="5612085" y="2159123"/>
                <a:ext cx="994299" cy="4880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520000">
              <a:off x="7279231" y="3053795"/>
              <a:ext cx="4918875" cy="486469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855538"/>
                </a:avLst>
              </a:prstTxWarp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latin typeface="Walkway Bold" panose="00000400000000000000" pitchFamily="2" charset="0"/>
                </a:rPr>
                <a:t>WEEKNESSES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711821" y="2274775"/>
              <a:ext cx="3044833" cy="3211366"/>
              <a:chOff x="4523597" y="1905998"/>
              <a:chExt cx="1829663" cy="192973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</p:grpSpPr>
          <p:sp>
            <p:nvSpPr>
              <p:cNvPr id="30" name="Freeform 13"/>
              <p:cNvSpPr/>
              <p:nvPr/>
            </p:nvSpPr>
            <p:spPr>
              <a:xfrm>
                <a:off x="4523597" y="2079840"/>
                <a:ext cx="1445305" cy="1755894"/>
              </a:xfrm>
              <a:custGeom>
                <a:avLst/>
                <a:gdLst>
                  <a:gd name="connsiteX0" fmla="*/ 1348781 w 1445305"/>
                  <a:gd name="connsiteY0" fmla="*/ 0 h 1755894"/>
                  <a:gd name="connsiteX1" fmla="*/ 1445305 w 1445305"/>
                  <a:gd name="connsiteY1" fmla="*/ 686326 h 1755894"/>
                  <a:gd name="connsiteX2" fmla="*/ 1403009 w 1445305"/>
                  <a:gd name="connsiteY2" fmla="*/ 700779 h 1755894"/>
                  <a:gd name="connsiteX3" fmla="*/ 690762 w 1445305"/>
                  <a:gd name="connsiteY3" fmla="*/ 1640059 h 1755894"/>
                  <a:gd name="connsiteX4" fmla="*/ 684913 w 1445305"/>
                  <a:gd name="connsiteY4" fmla="*/ 1755894 h 1755894"/>
                  <a:gd name="connsiteX5" fmla="*/ 0 w 1445305"/>
                  <a:gd name="connsiteY5" fmla="*/ 1755894 h 1755894"/>
                  <a:gd name="connsiteX6" fmla="*/ 9385 w 1445305"/>
                  <a:gd name="connsiteY6" fmla="*/ 1570030 h 1755894"/>
                  <a:gd name="connsiteX7" fmla="*/ 1310080 w 1445305"/>
                  <a:gd name="connsiteY7" fmla="*/ 9311 h 1755894"/>
                  <a:gd name="connsiteX8" fmla="*/ 1348781 w 1445305"/>
                  <a:gd name="connsiteY8" fmla="*/ 0 h 17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5305" h="1755894">
                    <a:moveTo>
                      <a:pt x="1348781" y="0"/>
                    </a:moveTo>
                    <a:lnTo>
                      <a:pt x="1445305" y="686326"/>
                    </a:lnTo>
                    <a:lnTo>
                      <a:pt x="1403009" y="700779"/>
                    </a:lnTo>
                    <a:cubicBezTo>
                      <a:pt x="1016810" y="853067"/>
                      <a:pt x="734311" y="1211243"/>
                      <a:pt x="690762" y="1640059"/>
                    </a:cubicBezTo>
                    <a:lnTo>
                      <a:pt x="684913" y="1755894"/>
                    </a:lnTo>
                    <a:lnTo>
                      <a:pt x="0" y="1755894"/>
                    </a:lnTo>
                    <a:lnTo>
                      <a:pt x="9385" y="1570030"/>
                    </a:lnTo>
                    <a:cubicBezTo>
                      <a:pt x="85061" y="824865"/>
                      <a:pt x="610570" y="212682"/>
                      <a:pt x="1310080" y="9311"/>
                    </a:cubicBezTo>
                    <a:lnTo>
                      <a:pt x="13487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Walkway Bold" panose="00000400000000000000" pitchFamily="2" charset="0"/>
                </a:endParaRPr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4851425">
                <a:off x="5612085" y="2159123"/>
                <a:ext cx="994299" cy="4880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8690140">
              <a:off x="7279120" y="3056923"/>
              <a:ext cx="4918872" cy="486470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855538"/>
                </a:avLst>
              </a:prstTxWarp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Walkway Bold" panose="00000400000000000000" pitchFamily="2" charset="0"/>
                </a:rPr>
                <a:t>STRENGTHS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243673" y="3991455"/>
              <a:ext cx="1494844" cy="1494844"/>
              <a:chOff x="5252987" y="3254115"/>
              <a:chExt cx="843011" cy="843011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</p:grpSpPr>
          <p:sp>
            <p:nvSpPr>
              <p:cNvPr id="53" name="Freeform 36"/>
              <p:cNvSpPr/>
              <p:nvPr/>
            </p:nvSpPr>
            <p:spPr>
              <a:xfrm>
                <a:off x="5252987" y="3254115"/>
                <a:ext cx="843011" cy="843011"/>
              </a:xfrm>
              <a:custGeom>
                <a:avLst/>
                <a:gdLst>
                  <a:gd name="connsiteX0" fmla="*/ 843010 w 843011"/>
                  <a:gd name="connsiteY0" fmla="*/ 0 h 843011"/>
                  <a:gd name="connsiteX1" fmla="*/ 843010 w 843011"/>
                  <a:gd name="connsiteY1" fmla="*/ 843010 h 843011"/>
                  <a:gd name="connsiteX2" fmla="*/ 843011 w 843011"/>
                  <a:gd name="connsiteY2" fmla="*/ 843010 h 843011"/>
                  <a:gd name="connsiteX3" fmla="*/ 843011 w 843011"/>
                  <a:gd name="connsiteY3" fmla="*/ 843011 h 843011"/>
                  <a:gd name="connsiteX4" fmla="*/ 0 w 843011"/>
                  <a:gd name="connsiteY4" fmla="*/ 843011 h 843011"/>
                  <a:gd name="connsiteX5" fmla="*/ 0 w 843011"/>
                  <a:gd name="connsiteY5" fmla="*/ 842991 h 843011"/>
                  <a:gd name="connsiteX6" fmla="*/ 4352 w 843011"/>
                  <a:gd name="connsiteY6" fmla="*/ 756818 h 843011"/>
                  <a:gd name="connsiteX7" fmla="*/ 843010 w 843011"/>
                  <a:gd name="connsiteY7" fmla="*/ 0 h 84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3011" h="843011">
                    <a:moveTo>
                      <a:pt x="843010" y="0"/>
                    </a:moveTo>
                    <a:lnTo>
                      <a:pt x="843010" y="843010"/>
                    </a:lnTo>
                    <a:lnTo>
                      <a:pt x="843011" y="843010"/>
                    </a:lnTo>
                    <a:lnTo>
                      <a:pt x="843011" y="843011"/>
                    </a:lnTo>
                    <a:lnTo>
                      <a:pt x="0" y="843011"/>
                    </a:lnTo>
                    <a:lnTo>
                      <a:pt x="0" y="842991"/>
                    </a:lnTo>
                    <a:lnTo>
                      <a:pt x="4352" y="756818"/>
                    </a:lnTo>
                    <a:cubicBezTo>
                      <a:pt x="47522" y="331725"/>
                      <a:pt x="406527" y="0"/>
                      <a:pt x="84301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56761" y="3489445"/>
                <a:ext cx="304036" cy="4304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500" b="1" dirty="0">
                    <a:solidFill>
                      <a:schemeClr val="bg1"/>
                    </a:solidFill>
                    <a:latin typeface="Walkway Bold" panose="00000400000000000000" pitchFamily="2" charset="0"/>
                  </a:rPr>
                  <a:t>S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738516" y="3991455"/>
              <a:ext cx="1494844" cy="1494842"/>
              <a:chOff x="6095997" y="3254115"/>
              <a:chExt cx="843011" cy="843010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0"/>
            </a:gradFill>
          </p:grpSpPr>
          <p:sp>
            <p:nvSpPr>
              <p:cNvPr id="51" name="Freeform 34"/>
              <p:cNvSpPr/>
              <p:nvPr/>
            </p:nvSpPr>
            <p:spPr>
              <a:xfrm>
                <a:off x="6095997" y="3254115"/>
                <a:ext cx="843011" cy="843010"/>
              </a:xfrm>
              <a:custGeom>
                <a:avLst/>
                <a:gdLst>
                  <a:gd name="connsiteX0" fmla="*/ 0 w 843011"/>
                  <a:gd name="connsiteY0" fmla="*/ 0 h 843010"/>
                  <a:gd name="connsiteX1" fmla="*/ 838659 w 843011"/>
                  <a:gd name="connsiteY1" fmla="*/ 756818 h 843010"/>
                  <a:gd name="connsiteX2" fmla="*/ 843011 w 843011"/>
                  <a:gd name="connsiteY2" fmla="*/ 843010 h 843010"/>
                  <a:gd name="connsiteX3" fmla="*/ 0 w 843011"/>
                  <a:gd name="connsiteY3" fmla="*/ 843010 h 843010"/>
                  <a:gd name="connsiteX4" fmla="*/ 0 w 843011"/>
                  <a:gd name="connsiteY4" fmla="*/ 0 h 84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011" h="843010">
                    <a:moveTo>
                      <a:pt x="0" y="0"/>
                    </a:moveTo>
                    <a:cubicBezTo>
                      <a:pt x="436483" y="0"/>
                      <a:pt x="795488" y="331725"/>
                      <a:pt x="838659" y="756818"/>
                    </a:cubicBezTo>
                    <a:lnTo>
                      <a:pt x="843011" y="843010"/>
                    </a:lnTo>
                    <a:lnTo>
                      <a:pt x="0" y="8430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125424" y="3489445"/>
                <a:ext cx="428428" cy="4304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  <a:latin typeface="Walkway Bold" panose="00000400000000000000" pitchFamily="2" charset="0"/>
                  </a:rPr>
                  <a:t>W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243673" y="5486299"/>
              <a:ext cx="1494844" cy="1494844"/>
              <a:chOff x="5252987" y="4097126"/>
              <a:chExt cx="843011" cy="843011"/>
            </a:xfr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2700000" scaled="0"/>
            </a:gradFill>
          </p:grpSpPr>
          <p:sp>
            <p:nvSpPr>
              <p:cNvPr id="49" name="Freeform 32"/>
              <p:cNvSpPr/>
              <p:nvPr/>
            </p:nvSpPr>
            <p:spPr>
              <a:xfrm>
                <a:off x="5252987" y="4097126"/>
                <a:ext cx="843011" cy="843011"/>
              </a:xfrm>
              <a:custGeom>
                <a:avLst/>
                <a:gdLst>
                  <a:gd name="connsiteX0" fmla="*/ 0 w 843011"/>
                  <a:gd name="connsiteY0" fmla="*/ 0 h 843011"/>
                  <a:gd name="connsiteX1" fmla="*/ 843011 w 843011"/>
                  <a:gd name="connsiteY1" fmla="*/ 0 h 843011"/>
                  <a:gd name="connsiteX2" fmla="*/ 843011 w 843011"/>
                  <a:gd name="connsiteY2" fmla="*/ 843011 h 843011"/>
                  <a:gd name="connsiteX3" fmla="*/ 843010 w 843011"/>
                  <a:gd name="connsiteY3" fmla="*/ 843011 h 843011"/>
                  <a:gd name="connsiteX4" fmla="*/ 4351 w 843011"/>
                  <a:gd name="connsiteY4" fmla="*/ 86193 h 843011"/>
                  <a:gd name="connsiteX5" fmla="*/ 0 w 843011"/>
                  <a:gd name="connsiteY5" fmla="*/ 20 h 843011"/>
                  <a:gd name="connsiteX6" fmla="*/ 0 w 843011"/>
                  <a:gd name="connsiteY6" fmla="*/ 0 h 84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3011" h="843011">
                    <a:moveTo>
                      <a:pt x="0" y="0"/>
                    </a:moveTo>
                    <a:lnTo>
                      <a:pt x="843011" y="0"/>
                    </a:lnTo>
                    <a:lnTo>
                      <a:pt x="843011" y="843011"/>
                    </a:lnTo>
                    <a:lnTo>
                      <a:pt x="843010" y="843011"/>
                    </a:lnTo>
                    <a:cubicBezTo>
                      <a:pt x="406527" y="843011"/>
                      <a:pt x="47522" y="511287"/>
                      <a:pt x="4351" y="86193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653405" y="4119942"/>
                <a:ext cx="361893" cy="4304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500" b="1">
                    <a:solidFill>
                      <a:schemeClr val="bg1"/>
                    </a:solidFill>
                    <a:latin typeface="Walkway Bold" panose="00000400000000000000" pitchFamily="2" charset="0"/>
                  </a:rPr>
                  <a:t>O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38516" y="5486297"/>
              <a:ext cx="1494843" cy="1494844"/>
              <a:chOff x="6095997" y="4097125"/>
              <a:chExt cx="843010" cy="843011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0"/>
            </a:gradFill>
          </p:grpSpPr>
          <p:sp>
            <p:nvSpPr>
              <p:cNvPr id="47" name="Freeform 30"/>
              <p:cNvSpPr/>
              <p:nvPr/>
            </p:nvSpPr>
            <p:spPr>
              <a:xfrm>
                <a:off x="6095997" y="4097125"/>
                <a:ext cx="843010" cy="843011"/>
              </a:xfrm>
              <a:custGeom>
                <a:avLst/>
                <a:gdLst>
                  <a:gd name="connsiteX0" fmla="*/ 0 w 843010"/>
                  <a:gd name="connsiteY0" fmla="*/ 0 h 843011"/>
                  <a:gd name="connsiteX1" fmla="*/ 843010 w 843010"/>
                  <a:gd name="connsiteY1" fmla="*/ 0 h 843011"/>
                  <a:gd name="connsiteX2" fmla="*/ 86192 w 843010"/>
                  <a:gd name="connsiteY2" fmla="*/ 838659 h 843011"/>
                  <a:gd name="connsiteX3" fmla="*/ 0 w 843010"/>
                  <a:gd name="connsiteY3" fmla="*/ 843011 h 84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010" h="843011">
                    <a:moveTo>
                      <a:pt x="0" y="0"/>
                    </a:moveTo>
                    <a:lnTo>
                      <a:pt x="843010" y="0"/>
                    </a:lnTo>
                    <a:cubicBezTo>
                      <a:pt x="843010" y="436483"/>
                      <a:pt x="511286" y="795488"/>
                      <a:pt x="86192" y="838659"/>
                    </a:cubicBezTo>
                    <a:lnTo>
                      <a:pt x="0" y="8430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Walkway Bold" panose="00000400000000000000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18398" y="4119942"/>
                <a:ext cx="309822" cy="4304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  <a:latin typeface="Walkway Bold" panose="00000400000000000000" pitchFamily="2" charset="0"/>
                  </a:rPr>
                  <a:t>T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43278" y="539916"/>
            <a:ext cx="5286301" cy="1195870"/>
            <a:chOff x="1014164" y="3962906"/>
            <a:chExt cx="8458082" cy="1913392"/>
          </a:xfrm>
        </p:grpSpPr>
        <p:sp>
          <p:nvSpPr>
            <p:cNvPr id="58" name="Rectangle 57"/>
            <p:cNvSpPr/>
            <p:nvPr/>
          </p:nvSpPr>
          <p:spPr>
            <a:xfrm>
              <a:off x="1014164" y="3962906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591695" y="2250487"/>
            <a:ext cx="2251177" cy="1503462"/>
            <a:chOff x="9692913" y="3532055"/>
            <a:chExt cx="3601883" cy="2405539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WEAKNESSES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70%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8591695" y="4318595"/>
            <a:ext cx="2251177" cy="1503462"/>
            <a:chOff x="9692913" y="3532055"/>
            <a:chExt cx="3601883" cy="2405539"/>
          </a:xfrm>
        </p:grpSpPr>
        <p:sp>
          <p:nvSpPr>
            <p:cNvPr id="77" name="Rectangle: Rounded Corners 76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THREATES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30%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 flipH="1">
            <a:off x="1349129" y="2250487"/>
            <a:ext cx="2251177" cy="1503462"/>
            <a:chOff x="9692913" y="3532055"/>
            <a:chExt cx="3601883" cy="2405539"/>
          </a:xfrm>
        </p:grpSpPr>
        <p:sp>
          <p:nvSpPr>
            <p:cNvPr id="83" name="Rectangle: Rounded Corners 82"/>
            <p:cNvSpPr/>
            <p:nvPr/>
          </p:nvSpPr>
          <p:spPr>
            <a:xfrm>
              <a:off x="9738521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STRENGHTS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1934394" y="3333645"/>
                <a:ext cx="1229056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50%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 flipH="1">
            <a:off x="1349129" y="4318595"/>
            <a:ext cx="2251177" cy="1503462"/>
            <a:chOff x="9692913" y="3532055"/>
            <a:chExt cx="3601883" cy="2405539"/>
          </a:xfrm>
        </p:grpSpPr>
        <p:sp>
          <p:nvSpPr>
            <p:cNvPr id="89" name="Rectangle: Rounded Corners 88"/>
            <p:cNvSpPr/>
            <p:nvPr/>
          </p:nvSpPr>
          <p:spPr>
            <a:xfrm>
              <a:off x="9738521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OPPORTUNITIES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1934394" y="3333645"/>
                <a:ext cx="1229056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40%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5362" y="2745061"/>
            <a:ext cx="1889949" cy="1889950"/>
            <a:chOff x="2153498" y="4392098"/>
            <a:chExt cx="3023919" cy="3023920"/>
          </a:xfrm>
        </p:grpSpPr>
        <p:sp>
          <p:nvSpPr>
            <p:cNvPr id="7" name="Oval 6"/>
            <p:cNvSpPr/>
            <p:nvPr/>
          </p:nvSpPr>
          <p:spPr>
            <a:xfrm>
              <a:off x="2153498" y="4392098"/>
              <a:ext cx="3023919" cy="3023920"/>
            </a:xfrm>
            <a:prstGeom prst="ellipse">
              <a:avLst/>
            </a:prstGeom>
            <a:gradFill>
              <a:gsLst>
                <a:gs pos="0">
                  <a:schemeClr val="accent1">
                    <a:alpha val="85000"/>
                  </a:schemeClr>
                </a:gs>
                <a:gs pos="100000">
                  <a:schemeClr val="accent1">
                    <a:lumMod val="75000"/>
                    <a:alpha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341473" y="5246855"/>
              <a:ext cx="647968" cy="486252"/>
              <a:chOff x="712110" y="4037334"/>
              <a:chExt cx="464344" cy="348456"/>
            </a:xfrm>
            <a:solidFill>
              <a:schemeClr val="bg1"/>
            </a:solidFill>
          </p:grpSpPr>
          <p:sp>
            <p:nvSpPr>
              <p:cNvPr id="71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917594" y="1970638"/>
            <a:ext cx="2664374" cy="2664374"/>
            <a:chOff x="4653069" y="3153021"/>
            <a:chExt cx="4262998" cy="4262998"/>
          </a:xfrm>
        </p:grpSpPr>
        <p:sp>
          <p:nvSpPr>
            <p:cNvPr id="6" name="Oval 5"/>
            <p:cNvSpPr/>
            <p:nvPr/>
          </p:nvSpPr>
          <p:spPr>
            <a:xfrm>
              <a:off x="4653069" y="3153021"/>
              <a:ext cx="4262998" cy="4262998"/>
            </a:xfrm>
            <a:prstGeom prst="ellipse">
              <a:avLst/>
            </a:prstGeom>
            <a:gradFill>
              <a:gsLst>
                <a:gs pos="0">
                  <a:schemeClr val="accent2">
                    <a:alpha val="85000"/>
                  </a:schemeClr>
                </a:gs>
                <a:gs pos="100000">
                  <a:schemeClr val="accent2">
                    <a:lumMod val="75000"/>
                    <a:alpha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434911" y="4543119"/>
              <a:ext cx="699314" cy="799022"/>
              <a:chOff x="1172523" y="2295648"/>
              <a:chExt cx="567112" cy="647970"/>
            </a:xfrm>
          </p:grpSpPr>
          <p:sp>
            <p:nvSpPr>
              <p:cNvPr id="74" name="AutoShape 131"/>
              <p:cNvSpPr/>
              <p:nvPr/>
            </p:nvSpPr>
            <p:spPr bwMode="auto">
              <a:xfrm>
                <a:off x="1172523" y="2295648"/>
                <a:ext cx="567112" cy="6479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5" name="AutoShape 132"/>
              <p:cNvSpPr/>
              <p:nvPr/>
            </p:nvSpPr>
            <p:spPr bwMode="auto">
              <a:xfrm>
                <a:off x="1276801" y="2571314"/>
                <a:ext cx="80858" cy="3045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6" name="AutoShape 133"/>
              <p:cNvSpPr/>
              <p:nvPr/>
            </p:nvSpPr>
            <p:spPr bwMode="auto">
              <a:xfrm>
                <a:off x="1416284" y="2571314"/>
                <a:ext cx="80858" cy="3045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7" name="AutoShape 134"/>
              <p:cNvSpPr/>
              <p:nvPr/>
            </p:nvSpPr>
            <p:spPr bwMode="auto">
              <a:xfrm>
                <a:off x="1554500" y="2571314"/>
                <a:ext cx="80858" cy="3045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672766" y="2410232"/>
            <a:ext cx="2224779" cy="2224779"/>
            <a:chOff x="13861343" y="3856371"/>
            <a:chExt cx="3559647" cy="3559647"/>
          </a:xfrm>
        </p:grpSpPr>
        <p:sp>
          <p:nvSpPr>
            <p:cNvPr id="11" name="Oval 10"/>
            <p:cNvSpPr/>
            <p:nvPr/>
          </p:nvSpPr>
          <p:spPr>
            <a:xfrm>
              <a:off x="13861343" y="3856371"/>
              <a:ext cx="3559647" cy="3559647"/>
            </a:xfrm>
            <a:prstGeom prst="ellipse">
              <a:avLst/>
            </a:prstGeom>
            <a:gradFill>
              <a:gsLst>
                <a:gs pos="0">
                  <a:schemeClr val="accent5">
                    <a:alpha val="85000"/>
                  </a:schemeClr>
                </a:gs>
                <a:gs pos="100000">
                  <a:schemeClr val="accent5">
                    <a:lumMod val="75000"/>
                    <a:alpha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317736" y="5070849"/>
              <a:ext cx="646860" cy="405396"/>
              <a:chOff x="1640798" y="4641849"/>
              <a:chExt cx="463550" cy="290513"/>
            </a:xfrm>
            <a:solidFill>
              <a:schemeClr val="bg1"/>
            </a:solidFill>
          </p:grpSpPr>
          <p:sp>
            <p:nvSpPr>
              <p:cNvPr id="79" name="AutoShape 105"/>
              <p:cNvSpPr/>
              <p:nvPr/>
            </p:nvSpPr>
            <p:spPr bwMode="auto">
              <a:xfrm>
                <a:off x="1640798" y="4641849"/>
                <a:ext cx="463550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0" name="AutoShape 106"/>
              <p:cNvSpPr/>
              <p:nvPr/>
            </p:nvSpPr>
            <p:spPr bwMode="auto">
              <a:xfrm>
                <a:off x="1814629" y="4729162"/>
                <a:ext cx="65881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1" name="AutoShape 107"/>
              <p:cNvSpPr/>
              <p:nvPr/>
            </p:nvSpPr>
            <p:spPr bwMode="auto">
              <a:xfrm>
                <a:off x="1770973" y="4685506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254250" y="2969244"/>
            <a:ext cx="1665768" cy="1665768"/>
            <a:chOff x="8391719" y="4750790"/>
            <a:chExt cx="2665228" cy="2665228"/>
          </a:xfrm>
        </p:grpSpPr>
        <p:sp>
          <p:nvSpPr>
            <p:cNvPr id="8" name="Oval 7"/>
            <p:cNvSpPr/>
            <p:nvPr/>
          </p:nvSpPr>
          <p:spPr>
            <a:xfrm>
              <a:off x="8391719" y="4750790"/>
              <a:ext cx="2665228" cy="2665228"/>
            </a:xfrm>
            <a:prstGeom prst="ellipse">
              <a:avLst/>
            </a:prstGeom>
            <a:gradFill>
              <a:gsLst>
                <a:gs pos="0">
                  <a:schemeClr val="accent3">
                    <a:alpha val="85000"/>
                  </a:schemeClr>
                </a:gs>
                <a:gs pos="100000">
                  <a:schemeClr val="accent3">
                    <a:lumMod val="75000"/>
                    <a:alpha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82" name="AutoShape 117"/>
            <p:cNvSpPr/>
            <p:nvPr/>
          </p:nvSpPr>
          <p:spPr bwMode="auto">
            <a:xfrm>
              <a:off x="9454385" y="5451905"/>
              <a:ext cx="539896" cy="40515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2301" y="2226830"/>
            <a:ext cx="2408182" cy="2408182"/>
            <a:chOff x="10532600" y="3562927"/>
            <a:chExt cx="3853091" cy="3853091"/>
          </a:xfrm>
        </p:grpSpPr>
        <p:sp>
          <p:nvSpPr>
            <p:cNvPr id="9" name="Oval 8"/>
            <p:cNvSpPr/>
            <p:nvPr/>
          </p:nvSpPr>
          <p:spPr>
            <a:xfrm>
              <a:off x="10532600" y="3562927"/>
              <a:ext cx="3853091" cy="3853091"/>
            </a:xfrm>
            <a:prstGeom prst="ellipse">
              <a:avLst/>
            </a:prstGeom>
            <a:gradFill>
              <a:gsLst>
                <a:gs pos="0">
                  <a:schemeClr val="accent4">
                    <a:alpha val="85000"/>
                  </a:schemeClr>
                </a:gs>
                <a:gs pos="100000">
                  <a:schemeClr val="accent4">
                    <a:lumMod val="75000"/>
                    <a:alpha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83" name="AutoShape 130"/>
            <p:cNvSpPr/>
            <p:nvPr/>
          </p:nvSpPr>
          <p:spPr bwMode="auto">
            <a:xfrm>
              <a:off x="12135161" y="4789277"/>
              <a:ext cx="647968" cy="647968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26" y="3890071"/>
            <a:ext cx="12173149" cy="296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0" name="Group 19"/>
          <p:cNvGrpSpPr/>
          <p:nvPr/>
        </p:nvGrpSpPr>
        <p:grpSpPr>
          <a:xfrm>
            <a:off x="1285532" y="4187498"/>
            <a:ext cx="1729077" cy="1688128"/>
            <a:chOff x="9692913" y="3532055"/>
            <a:chExt cx="2766523" cy="2701005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9738519" y="3532055"/>
              <a:ext cx="2544595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 Content #1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692913" y="4232640"/>
              <a:ext cx="2766523" cy="2000420"/>
              <a:chOff x="11934394" y="3333645"/>
              <a:chExt cx="2766523" cy="20004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39%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023320" y="3492907"/>
                <a:ext cx="157282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Text Here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934396" y="4031861"/>
                <a:ext cx="2766521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258497" y="4187498"/>
            <a:ext cx="1729077" cy="1688128"/>
            <a:chOff x="9692913" y="3532055"/>
            <a:chExt cx="2766523" cy="2701005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9738519" y="3532055"/>
              <a:ext cx="2565693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 Content #2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692913" y="4232640"/>
              <a:ext cx="2766523" cy="2000420"/>
              <a:chOff x="11934394" y="3333645"/>
              <a:chExt cx="2766523" cy="200042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29%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023320" y="3492907"/>
                <a:ext cx="157282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Text Here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1934396" y="4031861"/>
                <a:ext cx="2766521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231462" y="4187498"/>
            <a:ext cx="1729077" cy="1688128"/>
            <a:chOff x="9692913" y="3532055"/>
            <a:chExt cx="2766523" cy="2701005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9738518" y="3532055"/>
              <a:ext cx="2679598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 Content #3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692913" y="4232640"/>
              <a:ext cx="2766523" cy="2000420"/>
              <a:chOff x="11934394" y="3333645"/>
              <a:chExt cx="2766523" cy="2000420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30%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023320" y="3492907"/>
                <a:ext cx="157282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Text Here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4396" y="4031861"/>
                <a:ext cx="2766521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7204427" y="4187498"/>
            <a:ext cx="1729077" cy="1688128"/>
            <a:chOff x="9692913" y="3532055"/>
            <a:chExt cx="2766523" cy="2701005"/>
          </a:xfrm>
        </p:grpSpPr>
        <p:sp>
          <p:nvSpPr>
            <p:cNvPr id="57" name="Rectangle: Rounded Corners 56"/>
            <p:cNvSpPr/>
            <p:nvPr/>
          </p:nvSpPr>
          <p:spPr>
            <a:xfrm>
              <a:off x="9738519" y="3532055"/>
              <a:ext cx="2665229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 Content #4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9692913" y="4232640"/>
              <a:ext cx="2766523" cy="2000420"/>
              <a:chOff x="11934394" y="3333645"/>
              <a:chExt cx="2766523" cy="200042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49%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23320" y="3492907"/>
                <a:ext cx="157282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Text Here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934396" y="4031861"/>
                <a:ext cx="2766521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9177392" y="4187498"/>
            <a:ext cx="1729077" cy="1688128"/>
            <a:chOff x="9692913" y="3532055"/>
            <a:chExt cx="2766523" cy="2701005"/>
          </a:xfrm>
        </p:grpSpPr>
        <p:sp>
          <p:nvSpPr>
            <p:cNvPr id="63" name="Rectangle: Rounded Corners 62"/>
            <p:cNvSpPr/>
            <p:nvPr/>
          </p:nvSpPr>
          <p:spPr>
            <a:xfrm>
              <a:off x="9738519" y="3532055"/>
              <a:ext cx="2720915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 Content #5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692913" y="4232640"/>
              <a:ext cx="2766523" cy="2000420"/>
              <a:chOff x="11934394" y="3333645"/>
              <a:chExt cx="2766523" cy="200042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39%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3023320" y="3492907"/>
                <a:ext cx="157282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Text Here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934396" y="4031861"/>
                <a:ext cx="2766521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69" name="Rectangle 68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9426" y="6227885"/>
            <a:ext cx="12173149" cy="6301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86" name="Group 85"/>
          <p:cNvGrpSpPr/>
          <p:nvPr/>
        </p:nvGrpSpPr>
        <p:grpSpPr>
          <a:xfrm>
            <a:off x="11017087" y="6445854"/>
            <a:ext cx="194176" cy="194176"/>
            <a:chOff x="12097470" y="7200012"/>
            <a:chExt cx="495300" cy="495300"/>
          </a:xfrm>
        </p:grpSpPr>
        <p:sp>
          <p:nvSpPr>
            <p:cNvPr id="87" name="Freeform 85"/>
            <p:cNvSpPr>
              <a:spLocks noChangeArrowheads="1"/>
            </p:cNvSpPr>
            <p:nvPr userDrawn="1"/>
          </p:nvSpPr>
          <p:spPr bwMode="auto">
            <a:xfrm>
              <a:off x="12232137" y="7356848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2097470" y="7200012"/>
              <a:ext cx="495300" cy="4953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335063" y="6445854"/>
            <a:ext cx="194176" cy="194176"/>
            <a:chOff x="12898290" y="7257882"/>
            <a:chExt cx="379560" cy="379560"/>
          </a:xfrm>
        </p:grpSpPr>
        <p:sp>
          <p:nvSpPr>
            <p:cNvPr id="90" name="Freeform 75"/>
            <p:cNvSpPr>
              <a:spLocks noChangeArrowheads="1"/>
            </p:cNvSpPr>
            <p:nvPr userDrawn="1"/>
          </p:nvSpPr>
          <p:spPr bwMode="auto">
            <a:xfrm>
              <a:off x="13042040" y="7362177"/>
              <a:ext cx="92061" cy="17097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89829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653039" y="6445854"/>
            <a:ext cx="194176" cy="194176"/>
            <a:chOff x="13421600" y="7257882"/>
            <a:chExt cx="379560" cy="379560"/>
          </a:xfrm>
        </p:grpSpPr>
        <p:sp>
          <p:nvSpPr>
            <p:cNvPr id="93" name="Freeform 74"/>
            <p:cNvSpPr>
              <a:spLocks noChangeArrowheads="1"/>
            </p:cNvSpPr>
            <p:nvPr/>
          </p:nvSpPr>
          <p:spPr bwMode="auto">
            <a:xfrm>
              <a:off x="13516515" y="7354045"/>
              <a:ext cx="189730" cy="187234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342160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699111" y="6445854"/>
            <a:ext cx="194176" cy="194176"/>
            <a:chOff x="11556938" y="7296986"/>
            <a:chExt cx="340456" cy="340456"/>
          </a:xfrm>
          <a:effectLst>
            <a:outerShdw blurRad="266700" dist="1778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11556938" y="7296986"/>
              <a:ext cx="340456" cy="34045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1643056" y="7383242"/>
              <a:ext cx="168220" cy="167945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98" name="Group 97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00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101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99" name="Freeform: Shape 98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339027" y="6437138"/>
            <a:ext cx="3088093" cy="246221"/>
            <a:chOff x="893847" y="9898598"/>
            <a:chExt cx="4940949" cy="393954"/>
          </a:xfrm>
        </p:grpSpPr>
        <p:grpSp>
          <p:nvGrpSpPr>
            <p:cNvPr id="103" name="Group 102"/>
            <p:cNvGrpSpPr/>
            <p:nvPr userDrawn="1"/>
          </p:nvGrpSpPr>
          <p:grpSpPr>
            <a:xfrm>
              <a:off x="893847" y="9898598"/>
              <a:ext cx="4940949" cy="393954"/>
              <a:chOff x="1021995" y="9934119"/>
              <a:chExt cx="4940949" cy="393954"/>
            </a:xfrm>
          </p:grpSpPr>
          <p:sp>
            <p:nvSpPr>
              <p:cNvPr id="105" name="Freeform 62"/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l"/>
                <a:endParaRPr lang="en-US" sz="875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301976" y="9934119"/>
                <a:ext cx="4660968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spc="188" dirty="0">
                    <a:solidFill>
                      <a:schemeClr val="bg1">
                        <a:lumMod val="75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CONVENTION  </a:t>
                </a:r>
                <a:r>
                  <a:rPr lang="en-US" sz="1000" spc="188" dirty="0" smtClean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2030.ALL </a:t>
                </a:r>
                <a:r>
                  <a:rPr lang="en-US" sz="1000" spc="188" dirty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RIGHTS</a:t>
                </a:r>
                <a:endParaRPr lang="id-ID" sz="1000" spc="188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Walkway Bold" panose="000004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4" name="Rectangle 103"/>
            <p:cNvSpPr/>
            <p:nvPr userDrawn="1"/>
          </p:nvSpPr>
          <p:spPr>
            <a:xfrm>
              <a:off x="2965057" y="9993192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/>
          <p:cNvSpPr/>
          <p:nvPr/>
        </p:nvSpPr>
        <p:spPr>
          <a:xfrm flipH="1">
            <a:off x="3695274" y="4486292"/>
            <a:ext cx="1508049" cy="834408"/>
          </a:xfrm>
          <a:prstGeom prst="parallelogram">
            <a:avLst>
              <a:gd name="adj" fmla="val 8321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3" name="Parallelogram 32"/>
          <p:cNvSpPr/>
          <p:nvPr/>
        </p:nvSpPr>
        <p:spPr>
          <a:xfrm flipH="1">
            <a:off x="4765652" y="3541238"/>
            <a:ext cx="1508049" cy="834408"/>
          </a:xfrm>
          <a:prstGeom prst="parallelogram">
            <a:avLst>
              <a:gd name="adj" fmla="val 8321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Parallelogram 29"/>
          <p:cNvSpPr/>
          <p:nvPr/>
        </p:nvSpPr>
        <p:spPr>
          <a:xfrm flipH="1">
            <a:off x="5829131" y="2563548"/>
            <a:ext cx="1508049" cy="834408"/>
          </a:xfrm>
          <a:prstGeom prst="parallelogram">
            <a:avLst>
              <a:gd name="adj" fmla="val 8321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" name="Group 1"/>
          <p:cNvGrpSpPr/>
          <p:nvPr/>
        </p:nvGrpSpPr>
        <p:grpSpPr>
          <a:xfrm>
            <a:off x="643277" y="2311504"/>
            <a:ext cx="4907453" cy="2002468"/>
            <a:chOff x="1014162" y="3698405"/>
            <a:chExt cx="7851925" cy="3203948"/>
          </a:xfrm>
        </p:grpSpPr>
        <p:sp>
          <p:nvSpPr>
            <p:cNvPr id="18" name="Rectangle 17"/>
            <p:cNvSpPr/>
            <p:nvPr/>
          </p:nvSpPr>
          <p:spPr>
            <a:xfrm>
              <a:off x="1014162" y="3698405"/>
              <a:ext cx="7851925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50" spc="188" dirty="0">
                  <a:solidFill>
                    <a:schemeClr val="tx2"/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A wonderful serenity has</a:t>
              </a:r>
              <a:endParaRPr lang="en-US" sz="1750" spc="188" dirty="0">
                <a:solidFill>
                  <a:schemeClr val="tx2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162" y="4458607"/>
              <a:ext cx="4973667" cy="2443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67356" y="1931029"/>
            <a:ext cx="2608854" cy="1065597"/>
            <a:chOff x="13837722" y="3142111"/>
            <a:chExt cx="4174166" cy="1704954"/>
          </a:xfrm>
        </p:grpSpPr>
        <p:sp>
          <p:nvSpPr>
            <p:cNvPr id="35" name="TextBox 34"/>
            <p:cNvSpPr txBox="1"/>
            <p:nvPr/>
          </p:nvSpPr>
          <p:spPr>
            <a:xfrm>
              <a:off x="13837722" y="3142111"/>
              <a:ext cx="1229054" cy="7017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29%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926648" y="3301373"/>
              <a:ext cx="2487113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837722" y="3840328"/>
              <a:ext cx="4174166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73432" y="3005995"/>
            <a:ext cx="2608854" cy="1065597"/>
            <a:chOff x="13837722" y="3142111"/>
            <a:chExt cx="4174166" cy="1704954"/>
          </a:xfrm>
        </p:grpSpPr>
        <p:sp>
          <p:nvSpPr>
            <p:cNvPr id="40" name="TextBox 39"/>
            <p:cNvSpPr txBox="1"/>
            <p:nvPr/>
          </p:nvSpPr>
          <p:spPr>
            <a:xfrm>
              <a:off x="13837722" y="3142111"/>
              <a:ext cx="1229054" cy="7017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54%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926648" y="3301373"/>
              <a:ext cx="2487113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837722" y="3840328"/>
              <a:ext cx="4174166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79509" y="4080960"/>
            <a:ext cx="2608854" cy="1065597"/>
            <a:chOff x="13837722" y="3142111"/>
            <a:chExt cx="4174166" cy="1704954"/>
          </a:xfrm>
        </p:grpSpPr>
        <p:sp>
          <p:nvSpPr>
            <p:cNvPr id="44" name="TextBox 43"/>
            <p:cNvSpPr txBox="1"/>
            <p:nvPr/>
          </p:nvSpPr>
          <p:spPr>
            <a:xfrm>
              <a:off x="13837722" y="3142111"/>
              <a:ext cx="1229054" cy="7017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30%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926648" y="3301373"/>
              <a:ext cx="2487113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837722" y="3840328"/>
              <a:ext cx="4174166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5586" y="5155925"/>
            <a:ext cx="2608854" cy="1065597"/>
            <a:chOff x="13837722" y="3142111"/>
            <a:chExt cx="4174166" cy="1704954"/>
          </a:xfrm>
        </p:grpSpPr>
        <p:sp>
          <p:nvSpPr>
            <p:cNvPr id="48" name="TextBox 47"/>
            <p:cNvSpPr txBox="1"/>
            <p:nvPr/>
          </p:nvSpPr>
          <p:spPr>
            <a:xfrm>
              <a:off x="13837722" y="3142111"/>
              <a:ext cx="1229054" cy="7017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39%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926648" y="3301373"/>
              <a:ext cx="2487113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837722" y="3840328"/>
              <a:ext cx="4174166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02514" y="1948910"/>
            <a:ext cx="2616320" cy="968426"/>
            <a:chOff x="9268942" y="3118255"/>
            <a:chExt cx="4186112" cy="1549482"/>
          </a:xfrm>
        </p:grpSpPr>
        <p:grpSp>
          <p:nvGrpSpPr>
            <p:cNvPr id="5" name="Group 4"/>
            <p:cNvGrpSpPr/>
            <p:nvPr/>
          </p:nvGrpSpPr>
          <p:grpSpPr>
            <a:xfrm>
              <a:off x="9268942" y="3118255"/>
              <a:ext cx="4186112" cy="1549482"/>
              <a:chOff x="6315149" y="4476420"/>
              <a:chExt cx="3174842" cy="1175162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3" name="Arrow: Right 2"/>
              <p:cNvSpPr/>
              <p:nvPr/>
            </p:nvSpPr>
            <p:spPr>
              <a:xfrm>
                <a:off x="7117493" y="4476420"/>
                <a:ext cx="2372498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6315149" y="4624388"/>
                <a:ext cx="1802462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sp>
          <p:nvSpPr>
            <p:cNvPr id="63" name="AutoShape 135"/>
            <p:cNvSpPr/>
            <p:nvPr/>
          </p:nvSpPr>
          <p:spPr bwMode="auto">
            <a:xfrm>
              <a:off x="9677575" y="3720726"/>
              <a:ext cx="407676" cy="2803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394062" y="3679598"/>
              <a:ext cx="2986150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rPr>
                <a:t>Option One</a:t>
              </a:r>
              <a:endParaRPr lang="en-US" sz="1125" spc="188" dirty="0">
                <a:solidFill>
                  <a:schemeClr val="bg1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20859" y="2910151"/>
            <a:ext cx="2616320" cy="968426"/>
            <a:chOff x="7538294" y="4656241"/>
            <a:chExt cx="4186112" cy="1549482"/>
          </a:xfrm>
        </p:grpSpPr>
        <p:grpSp>
          <p:nvGrpSpPr>
            <p:cNvPr id="6" name="Group 5"/>
            <p:cNvGrpSpPr/>
            <p:nvPr/>
          </p:nvGrpSpPr>
          <p:grpSpPr>
            <a:xfrm>
              <a:off x="7538294" y="4656241"/>
              <a:ext cx="4186112" cy="1549482"/>
              <a:chOff x="6315149" y="4476420"/>
              <a:chExt cx="3174842" cy="1175162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7" name="Arrow: Right 6"/>
              <p:cNvSpPr/>
              <p:nvPr/>
            </p:nvSpPr>
            <p:spPr>
              <a:xfrm>
                <a:off x="7117493" y="4476420"/>
                <a:ext cx="2372498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6315149" y="4624388"/>
                <a:ext cx="1802462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910057" y="5226245"/>
              <a:ext cx="407676" cy="342976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60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8553014" y="5252064"/>
              <a:ext cx="2986150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rPr>
                <a:t>Option Two</a:t>
              </a:r>
              <a:endParaRPr lang="en-US" sz="1125" spc="188" dirty="0">
                <a:solidFill>
                  <a:schemeClr val="bg1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3010" y="3871392"/>
            <a:ext cx="2616320" cy="968426"/>
            <a:chOff x="5829735" y="6194227"/>
            <a:chExt cx="4186112" cy="1549482"/>
          </a:xfrm>
        </p:grpSpPr>
        <p:grpSp>
          <p:nvGrpSpPr>
            <p:cNvPr id="9" name="Group 8"/>
            <p:cNvGrpSpPr/>
            <p:nvPr/>
          </p:nvGrpSpPr>
          <p:grpSpPr>
            <a:xfrm>
              <a:off x="5829735" y="6194227"/>
              <a:ext cx="4186112" cy="1549482"/>
              <a:chOff x="6315149" y="4476420"/>
              <a:chExt cx="3174842" cy="1175162"/>
            </a:xfr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10" name="Arrow: Right 9"/>
              <p:cNvSpPr/>
              <p:nvPr/>
            </p:nvSpPr>
            <p:spPr>
              <a:xfrm>
                <a:off x="7117493" y="4476420"/>
                <a:ext cx="2372498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6315149" y="4624388"/>
                <a:ext cx="1802462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42424" y="6750673"/>
              <a:ext cx="407676" cy="381936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6904695" y="6750974"/>
              <a:ext cx="2986150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rPr>
                <a:t>Option Three</a:t>
              </a:r>
              <a:endParaRPr lang="en-US" sz="1125" spc="188" dirty="0">
                <a:solidFill>
                  <a:schemeClr val="bg1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87003" y="4832633"/>
            <a:ext cx="2616320" cy="968426"/>
            <a:chOff x="4124123" y="7732213"/>
            <a:chExt cx="4186112" cy="1549482"/>
          </a:xfrm>
        </p:grpSpPr>
        <p:grpSp>
          <p:nvGrpSpPr>
            <p:cNvPr id="12" name="Group 11"/>
            <p:cNvGrpSpPr/>
            <p:nvPr/>
          </p:nvGrpSpPr>
          <p:grpSpPr>
            <a:xfrm>
              <a:off x="4124123" y="7732213"/>
              <a:ext cx="4186112" cy="1549482"/>
              <a:chOff x="6315149" y="4476420"/>
              <a:chExt cx="3174842" cy="1175162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13" name="Arrow: Right 12"/>
              <p:cNvSpPr/>
              <p:nvPr/>
            </p:nvSpPr>
            <p:spPr>
              <a:xfrm>
                <a:off x="7117493" y="4476420"/>
                <a:ext cx="2372498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6315149" y="4624388"/>
                <a:ext cx="1802462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596553" y="8277181"/>
              <a:ext cx="279670" cy="407678"/>
              <a:chOff x="5429367" y="4908078"/>
              <a:chExt cx="319088" cy="465138"/>
            </a:xfrm>
            <a:solidFill>
              <a:schemeClr val="bg1"/>
            </a:solidFill>
          </p:grpSpPr>
          <p:sp>
            <p:nvSpPr>
              <p:cNvPr id="53" name="AutoShape 97"/>
              <p:cNvSpPr/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4" name="AutoShape 98"/>
              <p:cNvSpPr/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5" name="AutoShape 99"/>
              <p:cNvSpPr/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89889" y="8301324"/>
              <a:ext cx="2986150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rPr>
                <a:t>Option Four</a:t>
              </a:r>
              <a:endParaRPr lang="en-US" sz="1125" spc="188" dirty="0">
                <a:solidFill>
                  <a:schemeClr val="bg1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70" name="Rectangle 69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0" name="Rectangle 39"/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gradFill flip="none" rotWithShape="1">
            <a:gsLst>
              <a:gs pos="100000">
                <a:srgbClr val="212837">
                  <a:alpha val="90000"/>
                </a:srgbClr>
              </a:gs>
              <a:gs pos="0">
                <a:srgbClr val="212837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2" name="Rectangle 11"/>
          <p:cNvSpPr/>
          <p:nvPr/>
        </p:nvSpPr>
        <p:spPr>
          <a:xfrm>
            <a:off x="9426" y="6227885"/>
            <a:ext cx="12173149" cy="630116"/>
          </a:xfrm>
          <a:prstGeom prst="rect">
            <a:avLst/>
          </a:prstGeom>
          <a:solidFill>
            <a:srgbClr val="F8F8F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0" name="Group 29"/>
          <p:cNvGrpSpPr/>
          <p:nvPr/>
        </p:nvGrpSpPr>
        <p:grpSpPr>
          <a:xfrm>
            <a:off x="339027" y="6437138"/>
            <a:ext cx="3088093" cy="246221"/>
            <a:chOff x="893847" y="9898598"/>
            <a:chExt cx="4940949" cy="393954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93847" y="9898598"/>
              <a:ext cx="4940949" cy="393954"/>
              <a:chOff x="1021995" y="9934119"/>
              <a:chExt cx="4940949" cy="393954"/>
            </a:xfrm>
          </p:grpSpPr>
          <p:sp>
            <p:nvSpPr>
              <p:cNvPr id="33" name="Freeform 62"/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l"/>
                <a:endParaRPr lang="en-US" sz="875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01976" y="9934119"/>
                <a:ext cx="4660968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spc="188" dirty="0">
                    <a:solidFill>
                      <a:schemeClr val="bg1">
                        <a:lumMod val="75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CONVENTION  </a:t>
                </a:r>
                <a:r>
                  <a:rPr lang="en-US" sz="1000" spc="188" dirty="0" smtClean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2030.ALL </a:t>
                </a:r>
                <a:r>
                  <a:rPr lang="en-US" sz="1000" spc="188" dirty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RIGHTS</a:t>
                </a:r>
                <a:endParaRPr lang="id-ID" sz="1000" spc="188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Walkway Bold" panose="000004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2" name="Rectangle 31"/>
            <p:cNvSpPr/>
            <p:nvPr userDrawn="1"/>
          </p:nvSpPr>
          <p:spPr>
            <a:xfrm>
              <a:off x="2965057" y="9993192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04372" y="2680208"/>
            <a:ext cx="983258" cy="983256"/>
            <a:chOff x="8951914" y="4288332"/>
            <a:chExt cx="1573212" cy="1573210"/>
          </a:xfrm>
        </p:grpSpPr>
        <p:sp>
          <p:nvSpPr>
            <p:cNvPr id="36" name="Oval 35"/>
            <p:cNvSpPr/>
            <p:nvPr/>
          </p:nvSpPr>
          <p:spPr>
            <a:xfrm>
              <a:off x="8951914" y="4288332"/>
              <a:ext cx="1573212" cy="157321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361489" y="4749142"/>
              <a:ext cx="754062" cy="651590"/>
              <a:chOff x="9148085" y="2115665"/>
              <a:chExt cx="434975" cy="464344"/>
            </a:xfrm>
            <a:solidFill>
              <a:schemeClr val="bg1"/>
            </a:solidFill>
          </p:grpSpPr>
          <p:sp>
            <p:nvSpPr>
              <p:cNvPr id="41" name="AutoShape 78"/>
              <p:cNvSpPr/>
              <p:nvPr/>
            </p:nvSpPr>
            <p:spPr bwMode="auto">
              <a:xfrm>
                <a:off x="9148085" y="211566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79"/>
              <p:cNvSpPr/>
              <p:nvPr/>
            </p:nvSpPr>
            <p:spPr bwMode="auto">
              <a:xfrm>
                <a:off x="9206029" y="217360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80"/>
              <p:cNvSpPr/>
              <p:nvPr/>
            </p:nvSpPr>
            <p:spPr bwMode="auto">
              <a:xfrm>
                <a:off x="9379860" y="221726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699111" y="6445854"/>
            <a:ext cx="194176" cy="194176"/>
            <a:chOff x="17103496" y="10313366"/>
            <a:chExt cx="310682" cy="310682"/>
          </a:xfrm>
        </p:grpSpPr>
        <p:sp>
          <p:nvSpPr>
            <p:cNvPr id="37" name="Oval 36"/>
            <p:cNvSpPr/>
            <p:nvPr/>
          </p:nvSpPr>
          <p:spPr>
            <a:xfrm>
              <a:off x="17103496" y="10313366"/>
              <a:ext cx="310682" cy="310682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7182083" y="10392079"/>
              <a:ext cx="153509" cy="153258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45" name="Group 44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48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46" name="Freeform: Shape 45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1017087" y="6445854"/>
            <a:ext cx="830128" cy="194176"/>
            <a:chOff x="17612258" y="10313366"/>
            <a:chExt cx="1328205" cy="310682"/>
          </a:xfrm>
        </p:grpSpPr>
        <p:grpSp>
          <p:nvGrpSpPr>
            <p:cNvPr id="50" name="Group 49"/>
            <p:cNvGrpSpPr/>
            <p:nvPr/>
          </p:nvGrpSpPr>
          <p:grpSpPr>
            <a:xfrm>
              <a:off x="17612258" y="10313366"/>
              <a:ext cx="310682" cy="310682"/>
              <a:chOff x="12097470" y="7200012"/>
              <a:chExt cx="495300" cy="495300"/>
            </a:xfrm>
          </p:grpSpPr>
          <p:sp>
            <p:nvSpPr>
              <p:cNvPr id="58" name="Freeform 85"/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8121019" y="10313366"/>
              <a:ext cx="310682" cy="310682"/>
              <a:chOff x="12898290" y="7257882"/>
              <a:chExt cx="379560" cy="379560"/>
            </a:xfrm>
          </p:grpSpPr>
          <p:sp>
            <p:nvSpPr>
              <p:cNvPr id="56" name="Freeform 75"/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8629781" y="10313366"/>
              <a:ext cx="310682" cy="310682"/>
              <a:chOff x="13421600" y="7257882"/>
              <a:chExt cx="379560" cy="379560"/>
            </a:xfrm>
          </p:grpSpPr>
          <p:sp>
            <p:nvSpPr>
              <p:cNvPr id="54" name="Freeform 74"/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3054056" y="4042671"/>
            <a:ext cx="611485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BUSINESS </a:t>
            </a:r>
            <a:r>
              <a:rPr lang="en-US" sz="3375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GALLERY SECTION</a:t>
            </a:r>
            <a:r>
              <a:rPr lang="en-US" sz="3375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SLIDE</a:t>
            </a:r>
            <a:endParaRPr lang="en-US" sz="3375" spc="375" dirty="0">
              <a:solidFill>
                <a:schemeClr val="bg1"/>
              </a:soli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6009964" y="5506007"/>
            <a:ext cx="172073" cy="96041"/>
          </a:xfrm>
          <a:custGeom>
            <a:avLst/>
            <a:gdLst>
              <a:gd name="T0" fmla="*/ 170097 w 472"/>
              <a:gd name="T1" fmla="*/ 0 h 266"/>
              <a:gd name="T2" fmla="*/ 170097 w 472"/>
              <a:gd name="T3" fmla="*/ 0 h 266"/>
              <a:gd name="T4" fmla="*/ 159263 w 472"/>
              <a:gd name="T5" fmla="*/ 0 h 266"/>
              <a:gd name="T6" fmla="*/ 84868 w 472"/>
              <a:gd name="T7" fmla="*/ 79027 h 266"/>
              <a:gd name="T8" fmla="*/ 10473 w 472"/>
              <a:gd name="T9" fmla="*/ 0 h 266"/>
              <a:gd name="T10" fmla="*/ 0 w 472"/>
              <a:gd name="T11" fmla="*/ 0 h 266"/>
              <a:gd name="T12" fmla="*/ 0 w 472"/>
              <a:gd name="T13" fmla="*/ 10370 h 266"/>
              <a:gd name="T14" fmla="*/ 79451 w 472"/>
              <a:gd name="T15" fmla="*/ 94761 h 266"/>
              <a:gd name="T16" fmla="*/ 84868 w 472"/>
              <a:gd name="T17" fmla="*/ 94761 h 266"/>
              <a:gd name="T18" fmla="*/ 90285 w 472"/>
              <a:gd name="T19" fmla="*/ 94761 h 266"/>
              <a:gd name="T20" fmla="*/ 170097 w 472"/>
              <a:gd name="T21" fmla="*/ 10370 h 266"/>
              <a:gd name="T22" fmla="*/ 170097 w 472"/>
              <a:gd name="T23" fmla="*/ 0 h 2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66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25" dirty="0"/>
          </a:p>
        </p:txBody>
      </p:sp>
      <p:sp>
        <p:nvSpPr>
          <p:cNvPr id="38" name="TextBox 20"/>
          <p:cNvSpPr txBox="1"/>
          <p:nvPr/>
        </p:nvSpPr>
        <p:spPr>
          <a:xfrm>
            <a:off x="384460" y="4396885"/>
            <a:ext cx="2028248" cy="22159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r>
              <a:rPr lang="en-US" sz="13800" b="1" spc="188" dirty="0">
                <a:solidFill>
                  <a:schemeClr val="accent1"/>
                </a:solidFill>
                <a:latin typeface="Walkway Black" panose="00000400000000000000" pitchFamily="2" charset="0"/>
                <a:cs typeface="Montserrat Bold"/>
              </a:rPr>
              <a:t>03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812" y="35594"/>
            <a:ext cx="2684774" cy="1786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5" name="Rectangle 4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26" y="5223898"/>
            <a:ext cx="6086574" cy="983227"/>
            <a:chOff x="0" y="7924799"/>
            <a:chExt cx="9738519" cy="1573163"/>
          </a:xfrm>
        </p:grpSpPr>
        <p:sp>
          <p:nvSpPr>
            <p:cNvPr id="16" name="Rectangle 15"/>
            <p:cNvSpPr/>
            <p:nvPr/>
          </p:nvSpPr>
          <p:spPr>
            <a:xfrm>
              <a:off x="0" y="7924799"/>
              <a:ext cx="9738519" cy="1573163"/>
            </a:xfrm>
            <a:prstGeom prst="rect">
              <a:avLst/>
            </a:prstGeom>
            <a:gradFill>
              <a:gsLst>
                <a:gs pos="0">
                  <a:schemeClr val="accent2">
                    <a:alpha val="90000"/>
                  </a:schemeClr>
                </a:gs>
                <a:gs pos="100000">
                  <a:schemeClr val="accent2">
                    <a:lumMod val="75000"/>
                    <a:alpha val="9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4163" y="8234327"/>
              <a:ext cx="5621144" cy="1009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5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</a:t>
              </a:r>
            </a:p>
            <a:p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CONCEPT </a:t>
              </a:r>
              <a:r>
                <a:rPr lang="en-US" sz="175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TWO</a:t>
              </a:r>
            </a:p>
          </p:txBody>
        </p:sp>
      </p:grpSp>
      <p:graphicFrame>
        <p:nvGraphicFramePr>
          <p:cNvPr id="3" name="Chart 2"/>
          <p:cNvGraphicFramePr/>
          <p:nvPr/>
        </p:nvGraphicFramePr>
        <p:xfrm>
          <a:off x="6723151" y="3860765"/>
          <a:ext cx="4692214" cy="213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723150" y="2195774"/>
            <a:ext cx="4692214" cy="1457906"/>
            <a:chOff x="10570906" y="3354400"/>
            <a:chExt cx="7507543" cy="2332649"/>
          </a:xfrm>
        </p:grpSpPr>
        <p:grpSp>
          <p:nvGrpSpPr>
            <p:cNvPr id="20" name="Group 19"/>
            <p:cNvGrpSpPr/>
            <p:nvPr/>
          </p:nvGrpSpPr>
          <p:grpSpPr>
            <a:xfrm>
              <a:off x="10570907" y="3354400"/>
              <a:ext cx="2676250" cy="1304669"/>
              <a:chOff x="633688" y="6981417"/>
              <a:chExt cx="2676250" cy="130466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33690" y="6981417"/>
                <a:ext cx="1485843" cy="8863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3000" b="1" spc="188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2700000" scaled="0"/>
                    </a:gradFill>
                    <a:latin typeface="Walkway Black" panose="00000400000000000000" pitchFamily="2" charset="0"/>
                    <a:cs typeface="Montserrat Bold"/>
                  </a:rPr>
                  <a:t>70%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0570906" y="4680312"/>
              <a:ext cx="750754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pSp>
        <p:nvGrpSpPr>
          <p:cNvPr id="13" name="Group 12"/>
          <p:cNvGrpSpPr/>
          <p:nvPr/>
        </p:nvGrpSpPr>
        <p:grpSpPr>
          <a:xfrm>
            <a:off x="5622407" y="1178727"/>
            <a:ext cx="3337057" cy="2056489"/>
            <a:chOff x="1014164" y="3962906"/>
            <a:chExt cx="5339291" cy="3290382"/>
          </a:xfrm>
        </p:grpSpPr>
        <p:sp>
          <p:nvSpPr>
            <p:cNvPr id="14" name="Rectangle 13"/>
            <p:cNvSpPr/>
            <p:nvPr/>
          </p:nvSpPr>
          <p:spPr>
            <a:xfrm>
              <a:off x="1014164" y="3962906"/>
              <a:ext cx="5339291" cy="310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SECRET 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TO BE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SUCCESS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0369" y="716924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22406" y="3581279"/>
            <a:ext cx="5503616" cy="215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  <a:p>
            <a:pPr>
              <a:lnSpc>
                <a:spcPct val="120000"/>
              </a:lnSpc>
            </a:pPr>
            <a:endParaRPr lang="en-US" sz="1125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should be incapable of drawing a single stroke at the present moment; and yet I feel that I never was a greater artist than now. When, while the lovely valley teems with around me, and the meridian sun strikes the upper surface of the impenetrable foliage of my trees, and but a few stray gleams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68175" y="1265265"/>
            <a:ext cx="2444781" cy="1316641"/>
            <a:chOff x="4813250" y="6781800"/>
            <a:chExt cx="3911649" cy="2106625"/>
          </a:xfrm>
        </p:grpSpPr>
        <p:grpSp>
          <p:nvGrpSpPr>
            <p:cNvPr id="10" name="Group 9"/>
            <p:cNvGrpSpPr/>
            <p:nvPr/>
          </p:nvGrpSpPr>
          <p:grpSpPr>
            <a:xfrm>
              <a:off x="4813250" y="6781800"/>
              <a:ext cx="3911649" cy="2106625"/>
              <a:chOff x="6916614" y="2438400"/>
              <a:chExt cx="3418037" cy="1927861"/>
            </a:xfrm>
            <a:effectLst>
              <a:outerShdw blurRad="1270000" dist="901700" dir="8100000" sx="75000" sy="7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: Rounded Corners 7"/>
              <p:cNvSpPr/>
              <p:nvPr/>
            </p:nvSpPr>
            <p:spPr>
              <a:xfrm>
                <a:off x="6916614" y="2438400"/>
                <a:ext cx="3418037" cy="1524000"/>
              </a:xfrm>
              <a:prstGeom prst="roundRect">
                <a:avLst>
                  <a:gd name="adj" fmla="val 948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5400000">
                <a:off x="6899700" y="3811040"/>
                <a:ext cx="572135" cy="5383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121272" y="7041098"/>
              <a:ext cx="3394164" cy="1114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“A wonderful serenity has taken possession of my entire soul, like these sweet mornings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998268" y="2081947"/>
            <a:ext cx="2063913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8" name="Rectangle 27"/>
          <p:cNvSpPr/>
          <p:nvPr/>
        </p:nvSpPr>
        <p:spPr>
          <a:xfrm>
            <a:off x="8062182" y="2081947"/>
            <a:ext cx="2056478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9" name="Rectangle 28"/>
          <p:cNvSpPr/>
          <p:nvPr/>
        </p:nvSpPr>
        <p:spPr>
          <a:xfrm>
            <a:off x="10118661" y="2081947"/>
            <a:ext cx="2056480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Rectangle 29"/>
          <p:cNvSpPr/>
          <p:nvPr/>
        </p:nvSpPr>
        <p:spPr>
          <a:xfrm>
            <a:off x="5998268" y="4155017"/>
            <a:ext cx="2063913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1" name="Rectangle 30"/>
          <p:cNvSpPr/>
          <p:nvPr/>
        </p:nvSpPr>
        <p:spPr>
          <a:xfrm>
            <a:off x="8062182" y="4155017"/>
            <a:ext cx="2056478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2" name="Rectangle 31"/>
          <p:cNvSpPr/>
          <p:nvPr/>
        </p:nvSpPr>
        <p:spPr>
          <a:xfrm>
            <a:off x="10118661" y="4155017"/>
            <a:ext cx="2056480" cy="2074333"/>
          </a:xfrm>
          <a:prstGeom prst="rect">
            <a:avLst/>
          </a:prstGeom>
          <a:gradFill>
            <a:gsLst>
              <a:gs pos="7000">
                <a:schemeClr val="tx1">
                  <a:lumMod val="65000"/>
                  <a:lumOff val="35000"/>
                  <a:alpha val="0"/>
                </a:schemeClr>
              </a:gs>
              <a:gs pos="75000">
                <a:schemeClr val="tx1">
                  <a:lumMod val="85000"/>
                  <a:lumOff val="15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6" name="Rectangle 5"/>
          <p:cNvSpPr/>
          <p:nvPr/>
        </p:nvSpPr>
        <p:spPr>
          <a:xfrm>
            <a:off x="9426" y="2083210"/>
            <a:ext cx="5988844" cy="414614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3" name="Group 32"/>
          <p:cNvGrpSpPr/>
          <p:nvPr/>
        </p:nvGrpSpPr>
        <p:grpSpPr>
          <a:xfrm>
            <a:off x="6193896" y="2969676"/>
            <a:ext cx="1672656" cy="1003896"/>
            <a:chOff x="633688" y="7397863"/>
            <a:chExt cx="2676250" cy="1606233"/>
          </a:xfrm>
        </p:grpSpPr>
        <p:sp>
          <p:nvSpPr>
            <p:cNvPr id="34" name="TextBox 33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One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54092" y="2969676"/>
            <a:ext cx="1672656" cy="1003896"/>
            <a:chOff x="633688" y="7397863"/>
            <a:chExt cx="2676250" cy="1606233"/>
          </a:xfrm>
        </p:grpSpPr>
        <p:sp>
          <p:nvSpPr>
            <p:cNvPr id="38" name="TextBox 37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Two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310573" y="2969676"/>
            <a:ext cx="1672656" cy="1003896"/>
            <a:chOff x="633688" y="7397863"/>
            <a:chExt cx="2676250" cy="1606233"/>
          </a:xfrm>
        </p:grpSpPr>
        <p:sp>
          <p:nvSpPr>
            <p:cNvPr id="42" name="TextBox 41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Three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93896" y="5048061"/>
            <a:ext cx="1672656" cy="1003896"/>
            <a:chOff x="633688" y="7397863"/>
            <a:chExt cx="2676250" cy="1606233"/>
          </a:xfrm>
        </p:grpSpPr>
        <p:sp>
          <p:nvSpPr>
            <p:cNvPr id="46" name="TextBox 45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Four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54092" y="5048061"/>
            <a:ext cx="1672656" cy="1003896"/>
            <a:chOff x="633688" y="7397863"/>
            <a:chExt cx="2676250" cy="1606233"/>
          </a:xfrm>
        </p:grpSpPr>
        <p:sp>
          <p:nvSpPr>
            <p:cNvPr id="50" name="TextBox 49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Five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10573" y="5048061"/>
            <a:ext cx="1672656" cy="1003896"/>
            <a:chOff x="633688" y="7397863"/>
            <a:chExt cx="2676250" cy="1606233"/>
          </a:xfrm>
        </p:grpSpPr>
        <p:sp>
          <p:nvSpPr>
            <p:cNvPr id="54" name="TextBox 53"/>
            <p:cNvSpPr txBox="1"/>
            <p:nvPr/>
          </p:nvSpPr>
          <p:spPr>
            <a:xfrm>
              <a:off x="633690" y="7397863"/>
              <a:ext cx="890706" cy="7632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5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3688" y="7972671"/>
              <a:ext cx="2676250" cy="3939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Six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3690" y="8363306"/>
              <a:ext cx="2676248" cy="6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4008" y="3468366"/>
            <a:ext cx="4759679" cy="90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4009" y="2762062"/>
            <a:ext cx="34379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THE </a:t>
            </a:r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 POINTS 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IMPORTANT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68487" y="4809738"/>
            <a:ext cx="2173379" cy="942930"/>
            <a:chOff x="999151" y="7388814"/>
            <a:chExt cx="3477407" cy="1508688"/>
          </a:xfrm>
        </p:grpSpPr>
        <p:sp>
          <p:nvSpPr>
            <p:cNvPr id="59" name="Freeform 45"/>
            <p:cNvSpPr>
              <a:spLocks noEditPoints="1"/>
            </p:cNvSpPr>
            <p:nvPr/>
          </p:nvSpPr>
          <p:spPr bwMode="auto">
            <a:xfrm>
              <a:off x="999151" y="7471588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581150" y="7388814"/>
              <a:ext cx="2895408" cy="1508688"/>
              <a:chOff x="633688" y="7861355"/>
              <a:chExt cx="2895408" cy="150868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034549" y="4809738"/>
            <a:ext cx="2173379" cy="942930"/>
            <a:chOff x="4708650" y="7405328"/>
            <a:chExt cx="3477407" cy="1508688"/>
          </a:xfrm>
        </p:grpSpPr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4708650" y="7488102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290649" y="7405328"/>
              <a:ext cx="2895408" cy="1508688"/>
              <a:chOff x="633688" y="7861355"/>
              <a:chExt cx="2895408" cy="1508688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9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9425" y="1"/>
            <a:ext cx="6881813" cy="5717832"/>
          </a:xfrm>
          <a:custGeom>
            <a:avLst/>
            <a:gdLst>
              <a:gd name="connsiteX0" fmla="*/ 0 w 11010900"/>
              <a:gd name="connsiteY0" fmla="*/ 0 h 9148531"/>
              <a:gd name="connsiteX1" fmla="*/ 11010900 w 11010900"/>
              <a:gd name="connsiteY1" fmla="*/ 0 h 9148531"/>
              <a:gd name="connsiteX2" fmla="*/ 1862369 w 11010900"/>
              <a:gd name="connsiteY2" fmla="*/ 9148531 h 9148531"/>
              <a:gd name="connsiteX3" fmla="*/ 0 w 11010900"/>
              <a:gd name="connsiteY3" fmla="*/ 7286163 h 9148531"/>
              <a:gd name="connsiteX4" fmla="*/ 0 w 11010900"/>
              <a:gd name="connsiteY4" fmla="*/ 0 h 91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900" h="9148531">
                <a:moveTo>
                  <a:pt x="0" y="0"/>
                </a:moveTo>
                <a:lnTo>
                  <a:pt x="11010900" y="0"/>
                </a:lnTo>
                <a:lnTo>
                  <a:pt x="1862369" y="9148531"/>
                </a:lnTo>
                <a:lnTo>
                  <a:pt x="0" y="72861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12837">
                  <a:alpha val="70000"/>
                </a:srgbClr>
              </a:gs>
              <a:gs pos="0">
                <a:srgbClr val="212837">
                  <a:alpha val="7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pSp>
        <p:nvGrpSpPr>
          <p:cNvPr id="13" name="Group 12"/>
          <p:cNvGrpSpPr/>
          <p:nvPr/>
        </p:nvGrpSpPr>
        <p:grpSpPr>
          <a:xfrm>
            <a:off x="621839" y="640236"/>
            <a:ext cx="4391338" cy="1687530"/>
            <a:chOff x="1014164" y="3624227"/>
            <a:chExt cx="7026140" cy="2700048"/>
          </a:xfrm>
        </p:grpSpPr>
        <p:sp>
          <p:nvSpPr>
            <p:cNvPr id="16" name="Rectangle 15"/>
            <p:cNvSpPr/>
            <p:nvPr/>
          </p:nvSpPr>
          <p:spPr>
            <a:xfrm>
              <a:off x="1014164" y="3624227"/>
              <a:ext cx="7026140" cy="236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 GALLERY IMAGE </a:t>
              </a:r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369" y="6240235"/>
              <a:ext cx="450781" cy="84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88369" y="1882346"/>
            <a:ext cx="2584727" cy="1329579"/>
            <a:chOff x="9566309" y="3011752"/>
            <a:chExt cx="4135563" cy="2127326"/>
          </a:xfrm>
        </p:grpSpPr>
        <p:grpSp>
          <p:nvGrpSpPr>
            <p:cNvPr id="61" name="Group 60"/>
            <p:cNvGrpSpPr/>
            <p:nvPr/>
          </p:nvGrpSpPr>
          <p:grpSpPr>
            <a:xfrm>
              <a:off x="9782497" y="3011752"/>
              <a:ext cx="769361" cy="769360"/>
              <a:chOff x="8216107" y="2577307"/>
              <a:chExt cx="464344" cy="46434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2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alkway Black" panose="00000400000000000000" pitchFamily="2" charset="0"/>
                  <a:sym typeface="Gill Sans" charset="0"/>
                </a:endParaRPr>
              </a:p>
            </p:txBody>
          </p:sp>
          <p:sp>
            <p:nvSpPr>
              <p:cNvPr id="63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alkway Black" panose="00000400000000000000" pitchFamily="2" charset="0"/>
                  <a:sym typeface="Gill Sans" charset="0"/>
                </a:endParaRPr>
              </a:p>
            </p:txBody>
          </p:sp>
          <p:sp>
            <p:nvSpPr>
              <p:cNvPr id="64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alkway Black" panose="00000400000000000000" pitchFamily="2" charset="0"/>
                  <a:sym typeface="Gill Sans" charset="0"/>
                </a:endParaRPr>
              </a:p>
            </p:txBody>
          </p:sp>
          <p:sp>
            <p:nvSpPr>
              <p:cNvPr id="65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alkway Black" panose="00000400000000000000" pitchFamily="2" charset="0"/>
                  <a:sym typeface="Gill Sans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9566312" y="3781114"/>
              <a:ext cx="2682987" cy="975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 Light" panose="020B0502040204020203" pitchFamily="34" charset="0"/>
                </a:rPr>
                <a:t>67,249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309" y="4656280"/>
              <a:ext cx="4135563" cy="482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Your Creative Text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4817" y="3668177"/>
            <a:ext cx="2584727" cy="1356466"/>
            <a:chOff x="6680626" y="5869081"/>
            <a:chExt cx="4135563" cy="2170345"/>
          </a:xfrm>
        </p:grpSpPr>
        <p:sp>
          <p:nvSpPr>
            <p:cNvPr id="74" name="Rectangle 73"/>
            <p:cNvSpPr/>
            <p:nvPr/>
          </p:nvSpPr>
          <p:spPr>
            <a:xfrm>
              <a:off x="6680626" y="7556628"/>
              <a:ext cx="4135563" cy="482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Your Creative Text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80629" y="6681462"/>
              <a:ext cx="2682987" cy="975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 Light" panose="020B0502040204020203" pitchFamily="34" charset="0"/>
                </a:rPr>
                <a:t>47,892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833835" y="5869081"/>
              <a:ext cx="741802" cy="743070"/>
              <a:chOff x="7275629" y="3973834"/>
              <a:chExt cx="464344" cy="4651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3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4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5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6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7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8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433889" y="1868958"/>
            <a:ext cx="3108542" cy="1345147"/>
            <a:chOff x="13479141" y="2990333"/>
            <a:chExt cx="4973667" cy="2152234"/>
          </a:xfrm>
        </p:grpSpPr>
        <p:sp>
          <p:nvSpPr>
            <p:cNvPr id="69" name="Rectangle 68"/>
            <p:cNvSpPr/>
            <p:nvPr/>
          </p:nvSpPr>
          <p:spPr>
            <a:xfrm>
              <a:off x="13563938" y="2990333"/>
              <a:ext cx="4177065" cy="630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50" spc="188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479141" y="3696017"/>
              <a:ext cx="497366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83335" y="3681675"/>
            <a:ext cx="3108542" cy="1345147"/>
            <a:chOff x="10678254" y="5890681"/>
            <a:chExt cx="4973667" cy="2152234"/>
          </a:xfrm>
        </p:grpSpPr>
        <p:sp>
          <p:nvSpPr>
            <p:cNvPr id="76" name="Rectangle 75"/>
            <p:cNvSpPr/>
            <p:nvPr/>
          </p:nvSpPr>
          <p:spPr>
            <a:xfrm>
              <a:off x="10678254" y="5890681"/>
              <a:ext cx="4177065" cy="630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50" spc="188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678254" y="6596365"/>
              <a:ext cx="497366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3104" y="3864528"/>
            <a:ext cx="1610638" cy="968426"/>
            <a:chOff x="2901885" y="6183245"/>
            <a:chExt cx="2577021" cy="1549482"/>
          </a:xfrm>
        </p:grpSpPr>
        <p:grpSp>
          <p:nvGrpSpPr>
            <p:cNvPr id="52" name="Group 51"/>
            <p:cNvGrpSpPr/>
            <p:nvPr/>
          </p:nvGrpSpPr>
          <p:grpSpPr>
            <a:xfrm>
              <a:off x="2901885" y="6183245"/>
              <a:ext cx="2577021" cy="1549482"/>
              <a:chOff x="7535520" y="4476420"/>
              <a:chExt cx="1954471" cy="1175162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effectLst>
              <a:outerShdw blurRad="1270000" dist="609600" dir="8100000" sx="80000" sy="8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Arrow: Right 52"/>
              <p:cNvSpPr/>
              <p:nvPr/>
            </p:nvSpPr>
            <p:spPr>
              <a:xfrm>
                <a:off x="7973775" y="4476420"/>
                <a:ext cx="1516216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54" name="Rectangle: Rounded Corners 53"/>
              <p:cNvSpPr/>
              <p:nvPr/>
            </p:nvSpPr>
            <p:spPr>
              <a:xfrm>
                <a:off x="7535520" y="4624388"/>
                <a:ext cx="1140745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3301661" y="6556047"/>
              <a:ext cx="1533360" cy="768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5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60%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9082" y="2063315"/>
            <a:ext cx="1610638" cy="968426"/>
            <a:chOff x="5759449" y="3301303"/>
            <a:chExt cx="2577021" cy="15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5759449" y="3301303"/>
              <a:ext cx="2577021" cy="1549482"/>
              <a:chOff x="7535520" y="4476420"/>
              <a:chExt cx="1954471" cy="1175162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effectLst>
              <a:outerShdw blurRad="1270000" dist="609600" dir="8100000" sx="80000" sy="8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Arrow: Right 49"/>
              <p:cNvSpPr/>
              <p:nvPr/>
            </p:nvSpPr>
            <p:spPr>
              <a:xfrm>
                <a:off x="7973775" y="4476420"/>
                <a:ext cx="1516216" cy="1175162"/>
              </a:xfrm>
              <a:prstGeom prst="rightArrow">
                <a:avLst>
                  <a:gd name="adj1" fmla="val 74535"/>
                  <a:gd name="adj2" fmla="val 421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51" name="Rectangle: Rounded Corners 50"/>
              <p:cNvSpPr/>
              <p:nvPr/>
            </p:nvSpPr>
            <p:spPr>
              <a:xfrm>
                <a:off x="7535520" y="4624388"/>
                <a:ext cx="1140745" cy="8739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6108660" y="3649857"/>
              <a:ext cx="1533360" cy="768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5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75%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425" y="2255921"/>
            <a:ext cx="6294438" cy="2255921"/>
            <a:chOff x="0" y="3609474"/>
            <a:chExt cx="10071100" cy="3609474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</p:grpSpPr>
        <p:sp>
          <p:nvSpPr>
            <p:cNvPr id="7" name="Rectangle 6"/>
            <p:cNvSpPr/>
            <p:nvPr/>
          </p:nvSpPr>
          <p:spPr>
            <a:xfrm>
              <a:off x="0" y="3609474"/>
              <a:ext cx="9738519" cy="360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9607937" y="5247920"/>
              <a:ext cx="593743" cy="3325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88137" y="0"/>
            <a:ext cx="6294438" cy="2255921"/>
            <a:chOff x="9405938" y="0"/>
            <a:chExt cx="10071100" cy="3609474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</p:grpSpPr>
        <p:sp>
          <p:nvSpPr>
            <p:cNvPr id="4" name="Rectangle 3"/>
            <p:cNvSpPr/>
            <p:nvPr/>
          </p:nvSpPr>
          <p:spPr>
            <a:xfrm>
              <a:off x="9738519" y="0"/>
              <a:ext cx="9738519" cy="360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2" name="Isosceles Triangle 11"/>
            <p:cNvSpPr/>
            <p:nvPr/>
          </p:nvSpPr>
          <p:spPr>
            <a:xfrm rot="16200000" flipH="1">
              <a:off x="9275357" y="1638447"/>
              <a:ext cx="593743" cy="3325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69179" y="2571361"/>
            <a:ext cx="5114119" cy="1631006"/>
            <a:chOff x="1014164" y="4554641"/>
            <a:chExt cx="8182590" cy="2609609"/>
          </a:xfrm>
        </p:grpSpPr>
        <p:sp>
          <p:nvSpPr>
            <p:cNvPr id="21" name="Rectangle 20"/>
            <p:cNvSpPr/>
            <p:nvPr/>
          </p:nvSpPr>
          <p:spPr>
            <a:xfrm>
              <a:off x="1014166" y="4554641"/>
              <a:ext cx="4619720" cy="88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5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15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</a:t>
              </a:r>
            </a:p>
            <a:p>
              <a:pPr algn="r"/>
              <a:r>
                <a:rPr lang="en-US" sz="15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CONCEPT </a:t>
              </a:r>
              <a:r>
                <a:rPr lang="en-US" sz="15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TWO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164" y="5585049"/>
              <a:ext cx="8182590" cy="157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8703" y="315440"/>
            <a:ext cx="5114119" cy="1631006"/>
            <a:chOff x="1014164" y="4554641"/>
            <a:chExt cx="8182590" cy="2609609"/>
          </a:xfrm>
        </p:grpSpPr>
        <p:sp>
          <p:nvSpPr>
            <p:cNvPr id="25" name="Rectangle 24"/>
            <p:cNvSpPr/>
            <p:nvPr/>
          </p:nvSpPr>
          <p:spPr>
            <a:xfrm>
              <a:off x="1014166" y="4554641"/>
              <a:ext cx="4619720" cy="88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15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</a:t>
              </a:r>
            </a:p>
            <a:p>
              <a:r>
                <a:rPr lang="en-US" sz="15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CONCEPT </a:t>
              </a:r>
              <a:r>
                <a:rPr lang="en-US" sz="15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ONE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4164" y="5585049"/>
              <a:ext cx="8182590" cy="157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460176" y="4861201"/>
            <a:ext cx="5271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spc="375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THE </a:t>
            </a:r>
            <a:r>
              <a: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lack" panose="00000400000000000000" pitchFamily="2" charset="0"/>
                <a:cs typeface="Segoe UI" panose="020B0502040204020203" pitchFamily="34" charset="0"/>
              </a:rPr>
              <a:t>BUSINESS STRATEGY </a:t>
            </a:r>
            <a:r>
              <a:rPr lang="en-US" sz="3000" spc="375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ANALYTICS</a:t>
            </a:r>
            <a:endParaRPr lang="en-US" sz="3000" spc="375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-1" y="0"/>
            <a:ext cx="6096001" cy="2255921"/>
          </a:xfr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/>
          <a:stretch>
            <a:fillRect/>
          </a:stretch>
        </p:blipFill>
        <p:spPr>
          <a:xfrm flipH="1">
            <a:off x="6096000" y="2255921"/>
            <a:ext cx="6096000" cy="225592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9426" y="4017905"/>
            <a:ext cx="12173149" cy="2840095"/>
          </a:xfrm>
          <a:prstGeom prst="rect">
            <a:avLst/>
          </a:prstGeom>
          <a:gradFill flip="none" rotWithShape="1">
            <a:gsLst>
              <a:gs pos="100000">
                <a:srgbClr val="212837">
                  <a:alpha val="70000"/>
                </a:srgbClr>
              </a:gs>
              <a:gs pos="0">
                <a:srgbClr val="212837">
                  <a:alpha val="7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Rectangle 4"/>
          <p:cNvSpPr/>
          <p:nvPr/>
        </p:nvSpPr>
        <p:spPr>
          <a:xfrm>
            <a:off x="9426" y="3226210"/>
            <a:ext cx="12173149" cy="791696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9" name="Group 18"/>
          <p:cNvGrpSpPr/>
          <p:nvPr/>
        </p:nvGrpSpPr>
        <p:grpSpPr>
          <a:xfrm>
            <a:off x="2132140" y="994453"/>
            <a:ext cx="7927720" cy="1238161"/>
            <a:chOff x="2675634" y="2393153"/>
            <a:chExt cx="12684352" cy="1981058"/>
          </a:xfrm>
        </p:grpSpPr>
        <p:sp>
          <p:nvSpPr>
            <p:cNvPr id="17" name="Rectangle 16"/>
            <p:cNvSpPr/>
            <p:nvPr/>
          </p:nvSpPr>
          <p:spPr>
            <a:xfrm>
              <a:off x="2675634" y="2393153"/>
              <a:ext cx="12684352" cy="132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CONTENTS</a:t>
              </a:r>
              <a:endParaRPr lang="en-US" sz="48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92419" y="4290171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9426" y="6227885"/>
            <a:ext cx="12173149" cy="630116"/>
          </a:xfrm>
          <a:prstGeom prst="rect">
            <a:avLst/>
          </a:prstGeom>
          <a:solidFill>
            <a:srgbClr val="F8F8F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5" name="Group 24"/>
          <p:cNvGrpSpPr/>
          <p:nvPr/>
        </p:nvGrpSpPr>
        <p:grpSpPr>
          <a:xfrm>
            <a:off x="10699111" y="6445854"/>
            <a:ext cx="1148104" cy="194176"/>
            <a:chOff x="11556938" y="7296986"/>
            <a:chExt cx="2013012" cy="340456"/>
          </a:xfrm>
        </p:grpSpPr>
        <p:grpSp>
          <p:nvGrpSpPr>
            <p:cNvPr id="26" name="Group 25"/>
            <p:cNvGrpSpPr/>
            <p:nvPr/>
          </p:nvGrpSpPr>
          <p:grpSpPr>
            <a:xfrm>
              <a:off x="12114457" y="7296986"/>
              <a:ext cx="340456" cy="340456"/>
              <a:chOff x="12097470" y="7200012"/>
              <a:chExt cx="495300" cy="495300"/>
            </a:xfrm>
          </p:grpSpPr>
          <p:sp>
            <p:nvSpPr>
              <p:cNvPr id="40" name="Freeform 85"/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2671975" y="7296986"/>
              <a:ext cx="340456" cy="340456"/>
              <a:chOff x="12898290" y="7257882"/>
              <a:chExt cx="379560" cy="379560"/>
            </a:xfrm>
          </p:grpSpPr>
          <p:sp>
            <p:nvSpPr>
              <p:cNvPr id="38" name="Freeform 75"/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229494" y="7296986"/>
              <a:ext cx="340456" cy="340456"/>
              <a:chOff x="13421600" y="7257882"/>
              <a:chExt cx="379560" cy="379560"/>
            </a:xfrm>
          </p:grpSpPr>
          <p:sp>
            <p:nvSpPr>
              <p:cNvPr id="36" name="Freeform 74"/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1556938" y="7296986"/>
              <a:ext cx="340456" cy="340456"/>
              <a:chOff x="11556938" y="7296986"/>
              <a:chExt cx="340456" cy="340456"/>
            </a:xfrm>
            <a:effectLst>
              <a:outerShdw blurRad="266700" dist="1778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11556938" y="7296986"/>
                <a:ext cx="340456" cy="340456"/>
              </a:xfrm>
              <a:prstGeom prst="ellipse">
                <a:avLst/>
              </a:prstGeom>
              <a:gradFill>
                <a:gsLst>
                  <a:gs pos="100000">
                    <a:srgbClr val="FFC53F"/>
                  </a:gs>
                  <a:gs pos="0">
                    <a:srgbClr val="4658AC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1643056" y="7383242"/>
                <a:ext cx="168220" cy="167945"/>
                <a:chOff x="910648" y="5598469"/>
                <a:chExt cx="730034" cy="728842"/>
              </a:xfrm>
              <a:solidFill>
                <a:schemeClr val="bg1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910648" y="5598469"/>
                  <a:ext cx="730034" cy="728842"/>
                  <a:chOff x="2110189" y="863994"/>
                  <a:chExt cx="724256" cy="723073"/>
                </a:xfrm>
                <a:grpFill/>
              </p:grpSpPr>
              <p:sp>
                <p:nvSpPr>
                  <p:cNvPr id="34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2110189" y="863994"/>
                    <a:ext cx="724256" cy="723073"/>
                  </a:xfrm>
                  <a:custGeom>
                    <a:avLst/>
                    <a:gdLst>
                      <a:gd name="T0" fmla="*/ 1263 w 4293"/>
                      <a:gd name="T1" fmla="*/ 4274 h 4286"/>
                      <a:gd name="T2" fmla="*/ 919 w 4293"/>
                      <a:gd name="T3" fmla="*/ 4230 h 4286"/>
                      <a:gd name="T4" fmla="*/ 634 w 4293"/>
                      <a:gd name="T5" fmla="*/ 4126 h 4286"/>
                      <a:gd name="T6" fmla="*/ 360 w 4293"/>
                      <a:gd name="T7" fmla="*/ 3926 h 4286"/>
                      <a:gd name="T8" fmla="*/ 188 w 4293"/>
                      <a:gd name="T9" fmla="*/ 3702 h 4286"/>
                      <a:gd name="T10" fmla="*/ 74 w 4293"/>
                      <a:gd name="T11" fmla="*/ 3430 h 4286"/>
                      <a:gd name="T12" fmla="*/ 14 w 4293"/>
                      <a:gd name="T13" fmla="*/ 3027 h 4286"/>
                      <a:gd name="T14" fmla="*/ 0 w 4293"/>
                      <a:gd name="T15" fmla="*/ 2143 h 4286"/>
                      <a:gd name="T16" fmla="*/ 18 w 4293"/>
                      <a:gd name="T17" fmla="*/ 1183 h 4286"/>
                      <a:gd name="T18" fmla="*/ 92 w 4293"/>
                      <a:gd name="T19" fmla="*/ 796 h 4286"/>
                      <a:gd name="T20" fmla="*/ 216 w 4293"/>
                      <a:gd name="T21" fmla="*/ 536 h 4286"/>
                      <a:gd name="T22" fmla="*/ 404 w 4293"/>
                      <a:gd name="T23" fmla="*/ 318 h 4286"/>
                      <a:gd name="T24" fmla="*/ 686 w 4293"/>
                      <a:gd name="T25" fmla="*/ 134 h 4286"/>
                      <a:gd name="T26" fmla="*/ 981 w 4293"/>
                      <a:gd name="T27" fmla="*/ 44 h 4286"/>
                      <a:gd name="T28" fmla="*/ 1415 w 4293"/>
                      <a:gd name="T29" fmla="*/ 6 h 4286"/>
                      <a:gd name="T30" fmla="*/ 2722 w 4293"/>
                      <a:gd name="T31" fmla="*/ 2 h 4286"/>
                      <a:gd name="T32" fmla="*/ 3248 w 4293"/>
                      <a:gd name="T33" fmla="*/ 32 h 4286"/>
                      <a:gd name="T34" fmla="*/ 3552 w 4293"/>
                      <a:gd name="T35" fmla="*/ 112 h 4286"/>
                      <a:gd name="T36" fmla="*/ 3847 w 4293"/>
                      <a:gd name="T37" fmla="*/ 280 h 4286"/>
                      <a:gd name="T38" fmla="*/ 4045 w 4293"/>
                      <a:gd name="T39" fmla="*/ 490 h 4286"/>
                      <a:gd name="T40" fmla="*/ 4181 w 4293"/>
                      <a:gd name="T41" fmla="*/ 740 h 4286"/>
                      <a:gd name="T42" fmla="*/ 4269 w 4293"/>
                      <a:gd name="T43" fmla="*/ 1111 h 4286"/>
                      <a:gd name="T44" fmla="*/ 4293 w 4293"/>
                      <a:gd name="T45" fmla="*/ 1793 h 4286"/>
                      <a:gd name="T46" fmla="*/ 4281 w 4293"/>
                      <a:gd name="T47" fmla="*/ 3027 h 4286"/>
                      <a:gd name="T48" fmla="*/ 4237 w 4293"/>
                      <a:gd name="T49" fmla="*/ 3370 h 4286"/>
                      <a:gd name="T50" fmla="*/ 4133 w 4293"/>
                      <a:gd name="T51" fmla="*/ 3654 h 4286"/>
                      <a:gd name="T52" fmla="*/ 3933 w 4293"/>
                      <a:gd name="T53" fmla="*/ 3926 h 4286"/>
                      <a:gd name="T54" fmla="*/ 3709 w 4293"/>
                      <a:gd name="T55" fmla="*/ 4100 h 4286"/>
                      <a:gd name="T56" fmla="*/ 3436 w 4293"/>
                      <a:gd name="T57" fmla="*/ 4214 h 4286"/>
                      <a:gd name="T58" fmla="*/ 3032 w 4293"/>
                      <a:gd name="T59" fmla="*/ 4274 h 4286"/>
                      <a:gd name="T60" fmla="*/ 2148 w 4293"/>
                      <a:gd name="T61" fmla="*/ 4286 h 4286"/>
                      <a:gd name="T62" fmla="*/ 1281 w 4293"/>
                      <a:gd name="T63" fmla="*/ 400 h 4286"/>
                      <a:gd name="T64" fmla="*/ 987 w 4293"/>
                      <a:gd name="T65" fmla="*/ 440 h 4286"/>
                      <a:gd name="T66" fmla="*/ 813 w 4293"/>
                      <a:gd name="T67" fmla="*/ 504 h 4286"/>
                      <a:gd name="T68" fmla="*/ 634 w 4293"/>
                      <a:gd name="T69" fmla="*/ 634 h 4286"/>
                      <a:gd name="T70" fmla="*/ 522 w 4293"/>
                      <a:gd name="T71" fmla="*/ 778 h 4286"/>
                      <a:gd name="T72" fmla="*/ 452 w 4293"/>
                      <a:gd name="T73" fmla="*/ 944 h 4286"/>
                      <a:gd name="T74" fmla="*/ 400 w 4293"/>
                      <a:gd name="T75" fmla="*/ 1277 h 4286"/>
                      <a:gd name="T76" fmla="*/ 388 w 4293"/>
                      <a:gd name="T77" fmla="*/ 2143 h 4286"/>
                      <a:gd name="T78" fmla="*/ 406 w 4293"/>
                      <a:gd name="T79" fmla="*/ 3083 h 4286"/>
                      <a:gd name="T80" fmla="*/ 464 w 4293"/>
                      <a:gd name="T81" fmla="*/ 3376 h 4286"/>
                      <a:gd name="T82" fmla="*/ 542 w 4293"/>
                      <a:gd name="T83" fmla="*/ 3538 h 4286"/>
                      <a:gd name="T84" fmla="*/ 662 w 4293"/>
                      <a:gd name="T85" fmla="*/ 3680 h 4286"/>
                      <a:gd name="T86" fmla="*/ 847 w 4293"/>
                      <a:gd name="T87" fmla="*/ 3798 h 4286"/>
                      <a:gd name="T88" fmla="*/ 1031 w 4293"/>
                      <a:gd name="T89" fmla="*/ 3858 h 4286"/>
                      <a:gd name="T90" fmla="*/ 1431 w 4293"/>
                      <a:gd name="T91" fmla="*/ 3892 h 4286"/>
                      <a:gd name="T92" fmla="*/ 2712 w 4293"/>
                      <a:gd name="T93" fmla="*/ 3896 h 4286"/>
                      <a:gd name="T94" fmla="*/ 3212 w 4293"/>
                      <a:gd name="T95" fmla="*/ 3866 h 4286"/>
                      <a:gd name="T96" fmla="*/ 3412 w 4293"/>
                      <a:gd name="T97" fmla="*/ 3812 h 4286"/>
                      <a:gd name="T98" fmla="*/ 3603 w 4293"/>
                      <a:gd name="T99" fmla="*/ 3704 h 4286"/>
                      <a:gd name="T100" fmla="*/ 3733 w 4293"/>
                      <a:gd name="T101" fmla="*/ 3568 h 4286"/>
                      <a:gd name="T102" fmla="*/ 3819 w 4293"/>
                      <a:gd name="T103" fmla="*/ 3406 h 4286"/>
                      <a:gd name="T104" fmla="*/ 3881 w 4293"/>
                      <a:gd name="T105" fmla="*/ 3149 h 4286"/>
                      <a:gd name="T106" fmla="*/ 3905 w 4293"/>
                      <a:gd name="T107" fmla="*/ 2487 h 4286"/>
                      <a:gd name="T108" fmla="*/ 3893 w 4293"/>
                      <a:gd name="T109" fmla="*/ 1277 h 4286"/>
                      <a:gd name="T110" fmla="*/ 3853 w 4293"/>
                      <a:gd name="T111" fmla="*/ 984 h 4286"/>
                      <a:gd name="T112" fmla="*/ 3789 w 4293"/>
                      <a:gd name="T113" fmla="*/ 810 h 4286"/>
                      <a:gd name="T114" fmla="*/ 3659 w 4293"/>
                      <a:gd name="T115" fmla="*/ 634 h 4286"/>
                      <a:gd name="T116" fmla="*/ 3514 w 4293"/>
                      <a:gd name="T117" fmla="*/ 520 h 4286"/>
                      <a:gd name="T118" fmla="*/ 3348 w 4293"/>
                      <a:gd name="T119" fmla="*/ 450 h 4286"/>
                      <a:gd name="T120" fmla="*/ 3014 w 4293"/>
                      <a:gd name="T121" fmla="*/ 400 h 4286"/>
                      <a:gd name="T122" fmla="*/ 2148 w 4293"/>
                      <a:gd name="T123" fmla="*/ 386 h 4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293" h="4286">
                        <a:moveTo>
                          <a:pt x="2148" y="4286"/>
                        </a:moveTo>
                        <a:lnTo>
                          <a:pt x="2148" y="4286"/>
                        </a:lnTo>
                        <a:lnTo>
                          <a:pt x="1797" y="4286"/>
                        </a:lnTo>
                        <a:lnTo>
                          <a:pt x="1573" y="4284"/>
                        </a:lnTo>
                        <a:lnTo>
                          <a:pt x="1415" y="4280"/>
                        </a:lnTo>
                        <a:lnTo>
                          <a:pt x="1263" y="4274"/>
                        </a:lnTo>
                        <a:lnTo>
                          <a:pt x="1263" y="4274"/>
                        </a:lnTo>
                        <a:lnTo>
                          <a:pt x="1187" y="4270"/>
                        </a:lnTo>
                        <a:lnTo>
                          <a:pt x="1115" y="4262"/>
                        </a:lnTo>
                        <a:lnTo>
                          <a:pt x="1047" y="4254"/>
                        </a:lnTo>
                        <a:lnTo>
                          <a:pt x="981" y="4242"/>
                        </a:lnTo>
                        <a:lnTo>
                          <a:pt x="919" y="4230"/>
                        </a:lnTo>
                        <a:lnTo>
                          <a:pt x="859" y="4214"/>
                        </a:lnTo>
                        <a:lnTo>
                          <a:pt x="799" y="4196"/>
                        </a:lnTo>
                        <a:lnTo>
                          <a:pt x="741" y="4174"/>
                        </a:lnTo>
                        <a:lnTo>
                          <a:pt x="741" y="4174"/>
                        </a:lnTo>
                        <a:lnTo>
                          <a:pt x="686" y="4152"/>
                        </a:lnTo>
                        <a:lnTo>
                          <a:pt x="634" y="4126"/>
                        </a:lnTo>
                        <a:lnTo>
                          <a:pt x="584" y="4100"/>
                        </a:lnTo>
                        <a:lnTo>
                          <a:pt x="536" y="4070"/>
                        </a:lnTo>
                        <a:lnTo>
                          <a:pt x="492" y="4040"/>
                        </a:lnTo>
                        <a:lnTo>
                          <a:pt x="446" y="4004"/>
                        </a:lnTo>
                        <a:lnTo>
                          <a:pt x="404" y="3968"/>
                        </a:lnTo>
                        <a:lnTo>
                          <a:pt x="360" y="3926"/>
                        </a:lnTo>
                        <a:lnTo>
                          <a:pt x="360" y="3926"/>
                        </a:lnTo>
                        <a:lnTo>
                          <a:pt x="320" y="3884"/>
                        </a:lnTo>
                        <a:lnTo>
                          <a:pt x="282" y="3840"/>
                        </a:lnTo>
                        <a:lnTo>
                          <a:pt x="248" y="3796"/>
                        </a:lnTo>
                        <a:lnTo>
                          <a:pt x="216" y="3750"/>
                        </a:lnTo>
                        <a:lnTo>
                          <a:pt x="188" y="3702"/>
                        </a:lnTo>
                        <a:lnTo>
                          <a:pt x="160" y="3654"/>
                        </a:lnTo>
                        <a:lnTo>
                          <a:pt x="136" y="3602"/>
                        </a:lnTo>
                        <a:lnTo>
                          <a:pt x="114" y="3546"/>
                        </a:lnTo>
                        <a:lnTo>
                          <a:pt x="114" y="3546"/>
                        </a:lnTo>
                        <a:lnTo>
                          <a:pt x="92" y="3488"/>
                        </a:lnTo>
                        <a:lnTo>
                          <a:pt x="74" y="3430"/>
                        </a:lnTo>
                        <a:lnTo>
                          <a:pt x="58" y="3370"/>
                        </a:lnTo>
                        <a:lnTo>
                          <a:pt x="44" y="3306"/>
                        </a:lnTo>
                        <a:lnTo>
                          <a:pt x="34" y="3242"/>
                        </a:lnTo>
                        <a:lnTo>
                          <a:pt x="24" y="3175"/>
                        </a:lnTo>
                        <a:lnTo>
                          <a:pt x="18" y="3103"/>
                        </a:lnTo>
                        <a:lnTo>
                          <a:pt x="14" y="3027"/>
                        </a:lnTo>
                        <a:lnTo>
                          <a:pt x="14" y="3027"/>
                        </a:lnTo>
                        <a:lnTo>
                          <a:pt x="8" y="2873"/>
                        </a:lnTo>
                        <a:lnTo>
                          <a:pt x="4" y="2717"/>
                        </a:lnTo>
                        <a:lnTo>
                          <a:pt x="2" y="2493"/>
                        </a:lnTo>
                        <a:lnTo>
                          <a:pt x="0" y="2143"/>
                        </a:lnTo>
                        <a:lnTo>
                          <a:pt x="0" y="2143"/>
                        </a:lnTo>
                        <a:lnTo>
                          <a:pt x="2" y="1793"/>
                        </a:lnTo>
                        <a:lnTo>
                          <a:pt x="4" y="1569"/>
                        </a:lnTo>
                        <a:lnTo>
                          <a:pt x="8" y="1411"/>
                        </a:lnTo>
                        <a:lnTo>
                          <a:pt x="14" y="1259"/>
                        </a:lnTo>
                        <a:lnTo>
                          <a:pt x="14" y="1259"/>
                        </a:lnTo>
                        <a:lnTo>
                          <a:pt x="18" y="1183"/>
                        </a:lnTo>
                        <a:lnTo>
                          <a:pt x="24" y="1111"/>
                        </a:lnTo>
                        <a:lnTo>
                          <a:pt x="34" y="1044"/>
                        </a:lnTo>
                        <a:lnTo>
                          <a:pt x="44" y="980"/>
                        </a:lnTo>
                        <a:lnTo>
                          <a:pt x="58" y="916"/>
                        </a:lnTo>
                        <a:lnTo>
                          <a:pt x="74" y="856"/>
                        </a:lnTo>
                        <a:lnTo>
                          <a:pt x="92" y="796"/>
                        </a:lnTo>
                        <a:lnTo>
                          <a:pt x="114" y="740"/>
                        </a:lnTo>
                        <a:lnTo>
                          <a:pt x="114" y="740"/>
                        </a:lnTo>
                        <a:lnTo>
                          <a:pt x="136" y="684"/>
                        </a:lnTo>
                        <a:lnTo>
                          <a:pt x="160" y="632"/>
                        </a:lnTo>
                        <a:lnTo>
                          <a:pt x="188" y="582"/>
                        </a:lnTo>
                        <a:lnTo>
                          <a:pt x="216" y="536"/>
                        </a:lnTo>
                        <a:lnTo>
                          <a:pt x="248" y="490"/>
                        </a:lnTo>
                        <a:lnTo>
                          <a:pt x="282" y="444"/>
                        </a:lnTo>
                        <a:lnTo>
                          <a:pt x="320" y="402"/>
                        </a:lnTo>
                        <a:lnTo>
                          <a:pt x="360" y="360"/>
                        </a:lnTo>
                        <a:lnTo>
                          <a:pt x="360" y="360"/>
                        </a:lnTo>
                        <a:lnTo>
                          <a:pt x="404" y="318"/>
                        </a:lnTo>
                        <a:lnTo>
                          <a:pt x="446" y="280"/>
                        </a:lnTo>
                        <a:lnTo>
                          <a:pt x="492" y="246"/>
                        </a:lnTo>
                        <a:lnTo>
                          <a:pt x="536" y="214"/>
                        </a:lnTo>
                        <a:lnTo>
                          <a:pt x="584" y="186"/>
                        </a:lnTo>
                        <a:lnTo>
                          <a:pt x="634" y="158"/>
                        </a:lnTo>
                        <a:lnTo>
                          <a:pt x="686" y="134"/>
                        </a:lnTo>
                        <a:lnTo>
                          <a:pt x="741" y="112"/>
                        </a:lnTo>
                        <a:lnTo>
                          <a:pt x="741" y="112"/>
                        </a:lnTo>
                        <a:lnTo>
                          <a:pt x="799" y="90"/>
                        </a:lnTo>
                        <a:lnTo>
                          <a:pt x="859" y="72"/>
                        </a:lnTo>
                        <a:lnTo>
                          <a:pt x="919" y="56"/>
                        </a:lnTo>
                        <a:lnTo>
                          <a:pt x="981" y="44"/>
                        </a:lnTo>
                        <a:lnTo>
                          <a:pt x="1047" y="32"/>
                        </a:lnTo>
                        <a:lnTo>
                          <a:pt x="1115" y="24"/>
                        </a:lnTo>
                        <a:lnTo>
                          <a:pt x="1187" y="16"/>
                        </a:lnTo>
                        <a:lnTo>
                          <a:pt x="1263" y="12"/>
                        </a:lnTo>
                        <a:lnTo>
                          <a:pt x="1263" y="12"/>
                        </a:lnTo>
                        <a:lnTo>
                          <a:pt x="1415" y="6"/>
                        </a:lnTo>
                        <a:lnTo>
                          <a:pt x="1573" y="2"/>
                        </a:lnTo>
                        <a:lnTo>
                          <a:pt x="1795" y="0"/>
                        </a:lnTo>
                        <a:lnTo>
                          <a:pt x="2148" y="0"/>
                        </a:lnTo>
                        <a:lnTo>
                          <a:pt x="2148" y="0"/>
                        </a:lnTo>
                        <a:lnTo>
                          <a:pt x="2498" y="0"/>
                        </a:lnTo>
                        <a:lnTo>
                          <a:pt x="2722" y="2"/>
                        </a:lnTo>
                        <a:lnTo>
                          <a:pt x="2878" y="6"/>
                        </a:lnTo>
                        <a:lnTo>
                          <a:pt x="3032" y="12"/>
                        </a:lnTo>
                        <a:lnTo>
                          <a:pt x="3032" y="12"/>
                        </a:lnTo>
                        <a:lnTo>
                          <a:pt x="3108" y="16"/>
                        </a:lnTo>
                        <a:lnTo>
                          <a:pt x="3178" y="24"/>
                        </a:lnTo>
                        <a:lnTo>
                          <a:pt x="3248" y="32"/>
                        </a:lnTo>
                        <a:lnTo>
                          <a:pt x="3312" y="44"/>
                        </a:lnTo>
                        <a:lnTo>
                          <a:pt x="3374" y="56"/>
                        </a:lnTo>
                        <a:lnTo>
                          <a:pt x="3436" y="72"/>
                        </a:lnTo>
                        <a:lnTo>
                          <a:pt x="3494" y="90"/>
                        </a:lnTo>
                        <a:lnTo>
                          <a:pt x="3552" y="112"/>
                        </a:lnTo>
                        <a:lnTo>
                          <a:pt x="3552" y="112"/>
                        </a:lnTo>
                        <a:lnTo>
                          <a:pt x="3609" y="134"/>
                        </a:lnTo>
                        <a:lnTo>
                          <a:pt x="3661" y="158"/>
                        </a:lnTo>
                        <a:lnTo>
                          <a:pt x="3709" y="186"/>
                        </a:lnTo>
                        <a:lnTo>
                          <a:pt x="3757" y="214"/>
                        </a:lnTo>
                        <a:lnTo>
                          <a:pt x="3803" y="246"/>
                        </a:lnTo>
                        <a:lnTo>
                          <a:pt x="3847" y="280"/>
                        </a:lnTo>
                        <a:lnTo>
                          <a:pt x="3891" y="318"/>
                        </a:lnTo>
                        <a:lnTo>
                          <a:pt x="3933" y="360"/>
                        </a:lnTo>
                        <a:lnTo>
                          <a:pt x="3933" y="360"/>
                        </a:lnTo>
                        <a:lnTo>
                          <a:pt x="3973" y="402"/>
                        </a:lnTo>
                        <a:lnTo>
                          <a:pt x="4011" y="444"/>
                        </a:lnTo>
                        <a:lnTo>
                          <a:pt x="4045" y="490"/>
                        </a:lnTo>
                        <a:lnTo>
                          <a:pt x="4077" y="536"/>
                        </a:lnTo>
                        <a:lnTo>
                          <a:pt x="4107" y="582"/>
                        </a:lnTo>
                        <a:lnTo>
                          <a:pt x="4133" y="632"/>
                        </a:lnTo>
                        <a:lnTo>
                          <a:pt x="4159" y="684"/>
                        </a:lnTo>
                        <a:lnTo>
                          <a:pt x="4181" y="740"/>
                        </a:lnTo>
                        <a:lnTo>
                          <a:pt x="4181" y="740"/>
                        </a:lnTo>
                        <a:lnTo>
                          <a:pt x="4201" y="796"/>
                        </a:lnTo>
                        <a:lnTo>
                          <a:pt x="4221" y="856"/>
                        </a:lnTo>
                        <a:lnTo>
                          <a:pt x="4237" y="916"/>
                        </a:lnTo>
                        <a:lnTo>
                          <a:pt x="4249" y="980"/>
                        </a:lnTo>
                        <a:lnTo>
                          <a:pt x="4261" y="1044"/>
                        </a:lnTo>
                        <a:lnTo>
                          <a:pt x="4269" y="1111"/>
                        </a:lnTo>
                        <a:lnTo>
                          <a:pt x="4275" y="1183"/>
                        </a:lnTo>
                        <a:lnTo>
                          <a:pt x="4281" y="1259"/>
                        </a:lnTo>
                        <a:lnTo>
                          <a:pt x="4281" y="1259"/>
                        </a:lnTo>
                        <a:lnTo>
                          <a:pt x="4287" y="1411"/>
                        </a:lnTo>
                        <a:lnTo>
                          <a:pt x="4291" y="1569"/>
                        </a:lnTo>
                        <a:lnTo>
                          <a:pt x="4293" y="1793"/>
                        </a:lnTo>
                        <a:lnTo>
                          <a:pt x="4293" y="2143"/>
                        </a:lnTo>
                        <a:lnTo>
                          <a:pt x="4293" y="2143"/>
                        </a:lnTo>
                        <a:lnTo>
                          <a:pt x="4293" y="2493"/>
                        </a:lnTo>
                        <a:lnTo>
                          <a:pt x="4291" y="2717"/>
                        </a:lnTo>
                        <a:lnTo>
                          <a:pt x="4287" y="2873"/>
                        </a:lnTo>
                        <a:lnTo>
                          <a:pt x="4281" y="3027"/>
                        </a:lnTo>
                        <a:lnTo>
                          <a:pt x="4281" y="3027"/>
                        </a:lnTo>
                        <a:lnTo>
                          <a:pt x="4275" y="3103"/>
                        </a:lnTo>
                        <a:lnTo>
                          <a:pt x="4269" y="3175"/>
                        </a:lnTo>
                        <a:lnTo>
                          <a:pt x="4261" y="3242"/>
                        </a:lnTo>
                        <a:lnTo>
                          <a:pt x="4249" y="3306"/>
                        </a:lnTo>
                        <a:lnTo>
                          <a:pt x="4237" y="3370"/>
                        </a:lnTo>
                        <a:lnTo>
                          <a:pt x="4221" y="3430"/>
                        </a:lnTo>
                        <a:lnTo>
                          <a:pt x="4201" y="3488"/>
                        </a:lnTo>
                        <a:lnTo>
                          <a:pt x="4181" y="3546"/>
                        </a:lnTo>
                        <a:lnTo>
                          <a:pt x="4181" y="3546"/>
                        </a:lnTo>
                        <a:lnTo>
                          <a:pt x="4159" y="3602"/>
                        </a:lnTo>
                        <a:lnTo>
                          <a:pt x="4133" y="3654"/>
                        </a:lnTo>
                        <a:lnTo>
                          <a:pt x="4107" y="3702"/>
                        </a:lnTo>
                        <a:lnTo>
                          <a:pt x="4077" y="3750"/>
                        </a:lnTo>
                        <a:lnTo>
                          <a:pt x="4045" y="3796"/>
                        </a:lnTo>
                        <a:lnTo>
                          <a:pt x="4011" y="3840"/>
                        </a:lnTo>
                        <a:lnTo>
                          <a:pt x="3975" y="3884"/>
                        </a:lnTo>
                        <a:lnTo>
                          <a:pt x="3933" y="3926"/>
                        </a:lnTo>
                        <a:lnTo>
                          <a:pt x="3933" y="3926"/>
                        </a:lnTo>
                        <a:lnTo>
                          <a:pt x="3891" y="3968"/>
                        </a:lnTo>
                        <a:lnTo>
                          <a:pt x="3847" y="4004"/>
                        </a:lnTo>
                        <a:lnTo>
                          <a:pt x="3803" y="4040"/>
                        </a:lnTo>
                        <a:lnTo>
                          <a:pt x="3757" y="4070"/>
                        </a:lnTo>
                        <a:lnTo>
                          <a:pt x="3709" y="4100"/>
                        </a:lnTo>
                        <a:lnTo>
                          <a:pt x="3661" y="4126"/>
                        </a:lnTo>
                        <a:lnTo>
                          <a:pt x="3609" y="4152"/>
                        </a:lnTo>
                        <a:lnTo>
                          <a:pt x="3552" y="4174"/>
                        </a:lnTo>
                        <a:lnTo>
                          <a:pt x="3552" y="4174"/>
                        </a:lnTo>
                        <a:lnTo>
                          <a:pt x="3494" y="4196"/>
                        </a:lnTo>
                        <a:lnTo>
                          <a:pt x="3436" y="4214"/>
                        </a:lnTo>
                        <a:lnTo>
                          <a:pt x="3374" y="4230"/>
                        </a:lnTo>
                        <a:lnTo>
                          <a:pt x="3312" y="4242"/>
                        </a:lnTo>
                        <a:lnTo>
                          <a:pt x="3248" y="4254"/>
                        </a:lnTo>
                        <a:lnTo>
                          <a:pt x="3178" y="4262"/>
                        </a:lnTo>
                        <a:lnTo>
                          <a:pt x="3108" y="4270"/>
                        </a:lnTo>
                        <a:lnTo>
                          <a:pt x="3032" y="4274"/>
                        </a:lnTo>
                        <a:lnTo>
                          <a:pt x="3032" y="4274"/>
                        </a:lnTo>
                        <a:lnTo>
                          <a:pt x="2878" y="4280"/>
                        </a:lnTo>
                        <a:lnTo>
                          <a:pt x="2722" y="4284"/>
                        </a:lnTo>
                        <a:lnTo>
                          <a:pt x="2498" y="4286"/>
                        </a:lnTo>
                        <a:lnTo>
                          <a:pt x="2148" y="4286"/>
                        </a:lnTo>
                        <a:lnTo>
                          <a:pt x="2148" y="4286"/>
                        </a:lnTo>
                        <a:close/>
                        <a:moveTo>
                          <a:pt x="2148" y="386"/>
                        </a:moveTo>
                        <a:lnTo>
                          <a:pt x="2148" y="386"/>
                        </a:lnTo>
                        <a:lnTo>
                          <a:pt x="1801" y="388"/>
                        </a:lnTo>
                        <a:lnTo>
                          <a:pt x="1583" y="388"/>
                        </a:lnTo>
                        <a:lnTo>
                          <a:pt x="1431" y="392"/>
                        </a:lnTo>
                        <a:lnTo>
                          <a:pt x="1281" y="400"/>
                        </a:lnTo>
                        <a:lnTo>
                          <a:pt x="1281" y="400"/>
                        </a:lnTo>
                        <a:lnTo>
                          <a:pt x="1207" y="404"/>
                        </a:lnTo>
                        <a:lnTo>
                          <a:pt x="1141" y="410"/>
                        </a:lnTo>
                        <a:lnTo>
                          <a:pt x="1083" y="418"/>
                        </a:lnTo>
                        <a:lnTo>
                          <a:pt x="1031" y="428"/>
                        </a:lnTo>
                        <a:lnTo>
                          <a:pt x="987" y="440"/>
                        </a:lnTo>
                        <a:lnTo>
                          <a:pt x="947" y="450"/>
                        </a:lnTo>
                        <a:lnTo>
                          <a:pt x="913" y="462"/>
                        </a:lnTo>
                        <a:lnTo>
                          <a:pt x="883" y="472"/>
                        </a:lnTo>
                        <a:lnTo>
                          <a:pt x="883" y="472"/>
                        </a:lnTo>
                        <a:lnTo>
                          <a:pt x="845" y="488"/>
                        </a:lnTo>
                        <a:lnTo>
                          <a:pt x="813" y="504"/>
                        </a:lnTo>
                        <a:lnTo>
                          <a:pt x="781" y="520"/>
                        </a:lnTo>
                        <a:lnTo>
                          <a:pt x="749" y="540"/>
                        </a:lnTo>
                        <a:lnTo>
                          <a:pt x="721" y="560"/>
                        </a:lnTo>
                        <a:lnTo>
                          <a:pt x="690" y="582"/>
                        </a:lnTo>
                        <a:lnTo>
                          <a:pt x="662" y="606"/>
                        </a:lnTo>
                        <a:lnTo>
                          <a:pt x="634" y="634"/>
                        </a:lnTo>
                        <a:lnTo>
                          <a:pt x="634" y="634"/>
                        </a:lnTo>
                        <a:lnTo>
                          <a:pt x="608" y="662"/>
                        </a:lnTo>
                        <a:lnTo>
                          <a:pt x="584" y="690"/>
                        </a:lnTo>
                        <a:lnTo>
                          <a:pt x="562" y="718"/>
                        </a:lnTo>
                        <a:lnTo>
                          <a:pt x="542" y="746"/>
                        </a:lnTo>
                        <a:lnTo>
                          <a:pt x="522" y="778"/>
                        </a:lnTo>
                        <a:lnTo>
                          <a:pt x="506" y="810"/>
                        </a:lnTo>
                        <a:lnTo>
                          <a:pt x="490" y="844"/>
                        </a:lnTo>
                        <a:lnTo>
                          <a:pt x="474" y="880"/>
                        </a:lnTo>
                        <a:lnTo>
                          <a:pt x="474" y="880"/>
                        </a:lnTo>
                        <a:lnTo>
                          <a:pt x="464" y="910"/>
                        </a:lnTo>
                        <a:lnTo>
                          <a:pt x="452" y="944"/>
                        </a:lnTo>
                        <a:lnTo>
                          <a:pt x="440" y="984"/>
                        </a:lnTo>
                        <a:lnTo>
                          <a:pt x="430" y="1028"/>
                        </a:lnTo>
                        <a:lnTo>
                          <a:pt x="420" y="1079"/>
                        </a:lnTo>
                        <a:lnTo>
                          <a:pt x="412" y="1137"/>
                        </a:lnTo>
                        <a:lnTo>
                          <a:pt x="406" y="1203"/>
                        </a:lnTo>
                        <a:lnTo>
                          <a:pt x="400" y="1277"/>
                        </a:lnTo>
                        <a:lnTo>
                          <a:pt x="400" y="1277"/>
                        </a:lnTo>
                        <a:lnTo>
                          <a:pt x="394" y="1427"/>
                        </a:lnTo>
                        <a:lnTo>
                          <a:pt x="390" y="1579"/>
                        </a:lnTo>
                        <a:lnTo>
                          <a:pt x="388" y="1797"/>
                        </a:lnTo>
                        <a:lnTo>
                          <a:pt x="388" y="2143"/>
                        </a:lnTo>
                        <a:lnTo>
                          <a:pt x="388" y="2143"/>
                        </a:lnTo>
                        <a:lnTo>
                          <a:pt x="388" y="2489"/>
                        </a:lnTo>
                        <a:lnTo>
                          <a:pt x="390" y="2707"/>
                        </a:lnTo>
                        <a:lnTo>
                          <a:pt x="394" y="2859"/>
                        </a:lnTo>
                        <a:lnTo>
                          <a:pt x="400" y="3009"/>
                        </a:lnTo>
                        <a:lnTo>
                          <a:pt x="400" y="3009"/>
                        </a:lnTo>
                        <a:lnTo>
                          <a:pt x="406" y="3083"/>
                        </a:lnTo>
                        <a:lnTo>
                          <a:pt x="412" y="3149"/>
                        </a:lnTo>
                        <a:lnTo>
                          <a:pt x="420" y="3207"/>
                        </a:lnTo>
                        <a:lnTo>
                          <a:pt x="430" y="3258"/>
                        </a:lnTo>
                        <a:lnTo>
                          <a:pt x="440" y="3302"/>
                        </a:lnTo>
                        <a:lnTo>
                          <a:pt x="452" y="3342"/>
                        </a:lnTo>
                        <a:lnTo>
                          <a:pt x="464" y="3376"/>
                        </a:lnTo>
                        <a:lnTo>
                          <a:pt x="474" y="3406"/>
                        </a:lnTo>
                        <a:lnTo>
                          <a:pt x="474" y="3406"/>
                        </a:lnTo>
                        <a:lnTo>
                          <a:pt x="490" y="3442"/>
                        </a:lnTo>
                        <a:lnTo>
                          <a:pt x="506" y="3476"/>
                        </a:lnTo>
                        <a:lnTo>
                          <a:pt x="522" y="3508"/>
                        </a:lnTo>
                        <a:lnTo>
                          <a:pt x="542" y="3538"/>
                        </a:lnTo>
                        <a:lnTo>
                          <a:pt x="562" y="3568"/>
                        </a:lnTo>
                        <a:lnTo>
                          <a:pt x="584" y="3596"/>
                        </a:lnTo>
                        <a:lnTo>
                          <a:pt x="608" y="3624"/>
                        </a:lnTo>
                        <a:lnTo>
                          <a:pt x="634" y="3652"/>
                        </a:lnTo>
                        <a:lnTo>
                          <a:pt x="634" y="3652"/>
                        </a:lnTo>
                        <a:lnTo>
                          <a:pt x="662" y="3680"/>
                        </a:lnTo>
                        <a:lnTo>
                          <a:pt x="690" y="3704"/>
                        </a:lnTo>
                        <a:lnTo>
                          <a:pt x="721" y="3726"/>
                        </a:lnTo>
                        <a:lnTo>
                          <a:pt x="749" y="3746"/>
                        </a:lnTo>
                        <a:lnTo>
                          <a:pt x="781" y="3764"/>
                        </a:lnTo>
                        <a:lnTo>
                          <a:pt x="813" y="3782"/>
                        </a:lnTo>
                        <a:lnTo>
                          <a:pt x="847" y="3798"/>
                        </a:lnTo>
                        <a:lnTo>
                          <a:pt x="883" y="3812"/>
                        </a:lnTo>
                        <a:lnTo>
                          <a:pt x="883" y="3812"/>
                        </a:lnTo>
                        <a:lnTo>
                          <a:pt x="913" y="3824"/>
                        </a:lnTo>
                        <a:lnTo>
                          <a:pt x="947" y="3836"/>
                        </a:lnTo>
                        <a:lnTo>
                          <a:pt x="987" y="3846"/>
                        </a:lnTo>
                        <a:lnTo>
                          <a:pt x="1031" y="3858"/>
                        </a:lnTo>
                        <a:lnTo>
                          <a:pt x="1083" y="3866"/>
                        </a:lnTo>
                        <a:lnTo>
                          <a:pt x="1141" y="3876"/>
                        </a:lnTo>
                        <a:lnTo>
                          <a:pt x="1207" y="3882"/>
                        </a:lnTo>
                        <a:lnTo>
                          <a:pt x="1281" y="3886"/>
                        </a:lnTo>
                        <a:lnTo>
                          <a:pt x="1281" y="3886"/>
                        </a:lnTo>
                        <a:lnTo>
                          <a:pt x="1431" y="3892"/>
                        </a:lnTo>
                        <a:lnTo>
                          <a:pt x="1583" y="3896"/>
                        </a:lnTo>
                        <a:lnTo>
                          <a:pt x="1801" y="3898"/>
                        </a:lnTo>
                        <a:lnTo>
                          <a:pt x="2148" y="3900"/>
                        </a:lnTo>
                        <a:lnTo>
                          <a:pt x="2148" y="3900"/>
                        </a:lnTo>
                        <a:lnTo>
                          <a:pt x="2492" y="3898"/>
                        </a:lnTo>
                        <a:lnTo>
                          <a:pt x="2712" y="3896"/>
                        </a:lnTo>
                        <a:lnTo>
                          <a:pt x="2864" y="3892"/>
                        </a:lnTo>
                        <a:lnTo>
                          <a:pt x="3014" y="3886"/>
                        </a:lnTo>
                        <a:lnTo>
                          <a:pt x="3014" y="3886"/>
                        </a:lnTo>
                        <a:lnTo>
                          <a:pt x="3088" y="3882"/>
                        </a:lnTo>
                        <a:lnTo>
                          <a:pt x="3154" y="3876"/>
                        </a:lnTo>
                        <a:lnTo>
                          <a:pt x="3212" y="3866"/>
                        </a:lnTo>
                        <a:lnTo>
                          <a:pt x="3264" y="3858"/>
                        </a:lnTo>
                        <a:lnTo>
                          <a:pt x="3308" y="3846"/>
                        </a:lnTo>
                        <a:lnTo>
                          <a:pt x="3348" y="3836"/>
                        </a:lnTo>
                        <a:lnTo>
                          <a:pt x="3382" y="3824"/>
                        </a:lnTo>
                        <a:lnTo>
                          <a:pt x="3412" y="3812"/>
                        </a:lnTo>
                        <a:lnTo>
                          <a:pt x="3412" y="3812"/>
                        </a:lnTo>
                        <a:lnTo>
                          <a:pt x="3448" y="3798"/>
                        </a:lnTo>
                        <a:lnTo>
                          <a:pt x="3482" y="3782"/>
                        </a:lnTo>
                        <a:lnTo>
                          <a:pt x="3514" y="3764"/>
                        </a:lnTo>
                        <a:lnTo>
                          <a:pt x="3544" y="3746"/>
                        </a:lnTo>
                        <a:lnTo>
                          <a:pt x="3574" y="3726"/>
                        </a:lnTo>
                        <a:lnTo>
                          <a:pt x="3603" y="3704"/>
                        </a:lnTo>
                        <a:lnTo>
                          <a:pt x="3631" y="3680"/>
                        </a:lnTo>
                        <a:lnTo>
                          <a:pt x="3659" y="3652"/>
                        </a:lnTo>
                        <a:lnTo>
                          <a:pt x="3659" y="3652"/>
                        </a:lnTo>
                        <a:lnTo>
                          <a:pt x="3687" y="3624"/>
                        </a:lnTo>
                        <a:lnTo>
                          <a:pt x="3711" y="3596"/>
                        </a:lnTo>
                        <a:lnTo>
                          <a:pt x="3733" y="3568"/>
                        </a:lnTo>
                        <a:lnTo>
                          <a:pt x="3753" y="3538"/>
                        </a:lnTo>
                        <a:lnTo>
                          <a:pt x="3771" y="3508"/>
                        </a:lnTo>
                        <a:lnTo>
                          <a:pt x="3789" y="3476"/>
                        </a:lnTo>
                        <a:lnTo>
                          <a:pt x="3805" y="3442"/>
                        </a:lnTo>
                        <a:lnTo>
                          <a:pt x="3819" y="3406"/>
                        </a:lnTo>
                        <a:lnTo>
                          <a:pt x="3819" y="3406"/>
                        </a:lnTo>
                        <a:lnTo>
                          <a:pt x="3831" y="3376"/>
                        </a:lnTo>
                        <a:lnTo>
                          <a:pt x="3843" y="3342"/>
                        </a:lnTo>
                        <a:lnTo>
                          <a:pt x="3853" y="3302"/>
                        </a:lnTo>
                        <a:lnTo>
                          <a:pt x="3863" y="3258"/>
                        </a:lnTo>
                        <a:lnTo>
                          <a:pt x="3873" y="3207"/>
                        </a:lnTo>
                        <a:lnTo>
                          <a:pt x="3881" y="3149"/>
                        </a:lnTo>
                        <a:lnTo>
                          <a:pt x="3889" y="3083"/>
                        </a:lnTo>
                        <a:lnTo>
                          <a:pt x="3893" y="3009"/>
                        </a:lnTo>
                        <a:lnTo>
                          <a:pt x="3893" y="3009"/>
                        </a:lnTo>
                        <a:lnTo>
                          <a:pt x="3899" y="2859"/>
                        </a:lnTo>
                        <a:lnTo>
                          <a:pt x="3903" y="2705"/>
                        </a:lnTo>
                        <a:lnTo>
                          <a:pt x="3905" y="2487"/>
                        </a:lnTo>
                        <a:lnTo>
                          <a:pt x="3905" y="2143"/>
                        </a:lnTo>
                        <a:lnTo>
                          <a:pt x="3905" y="2143"/>
                        </a:lnTo>
                        <a:lnTo>
                          <a:pt x="3905" y="1797"/>
                        </a:lnTo>
                        <a:lnTo>
                          <a:pt x="3903" y="1579"/>
                        </a:lnTo>
                        <a:lnTo>
                          <a:pt x="3899" y="1427"/>
                        </a:lnTo>
                        <a:lnTo>
                          <a:pt x="3893" y="1277"/>
                        </a:lnTo>
                        <a:lnTo>
                          <a:pt x="3893" y="1277"/>
                        </a:lnTo>
                        <a:lnTo>
                          <a:pt x="3889" y="1203"/>
                        </a:lnTo>
                        <a:lnTo>
                          <a:pt x="3881" y="1137"/>
                        </a:lnTo>
                        <a:lnTo>
                          <a:pt x="3873" y="1079"/>
                        </a:lnTo>
                        <a:lnTo>
                          <a:pt x="3863" y="1028"/>
                        </a:lnTo>
                        <a:lnTo>
                          <a:pt x="3853" y="984"/>
                        </a:lnTo>
                        <a:lnTo>
                          <a:pt x="3843" y="944"/>
                        </a:lnTo>
                        <a:lnTo>
                          <a:pt x="3831" y="910"/>
                        </a:lnTo>
                        <a:lnTo>
                          <a:pt x="3819" y="880"/>
                        </a:lnTo>
                        <a:lnTo>
                          <a:pt x="3819" y="880"/>
                        </a:lnTo>
                        <a:lnTo>
                          <a:pt x="3805" y="844"/>
                        </a:lnTo>
                        <a:lnTo>
                          <a:pt x="3789" y="810"/>
                        </a:lnTo>
                        <a:lnTo>
                          <a:pt x="3771" y="778"/>
                        </a:lnTo>
                        <a:lnTo>
                          <a:pt x="3753" y="746"/>
                        </a:lnTo>
                        <a:lnTo>
                          <a:pt x="3733" y="718"/>
                        </a:lnTo>
                        <a:lnTo>
                          <a:pt x="3711" y="690"/>
                        </a:lnTo>
                        <a:lnTo>
                          <a:pt x="3687" y="662"/>
                        </a:lnTo>
                        <a:lnTo>
                          <a:pt x="3659" y="634"/>
                        </a:lnTo>
                        <a:lnTo>
                          <a:pt x="3659" y="634"/>
                        </a:lnTo>
                        <a:lnTo>
                          <a:pt x="3631" y="606"/>
                        </a:lnTo>
                        <a:lnTo>
                          <a:pt x="3603" y="582"/>
                        </a:lnTo>
                        <a:lnTo>
                          <a:pt x="3574" y="560"/>
                        </a:lnTo>
                        <a:lnTo>
                          <a:pt x="3544" y="540"/>
                        </a:lnTo>
                        <a:lnTo>
                          <a:pt x="3514" y="520"/>
                        </a:lnTo>
                        <a:lnTo>
                          <a:pt x="3482" y="504"/>
                        </a:lnTo>
                        <a:lnTo>
                          <a:pt x="3448" y="488"/>
                        </a:lnTo>
                        <a:lnTo>
                          <a:pt x="3412" y="472"/>
                        </a:lnTo>
                        <a:lnTo>
                          <a:pt x="3412" y="472"/>
                        </a:lnTo>
                        <a:lnTo>
                          <a:pt x="3382" y="462"/>
                        </a:lnTo>
                        <a:lnTo>
                          <a:pt x="3348" y="450"/>
                        </a:lnTo>
                        <a:lnTo>
                          <a:pt x="3308" y="440"/>
                        </a:lnTo>
                        <a:lnTo>
                          <a:pt x="3264" y="428"/>
                        </a:lnTo>
                        <a:lnTo>
                          <a:pt x="3212" y="418"/>
                        </a:lnTo>
                        <a:lnTo>
                          <a:pt x="3154" y="410"/>
                        </a:lnTo>
                        <a:lnTo>
                          <a:pt x="3088" y="404"/>
                        </a:lnTo>
                        <a:lnTo>
                          <a:pt x="3014" y="400"/>
                        </a:lnTo>
                        <a:lnTo>
                          <a:pt x="3014" y="400"/>
                        </a:lnTo>
                        <a:lnTo>
                          <a:pt x="2864" y="392"/>
                        </a:lnTo>
                        <a:lnTo>
                          <a:pt x="2712" y="388"/>
                        </a:lnTo>
                        <a:lnTo>
                          <a:pt x="2492" y="388"/>
                        </a:lnTo>
                        <a:lnTo>
                          <a:pt x="2148" y="386"/>
                        </a:lnTo>
                        <a:lnTo>
                          <a:pt x="2148" y="3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57150" tIns="28575" rIns="57150" bIns="28575" numCol="1" anchor="t" anchorCtr="0" compatLnSpc="1"/>
                  <a:lstStyle/>
                  <a:p>
                    <a:endParaRPr lang="id-ID" sz="1125"/>
                  </a:p>
                </p:txBody>
              </p:sp>
              <p:sp>
                <p:nvSpPr>
                  <p:cNvPr id="35" name="Freeform 10"/>
                  <p:cNvSpPr/>
                  <p:nvPr/>
                </p:nvSpPr>
                <p:spPr bwMode="auto">
                  <a:xfrm>
                    <a:off x="2622044" y="989172"/>
                    <a:ext cx="87052" cy="86546"/>
                  </a:xfrm>
                  <a:custGeom>
                    <a:avLst/>
                    <a:gdLst>
                      <a:gd name="T0" fmla="*/ 516 w 516"/>
                      <a:gd name="T1" fmla="*/ 258 h 513"/>
                      <a:gd name="T2" fmla="*/ 510 w 516"/>
                      <a:gd name="T3" fmla="*/ 310 h 513"/>
                      <a:gd name="T4" fmla="*/ 496 w 516"/>
                      <a:gd name="T5" fmla="*/ 357 h 513"/>
                      <a:gd name="T6" fmla="*/ 472 w 516"/>
                      <a:gd name="T7" fmla="*/ 401 h 513"/>
                      <a:gd name="T8" fmla="*/ 440 w 516"/>
                      <a:gd name="T9" fmla="*/ 439 h 513"/>
                      <a:gd name="T10" fmla="*/ 402 w 516"/>
                      <a:gd name="T11" fmla="*/ 469 h 513"/>
                      <a:gd name="T12" fmla="*/ 358 w 516"/>
                      <a:gd name="T13" fmla="*/ 493 h 513"/>
                      <a:gd name="T14" fmla="*/ 310 w 516"/>
                      <a:gd name="T15" fmla="*/ 509 h 513"/>
                      <a:gd name="T16" fmla="*/ 258 w 516"/>
                      <a:gd name="T17" fmla="*/ 513 h 513"/>
                      <a:gd name="T18" fmla="*/ 232 w 516"/>
                      <a:gd name="T19" fmla="*/ 513 h 513"/>
                      <a:gd name="T20" fmla="*/ 182 w 516"/>
                      <a:gd name="T21" fmla="*/ 501 h 513"/>
                      <a:gd name="T22" fmla="*/ 136 w 516"/>
                      <a:gd name="T23" fmla="*/ 483 h 513"/>
                      <a:gd name="T24" fmla="*/ 94 w 516"/>
                      <a:gd name="T25" fmla="*/ 455 h 513"/>
                      <a:gd name="T26" fmla="*/ 60 w 516"/>
                      <a:gd name="T27" fmla="*/ 419 h 513"/>
                      <a:gd name="T28" fmla="*/ 32 w 516"/>
                      <a:gd name="T29" fmla="*/ 379 h 513"/>
                      <a:gd name="T30" fmla="*/ 12 w 516"/>
                      <a:gd name="T31" fmla="*/ 333 h 513"/>
                      <a:gd name="T32" fmla="*/ 2 w 516"/>
                      <a:gd name="T33" fmla="*/ 284 h 513"/>
                      <a:gd name="T34" fmla="*/ 0 w 516"/>
                      <a:gd name="T35" fmla="*/ 258 h 513"/>
                      <a:gd name="T36" fmla="*/ 6 w 516"/>
                      <a:gd name="T37" fmla="*/ 206 h 513"/>
                      <a:gd name="T38" fmla="*/ 22 w 516"/>
                      <a:gd name="T39" fmla="*/ 158 h 513"/>
                      <a:gd name="T40" fmla="*/ 44 w 516"/>
                      <a:gd name="T41" fmla="*/ 114 h 513"/>
                      <a:gd name="T42" fmla="*/ 76 w 516"/>
                      <a:gd name="T43" fmla="*/ 76 h 513"/>
                      <a:gd name="T44" fmla="*/ 114 w 516"/>
                      <a:gd name="T45" fmla="*/ 44 h 513"/>
                      <a:gd name="T46" fmla="*/ 158 w 516"/>
                      <a:gd name="T47" fmla="*/ 20 h 513"/>
                      <a:gd name="T48" fmla="*/ 206 w 516"/>
                      <a:gd name="T49" fmla="*/ 6 h 513"/>
                      <a:gd name="T50" fmla="*/ 258 w 516"/>
                      <a:gd name="T51" fmla="*/ 0 h 513"/>
                      <a:gd name="T52" fmla="*/ 284 w 516"/>
                      <a:gd name="T53" fmla="*/ 2 h 513"/>
                      <a:gd name="T54" fmla="*/ 334 w 516"/>
                      <a:gd name="T55" fmla="*/ 12 h 513"/>
                      <a:gd name="T56" fmla="*/ 380 w 516"/>
                      <a:gd name="T57" fmla="*/ 30 h 513"/>
                      <a:gd name="T58" fmla="*/ 422 w 516"/>
                      <a:gd name="T59" fmla="*/ 58 h 513"/>
                      <a:gd name="T60" fmla="*/ 456 w 516"/>
                      <a:gd name="T61" fmla="*/ 94 h 513"/>
                      <a:gd name="T62" fmla="*/ 484 w 516"/>
                      <a:gd name="T63" fmla="*/ 134 h 513"/>
                      <a:gd name="T64" fmla="*/ 504 w 516"/>
                      <a:gd name="T65" fmla="*/ 180 h 513"/>
                      <a:gd name="T66" fmla="*/ 514 w 516"/>
                      <a:gd name="T67" fmla="*/ 230 h 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16" h="513">
                        <a:moveTo>
                          <a:pt x="516" y="258"/>
                        </a:moveTo>
                        <a:lnTo>
                          <a:pt x="516" y="258"/>
                        </a:lnTo>
                        <a:lnTo>
                          <a:pt x="514" y="284"/>
                        </a:lnTo>
                        <a:lnTo>
                          <a:pt x="510" y="310"/>
                        </a:lnTo>
                        <a:lnTo>
                          <a:pt x="504" y="333"/>
                        </a:lnTo>
                        <a:lnTo>
                          <a:pt x="496" y="357"/>
                        </a:lnTo>
                        <a:lnTo>
                          <a:pt x="484" y="379"/>
                        </a:lnTo>
                        <a:lnTo>
                          <a:pt x="472" y="401"/>
                        </a:lnTo>
                        <a:lnTo>
                          <a:pt x="456" y="419"/>
                        </a:lnTo>
                        <a:lnTo>
                          <a:pt x="440" y="439"/>
                        </a:lnTo>
                        <a:lnTo>
                          <a:pt x="422" y="455"/>
                        </a:lnTo>
                        <a:lnTo>
                          <a:pt x="402" y="469"/>
                        </a:lnTo>
                        <a:lnTo>
                          <a:pt x="380" y="483"/>
                        </a:lnTo>
                        <a:lnTo>
                          <a:pt x="358" y="493"/>
                        </a:lnTo>
                        <a:lnTo>
                          <a:pt x="334" y="501"/>
                        </a:lnTo>
                        <a:lnTo>
                          <a:pt x="310" y="509"/>
                        </a:lnTo>
                        <a:lnTo>
                          <a:pt x="284" y="513"/>
                        </a:lnTo>
                        <a:lnTo>
                          <a:pt x="258" y="513"/>
                        </a:lnTo>
                        <a:lnTo>
                          <a:pt x="258" y="513"/>
                        </a:lnTo>
                        <a:lnTo>
                          <a:pt x="232" y="513"/>
                        </a:lnTo>
                        <a:lnTo>
                          <a:pt x="206" y="509"/>
                        </a:lnTo>
                        <a:lnTo>
                          <a:pt x="182" y="501"/>
                        </a:lnTo>
                        <a:lnTo>
                          <a:pt x="158" y="493"/>
                        </a:lnTo>
                        <a:lnTo>
                          <a:pt x="136" y="483"/>
                        </a:lnTo>
                        <a:lnTo>
                          <a:pt x="114" y="469"/>
                        </a:lnTo>
                        <a:lnTo>
                          <a:pt x="94" y="455"/>
                        </a:lnTo>
                        <a:lnTo>
                          <a:pt x="76" y="439"/>
                        </a:lnTo>
                        <a:lnTo>
                          <a:pt x="60" y="419"/>
                        </a:lnTo>
                        <a:lnTo>
                          <a:pt x="44" y="401"/>
                        </a:lnTo>
                        <a:lnTo>
                          <a:pt x="32" y="379"/>
                        </a:lnTo>
                        <a:lnTo>
                          <a:pt x="22" y="357"/>
                        </a:lnTo>
                        <a:lnTo>
                          <a:pt x="12" y="333"/>
                        </a:lnTo>
                        <a:lnTo>
                          <a:pt x="6" y="310"/>
                        </a:lnTo>
                        <a:lnTo>
                          <a:pt x="2" y="284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2" y="230"/>
                        </a:lnTo>
                        <a:lnTo>
                          <a:pt x="6" y="206"/>
                        </a:lnTo>
                        <a:lnTo>
                          <a:pt x="12" y="180"/>
                        </a:lnTo>
                        <a:lnTo>
                          <a:pt x="22" y="158"/>
                        </a:lnTo>
                        <a:lnTo>
                          <a:pt x="32" y="134"/>
                        </a:lnTo>
                        <a:lnTo>
                          <a:pt x="44" y="114"/>
                        </a:lnTo>
                        <a:lnTo>
                          <a:pt x="60" y="94"/>
                        </a:lnTo>
                        <a:lnTo>
                          <a:pt x="76" y="76"/>
                        </a:lnTo>
                        <a:lnTo>
                          <a:pt x="94" y="58"/>
                        </a:lnTo>
                        <a:lnTo>
                          <a:pt x="114" y="44"/>
                        </a:lnTo>
                        <a:lnTo>
                          <a:pt x="136" y="30"/>
                        </a:lnTo>
                        <a:lnTo>
                          <a:pt x="158" y="20"/>
                        </a:lnTo>
                        <a:lnTo>
                          <a:pt x="182" y="12"/>
                        </a:lnTo>
                        <a:lnTo>
                          <a:pt x="206" y="6"/>
                        </a:lnTo>
                        <a:lnTo>
                          <a:pt x="232" y="2"/>
                        </a:lnTo>
                        <a:lnTo>
                          <a:pt x="258" y="0"/>
                        </a:lnTo>
                        <a:lnTo>
                          <a:pt x="258" y="0"/>
                        </a:lnTo>
                        <a:lnTo>
                          <a:pt x="284" y="2"/>
                        </a:lnTo>
                        <a:lnTo>
                          <a:pt x="310" y="6"/>
                        </a:lnTo>
                        <a:lnTo>
                          <a:pt x="334" y="12"/>
                        </a:lnTo>
                        <a:lnTo>
                          <a:pt x="358" y="20"/>
                        </a:lnTo>
                        <a:lnTo>
                          <a:pt x="380" y="30"/>
                        </a:lnTo>
                        <a:lnTo>
                          <a:pt x="402" y="44"/>
                        </a:lnTo>
                        <a:lnTo>
                          <a:pt x="422" y="58"/>
                        </a:lnTo>
                        <a:lnTo>
                          <a:pt x="440" y="76"/>
                        </a:lnTo>
                        <a:lnTo>
                          <a:pt x="456" y="94"/>
                        </a:lnTo>
                        <a:lnTo>
                          <a:pt x="472" y="114"/>
                        </a:lnTo>
                        <a:lnTo>
                          <a:pt x="484" y="134"/>
                        </a:lnTo>
                        <a:lnTo>
                          <a:pt x="496" y="158"/>
                        </a:lnTo>
                        <a:lnTo>
                          <a:pt x="504" y="180"/>
                        </a:lnTo>
                        <a:lnTo>
                          <a:pt x="510" y="206"/>
                        </a:lnTo>
                        <a:lnTo>
                          <a:pt x="514" y="230"/>
                        </a:lnTo>
                        <a:lnTo>
                          <a:pt x="516" y="25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57150" tIns="28575" rIns="57150" bIns="28575" numCol="1" anchor="t" anchorCtr="0" compatLnSpc="1"/>
                  <a:lstStyle/>
                  <a:p>
                    <a:endParaRPr lang="id-ID" sz="1125"/>
                  </a:p>
                </p:txBody>
              </p:sp>
            </p:grpSp>
            <p:sp>
              <p:nvSpPr>
                <p:cNvPr id="33" name="Freeform: Shape 32"/>
                <p:cNvSpPr/>
                <p:nvPr/>
              </p:nvSpPr>
              <p:spPr>
                <a:xfrm>
                  <a:off x="1101879" y="5789104"/>
                  <a:ext cx="358205" cy="358205"/>
                </a:xfrm>
                <a:custGeom>
                  <a:avLst/>
                  <a:gdLst>
                    <a:gd name="connsiteX0" fmla="*/ 152792 w 305584"/>
                    <a:gd name="connsiteY0" fmla="*/ 59791 h 305584"/>
                    <a:gd name="connsiteX1" fmla="*/ 59791 w 305584"/>
                    <a:gd name="connsiteY1" fmla="*/ 152790 h 305584"/>
                    <a:gd name="connsiteX2" fmla="*/ 152792 w 305584"/>
                    <a:gd name="connsiteY2" fmla="*/ 245789 h 305584"/>
                    <a:gd name="connsiteX3" fmla="*/ 245793 w 305584"/>
                    <a:gd name="connsiteY3" fmla="*/ 152790 h 305584"/>
                    <a:gd name="connsiteX4" fmla="*/ 152792 w 305584"/>
                    <a:gd name="connsiteY4" fmla="*/ 59791 h 305584"/>
                    <a:gd name="connsiteX5" fmla="*/ 152792 w 305584"/>
                    <a:gd name="connsiteY5" fmla="*/ 0 h 305584"/>
                    <a:gd name="connsiteX6" fmla="*/ 305584 w 305584"/>
                    <a:gd name="connsiteY6" fmla="*/ 152792 h 305584"/>
                    <a:gd name="connsiteX7" fmla="*/ 152792 w 305584"/>
                    <a:gd name="connsiteY7" fmla="*/ 305584 h 305584"/>
                    <a:gd name="connsiteX8" fmla="*/ 0 w 305584"/>
                    <a:gd name="connsiteY8" fmla="*/ 152792 h 305584"/>
                    <a:gd name="connsiteX9" fmla="*/ 152792 w 305584"/>
                    <a:gd name="connsiteY9" fmla="*/ 0 h 30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5584" h="305584">
                      <a:moveTo>
                        <a:pt x="152792" y="59791"/>
                      </a:moveTo>
                      <a:cubicBezTo>
                        <a:pt x="101429" y="59791"/>
                        <a:pt x="59791" y="101428"/>
                        <a:pt x="59791" y="152790"/>
                      </a:cubicBezTo>
                      <a:cubicBezTo>
                        <a:pt x="59791" y="204152"/>
                        <a:pt x="101429" y="245789"/>
                        <a:pt x="152792" y="245789"/>
                      </a:cubicBezTo>
                      <a:cubicBezTo>
                        <a:pt x="204155" y="245789"/>
                        <a:pt x="245793" y="204152"/>
                        <a:pt x="245793" y="152790"/>
                      </a:cubicBezTo>
                      <a:cubicBezTo>
                        <a:pt x="245793" y="101428"/>
                        <a:pt x="204155" y="59791"/>
                        <a:pt x="152792" y="59791"/>
                      </a:cubicBezTo>
                      <a:close/>
                      <a:moveTo>
                        <a:pt x="152792" y="0"/>
                      </a:moveTo>
                      <a:cubicBezTo>
                        <a:pt x="237177" y="0"/>
                        <a:pt x="305584" y="68407"/>
                        <a:pt x="305584" y="152792"/>
                      </a:cubicBezTo>
                      <a:cubicBezTo>
                        <a:pt x="305584" y="237177"/>
                        <a:pt x="237177" y="305584"/>
                        <a:pt x="152792" y="305584"/>
                      </a:cubicBezTo>
                      <a:cubicBezTo>
                        <a:pt x="68407" y="305584"/>
                        <a:pt x="0" y="237177"/>
                        <a:pt x="0" y="152792"/>
                      </a:cubicBezTo>
                      <a:cubicBezTo>
                        <a:pt x="0" y="68407"/>
                        <a:pt x="68407" y="0"/>
                        <a:pt x="152792" y="0"/>
                      </a:cubicBezTo>
                      <a:close/>
                    </a:path>
                  </a:pathLst>
                </a:cu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 sz="1125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339027" y="6437138"/>
            <a:ext cx="3088093" cy="246221"/>
            <a:chOff x="893847" y="9898598"/>
            <a:chExt cx="4940949" cy="393954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893847" y="9898598"/>
              <a:ext cx="4940949" cy="393954"/>
              <a:chOff x="1021995" y="9934119"/>
              <a:chExt cx="4940949" cy="393954"/>
            </a:xfrm>
          </p:grpSpPr>
          <p:sp>
            <p:nvSpPr>
              <p:cNvPr id="45" name="Freeform 62"/>
              <p:cNvSpPr>
                <a:spLocks noEditPoints="1"/>
              </p:cNvSpPr>
              <p:nvPr/>
            </p:nvSpPr>
            <p:spPr bwMode="auto">
              <a:xfrm>
                <a:off x="1021995" y="10010675"/>
                <a:ext cx="219920" cy="216220"/>
              </a:xfrm>
              <a:custGeom>
                <a:avLst/>
                <a:gdLst>
                  <a:gd name="T0" fmla="*/ 92739 w 55"/>
                  <a:gd name="T1" fmla="*/ 185737 h 54"/>
                  <a:gd name="T2" fmla="*/ 0 w 55"/>
                  <a:gd name="T3" fmla="*/ 92869 h 54"/>
                  <a:gd name="T4" fmla="*/ 92739 w 55"/>
                  <a:gd name="T5" fmla="*/ 0 h 54"/>
                  <a:gd name="T6" fmla="*/ 188913 w 55"/>
                  <a:gd name="T7" fmla="*/ 92869 h 54"/>
                  <a:gd name="T8" fmla="*/ 92739 w 55"/>
                  <a:gd name="T9" fmla="*/ 185737 h 54"/>
                  <a:gd name="T10" fmla="*/ 13739 w 55"/>
                  <a:gd name="T11" fmla="*/ 92869 h 54"/>
                  <a:gd name="T12" fmla="*/ 92739 w 55"/>
                  <a:gd name="T13" fmla="*/ 171979 h 54"/>
                  <a:gd name="T14" fmla="*/ 171739 w 55"/>
                  <a:gd name="T15" fmla="*/ 92869 h 54"/>
                  <a:gd name="T16" fmla="*/ 92739 w 55"/>
                  <a:gd name="T17" fmla="*/ 13758 h 54"/>
                  <a:gd name="T18" fmla="*/ 13739 w 55"/>
                  <a:gd name="T19" fmla="*/ 92869 h 54"/>
                  <a:gd name="T20" fmla="*/ 140826 w 55"/>
                  <a:gd name="T21" fmla="*/ 127264 h 54"/>
                  <a:gd name="T22" fmla="*/ 96174 w 55"/>
                  <a:gd name="T23" fmla="*/ 151341 h 54"/>
                  <a:gd name="T24" fmla="*/ 37783 w 55"/>
                  <a:gd name="T25" fmla="*/ 92869 h 54"/>
                  <a:gd name="T26" fmla="*/ 96174 w 55"/>
                  <a:gd name="T27" fmla="*/ 34396 h 54"/>
                  <a:gd name="T28" fmla="*/ 137391 w 55"/>
                  <a:gd name="T29" fmla="*/ 58473 h 54"/>
                  <a:gd name="T30" fmla="*/ 137391 w 55"/>
                  <a:gd name="T31" fmla="*/ 72231 h 54"/>
                  <a:gd name="T32" fmla="*/ 137391 w 55"/>
                  <a:gd name="T33" fmla="*/ 72231 h 54"/>
                  <a:gd name="T34" fmla="*/ 123652 w 55"/>
                  <a:gd name="T35" fmla="*/ 72231 h 54"/>
                  <a:gd name="T36" fmla="*/ 120217 w 55"/>
                  <a:gd name="T37" fmla="*/ 72231 h 54"/>
                  <a:gd name="T38" fmla="*/ 120217 w 55"/>
                  <a:gd name="T39" fmla="*/ 61912 h 54"/>
                  <a:gd name="T40" fmla="*/ 96174 w 55"/>
                  <a:gd name="T41" fmla="*/ 51594 h 54"/>
                  <a:gd name="T42" fmla="*/ 54957 w 55"/>
                  <a:gd name="T43" fmla="*/ 92869 h 54"/>
                  <a:gd name="T44" fmla="*/ 96174 w 55"/>
                  <a:gd name="T45" fmla="*/ 134143 h 54"/>
                  <a:gd name="T46" fmla="*/ 120217 w 55"/>
                  <a:gd name="T47" fmla="*/ 123825 h 54"/>
                  <a:gd name="T48" fmla="*/ 120217 w 55"/>
                  <a:gd name="T49" fmla="*/ 113506 h 54"/>
                  <a:gd name="T50" fmla="*/ 123652 w 55"/>
                  <a:gd name="T51" fmla="*/ 113506 h 54"/>
                  <a:gd name="T52" fmla="*/ 137391 w 55"/>
                  <a:gd name="T53" fmla="*/ 113506 h 54"/>
                  <a:gd name="T54" fmla="*/ 140826 w 55"/>
                  <a:gd name="T55" fmla="*/ 113506 h 54"/>
                  <a:gd name="T56" fmla="*/ 140826 w 55"/>
                  <a:gd name="T57" fmla="*/ 12726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4" y="27"/>
                    </a:moveTo>
                    <a:cubicBezTo>
                      <a:pt x="4" y="40"/>
                      <a:pt x="15" y="50"/>
                      <a:pt x="27" y="50"/>
                    </a:cubicBezTo>
                    <a:cubicBezTo>
                      <a:pt x="40" y="50"/>
                      <a:pt x="50" y="40"/>
                      <a:pt x="50" y="27"/>
                    </a:cubicBezTo>
                    <a:cubicBezTo>
                      <a:pt x="50" y="14"/>
                      <a:pt x="40" y="4"/>
                      <a:pt x="27" y="4"/>
                    </a:cubicBezTo>
                    <a:cubicBezTo>
                      <a:pt x="15" y="4"/>
                      <a:pt x="4" y="14"/>
                      <a:pt x="4" y="27"/>
                    </a:cubicBezTo>
                    <a:close/>
                    <a:moveTo>
                      <a:pt x="41" y="37"/>
                    </a:moveTo>
                    <a:cubicBezTo>
                      <a:pt x="41" y="42"/>
                      <a:pt x="33" y="44"/>
                      <a:pt x="28" y="44"/>
                    </a:cubicBezTo>
                    <a:cubicBezTo>
                      <a:pt x="18" y="44"/>
                      <a:pt x="11" y="37"/>
                      <a:pt x="11" y="27"/>
                    </a:cubicBezTo>
                    <a:cubicBezTo>
                      <a:pt x="11" y="17"/>
                      <a:pt x="18" y="10"/>
                      <a:pt x="28" y="10"/>
                    </a:cubicBezTo>
                    <a:cubicBezTo>
                      <a:pt x="31" y="10"/>
                      <a:pt x="40" y="11"/>
                      <a:pt x="40" y="1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1" y="15"/>
                      <a:pt x="16" y="20"/>
                      <a:pt x="16" y="27"/>
                    </a:cubicBezTo>
                    <a:cubicBezTo>
                      <a:pt x="16" y="34"/>
                      <a:pt x="21" y="39"/>
                      <a:pt x="28" y="39"/>
                    </a:cubicBezTo>
                    <a:cubicBezTo>
                      <a:pt x="31" y="39"/>
                      <a:pt x="35" y="38"/>
                      <a:pt x="35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l"/>
                <a:endParaRPr lang="en-US" sz="875" dirty="0">
                  <a:solidFill>
                    <a:schemeClr val="bg1">
                      <a:lumMod val="85000"/>
                    </a:schemeClr>
                  </a:solidFill>
                  <a:latin typeface="Advent Pro" panose="02000506040000020004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301976" y="9934119"/>
                <a:ext cx="4660968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spc="188" dirty="0">
                    <a:solidFill>
                      <a:schemeClr val="bg1">
                        <a:lumMod val="75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CONVENTION  </a:t>
                </a:r>
                <a:r>
                  <a:rPr lang="en-US" sz="1000" spc="188" dirty="0" smtClean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2030.ALL </a:t>
                </a:r>
                <a:r>
                  <a:rPr lang="en-US" sz="1000" spc="188" dirty="0">
                    <a:solidFill>
                      <a:schemeClr val="bg1">
                        <a:lumMod val="75000"/>
                        <a:alpha val="60000"/>
                      </a:schemeClr>
                    </a:solidFill>
                    <a:latin typeface="Walkway Bold" panose="000004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RIGHTS</a:t>
                </a:r>
                <a:endParaRPr lang="id-ID" sz="1000" spc="188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Walkway Bold" panose="000004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4" name="Rectangle 43"/>
            <p:cNvSpPr/>
            <p:nvPr userDrawn="1"/>
          </p:nvSpPr>
          <p:spPr>
            <a:xfrm>
              <a:off x="2965057" y="9993192"/>
              <a:ext cx="18000" cy="149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5559" y="4336023"/>
            <a:ext cx="2251178" cy="1492892"/>
            <a:chOff x="633688" y="6981417"/>
            <a:chExt cx="3601884" cy="2388626"/>
          </a:xfrm>
        </p:grpSpPr>
        <p:sp>
          <p:nvSpPr>
            <p:cNvPr id="21" name="TextBox 20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18794" y="4336023"/>
            <a:ext cx="2251178" cy="1492892"/>
            <a:chOff x="633688" y="6981417"/>
            <a:chExt cx="3601884" cy="2388626"/>
          </a:xfrm>
        </p:grpSpPr>
        <p:sp>
          <p:nvSpPr>
            <p:cNvPr id="48" name="TextBox 47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22028" y="4336023"/>
            <a:ext cx="2251178" cy="1492892"/>
            <a:chOff x="633688" y="6981417"/>
            <a:chExt cx="3601884" cy="2388626"/>
          </a:xfrm>
        </p:grpSpPr>
        <p:sp>
          <p:nvSpPr>
            <p:cNvPr id="52" name="TextBox 51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25263" y="4336023"/>
            <a:ext cx="2251178" cy="1492892"/>
            <a:chOff x="633688" y="6981417"/>
            <a:chExt cx="3601884" cy="2388626"/>
          </a:xfrm>
        </p:grpSpPr>
        <p:sp>
          <p:nvSpPr>
            <p:cNvPr id="56" name="TextBox 55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27579" y="2831343"/>
            <a:ext cx="796855" cy="796855"/>
            <a:chOff x="16378250" y="7299836"/>
            <a:chExt cx="1522644" cy="1522644"/>
          </a:xfrm>
        </p:grpSpPr>
        <p:sp>
          <p:nvSpPr>
            <p:cNvPr id="61" name="Oval 60"/>
            <p:cNvSpPr/>
            <p:nvPr/>
          </p:nvSpPr>
          <p:spPr>
            <a:xfrm>
              <a:off x="16378250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6917046" y="7736780"/>
              <a:ext cx="445052" cy="648756"/>
              <a:chOff x="3582988" y="3510757"/>
              <a:chExt cx="319088" cy="465138"/>
            </a:xfrm>
            <a:solidFill>
              <a:schemeClr val="accent4"/>
            </a:solidFill>
          </p:grpSpPr>
          <p:sp>
            <p:nvSpPr>
              <p:cNvPr id="6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40908" y="2831343"/>
            <a:ext cx="796855" cy="796855"/>
            <a:chOff x="11404959" y="3715762"/>
            <a:chExt cx="1522644" cy="1522644"/>
          </a:xfrm>
        </p:grpSpPr>
        <p:sp>
          <p:nvSpPr>
            <p:cNvPr id="66" name="Oval 65"/>
            <p:cNvSpPr/>
            <p:nvPr/>
          </p:nvSpPr>
          <p:spPr>
            <a:xfrm>
              <a:off x="11404959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923275" y="4152707"/>
              <a:ext cx="486012" cy="648754"/>
              <a:chOff x="2639219" y="3510757"/>
              <a:chExt cx="348456" cy="465138"/>
            </a:xfrm>
            <a:solidFill>
              <a:schemeClr val="accent3"/>
            </a:solidFill>
          </p:grpSpPr>
          <p:sp>
            <p:nvSpPr>
              <p:cNvPr id="68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154237" y="2831343"/>
            <a:ext cx="796855" cy="796855"/>
            <a:chOff x="6535519" y="7299836"/>
            <a:chExt cx="1522644" cy="1522644"/>
          </a:xfrm>
        </p:grpSpPr>
        <p:sp>
          <p:nvSpPr>
            <p:cNvPr id="71" name="Oval 70"/>
            <p:cNvSpPr/>
            <p:nvPr/>
          </p:nvSpPr>
          <p:spPr>
            <a:xfrm>
              <a:off x="6535519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72" name="AutoShape 117"/>
            <p:cNvSpPr/>
            <p:nvPr/>
          </p:nvSpPr>
          <p:spPr bwMode="auto">
            <a:xfrm>
              <a:off x="6973017" y="7818152"/>
              <a:ext cx="647648" cy="48601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7566" y="2831343"/>
            <a:ext cx="796855" cy="796855"/>
            <a:chOff x="1562228" y="3715762"/>
            <a:chExt cx="1522644" cy="1522644"/>
          </a:xfrm>
        </p:grpSpPr>
        <p:sp>
          <p:nvSpPr>
            <p:cNvPr id="74" name="Oval 73"/>
            <p:cNvSpPr/>
            <p:nvPr/>
          </p:nvSpPr>
          <p:spPr>
            <a:xfrm>
              <a:off x="1562228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999726" y="4234078"/>
              <a:ext cx="647648" cy="486012"/>
              <a:chOff x="712110" y="4037334"/>
              <a:chExt cx="464344" cy="348456"/>
            </a:xfrm>
            <a:solidFill>
              <a:schemeClr val="accent1"/>
            </a:solidFill>
          </p:grpSpPr>
          <p:sp>
            <p:nvSpPr>
              <p:cNvPr id="76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7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793" y="0"/>
            <a:ext cx="2684774" cy="1786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19"/>
          <p:cNvGrpSpPr/>
          <p:nvPr/>
        </p:nvGrpSpPr>
        <p:grpSpPr>
          <a:xfrm>
            <a:off x="3694786" y="1214056"/>
            <a:ext cx="4802427" cy="4024680"/>
            <a:chOff x="633688" y="3789557"/>
            <a:chExt cx="2676252" cy="6439489"/>
          </a:xfrm>
        </p:grpSpPr>
        <p:sp>
          <p:nvSpPr>
            <p:cNvPr id="7" name="TextBox 20"/>
            <p:cNvSpPr txBox="1"/>
            <p:nvPr/>
          </p:nvSpPr>
          <p:spPr>
            <a:xfrm>
              <a:off x="1311684" y="3789557"/>
              <a:ext cx="1332170" cy="423500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600" b="1" spc="188" dirty="0">
                  <a:solidFill>
                    <a:schemeClr val="accent1"/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633688" y="7424340"/>
              <a:ext cx="2676251" cy="935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pc="188" dirty="0">
                  <a:solidFill>
                    <a:schemeClr val="accent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9" name="Rectangle 22"/>
            <p:cNvSpPr/>
            <p:nvPr/>
          </p:nvSpPr>
          <p:spPr>
            <a:xfrm>
              <a:off x="633691" y="8363305"/>
              <a:ext cx="2676249" cy="1865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9426" y="2115792"/>
            <a:ext cx="6086574" cy="2053604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09" name="Rectangle 108"/>
          <p:cNvSpPr/>
          <p:nvPr/>
        </p:nvSpPr>
        <p:spPr>
          <a:xfrm>
            <a:off x="6096001" y="2115792"/>
            <a:ext cx="6086574" cy="205360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0" name="Rectangle 109"/>
          <p:cNvSpPr/>
          <p:nvPr/>
        </p:nvSpPr>
        <p:spPr>
          <a:xfrm>
            <a:off x="9426" y="4169397"/>
            <a:ext cx="6086574" cy="205360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1" name="Rectangle 110"/>
          <p:cNvSpPr/>
          <p:nvPr/>
        </p:nvSpPr>
        <p:spPr>
          <a:xfrm>
            <a:off x="6096001" y="4169397"/>
            <a:ext cx="6086574" cy="2053604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16" name="Group 115"/>
          <p:cNvGrpSpPr/>
          <p:nvPr/>
        </p:nvGrpSpPr>
        <p:grpSpPr>
          <a:xfrm>
            <a:off x="3452850" y="539916"/>
            <a:ext cx="5286301" cy="1195870"/>
            <a:chOff x="5509478" y="863865"/>
            <a:chExt cx="8458082" cy="1913392"/>
          </a:xfrm>
        </p:grpSpPr>
        <p:sp>
          <p:nvSpPr>
            <p:cNvPr id="114" name="Rectangle 113"/>
            <p:cNvSpPr/>
            <p:nvPr/>
          </p:nvSpPr>
          <p:spPr>
            <a:xfrm>
              <a:off x="5509478" y="863865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513129" y="2693217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81423" y="2417153"/>
            <a:ext cx="3437904" cy="1466271"/>
            <a:chOff x="1014162" y="4155258"/>
            <a:chExt cx="5500647" cy="2346032"/>
          </a:xfrm>
        </p:grpSpPr>
        <p:sp>
          <p:nvSpPr>
            <p:cNvPr id="127" name="Rectangle 126"/>
            <p:cNvSpPr/>
            <p:nvPr/>
          </p:nvSpPr>
          <p:spPr>
            <a:xfrm>
              <a:off x="1014164" y="4722342"/>
              <a:ext cx="5357692" cy="1778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14162" y="4155258"/>
              <a:ext cx="5500647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STRENGHTS</a:t>
              </a:r>
              <a:endPara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81423" y="4470757"/>
            <a:ext cx="3437904" cy="1466271"/>
            <a:chOff x="1014162" y="4155258"/>
            <a:chExt cx="5500647" cy="2346032"/>
          </a:xfrm>
        </p:grpSpPr>
        <p:sp>
          <p:nvSpPr>
            <p:cNvPr id="131" name="Rectangle 130"/>
            <p:cNvSpPr/>
            <p:nvPr/>
          </p:nvSpPr>
          <p:spPr>
            <a:xfrm>
              <a:off x="1014164" y="4722342"/>
              <a:ext cx="5357692" cy="1778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14162" y="4155258"/>
              <a:ext cx="5500647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THREATS</a:t>
              </a:r>
              <a:endPara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 flipH="1">
            <a:off x="8286949" y="2417153"/>
            <a:ext cx="3437904" cy="1466271"/>
            <a:chOff x="1014162" y="4155258"/>
            <a:chExt cx="5500647" cy="2346032"/>
          </a:xfrm>
        </p:grpSpPr>
        <p:sp>
          <p:nvSpPr>
            <p:cNvPr id="134" name="Rectangle 133"/>
            <p:cNvSpPr/>
            <p:nvPr/>
          </p:nvSpPr>
          <p:spPr>
            <a:xfrm>
              <a:off x="1014164" y="4722342"/>
              <a:ext cx="5357692" cy="1778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014162" y="4155258"/>
              <a:ext cx="5500647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WEAKNESSES</a:t>
              </a:r>
              <a:endPara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 flipH="1">
            <a:off x="8286949" y="4470757"/>
            <a:ext cx="3437904" cy="1466271"/>
            <a:chOff x="1014162" y="4155258"/>
            <a:chExt cx="5500647" cy="2346032"/>
          </a:xfrm>
        </p:grpSpPr>
        <p:sp>
          <p:nvSpPr>
            <p:cNvPr id="137" name="Rectangle 136"/>
            <p:cNvSpPr/>
            <p:nvPr/>
          </p:nvSpPr>
          <p:spPr>
            <a:xfrm>
              <a:off x="1014164" y="4722342"/>
              <a:ext cx="5357692" cy="1778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014162" y="4155258"/>
              <a:ext cx="5500647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75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OPPORTUNITIES</a:t>
              </a:r>
              <a:endPara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8184" y="2221582"/>
            <a:ext cx="3895625" cy="3895629"/>
            <a:chOff x="6622014" y="3554531"/>
            <a:chExt cx="6233000" cy="6233006"/>
          </a:xfrm>
        </p:grpSpPr>
        <p:sp>
          <p:nvSpPr>
            <p:cNvPr id="117" name="Freeform: Shape 116"/>
            <p:cNvSpPr/>
            <p:nvPr/>
          </p:nvSpPr>
          <p:spPr>
            <a:xfrm>
              <a:off x="6622014" y="3554531"/>
              <a:ext cx="3116505" cy="3116503"/>
            </a:xfrm>
            <a:custGeom>
              <a:avLst/>
              <a:gdLst>
                <a:gd name="connsiteX0" fmla="*/ 1913133 w 1913133"/>
                <a:gd name="connsiteY0" fmla="*/ 0 h 1913133"/>
                <a:gd name="connsiteX1" fmla="*/ 1913133 w 1913133"/>
                <a:gd name="connsiteY1" fmla="*/ 1913133 h 1913133"/>
                <a:gd name="connsiteX2" fmla="*/ 0 w 1913133"/>
                <a:gd name="connsiteY2" fmla="*/ 1912682 h 1913133"/>
                <a:gd name="connsiteX3" fmla="*/ 1913133 w 1913133"/>
                <a:gd name="connsiteY3" fmla="*/ 0 h 191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133" h="1913133">
                  <a:moveTo>
                    <a:pt x="1913133" y="0"/>
                  </a:moveTo>
                  <a:lnTo>
                    <a:pt x="1913133" y="1913133"/>
                  </a:lnTo>
                  <a:lnTo>
                    <a:pt x="0" y="1912682"/>
                  </a:lnTo>
                  <a:cubicBezTo>
                    <a:pt x="249" y="856264"/>
                    <a:pt x="856715" y="0"/>
                    <a:pt x="19131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8000"/>
              </a:schemeClr>
            </a:solidFill>
            <a:ln>
              <a:noFill/>
            </a:ln>
            <a:effectLst>
              <a:outerShdw blurRad="1270000" dist="2540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9738519" y="3554531"/>
              <a:ext cx="3116495" cy="3116503"/>
            </a:xfrm>
            <a:custGeom>
              <a:avLst/>
              <a:gdLst>
                <a:gd name="connsiteX0" fmla="*/ 0 w 1913127"/>
                <a:gd name="connsiteY0" fmla="*/ 0 h 1913133"/>
                <a:gd name="connsiteX1" fmla="*/ 1913127 w 1913127"/>
                <a:gd name="connsiteY1" fmla="*/ 1908434 h 1913133"/>
                <a:gd name="connsiteX2" fmla="*/ 0 w 1913127"/>
                <a:gd name="connsiteY2" fmla="*/ 1913133 h 1913133"/>
                <a:gd name="connsiteX3" fmla="*/ 0 w 1913127"/>
                <a:gd name="connsiteY3" fmla="*/ 0 h 191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127" h="1913133">
                  <a:moveTo>
                    <a:pt x="0" y="0"/>
                  </a:moveTo>
                  <a:cubicBezTo>
                    <a:pt x="1054759" y="0"/>
                    <a:pt x="1910536" y="853678"/>
                    <a:pt x="1913127" y="1908434"/>
                  </a:cubicBezTo>
                  <a:lnTo>
                    <a:pt x="0" y="1913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8000"/>
              </a:schemeClr>
            </a:solidFill>
            <a:ln>
              <a:noFill/>
            </a:ln>
            <a:effectLst>
              <a:outerShdw blurRad="1270000" dist="2540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6622088" y="6671034"/>
              <a:ext cx="3116431" cy="3116503"/>
            </a:xfrm>
            <a:custGeom>
              <a:avLst/>
              <a:gdLst>
                <a:gd name="connsiteX0" fmla="*/ 1913088 w 1913088"/>
                <a:gd name="connsiteY0" fmla="*/ 0 h 1913133"/>
                <a:gd name="connsiteX1" fmla="*/ 1913088 w 1913088"/>
                <a:gd name="connsiteY1" fmla="*/ 1913133 h 1913133"/>
                <a:gd name="connsiteX2" fmla="*/ 0 w 1913088"/>
                <a:gd name="connsiteY2" fmla="*/ 13132 h 1913133"/>
                <a:gd name="connsiteX3" fmla="*/ 1913088 w 1913088"/>
                <a:gd name="connsiteY3" fmla="*/ 0 h 191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088" h="1913133">
                  <a:moveTo>
                    <a:pt x="1913088" y="0"/>
                  </a:moveTo>
                  <a:lnTo>
                    <a:pt x="1913088" y="1913133"/>
                  </a:lnTo>
                  <a:cubicBezTo>
                    <a:pt x="861618" y="1913133"/>
                    <a:pt x="7217" y="1064577"/>
                    <a:pt x="0" y="13132"/>
                  </a:cubicBezTo>
                  <a:lnTo>
                    <a:pt x="191308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38000"/>
              </a:schemeClr>
            </a:solidFill>
            <a:ln>
              <a:noFill/>
            </a:ln>
            <a:effectLst>
              <a:outerShdw blurRad="1270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9738519" y="6671034"/>
              <a:ext cx="3116495" cy="3116503"/>
            </a:xfrm>
            <a:custGeom>
              <a:avLst/>
              <a:gdLst>
                <a:gd name="connsiteX0" fmla="*/ 0 w 1913127"/>
                <a:gd name="connsiteY0" fmla="*/ 0 h 1913133"/>
                <a:gd name="connsiteX1" fmla="*/ 1913127 w 1913127"/>
                <a:gd name="connsiteY1" fmla="*/ 4708 h 1913133"/>
                <a:gd name="connsiteX2" fmla="*/ 0 w 1913127"/>
                <a:gd name="connsiteY2" fmla="*/ 1913133 h 1913133"/>
                <a:gd name="connsiteX3" fmla="*/ 0 w 1913127"/>
                <a:gd name="connsiteY3" fmla="*/ 0 h 191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127" h="1913133">
                  <a:moveTo>
                    <a:pt x="0" y="0"/>
                  </a:moveTo>
                  <a:lnTo>
                    <a:pt x="1913127" y="4708"/>
                  </a:lnTo>
                  <a:cubicBezTo>
                    <a:pt x="1910531" y="1059461"/>
                    <a:pt x="1054756" y="1913133"/>
                    <a:pt x="0" y="19131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38000"/>
              </a:schemeClr>
            </a:solidFill>
            <a:ln>
              <a:noFill/>
            </a:ln>
            <a:effectLst>
              <a:outerShdw blurRad="12700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sz="15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162944" y="4246088"/>
              <a:ext cx="2643045" cy="2271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625" b="1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9630128" y="4246088"/>
              <a:ext cx="2643045" cy="2271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625" b="1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162944" y="6671035"/>
              <a:ext cx="2643045" cy="2271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625" b="1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9630128" y="6671035"/>
              <a:ext cx="2643045" cy="2271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625" b="1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9247465" y="6183821"/>
              <a:ext cx="982108" cy="982106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278" y="539916"/>
            <a:ext cx="5286301" cy="1195870"/>
            <a:chOff x="1014164" y="3962906"/>
            <a:chExt cx="8458082" cy="1913392"/>
          </a:xfrm>
        </p:grpSpPr>
        <p:sp>
          <p:nvSpPr>
            <p:cNvPr id="3" name="Rectangle 2"/>
            <p:cNvSpPr/>
            <p:nvPr/>
          </p:nvSpPr>
          <p:spPr>
            <a:xfrm>
              <a:off x="1014164" y="3962906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8" name="Rectangle 7"/>
          <p:cNvSpPr/>
          <p:nvPr/>
        </p:nvSpPr>
        <p:spPr>
          <a:xfrm>
            <a:off x="715906" y="3512340"/>
            <a:ext cx="5472863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907" y="2874236"/>
            <a:ext cx="343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STRENGHTS</a:t>
            </a:r>
            <a:endParaRPr lang="en-US" sz="2000" spc="375" dirty="0">
              <a:solidFill>
                <a:schemeClr val="bg1"/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385" y="4698931"/>
            <a:ext cx="2173379" cy="942930"/>
            <a:chOff x="999151" y="7388814"/>
            <a:chExt cx="3477407" cy="1508688"/>
          </a:xfrm>
        </p:grpSpPr>
        <p:sp>
          <p:nvSpPr>
            <p:cNvPr id="16" name="Freeform 45"/>
            <p:cNvSpPr>
              <a:spLocks noEditPoints="1"/>
            </p:cNvSpPr>
            <p:nvPr/>
          </p:nvSpPr>
          <p:spPr bwMode="auto">
            <a:xfrm>
              <a:off x="999151" y="7471588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81150" y="7388814"/>
              <a:ext cx="2895408" cy="1508688"/>
              <a:chOff x="633688" y="7861355"/>
              <a:chExt cx="2895408" cy="150868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126447" y="4698931"/>
            <a:ext cx="2173379" cy="942930"/>
            <a:chOff x="4708650" y="7405328"/>
            <a:chExt cx="3477407" cy="1508688"/>
          </a:xfrm>
        </p:grpSpPr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4708650" y="7488102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90649" y="7405328"/>
              <a:ext cx="2895408" cy="1508688"/>
              <a:chOff x="633688" y="7861355"/>
              <a:chExt cx="2895408" cy="150868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3278" y="539916"/>
            <a:ext cx="5286301" cy="1195870"/>
            <a:chOff x="1014164" y="3962906"/>
            <a:chExt cx="8458082" cy="1913392"/>
          </a:xfrm>
        </p:grpSpPr>
        <p:sp>
          <p:nvSpPr>
            <p:cNvPr id="20" name="Rectangle 19"/>
            <p:cNvSpPr/>
            <p:nvPr/>
          </p:nvSpPr>
          <p:spPr>
            <a:xfrm>
              <a:off x="1014164" y="3962906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5906" y="3512340"/>
            <a:ext cx="4897907" cy="90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5907" y="2874236"/>
            <a:ext cx="343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WEAKNESSES</a:t>
            </a:r>
            <a:endParaRPr lang="en-US" sz="2000" spc="375" dirty="0">
              <a:solidFill>
                <a:schemeClr val="bg1"/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0385" y="4698931"/>
            <a:ext cx="2173379" cy="942930"/>
            <a:chOff x="999151" y="7388814"/>
            <a:chExt cx="3477407" cy="1508688"/>
          </a:xfrm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999151" y="7471588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81150" y="7388814"/>
              <a:ext cx="2895408" cy="1508688"/>
              <a:chOff x="633688" y="7861355"/>
              <a:chExt cx="2895408" cy="150868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126447" y="4698931"/>
            <a:ext cx="2173379" cy="942930"/>
            <a:chOff x="4708650" y="7405328"/>
            <a:chExt cx="3477407" cy="1508688"/>
          </a:xfrm>
        </p:grpSpPr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4708650" y="7488102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290649" y="7405328"/>
              <a:ext cx="2895408" cy="1508688"/>
              <a:chOff x="633688" y="7861355"/>
              <a:chExt cx="2895408" cy="15086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3278" y="539916"/>
            <a:ext cx="5286301" cy="1195870"/>
            <a:chOff x="1014164" y="3962906"/>
            <a:chExt cx="8458082" cy="1913392"/>
          </a:xfrm>
        </p:grpSpPr>
        <p:sp>
          <p:nvSpPr>
            <p:cNvPr id="20" name="Rectangle 19"/>
            <p:cNvSpPr/>
            <p:nvPr/>
          </p:nvSpPr>
          <p:spPr>
            <a:xfrm>
              <a:off x="1014164" y="3962906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5906" y="3512340"/>
            <a:ext cx="5472863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5907" y="2874236"/>
            <a:ext cx="343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OPPORTUNITIES</a:t>
            </a:r>
            <a:endParaRPr lang="en-US" sz="2000" spc="375" dirty="0">
              <a:solidFill>
                <a:schemeClr val="bg1"/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0385" y="4698931"/>
            <a:ext cx="2173379" cy="942930"/>
            <a:chOff x="999151" y="7388814"/>
            <a:chExt cx="3477407" cy="1508688"/>
          </a:xfrm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999151" y="7471588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81150" y="7388814"/>
              <a:ext cx="2895408" cy="1508688"/>
              <a:chOff x="633688" y="7861355"/>
              <a:chExt cx="2895408" cy="150868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126447" y="4698931"/>
            <a:ext cx="2173379" cy="942930"/>
            <a:chOff x="4708650" y="7405328"/>
            <a:chExt cx="3477407" cy="1508688"/>
          </a:xfrm>
        </p:grpSpPr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4708650" y="7488102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290649" y="7405328"/>
              <a:ext cx="2895408" cy="1508688"/>
              <a:chOff x="633688" y="7861355"/>
              <a:chExt cx="2895408" cy="15086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3278" y="539916"/>
            <a:ext cx="5286301" cy="1195870"/>
            <a:chOff x="1014164" y="3962906"/>
            <a:chExt cx="8458082" cy="1913392"/>
          </a:xfrm>
        </p:grpSpPr>
        <p:sp>
          <p:nvSpPr>
            <p:cNvPr id="20" name="Rectangle 19"/>
            <p:cNvSpPr/>
            <p:nvPr/>
          </p:nvSpPr>
          <p:spPr>
            <a:xfrm>
              <a:off x="1014164" y="3962906"/>
              <a:ext cx="845808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SWOT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5906" y="3512340"/>
            <a:ext cx="5472863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5907" y="2874236"/>
            <a:ext cx="343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THREATS</a:t>
            </a:r>
            <a:endParaRPr lang="en-US" sz="2000" spc="375" dirty="0">
              <a:solidFill>
                <a:schemeClr val="bg1"/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0385" y="4698931"/>
            <a:ext cx="2173379" cy="942930"/>
            <a:chOff x="999151" y="7388814"/>
            <a:chExt cx="3477407" cy="1508688"/>
          </a:xfrm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999151" y="7471588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81150" y="7388814"/>
              <a:ext cx="2895408" cy="1508688"/>
              <a:chOff x="633688" y="7861355"/>
              <a:chExt cx="2895408" cy="150868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126447" y="4698931"/>
            <a:ext cx="2173379" cy="942930"/>
            <a:chOff x="4708650" y="7405328"/>
            <a:chExt cx="3477407" cy="1508688"/>
          </a:xfrm>
        </p:grpSpPr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4708650" y="7488102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290649" y="7405328"/>
              <a:ext cx="2895408" cy="1508688"/>
              <a:chOff x="633688" y="7861355"/>
              <a:chExt cx="2895408" cy="15086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bg1"/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3690" y="8363305"/>
                <a:ext cx="2895406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5337" y="-1378995"/>
            <a:ext cx="9066663" cy="82369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1931680" cy="707636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2" y="-541781"/>
            <a:ext cx="6094863" cy="6094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986909" y="4040372"/>
            <a:ext cx="5109091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tlantis the lost City" pitchFamily="2" charset="0"/>
              </a:rPr>
              <a:t>THANKS</a:t>
            </a:r>
            <a:endParaRPr lang="zh-CN" altLang="en-US" sz="11500" dirty="0">
              <a:solidFill>
                <a:schemeClr val="bg1"/>
              </a:solidFill>
              <a:latin typeface="Atlantis the lost Cit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9" y="0"/>
            <a:ext cx="2684774" cy="1786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19"/>
          <p:cNvGrpSpPr/>
          <p:nvPr/>
        </p:nvGrpSpPr>
        <p:grpSpPr>
          <a:xfrm>
            <a:off x="596585" y="2064661"/>
            <a:ext cx="5004442" cy="3939619"/>
            <a:chOff x="521111" y="3925655"/>
            <a:chExt cx="2788829" cy="6303391"/>
          </a:xfrm>
        </p:grpSpPr>
        <p:sp>
          <p:nvSpPr>
            <p:cNvPr id="7" name="TextBox 20"/>
            <p:cNvSpPr txBox="1"/>
            <p:nvPr/>
          </p:nvSpPr>
          <p:spPr>
            <a:xfrm>
              <a:off x="521111" y="3925655"/>
              <a:ext cx="1332170" cy="423500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r>
                <a:rPr lang="en-US" sz="16600" b="1" spc="188" dirty="0">
                  <a:solidFill>
                    <a:schemeClr val="accent1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633688" y="7030387"/>
              <a:ext cx="2676251" cy="172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spc="188" dirty="0">
                  <a:solidFill>
                    <a:schemeClr val="accent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9" name="Rectangle 22"/>
            <p:cNvSpPr/>
            <p:nvPr/>
          </p:nvSpPr>
          <p:spPr>
            <a:xfrm>
              <a:off x="633691" y="8363305"/>
              <a:ext cx="2676249" cy="1865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4518614" y="1005329"/>
            <a:ext cx="3132793" cy="48473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Rectangle 3"/>
          <p:cNvSpPr/>
          <p:nvPr/>
        </p:nvSpPr>
        <p:spPr>
          <a:xfrm>
            <a:off x="4986238" y="607327"/>
            <a:ext cx="221952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spc="188" dirty="0">
                <a:latin typeface="Walkway Black" panose="00000400000000000000" pitchFamily="2" charset="0"/>
                <a:cs typeface="Segoe UI" panose="020B0502040204020203" pitchFamily="34" charset="0"/>
              </a:rPr>
              <a:t>ADVERTISEMENT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40594" y="732361"/>
            <a:ext cx="3110813" cy="0"/>
            <a:chOff x="7214700" y="1123950"/>
            <a:chExt cx="4977300" cy="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214700" y="1123950"/>
              <a:ext cx="1024425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167575" y="1123950"/>
              <a:ext cx="1024425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689574" y="3876250"/>
            <a:ext cx="28128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 STRATEGY TO BE SUCCESS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75354" y="5093943"/>
            <a:ext cx="1241293" cy="28595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dirty="0">
                <a:latin typeface="Segoe UI Light" panose="020B0502040204020203" pitchFamily="34" charset="0"/>
                <a:cs typeface="Segoe UI Light" panose="020B0502040204020203" pitchFamily="34" charset="0"/>
              </a:rPr>
              <a:t>View More</a:t>
            </a:r>
            <a:endParaRPr lang="id-ID" sz="1125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5247" y="4349025"/>
            <a:ext cx="221952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b="1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lack" panose="00000400000000000000" pitchFamily="2" charset="0"/>
                <a:cs typeface="Segoe UI" panose="020B0502040204020203" pitchFamily="34" charset="0"/>
              </a:rPr>
              <a:t>17</a:t>
            </a:r>
            <a:r>
              <a:rPr lang="en-US" sz="3750" b="1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 OCT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3278" y="2400756"/>
            <a:ext cx="3337057" cy="2056489"/>
            <a:chOff x="1014164" y="3962906"/>
            <a:chExt cx="5339291" cy="3290382"/>
          </a:xfrm>
        </p:grpSpPr>
        <p:sp>
          <p:nvSpPr>
            <p:cNvPr id="17" name="Rectangle 16"/>
            <p:cNvSpPr/>
            <p:nvPr/>
          </p:nvSpPr>
          <p:spPr>
            <a:xfrm>
              <a:off x="1014164" y="3962906"/>
              <a:ext cx="5339291" cy="310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SECRET 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TO BE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SUCCESS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369" y="716924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312846" y="1784319"/>
            <a:ext cx="3169079" cy="329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 should be incapable of drawing a single stroke at the present moment; and yet I feel that I never was a greater artist than now. When, while the lovely valley teems with around me, and the meridian sun strikes the upper surface of the impenetrable foliage of my trees, and but a few stray gleams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4" grpId="0"/>
          <p:bldP spid="13" grpId="0"/>
          <p:bldP spid="14" grpId="0" animBg="1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4" grpId="0"/>
          <p:bldP spid="13" grpId="0"/>
          <p:bldP spid="14" grpId="0" animBg="1"/>
          <p:bldP spid="15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9426" y="2124807"/>
            <a:ext cx="4542201" cy="4098193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  <a:alpha val="45000"/>
                </a:schemeClr>
              </a:gs>
              <a:gs pos="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8" name="Rectangle 17"/>
          <p:cNvSpPr/>
          <p:nvPr/>
        </p:nvSpPr>
        <p:spPr>
          <a:xfrm>
            <a:off x="7640374" y="2124807"/>
            <a:ext cx="4542201" cy="4098193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  <a:alpha val="45000"/>
                </a:schemeClr>
              </a:gs>
              <a:gs pos="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51627" y="2124807"/>
            <a:ext cx="3088747" cy="4098193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2" name="Group 11"/>
          <p:cNvGrpSpPr/>
          <p:nvPr/>
        </p:nvGrpSpPr>
        <p:grpSpPr>
          <a:xfrm>
            <a:off x="4367261" y="2972616"/>
            <a:ext cx="3457478" cy="2417966"/>
            <a:chOff x="2152345" y="4086208"/>
            <a:chExt cx="5531964" cy="3868747"/>
          </a:xfrm>
        </p:grpSpPr>
        <p:sp>
          <p:nvSpPr>
            <p:cNvPr id="14" name="Rectangle 13"/>
            <p:cNvSpPr/>
            <p:nvPr/>
          </p:nvSpPr>
          <p:spPr>
            <a:xfrm>
              <a:off x="2152345" y="4086208"/>
              <a:ext cx="5531964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50" spc="188" dirty="0">
                  <a:solidFill>
                    <a:schemeClr val="bg1"/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Business Gallery</a:t>
              </a:r>
              <a:endParaRPr lang="en-US" sz="1750" spc="188" dirty="0">
                <a:solidFill>
                  <a:schemeClr val="bg1"/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7902" y="4846410"/>
              <a:ext cx="3697006" cy="3108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90709" y="4869946"/>
            <a:ext cx="3417825" cy="1008572"/>
            <a:chOff x="633689" y="6981417"/>
            <a:chExt cx="5468520" cy="1613715"/>
          </a:xfrm>
        </p:grpSpPr>
        <p:sp>
          <p:nvSpPr>
            <p:cNvPr id="20" name="TextBox 19"/>
            <p:cNvSpPr txBox="1"/>
            <p:nvPr/>
          </p:nvSpPr>
          <p:spPr>
            <a:xfrm>
              <a:off x="633689" y="6981417"/>
              <a:ext cx="998427" cy="8863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38873" y="7308511"/>
              <a:ext cx="2676250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Two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3689" y="7813380"/>
              <a:ext cx="5468520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6100" y="4869946"/>
            <a:ext cx="3417825" cy="1008572"/>
            <a:chOff x="633689" y="6981417"/>
            <a:chExt cx="5468520" cy="1613715"/>
          </a:xfrm>
        </p:grpSpPr>
        <p:sp>
          <p:nvSpPr>
            <p:cNvPr id="24" name="TextBox 23"/>
            <p:cNvSpPr txBox="1"/>
            <p:nvPr/>
          </p:nvSpPr>
          <p:spPr>
            <a:xfrm>
              <a:off x="633689" y="6981417"/>
              <a:ext cx="998427" cy="8863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38873" y="7308511"/>
              <a:ext cx="2676250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One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3689" y="7813380"/>
              <a:ext cx="5468520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8" grpId="0" animBg="1"/>
          <p:bldP spid="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47242" y="1336224"/>
            <a:ext cx="3770469" cy="1686694"/>
            <a:chOff x="1014164" y="4554578"/>
            <a:chExt cx="6032751" cy="2698710"/>
          </a:xfrm>
        </p:grpSpPr>
        <p:sp>
          <p:nvSpPr>
            <p:cNvPr id="25" name="Rectangle 24"/>
            <p:cNvSpPr/>
            <p:nvPr/>
          </p:nvSpPr>
          <p:spPr>
            <a:xfrm>
              <a:off x="1014164" y="4554578"/>
              <a:ext cx="6032751" cy="236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GALLERY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IMAGE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PLACEHOLDER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30369" y="716924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7242" y="3405851"/>
            <a:ext cx="4386723" cy="215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When, while the lovely valley teems with around me, and the meridian sun strikes the upper surface of the impenetrable foliage of my trees, and but a few stray gleams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4952569" y="3248182"/>
            <a:ext cx="377046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MAN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8" name="Rectangle 7"/>
          <p:cNvSpPr/>
          <p:nvPr/>
        </p:nvSpPr>
        <p:spPr>
          <a:xfrm>
            <a:off x="6096001" y="5223898"/>
            <a:ext cx="6086574" cy="983227"/>
          </a:xfrm>
          <a:prstGeom prst="rect">
            <a:avLst/>
          </a:pr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2">
                  <a:lumMod val="75000"/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9" name="Rectangle 8"/>
          <p:cNvSpPr/>
          <p:nvPr/>
        </p:nvSpPr>
        <p:spPr>
          <a:xfrm>
            <a:off x="6729853" y="5417353"/>
            <a:ext cx="35132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THE </a:t>
            </a:r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</a:t>
            </a:r>
          </a:p>
          <a:p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CONCEPT 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ONE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3279" y="2195774"/>
            <a:ext cx="4692214" cy="1457906"/>
            <a:chOff x="10570906" y="3354400"/>
            <a:chExt cx="7507543" cy="2332649"/>
          </a:xfrm>
        </p:grpSpPr>
        <p:grpSp>
          <p:nvGrpSpPr>
            <p:cNvPr id="13" name="Group 12"/>
            <p:cNvGrpSpPr/>
            <p:nvPr/>
          </p:nvGrpSpPr>
          <p:grpSpPr>
            <a:xfrm>
              <a:off x="10570907" y="3354400"/>
              <a:ext cx="2676250" cy="1304669"/>
              <a:chOff x="633688" y="6981417"/>
              <a:chExt cx="2676250" cy="130466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33690" y="6981417"/>
                <a:ext cx="1485843" cy="8863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3000" b="1" spc="188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2700000" scaled="0"/>
                    </a:gradFill>
                    <a:latin typeface="Walkway Black" panose="00000400000000000000" pitchFamily="2" charset="0"/>
                    <a:cs typeface="Montserrat Bold"/>
                  </a:rPr>
                  <a:t>80%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0570906" y="4680312"/>
              <a:ext cx="750754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0743" y="3986542"/>
            <a:ext cx="2602541" cy="758265"/>
            <a:chOff x="1090107" y="6378473"/>
            <a:chExt cx="4164065" cy="1213224"/>
          </a:xfrm>
        </p:grpSpPr>
        <p:grpSp>
          <p:nvGrpSpPr>
            <p:cNvPr id="17" name="Group 16"/>
            <p:cNvGrpSpPr/>
            <p:nvPr/>
          </p:nvGrpSpPr>
          <p:grpSpPr>
            <a:xfrm>
              <a:off x="1712368" y="6378473"/>
              <a:ext cx="3541804" cy="1213224"/>
              <a:chOff x="633688" y="7861355"/>
              <a:chExt cx="3541804" cy="121322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33688" y="7861355"/>
                <a:ext cx="267625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3690" y="8363307"/>
                <a:ext cx="354180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90107" y="6486283"/>
              <a:ext cx="333648" cy="486364"/>
              <a:chOff x="3582988" y="3510757"/>
              <a:chExt cx="319088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3278" y="4892864"/>
            <a:ext cx="2650005" cy="758265"/>
            <a:chOff x="1014164" y="7828590"/>
            <a:chExt cx="4240008" cy="1213224"/>
          </a:xfrm>
        </p:grpSpPr>
        <p:grpSp>
          <p:nvGrpSpPr>
            <p:cNvPr id="23" name="Group 22"/>
            <p:cNvGrpSpPr/>
            <p:nvPr/>
          </p:nvGrpSpPr>
          <p:grpSpPr>
            <a:xfrm>
              <a:off x="1014164" y="7957181"/>
              <a:ext cx="485534" cy="486364"/>
              <a:chOff x="7275629" y="3973834"/>
              <a:chExt cx="464344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8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9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12368" y="7828590"/>
              <a:ext cx="3541804" cy="1213224"/>
              <a:chOff x="633688" y="7861355"/>
              <a:chExt cx="3541804" cy="121322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33688" y="7861355"/>
                <a:ext cx="267625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33690" y="8363307"/>
                <a:ext cx="354180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202063" y="3986542"/>
            <a:ext cx="2656571" cy="758265"/>
            <a:chOff x="5108220" y="6378473"/>
            <a:chExt cx="4250513" cy="1213224"/>
          </a:xfrm>
        </p:grpSpPr>
        <p:sp>
          <p:nvSpPr>
            <p:cNvPr id="30" name="AutoShape 112"/>
            <p:cNvSpPr/>
            <p:nvPr/>
          </p:nvSpPr>
          <p:spPr bwMode="auto">
            <a:xfrm>
              <a:off x="5108220" y="6486283"/>
              <a:ext cx="485534" cy="486364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816929" y="6378473"/>
              <a:ext cx="3541804" cy="1213224"/>
              <a:chOff x="633688" y="7861355"/>
              <a:chExt cx="3541804" cy="121322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33688" y="7861355"/>
                <a:ext cx="267625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3690" y="8363307"/>
                <a:ext cx="354180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249268" y="4892864"/>
            <a:ext cx="2609366" cy="758265"/>
            <a:chOff x="5183748" y="7828590"/>
            <a:chExt cx="4174985" cy="1213224"/>
          </a:xfrm>
        </p:grpSpPr>
        <p:grpSp>
          <p:nvGrpSpPr>
            <p:cNvPr id="20" name="Group 19"/>
            <p:cNvGrpSpPr/>
            <p:nvPr/>
          </p:nvGrpSpPr>
          <p:grpSpPr>
            <a:xfrm>
              <a:off x="5183748" y="7957181"/>
              <a:ext cx="334478" cy="486364"/>
              <a:chOff x="10146507" y="3505994"/>
              <a:chExt cx="319881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" name="AutoShape 30"/>
              <p:cNvSpPr/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31"/>
              <p:cNvSpPr/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816929" y="7828590"/>
              <a:ext cx="3541804" cy="1213224"/>
              <a:chOff x="633688" y="7861355"/>
              <a:chExt cx="3541804" cy="121322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33688" y="7861355"/>
                <a:ext cx="2676251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3690" y="8363307"/>
                <a:ext cx="354180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9426" y="3085637"/>
            <a:ext cx="12173149" cy="3137363"/>
          </a:xfrm>
          <a:prstGeom prst="rect">
            <a:avLst/>
          </a:prstGeom>
          <a:gradFill flip="none" rotWithShape="1">
            <a:gsLst>
              <a:gs pos="100000">
                <a:srgbClr val="212837">
                  <a:alpha val="70000"/>
                </a:srgbClr>
              </a:gs>
              <a:gs pos="0">
                <a:srgbClr val="212837">
                  <a:alpha val="7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7" name="Oval 6"/>
          <p:cNvSpPr/>
          <p:nvPr/>
        </p:nvSpPr>
        <p:spPr>
          <a:xfrm>
            <a:off x="5308700" y="2291426"/>
            <a:ext cx="1574601" cy="1574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3" name="Group 12"/>
          <p:cNvGrpSpPr/>
          <p:nvPr/>
        </p:nvGrpSpPr>
        <p:grpSpPr>
          <a:xfrm>
            <a:off x="2132139" y="193555"/>
            <a:ext cx="7927720" cy="1862048"/>
            <a:chOff x="2675632" y="1578056"/>
            <a:chExt cx="12684352" cy="2979277"/>
          </a:xfrm>
        </p:grpSpPr>
        <p:sp>
          <p:nvSpPr>
            <p:cNvPr id="14" name="Rectangle 13"/>
            <p:cNvSpPr/>
            <p:nvPr/>
          </p:nvSpPr>
          <p:spPr>
            <a:xfrm>
              <a:off x="2675632" y="1578056"/>
              <a:ext cx="12684352" cy="297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spc="375" dirty="0">
                  <a:solidFill>
                    <a:schemeClr val="accent2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02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92419" y="4290171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76142" y="4218390"/>
            <a:ext cx="10439716" cy="11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existence”</a:t>
            </a:r>
          </a:p>
          <a:p>
            <a:pPr algn="ctr">
              <a:lnSpc>
                <a:spcPct val="120000"/>
              </a:lnSpc>
            </a:pPr>
            <a:endParaRPr lang="en-US" sz="1500" i="1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62371" y="5305280"/>
            <a:ext cx="1467261" cy="532891"/>
            <a:chOff x="1516845" y="2941299"/>
            <a:chExt cx="2347616" cy="852625"/>
          </a:xfrm>
        </p:grpSpPr>
        <p:sp>
          <p:nvSpPr>
            <p:cNvPr id="20" name="TextBox 19"/>
            <p:cNvSpPr txBox="1"/>
            <p:nvPr/>
          </p:nvSpPr>
          <p:spPr>
            <a:xfrm>
              <a:off x="1516845" y="2941299"/>
              <a:ext cx="2347616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spc="188" dirty="0">
                  <a:solidFill>
                    <a:schemeClr val="bg1"/>
                  </a:solidFill>
                  <a:latin typeface="Walkway Black" panose="00000400000000000000" pitchFamily="2" charset="0"/>
                  <a:ea typeface="Liberation Sans" panose="020B0604020202020204" pitchFamily="34" charset="0"/>
                  <a:cs typeface="Segoe UI" panose="020B0502040204020203" pitchFamily="34" charset="0"/>
                </a:rPr>
                <a:t>Freddy Colin</a:t>
              </a:r>
              <a:endParaRPr lang="id-ID" sz="1500" b="1" spc="188" dirty="0">
                <a:solidFill>
                  <a:schemeClr val="bg1"/>
                </a:solidFill>
                <a:latin typeface="Walkway Black" panose="00000400000000000000" pitchFamily="2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830" y="3369193"/>
              <a:ext cx="1113638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Director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067" y="3326035"/>
            <a:ext cx="1806676" cy="1202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39174" y="2782303"/>
            <a:ext cx="3043400" cy="225592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6" name="Group 15"/>
          <p:cNvGrpSpPr/>
          <p:nvPr/>
        </p:nvGrpSpPr>
        <p:grpSpPr>
          <a:xfrm>
            <a:off x="6090916" y="2782303"/>
            <a:ext cx="3225279" cy="2255921"/>
            <a:chOff x="4173415" y="3609474"/>
            <a:chExt cx="5897685" cy="3609474"/>
          </a:xfr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</p:grpSpPr>
        <p:sp>
          <p:nvSpPr>
            <p:cNvPr id="17" name="Rectangle 16"/>
            <p:cNvSpPr/>
            <p:nvPr/>
          </p:nvSpPr>
          <p:spPr>
            <a:xfrm>
              <a:off x="4173415" y="3609474"/>
              <a:ext cx="5565104" cy="360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9607937" y="5247920"/>
              <a:ext cx="593743" cy="3325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252" y="2782303"/>
            <a:ext cx="3225279" cy="2255921"/>
            <a:chOff x="4173415" y="3609474"/>
            <a:chExt cx="5897685" cy="3609474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</p:grpSpPr>
        <p:sp>
          <p:nvSpPr>
            <p:cNvPr id="14" name="Rectangle 13"/>
            <p:cNvSpPr/>
            <p:nvPr/>
          </p:nvSpPr>
          <p:spPr>
            <a:xfrm>
              <a:off x="4173415" y="3609474"/>
              <a:ext cx="5565104" cy="360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9607937" y="5247920"/>
              <a:ext cx="593743" cy="3325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26" y="2782303"/>
            <a:ext cx="3225279" cy="2255921"/>
            <a:chOff x="4173415" y="3609474"/>
            <a:chExt cx="5897685" cy="3609474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</p:grpSpPr>
        <p:sp>
          <p:nvSpPr>
            <p:cNvPr id="8" name="Rectangle 7"/>
            <p:cNvSpPr/>
            <p:nvPr/>
          </p:nvSpPr>
          <p:spPr>
            <a:xfrm>
              <a:off x="4173415" y="3609474"/>
              <a:ext cx="5565104" cy="360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9607937" y="5247920"/>
              <a:ext cx="593743" cy="3325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45832" y="4562397"/>
            <a:ext cx="951653" cy="951653"/>
            <a:chOff x="16378250" y="7299836"/>
            <a:chExt cx="1522644" cy="1522644"/>
          </a:xfrm>
        </p:grpSpPr>
        <p:sp>
          <p:nvSpPr>
            <p:cNvPr id="23" name="Oval 22"/>
            <p:cNvSpPr/>
            <p:nvPr/>
          </p:nvSpPr>
          <p:spPr>
            <a:xfrm>
              <a:off x="16378250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16200000" sx="75000" sy="75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917046" y="7736780"/>
              <a:ext cx="445052" cy="648756"/>
              <a:chOff x="3582988" y="3510757"/>
              <a:chExt cx="319088" cy="465138"/>
            </a:xfrm>
            <a:solidFill>
              <a:schemeClr val="accent4"/>
            </a:solidFill>
          </p:grpSpPr>
          <p:sp>
            <p:nvSpPr>
              <p:cNvPr id="2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137525" y="2322351"/>
            <a:ext cx="951653" cy="951653"/>
            <a:chOff x="11404959" y="3715762"/>
            <a:chExt cx="1522644" cy="1522644"/>
          </a:xfrm>
        </p:grpSpPr>
        <p:sp>
          <p:nvSpPr>
            <p:cNvPr id="22" name="Oval 21"/>
            <p:cNvSpPr/>
            <p:nvPr/>
          </p:nvSpPr>
          <p:spPr>
            <a:xfrm>
              <a:off x="11404959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923275" y="4152707"/>
              <a:ext cx="486012" cy="648754"/>
              <a:chOff x="2639219" y="3510757"/>
              <a:chExt cx="348456" cy="465138"/>
            </a:xfrm>
            <a:solidFill>
              <a:schemeClr val="accent3"/>
            </a:solidFill>
          </p:grpSpPr>
          <p:sp>
            <p:nvSpPr>
              <p:cNvPr id="28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094125" y="4562397"/>
            <a:ext cx="951653" cy="951653"/>
            <a:chOff x="6535519" y="7299836"/>
            <a:chExt cx="1522644" cy="1522644"/>
          </a:xfrm>
        </p:grpSpPr>
        <p:sp>
          <p:nvSpPr>
            <p:cNvPr id="21" name="Oval 20"/>
            <p:cNvSpPr/>
            <p:nvPr/>
          </p:nvSpPr>
          <p:spPr>
            <a:xfrm>
              <a:off x="6535519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16200000" sx="75000" sy="75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30" name="AutoShape 117"/>
            <p:cNvSpPr/>
            <p:nvPr/>
          </p:nvSpPr>
          <p:spPr bwMode="auto">
            <a:xfrm>
              <a:off x="6973017" y="7818152"/>
              <a:ext cx="647648" cy="48601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5818" y="2322351"/>
            <a:ext cx="951653" cy="951653"/>
            <a:chOff x="1562228" y="3715762"/>
            <a:chExt cx="1522644" cy="1522644"/>
          </a:xfrm>
        </p:grpSpPr>
        <p:sp>
          <p:nvSpPr>
            <p:cNvPr id="20" name="Oval 19"/>
            <p:cNvSpPr/>
            <p:nvPr/>
          </p:nvSpPr>
          <p:spPr>
            <a:xfrm>
              <a:off x="1562228" y="3715762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999726" y="4234078"/>
              <a:ext cx="647648" cy="486012"/>
              <a:chOff x="712110" y="4037334"/>
              <a:chExt cx="464344" cy="348456"/>
            </a:xfrm>
            <a:solidFill>
              <a:schemeClr val="accent1"/>
            </a:solidFill>
          </p:grpSpPr>
          <p:sp>
            <p:nvSpPr>
              <p:cNvPr id="32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62334" y="3250223"/>
            <a:ext cx="2251178" cy="1492892"/>
            <a:chOff x="633688" y="6981417"/>
            <a:chExt cx="3601884" cy="2388626"/>
          </a:xfrm>
        </p:grpSpPr>
        <p:sp>
          <p:nvSpPr>
            <p:cNvPr id="35" name="TextBox 34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55956" y="3265544"/>
            <a:ext cx="2251178" cy="1462056"/>
            <a:chOff x="633688" y="7861355"/>
            <a:chExt cx="3601884" cy="2339290"/>
          </a:xfrm>
        </p:grpSpPr>
        <p:sp>
          <p:nvSpPr>
            <p:cNvPr id="39" name="TextBox 38"/>
            <p:cNvSpPr txBox="1"/>
            <p:nvPr/>
          </p:nvSpPr>
          <p:spPr>
            <a:xfrm>
              <a:off x="633690" y="9314248"/>
              <a:ext cx="998427" cy="8863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3688" y="7861355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3690" y="8363305"/>
              <a:ext cx="3601882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14345" y="3250223"/>
            <a:ext cx="2251178" cy="1492892"/>
            <a:chOff x="633688" y="6981417"/>
            <a:chExt cx="3601884" cy="2388626"/>
          </a:xfrm>
        </p:grpSpPr>
        <p:sp>
          <p:nvSpPr>
            <p:cNvPr id="43" name="TextBox 42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507967" y="3265544"/>
            <a:ext cx="2251178" cy="1462056"/>
            <a:chOff x="633688" y="7861355"/>
            <a:chExt cx="3601884" cy="2339290"/>
          </a:xfrm>
        </p:grpSpPr>
        <p:sp>
          <p:nvSpPr>
            <p:cNvPr id="47" name="TextBox 46"/>
            <p:cNvSpPr txBox="1"/>
            <p:nvPr/>
          </p:nvSpPr>
          <p:spPr>
            <a:xfrm>
              <a:off x="633690" y="9314248"/>
              <a:ext cx="998427" cy="8863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bg1"/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3688" y="7861355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3690" y="8363305"/>
              <a:ext cx="3601882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51" name="Rectangle 50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6E65"/>
      </a:accent1>
      <a:accent2>
        <a:srgbClr val="009697"/>
      </a:accent2>
      <a:accent3>
        <a:srgbClr val="BBC0C3"/>
      </a:accent3>
      <a:accent4>
        <a:srgbClr val="6B7278"/>
      </a:accent4>
      <a:accent5>
        <a:srgbClr val="333A42"/>
      </a:accent5>
      <a:accent6>
        <a:srgbClr val="00969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2568</Words>
  <Application>Microsoft Office PowerPoint</Application>
  <PresentationFormat>宽屏</PresentationFormat>
  <Paragraphs>281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Advent Pro</vt:lpstr>
      <vt:lpstr>Atlantis the lost City</vt:lpstr>
      <vt:lpstr>Gill Sans</vt:lpstr>
      <vt:lpstr>Lato Heavy</vt:lpstr>
      <vt:lpstr>Liberation Sans</vt:lpstr>
      <vt:lpstr>Montserrat Bold</vt:lpstr>
      <vt:lpstr>Walkway Black</vt:lpstr>
      <vt:lpstr>Walkway Bold</vt:lpstr>
      <vt:lpstr>等线</vt:lpstr>
      <vt:lpstr>等线 Light</vt:lpstr>
      <vt:lpstr>宋体</vt:lpstr>
      <vt:lpstr>微软雅黑</vt:lpstr>
      <vt:lpstr>Arial</vt:lpstr>
      <vt:lpstr>Calibri</vt:lpstr>
      <vt:lpstr>Roboto Condensed</vt:lpstr>
      <vt:lpstr>Segoe UI</vt:lpstr>
      <vt:lpstr>Segoe UI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2022-03-08T05:42:45Z</dcterms:created>
  <dcterms:modified xsi:type="dcterms:W3CDTF">2023-01-10T07:16:19Z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278DAAD56E21481EB99CEB183BD8341A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