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257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andolFang R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519153F-4DCB-4CE4-95B3-D7F90628B29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1366B6C-72F2-4324-A9F4-180AD71AB29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6B6C-72F2-4324-A9F4-180AD71AB2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6B6C-72F2-4324-A9F4-180AD71AB29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D_6J[_O8$I{[GR[7UD52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6" y="3591546"/>
            <a:ext cx="5696520" cy="31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1995" y="1374502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大还是小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0159999" y="328371"/>
            <a:ext cx="1537421" cy="32477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27628" y="1797332"/>
            <a:ext cx="10336743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我自己穿衣服的时候，我自己系鞋带的时候，我觉得自己很大。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334306" y="3629479"/>
            <a:ext cx="7096125" cy="2613025"/>
            <a:chOff x="1688" y="5350"/>
            <a:chExt cx="11175" cy="41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5" y="5850"/>
              <a:ext cx="4538" cy="311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图片 1" descr="图片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5350"/>
              <a:ext cx="4997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45270" y="1602922"/>
            <a:ext cx="10845244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我够不到按钮的时候，我听到雷声喊妈妈的时候，我觉得自己很小。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987" y="3429000"/>
            <a:ext cx="3571900" cy="2335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524" y="3571873"/>
            <a:ext cx="2592387" cy="220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39165" y="1313771"/>
            <a:ext cx="7980362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有时候，我希望自己不要长大。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更多的时候，我盼着自己快点儿长大。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01" y="3377450"/>
            <a:ext cx="6317198" cy="348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D_6J[_O8$I{[GR[7UD52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6" y="3591546"/>
            <a:ext cx="5696520" cy="31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1995" y="1374502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0159999" y="328371"/>
            <a:ext cx="1537421" cy="32477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4" name="Picture 5" descr="~C_FTYT4X]$WLLSYZPCH}Q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04" y="1753422"/>
            <a:ext cx="2619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~C_FTYT4X]$WLLSYZPCH}Q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66" y="3252022"/>
            <a:ext cx="12842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89866" y="2610672"/>
            <a:ext cx="1295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547866" y="3825109"/>
            <a:ext cx="129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4282621" y="1573667"/>
            <a:ext cx="7567613" cy="2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时 候  觉 得  自己  </a:t>
            </a:r>
            <a:endParaRPr lang="en-US" altLang="zh-CN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很 快    穿 衣 服 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626980" y="3073854"/>
            <a:ext cx="829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hěn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kuài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chuān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fu 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4626980" y="1573667"/>
            <a:ext cx="5786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hou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jué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de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702959" y="366485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121559" y="5493658"/>
            <a:ext cx="8382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121559" y="4274458"/>
            <a:ext cx="1143000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6"/>
          <p:cNvGrpSpPr/>
          <p:nvPr/>
        </p:nvGrpSpPr>
        <p:grpSpPr bwMode="auto">
          <a:xfrm>
            <a:off x="1300947" y="2220233"/>
            <a:ext cx="1295400" cy="2168525"/>
            <a:chOff x="0" y="0"/>
            <a:chExt cx="816" cy="1366"/>
          </a:xfrm>
        </p:grpSpPr>
        <p:pic>
          <p:nvPicPr>
            <p:cNvPr id="15" name="Picture 7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</a:t>
              </a:r>
            </a:p>
          </p:txBody>
        </p:sp>
      </p:grpSp>
      <p:grpSp>
        <p:nvGrpSpPr>
          <p:cNvPr id="17" name="Group 9"/>
          <p:cNvGrpSpPr/>
          <p:nvPr/>
        </p:nvGrpSpPr>
        <p:grpSpPr bwMode="auto">
          <a:xfrm>
            <a:off x="2164547" y="3875996"/>
            <a:ext cx="1298575" cy="2225675"/>
            <a:chOff x="48" y="1152"/>
            <a:chExt cx="818" cy="1402"/>
          </a:xfrm>
        </p:grpSpPr>
        <p:pic>
          <p:nvPicPr>
            <p:cNvPr id="18" name="Picture 1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8" y="1920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很</a:t>
              </a:r>
            </a:p>
          </p:txBody>
        </p:sp>
      </p:grpSp>
      <p:grpSp>
        <p:nvGrpSpPr>
          <p:cNvPr id="20" name="Group 15"/>
          <p:cNvGrpSpPr/>
          <p:nvPr/>
        </p:nvGrpSpPr>
        <p:grpSpPr bwMode="auto">
          <a:xfrm>
            <a:off x="8646309" y="4020458"/>
            <a:ext cx="1295400" cy="2168525"/>
            <a:chOff x="0" y="0"/>
            <a:chExt cx="816" cy="1366"/>
          </a:xfrm>
        </p:grpSpPr>
        <p:pic>
          <p:nvPicPr>
            <p:cNvPr id="21" name="Picture 16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服</a:t>
              </a:r>
            </a:p>
          </p:txBody>
        </p:sp>
      </p:grpSp>
      <p:grpSp>
        <p:nvGrpSpPr>
          <p:cNvPr id="23" name="Group 18"/>
          <p:cNvGrpSpPr/>
          <p:nvPr/>
        </p:nvGrpSpPr>
        <p:grpSpPr bwMode="auto">
          <a:xfrm>
            <a:off x="4469597" y="3949021"/>
            <a:ext cx="1295400" cy="2168525"/>
            <a:chOff x="0" y="0"/>
            <a:chExt cx="816" cy="1366"/>
          </a:xfrm>
        </p:grpSpPr>
        <p:pic>
          <p:nvPicPr>
            <p:cNvPr id="24" name="Picture 19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快</a:t>
              </a:r>
            </a:p>
          </p:txBody>
        </p:sp>
      </p:grpSp>
      <p:grpSp>
        <p:nvGrpSpPr>
          <p:cNvPr id="26" name="Group 21"/>
          <p:cNvGrpSpPr/>
          <p:nvPr/>
        </p:nvGrpSpPr>
        <p:grpSpPr bwMode="auto">
          <a:xfrm>
            <a:off x="2453472" y="1212171"/>
            <a:ext cx="1295400" cy="2168525"/>
            <a:chOff x="0" y="0"/>
            <a:chExt cx="816" cy="1366"/>
          </a:xfrm>
        </p:grpSpPr>
        <p:pic>
          <p:nvPicPr>
            <p:cNvPr id="27" name="Picture 22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候</a:t>
              </a:r>
            </a:p>
          </p:txBody>
        </p:sp>
      </p:grpSp>
      <p:grpSp>
        <p:nvGrpSpPr>
          <p:cNvPr id="29" name="Group 24"/>
          <p:cNvGrpSpPr/>
          <p:nvPr/>
        </p:nvGrpSpPr>
        <p:grpSpPr bwMode="auto">
          <a:xfrm>
            <a:off x="5188734" y="1140733"/>
            <a:ext cx="1295400" cy="2168525"/>
            <a:chOff x="0" y="0"/>
            <a:chExt cx="816" cy="1366"/>
          </a:xfrm>
        </p:grpSpPr>
        <p:pic>
          <p:nvPicPr>
            <p:cNvPr id="30" name="Picture 25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得</a:t>
              </a:r>
            </a:p>
          </p:txBody>
        </p:sp>
      </p:grpSp>
      <p:grpSp>
        <p:nvGrpSpPr>
          <p:cNvPr id="32" name="Group 27"/>
          <p:cNvGrpSpPr/>
          <p:nvPr/>
        </p:nvGrpSpPr>
        <p:grpSpPr bwMode="auto">
          <a:xfrm>
            <a:off x="5922159" y="3207658"/>
            <a:ext cx="1295400" cy="2168525"/>
            <a:chOff x="0" y="0"/>
            <a:chExt cx="816" cy="1366"/>
          </a:xfrm>
        </p:grpSpPr>
        <p:pic>
          <p:nvPicPr>
            <p:cNvPr id="33" name="Picture 28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穿</a:t>
              </a:r>
            </a:p>
          </p:txBody>
        </p:sp>
      </p:grpSp>
      <p:grpSp>
        <p:nvGrpSpPr>
          <p:cNvPr id="35" name="Group 30"/>
          <p:cNvGrpSpPr/>
          <p:nvPr/>
        </p:nvGrpSpPr>
        <p:grpSpPr bwMode="auto">
          <a:xfrm>
            <a:off x="7133422" y="4020458"/>
            <a:ext cx="1295400" cy="2168525"/>
            <a:chOff x="0" y="0"/>
            <a:chExt cx="816" cy="1366"/>
          </a:xfrm>
        </p:grpSpPr>
        <p:pic>
          <p:nvPicPr>
            <p:cNvPr id="36" name="Picture 31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衣</a:t>
              </a:r>
            </a:p>
          </p:txBody>
        </p:sp>
      </p:grpSp>
      <p:grpSp>
        <p:nvGrpSpPr>
          <p:cNvPr id="38" name="Group 33"/>
          <p:cNvGrpSpPr/>
          <p:nvPr/>
        </p:nvGrpSpPr>
        <p:grpSpPr bwMode="auto">
          <a:xfrm>
            <a:off x="6917522" y="1501096"/>
            <a:ext cx="1295400" cy="2168525"/>
            <a:chOff x="0" y="0"/>
            <a:chExt cx="816" cy="1366"/>
          </a:xfrm>
        </p:grpSpPr>
        <p:pic>
          <p:nvPicPr>
            <p:cNvPr id="39" name="Picture 34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</a:t>
              </a:r>
            </a:p>
          </p:txBody>
        </p:sp>
      </p:grpSp>
      <p:grpSp>
        <p:nvGrpSpPr>
          <p:cNvPr id="41" name="Group 39"/>
          <p:cNvGrpSpPr/>
          <p:nvPr/>
        </p:nvGrpSpPr>
        <p:grpSpPr bwMode="auto">
          <a:xfrm>
            <a:off x="3677434" y="1932896"/>
            <a:ext cx="1295400" cy="2168525"/>
            <a:chOff x="0" y="0"/>
            <a:chExt cx="816" cy="1366"/>
          </a:xfrm>
        </p:grpSpPr>
        <p:pic>
          <p:nvPicPr>
            <p:cNvPr id="42" name="Picture 4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觉</a:t>
              </a:r>
            </a:p>
          </p:txBody>
        </p:sp>
      </p:grpSp>
      <p:grpSp>
        <p:nvGrpSpPr>
          <p:cNvPr id="44" name="Group 42"/>
          <p:cNvGrpSpPr/>
          <p:nvPr/>
        </p:nvGrpSpPr>
        <p:grpSpPr bwMode="auto">
          <a:xfrm>
            <a:off x="8501847" y="1501096"/>
            <a:ext cx="1295400" cy="2168525"/>
            <a:chOff x="0" y="0"/>
            <a:chExt cx="816" cy="1366"/>
          </a:xfrm>
        </p:grpSpPr>
        <p:pic>
          <p:nvPicPr>
            <p:cNvPr id="45" name="Picture 43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86675" y="1851818"/>
            <a:ext cx="251686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99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57" y="1726747"/>
            <a:ext cx="4896394" cy="392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4702959" y="1945368"/>
            <a:ext cx="1223962" cy="1223963"/>
            <a:chOff x="2426" y="1253"/>
            <a:chExt cx="1815" cy="181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7"/>
          <p:cNvGrpSpPr/>
          <p:nvPr/>
        </p:nvGrpSpPr>
        <p:grpSpPr bwMode="auto">
          <a:xfrm>
            <a:off x="6719084" y="1945368"/>
            <a:ext cx="1223962" cy="1223963"/>
            <a:chOff x="2426" y="1253"/>
            <a:chExt cx="1815" cy="181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"/>
          <p:cNvGrpSpPr/>
          <p:nvPr/>
        </p:nvGrpSpPr>
        <p:grpSpPr bwMode="auto">
          <a:xfrm>
            <a:off x="8808234" y="1945368"/>
            <a:ext cx="1223962" cy="1223963"/>
            <a:chOff x="2426" y="1253"/>
            <a:chExt cx="1815" cy="1814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704546" y="1867581"/>
            <a:ext cx="5291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自己衣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学一学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105174" y="2026400"/>
            <a:ext cx="4875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    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彳   </a:t>
            </a:r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（双立人）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105174" y="3182031"/>
            <a:ext cx="4875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怕    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忄   </a:t>
            </a:r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（竖心旁）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重点词语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3014" y="1643062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时候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60939" y="1643062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觉得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03501" y="3429000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自己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18376" y="3429000"/>
            <a:ext cx="309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快点儿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446939" y="1643062"/>
            <a:ext cx="3240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穿衣服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32376" y="3429000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很小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31624" y="1631037"/>
            <a:ext cx="7183437" cy="44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我自己穿衣服的时候，我自己系鞋带的时候，我觉得自己很大。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我够不到按钮的时候，我听到雷声喊妈妈的时候，我觉得自己很小。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有时候，我希望自己不要长大。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更多的时候，我盼着自己快点儿长大。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72" y="269784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宽屏</PresentationFormat>
  <Paragraphs>71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2021-05-07T00:29:21Z</dcterms:created>
  <dcterms:modified xsi:type="dcterms:W3CDTF">2023-01-10T07:16:29Z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2B885270D99E4C03A68B2412C2D354DB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