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400" r:id="rId2"/>
    <p:sldId id="396" r:id="rId3"/>
    <p:sldId id="397" r:id="rId4"/>
    <p:sldId id="399" r:id="rId5"/>
    <p:sldId id="386" r:id="rId6"/>
    <p:sldId id="412" r:id="rId7"/>
    <p:sldId id="410" r:id="rId8"/>
    <p:sldId id="401" r:id="rId9"/>
    <p:sldId id="294" r:id="rId10"/>
    <p:sldId id="392" r:id="rId11"/>
    <p:sldId id="384" r:id="rId12"/>
    <p:sldId id="376" r:id="rId13"/>
    <p:sldId id="402" r:id="rId14"/>
    <p:sldId id="405" r:id="rId15"/>
    <p:sldId id="406" r:id="rId16"/>
    <p:sldId id="407" r:id="rId17"/>
    <p:sldId id="408" r:id="rId18"/>
    <p:sldId id="409" r:id="rId19"/>
    <p:sldId id="403" r:id="rId20"/>
    <p:sldId id="411" r:id="rId21"/>
    <p:sldId id="413" r:id="rId22"/>
    <p:sldId id="414" r:id="rId23"/>
    <p:sldId id="415" r:id="rId24"/>
    <p:sldId id="40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52" autoAdjust="0"/>
    <p:restoredTop sz="94660"/>
  </p:normalViewPr>
  <p:slideViewPr>
    <p:cSldViewPr snapToGrid="0">
      <p:cViewPr varScale="1">
        <p:scale>
          <a:sx n="112" d="100"/>
          <a:sy n="112" d="100"/>
        </p:scale>
        <p:origin x="462" y="138"/>
      </p:cViewPr>
      <p:guideLst/>
    </p:cSldViewPr>
  </p:slideViewPr>
  <p:notesTextViewPr>
    <p:cViewPr>
      <p:scale>
        <a:sx n="1" d="1"/>
        <a:sy n="1" d="1"/>
      </p:scale>
      <p:origin x="0" y="0"/>
    </p:cViewPr>
  </p:notesTextViewPr>
  <p:sorterViewPr>
    <p:cViewPr>
      <p:scale>
        <a:sx n="47" d="100"/>
        <a:sy n="47"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2"/>
            </a:solidFill>
            <a:ln>
              <a:noFill/>
            </a:ln>
          </c:spPr>
          <c:dPt>
            <c:idx val="0"/>
            <c:bubble3D val="0"/>
            <c:spPr>
              <a:solidFill>
                <a:schemeClr val="bg1">
                  <a:lumMod val="75000"/>
                </a:schemeClr>
              </a:solidFill>
              <a:ln w="19050">
                <a:noFill/>
              </a:ln>
              <a:effectLst/>
            </c:spPr>
            <c:extLst>
              <c:ext xmlns:c16="http://schemas.microsoft.com/office/drawing/2014/chart" uri="{C3380CC4-5D6E-409C-BE32-E72D297353CC}">
                <c16:uniqueId val="{00000001-0C69-4A4E-988F-BEF5FAFF6EC1}"/>
              </c:ext>
            </c:extLst>
          </c:dPt>
          <c:dPt>
            <c:idx val="1"/>
            <c:bubble3D val="0"/>
            <c:spPr>
              <a:solidFill>
                <a:schemeClr val="accent2"/>
              </a:solidFill>
              <a:ln w="19050">
                <a:noFill/>
              </a:ln>
              <a:effectLst/>
            </c:spPr>
            <c:extLst>
              <c:ext xmlns:c16="http://schemas.microsoft.com/office/drawing/2014/chart" uri="{C3380CC4-5D6E-409C-BE32-E72D297353CC}">
                <c16:uniqueId val="{00000003-0C69-4A4E-988F-BEF5FAFF6EC1}"/>
              </c:ext>
            </c:extLst>
          </c:dPt>
          <c:dLbls>
            <c:dLbl>
              <c:idx val="1"/>
              <c:layout>
                <c:manualLayout>
                  <c:x val="0.20975609756097599"/>
                  <c:y val="-5.8536574123953598E-2"/>
                </c:manualLayout>
              </c:layout>
              <c:spPr>
                <a:noFill/>
                <a:ln>
                  <a:noFill/>
                </a:ln>
                <a:effectLst/>
              </c:spPr>
              <c:txPr>
                <a:bodyPr rot="0" spcFirstLastPara="1" vertOverflow="ellipsis" vert="horz" wrap="square" lIns="38100" tIns="19050" rIns="38100" bIns="19050" anchor="ctr" anchorCtr="1">
                  <a:spAutoFit/>
                </a:bodyPr>
                <a:lstStyle/>
                <a:p>
                  <a:pPr>
                    <a:defRPr lang="zh-CN" sz="1600" b="1" i="0" u="none" strike="noStrike" kern="1200" baseline="0">
                      <a:solidFill>
                        <a:schemeClr val="accent2"/>
                      </a:solidFill>
                      <a:latin typeface="微软雅黑 Light" panose="020B0502040204020203" pitchFamily="34" charset="-122"/>
                      <a:ea typeface="微软雅黑 Light" panose="020B0502040204020203" pitchFamily="34" charset="-122"/>
                      <a:cs typeface="+mn-cs"/>
                    </a:defRPr>
                  </a:pPr>
                  <a:endParaRPr lang="zh-CN"/>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C69-4A4E-988F-BEF5FAFF6EC1}"/>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第一季度</c:v>
                </c:pt>
                <c:pt idx="1">
                  <c:v>第四季度</c:v>
                </c:pt>
              </c:strCache>
            </c:strRef>
          </c:cat>
          <c:val>
            <c:numRef>
              <c:f>Sheet1!$B$2:$B$3</c:f>
              <c:numCache>
                <c:formatCode>General</c:formatCode>
                <c:ptCount val="2"/>
                <c:pt idx="0">
                  <c:v>3</c:v>
                </c:pt>
                <c:pt idx="1">
                  <c:v>9</c:v>
                </c:pt>
              </c:numCache>
            </c:numRef>
          </c:val>
          <c:extLst>
            <c:ext xmlns:c16="http://schemas.microsoft.com/office/drawing/2014/chart" uri="{C3380CC4-5D6E-409C-BE32-E72D297353CC}">
              <c16:uniqueId val="{00000004-0C69-4A4E-988F-BEF5FAFF6EC1}"/>
            </c:ext>
          </c:extLst>
        </c:ser>
        <c:dLbls>
          <c:showLegendKey val="0"/>
          <c:showVal val="0"/>
          <c:showCatName val="0"/>
          <c:showSerName val="0"/>
          <c:showPercent val="0"/>
          <c:showBubbleSize val="0"/>
          <c:showLeaderLines val="1"/>
        </c:dLbls>
        <c:firstSliceAng val="36"/>
        <c:holeSize val="83"/>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accent1"/>
            </a:solidFill>
            <a:ln>
              <a:noFill/>
            </a:ln>
          </c:spPr>
          <c:dPt>
            <c:idx val="0"/>
            <c:bubble3D val="0"/>
            <c:spPr>
              <a:solidFill>
                <a:schemeClr val="accent1"/>
              </a:solidFill>
              <a:ln w="19050">
                <a:noFill/>
              </a:ln>
              <a:effectLst/>
            </c:spPr>
            <c:extLst>
              <c:ext xmlns:c16="http://schemas.microsoft.com/office/drawing/2014/chart" uri="{C3380CC4-5D6E-409C-BE32-E72D297353CC}">
                <c16:uniqueId val="{00000001-B31A-4C46-A9C9-001279A4FB8E}"/>
              </c:ext>
            </c:extLst>
          </c:dPt>
          <c:dPt>
            <c:idx val="1"/>
            <c:bubble3D val="0"/>
            <c:spPr>
              <a:solidFill>
                <a:schemeClr val="bg1">
                  <a:lumMod val="75000"/>
                </a:schemeClr>
              </a:solidFill>
              <a:ln w="19050">
                <a:noFill/>
              </a:ln>
              <a:effectLst/>
            </c:spPr>
            <c:extLst>
              <c:ext xmlns:c16="http://schemas.microsoft.com/office/drawing/2014/chart" uri="{C3380CC4-5D6E-409C-BE32-E72D297353CC}">
                <c16:uniqueId val="{00000003-B31A-4C46-A9C9-001279A4FB8E}"/>
              </c:ext>
            </c:extLst>
          </c:dPt>
          <c:dLbls>
            <c:dLbl>
              <c:idx val="1"/>
              <c:layout>
                <c:manualLayout>
                  <c:x val="0.190243902439024"/>
                  <c:y val="0.124390220013401"/>
                </c:manualLayout>
              </c:layout>
              <c:spPr>
                <a:noFill/>
                <a:ln>
                  <a:noFill/>
                </a:ln>
                <a:effectLst/>
              </c:spPr>
              <c:txPr>
                <a:bodyPr rot="0" spcFirstLastPara="1" vertOverflow="ellipsis" vert="horz" wrap="square" lIns="38100" tIns="19050" rIns="38100" bIns="19050" anchor="ctr" anchorCtr="1">
                  <a:spAutoFit/>
                </a:bodyPr>
                <a:lstStyle/>
                <a:p>
                  <a:pPr>
                    <a:defRPr lang="zh-CN" sz="1400" b="1" i="0" u="none" strike="noStrike" kern="1200" baseline="0">
                      <a:solidFill>
                        <a:schemeClr val="accent1"/>
                      </a:solidFill>
                      <a:latin typeface="微软雅黑 Light" panose="020B0502040204020203" pitchFamily="34" charset="-122"/>
                      <a:ea typeface="微软雅黑 Light" panose="020B0502040204020203" pitchFamily="34" charset="-122"/>
                      <a:cs typeface="+mn-cs"/>
                    </a:defRPr>
                  </a:pPr>
                  <a:endParaRPr lang="zh-CN"/>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31A-4C46-A9C9-001279A4FB8E}"/>
                </c:ext>
              </c:extLst>
            </c:dLbl>
            <c:spPr>
              <a:noFill/>
              <a:ln>
                <a:noFill/>
              </a:ln>
              <a:effectLst/>
            </c:spPr>
            <c:txPr>
              <a:bodyPr rot="0" spcFirstLastPara="1" vertOverflow="ellipsis" vert="horz" wrap="square" lIns="38100" tIns="19050" rIns="38100" bIns="19050" anchor="ctr" anchorCtr="1">
                <a:spAutoFit/>
              </a:bodyPr>
              <a:lstStyle/>
              <a:p>
                <a:pPr>
                  <a:defRPr lang="zh-CN" sz="14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第一季度</c:v>
                </c:pt>
                <c:pt idx="1">
                  <c:v>第四季度</c:v>
                </c:pt>
              </c:strCache>
            </c:strRef>
          </c:cat>
          <c:val>
            <c:numRef>
              <c:f>Sheet1!$B$2:$B$3</c:f>
              <c:numCache>
                <c:formatCode>General</c:formatCode>
                <c:ptCount val="2"/>
                <c:pt idx="0">
                  <c:v>3</c:v>
                </c:pt>
                <c:pt idx="1">
                  <c:v>4</c:v>
                </c:pt>
              </c:numCache>
            </c:numRef>
          </c:val>
          <c:extLst>
            <c:ext xmlns:c16="http://schemas.microsoft.com/office/drawing/2014/chart" uri="{C3380CC4-5D6E-409C-BE32-E72D297353CC}">
              <c16:uniqueId val="{00000004-B31A-4C46-A9C9-001279A4FB8E}"/>
            </c:ext>
          </c:extLst>
        </c:ser>
        <c:dLbls>
          <c:showLegendKey val="0"/>
          <c:showVal val="0"/>
          <c:showCatName val="0"/>
          <c:showSerName val="0"/>
          <c:showPercent val="0"/>
          <c:showBubbleSize val="0"/>
          <c:showLeaderLines val="1"/>
        </c:dLbls>
        <c:firstSliceAng val="36"/>
        <c:holeSize val="83"/>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3F07D-F64B-476D-B3EA-FFD0E44C9DB1}"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1"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F00E3-84AE-4C74-9370-0C5407C9671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1"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39F00E3-84AE-4C74-9370-0C5407C9671E}"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1"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844"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bwMode="auto">
          <a:noFill/>
          <a:ln>
            <a:solidFill>
              <a:srgbClr val="000000"/>
            </a:solidFill>
            <a:miter lim="800000"/>
          </a:ln>
        </p:spPr>
      </p:sp>
      <p:sp>
        <p:nvSpPr>
          <p:cNvPr id="76803"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76804" name="灯片编号占位符 3"/>
          <p:cNvSpPr txBox="1">
            <a:spLocks noGrp="1" noChangeArrowheads="1"/>
          </p:cNvSpPr>
          <p:nvPr/>
        </p:nvSpPr>
        <p:spPr bwMode="auto">
          <a:xfrm>
            <a:off x="3884613" y="8685213"/>
            <a:ext cx="2971800" cy="458787"/>
          </a:xfrm>
          <a:prstGeom prst="rect">
            <a:avLst/>
          </a:prstGeom>
          <a:noFill/>
          <a:ln w="9525">
            <a:noFill/>
            <a:miter lim="800000"/>
          </a:ln>
        </p:spPr>
        <p:txBody>
          <a:bodyPr anchor="b"/>
          <a:lstStyle/>
          <a:p>
            <a:pPr algn="r">
              <a:buFont typeface="Arial" panose="020B0604020202020204" pitchFamily="34" charset="0"/>
              <a:buNone/>
            </a:pPr>
            <a:fld id="{CEDA688F-47F3-434D-A3A7-906655BCDF8A}" type="slidenum">
              <a:rPr lang="zh-CN" altLang="en-US" sz="1200">
                <a:latin typeface="Calibri" panose="020F0502020204030204" pitchFamily="34" charset="0"/>
              </a:rPr>
              <a:t>18</a:t>
            </a:fld>
            <a:endParaRPr lang="en-US" altLang="zh-CN"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1"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ln>
        </p:spPr>
      </p:sp>
      <p:sp>
        <p:nvSpPr>
          <p:cNvPr id="53251"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3252"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buFont typeface="Arial" panose="020B0604020202020204" pitchFamily="34" charset="0"/>
              <a:buNone/>
            </a:pPr>
            <a:fld id="{1D95B304-D636-4F2B-BE8B-3A3F10B16553}" type="slidenum">
              <a:rPr lang="zh-CN" altLang="en-US">
                <a:latin typeface="Arial" panose="020B0604020202020204" pitchFamily="34" charset="0"/>
              </a:rPr>
              <a:t>20</a:t>
            </a:fld>
            <a:endParaRPr lang="en-US" altLang="zh-CN">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1"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t>21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1"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t>22</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C912DA0-E78C-4199-8837-248ABF5A4FC4}" type="slidenum">
              <a:rPr lang="zh-CN" altLang="en-US" smtClean="0"/>
              <a:t>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p:spPr>
      </p:sp>
      <p:sp>
        <p:nvSpPr>
          <p:cNvPr id="58371"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58372"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511EA905-24B6-44DF-AF58-540D596973CC}" type="slidenum">
              <a:rPr lang="zh-CN" altLang="en-US"/>
              <a:t>6</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ln>
        </p:spPr>
      </p:sp>
      <p:sp>
        <p:nvSpPr>
          <p:cNvPr id="39939" name="备注占位符 2"/>
          <p:cNvSpPr>
            <a:spLocks noGrp="1"/>
          </p:cNvSpPr>
          <p:nvPr>
            <p:ph type="body" idx="1"/>
          </p:nvPr>
        </p:nvSpPr>
        <p:spPr bwMode="auto">
          <a:noFill/>
        </p:spPr>
        <p:txBody>
          <a:bodyPr wrap="square" numCol="1" anchor="t" anchorCtr="0" compatLnSpc="1"/>
          <a:lstStyle/>
          <a:p>
            <a:pPr>
              <a:spcBef>
                <a:spcPct val="0"/>
              </a:spcBef>
            </a:pPr>
            <a:endParaRPr lang="zh-CN" altLang="en-US"/>
          </a:p>
        </p:txBody>
      </p:sp>
      <p:sp>
        <p:nvSpPr>
          <p:cNvPr id="39940"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eaLnBrk="0" hangingPunct="0">
              <a:buFont typeface="Arial" panose="020B0604020202020204" pitchFamily="34" charset="0"/>
              <a:buNone/>
            </a:pPr>
            <a:fld id="{ACCE9E8E-8EE3-4549-A11A-2F28817B6774}" type="slidenum">
              <a:rPr lang="zh-CN" altLang="en-US" sz="1200">
                <a:latin typeface="Calibri" panose="020F0502020204030204" pitchFamily="34" charset="0"/>
              </a:rPr>
              <a:t>7</a:t>
            </a:fld>
            <a:endParaRPr lang="en-US" altLang="zh-CN"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1"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1"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EFDD8A6F-1687-4D2E-BF34-AB92080DEA53}" type="slidenum">
              <a:rPr lang="zh-CN" altLang="en-US" smtClean="0"/>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627A5AF-27D9-47DC-8AB2-8E6B8E983B85}"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7BF2FF-AB26-42B1-B18B-19F5B70C603D}"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6979D7-302D-492A-8039-2E5833E2F0C3}"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719025" y="213649"/>
            <a:ext cx="1475740" cy="497205"/>
          </a:xfrm>
          <a:prstGeom prst="rect">
            <a:avLst/>
          </a:prstGeom>
          <a:noFill/>
        </p:spPr>
        <p:txBody>
          <a:bodyPr wrap="none" lIns="128546" tIns="64273" rIns="128546" bIns="64273" rtlCol="0">
            <a:spAutoFit/>
          </a:bodyPr>
          <a:lstStyle/>
          <a:p>
            <a:pPr>
              <a:buFontTx/>
              <a:buNone/>
            </a:pPr>
            <a:r>
              <a:rPr lang="zh-CN" altLang="en-US" sz="2400" dirty="0">
                <a:solidFill>
                  <a:schemeClr val="accent1"/>
                </a:solidFill>
                <a:latin typeface="微软雅黑" panose="020B0503020204020204" pitchFamily="34" charset="-122"/>
                <a:ea typeface="微软雅黑" panose="020B0503020204020204" pitchFamily="34" charset="-122"/>
              </a:rPr>
              <a:t>工作体会</a:t>
            </a:r>
          </a:p>
        </p:txBody>
      </p:sp>
      <p:sp>
        <p:nvSpPr>
          <p:cNvPr id="6" name="椭圆 5"/>
          <p:cNvSpPr/>
          <p:nvPr userDrawn="1"/>
        </p:nvSpPr>
        <p:spPr>
          <a:xfrm>
            <a:off x="131093" y="213649"/>
            <a:ext cx="499167" cy="4990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6979D7-302D-492A-8039-2E5833E2F0C3}"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680635" y="213649"/>
            <a:ext cx="2390140" cy="497205"/>
          </a:xfrm>
          <a:prstGeom prst="rect">
            <a:avLst/>
          </a:prstGeom>
          <a:noFill/>
        </p:spPr>
        <p:txBody>
          <a:bodyPr wrap="none" lIns="128546" tIns="64273" rIns="128546" bIns="64273" rtlCol="0">
            <a:spAutoFit/>
          </a:bodyPr>
          <a:lstStyle/>
          <a:p>
            <a:pPr>
              <a:buFontTx/>
              <a:buNone/>
            </a:pPr>
            <a:r>
              <a:rPr lang="zh-CN" altLang="en-US" sz="2400" dirty="0">
                <a:solidFill>
                  <a:schemeClr val="accent1"/>
                </a:solidFill>
                <a:latin typeface="微软雅黑" panose="020B0503020204020204" pitchFamily="34" charset="-122"/>
                <a:ea typeface="微软雅黑" panose="020B0503020204020204" pitchFamily="34" charset="-122"/>
              </a:rPr>
              <a:t>工作规划和展望</a:t>
            </a:r>
          </a:p>
        </p:txBody>
      </p:sp>
      <p:sp>
        <p:nvSpPr>
          <p:cNvPr id="6" name="椭圆 5"/>
          <p:cNvSpPr/>
          <p:nvPr userDrawn="1"/>
        </p:nvSpPr>
        <p:spPr>
          <a:xfrm>
            <a:off x="131093" y="213649"/>
            <a:ext cx="499167" cy="4990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28"/>
            <a:ext cx="3932237" cy="16003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87"/>
            <a:ext cx="6172200" cy="48739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839788" y="2057527"/>
            <a:ext cx="3932237" cy="3811824"/>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6F8E7026-63EA-4E95-95C8-913B599A53F8}"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28"/>
            <a:ext cx="3932237" cy="16003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87"/>
            <a:ext cx="6172200" cy="4873926"/>
          </a:xfrm>
        </p:spPr>
        <p:txBody>
          <a:bodyPr anchor="t"/>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788" y="2057527"/>
            <a:ext cx="3932237" cy="3811824"/>
          </a:xfrm>
        </p:spPr>
        <p:txBody>
          <a:bodyPr/>
          <a:lstStyle>
            <a:lvl1pPr marL="0" indent="0">
              <a:buNone/>
              <a:defRPr sz="1600"/>
            </a:lvl1pPr>
            <a:lvl2pPr marL="457200" indent="0">
              <a:buNone/>
              <a:defRPr sz="1400"/>
            </a:lvl2pPr>
            <a:lvl3pPr marL="914400" indent="0">
              <a:buNone/>
              <a:defRPr sz="1200"/>
            </a:lvl3pPr>
            <a:lvl4pPr marL="1370965" indent="0">
              <a:buNone/>
              <a:defRPr sz="1000"/>
            </a:lvl4pPr>
            <a:lvl5pPr marL="1828165" indent="0">
              <a:buNone/>
              <a:defRPr sz="1000"/>
            </a:lvl5pPr>
            <a:lvl6pPr marL="2285365" indent="0">
              <a:buNone/>
              <a:defRPr sz="1000"/>
            </a:lvl6pPr>
            <a:lvl7pPr marL="2742565" indent="0">
              <a:buNone/>
              <a:defRPr sz="1000"/>
            </a:lvl7pPr>
            <a:lvl8pPr marL="3199765" indent="0">
              <a:buNone/>
              <a:defRPr sz="1000"/>
            </a:lvl8pPr>
            <a:lvl9pPr marL="3656965"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6F8E7026-63EA-4E95-95C8-913B599A53F8}"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47"/>
            <a:ext cx="2628900" cy="5812197"/>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0" y="365147"/>
            <a:ext cx="7734300" cy="5812197"/>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First Slide">
    <p:spTree>
      <p:nvGrpSpPr>
        <p:cNvPr id="1" name=""/>
        <p:cNvGrpSpPr/>
        <p:nvPr/>
      </p:nvGrpSpPr>
      <p:grpSpPr>
        <a:xfrm>
          <a:off x="0" y="0"/>
          <a:ext cx="0" cy="0"/>
          <a:chOff x="0" y="0"/>
          <a:chExt cx="0" cy="0"/>
        </a:xfrm>
      </p:grpSpPr>
      <p:sp>
        <p:nvSpPr>
          <p:cNvPr id="15" name="Picture Placeholder 2"/>
          <p:cNvSpPr>
            <a:spLocks noGrp="1"/>
          </p:cNvSpPr>
          <p:nvPr>
            <p:ph type="pic" sz="quarter" idx="17"/>
          </p:nvPr>
        </p:nvSpPr>
        <p:spPr>
          <a:xfrm>
            <a:off x="4064000" y="441990"/>
            <a:ext cx="4368800" cy="3083755"/>
          </a:xfrm>
          <a:custGeom>
            <a:avLst/>
            <a:gdLst/>
            <a:ahLst/>
            <a:cxnLst/>
            <a:rect l="l" t="t" r="r" b="b"/>
            <a:pathLst>
              <a:path w="3276600" h="3124200">
                <a:moveTo>
                  <a:pt x="3028950" y="0"/>
                </a:moveTo>
                <a:cubicBezTo>
                  <a:pt x="3165723" y="0"/>
                  <a:pt x="3276600" y="110877"/>
                  <a:pt x="3276600" y="247650"/>
                </a:cubicBezTo>
                <a:lnTo>
                  <a:pt x="3276600" y="2876550"/>
                </a:lnTo>
                <a:cubicBezTo>
                  <a:pt x="3276600" y="3013323"/>
                  <a:pt x="3165723" y="3124200"/>
                  <a:pt x="3028950" y="3124200"/>
                </a:cubicBezTo>
                <a:cubicBezTo>
                  <a:pt x="2892177" y="3124200"/>
                  <a:pt x="2781300" y="3013323"/>
                  <a:pt x="2781300" y="2876550"/>
                </a:cubicBezTo>
                <a:lnTo>
                  <a:pt x="2781300" y="247650"/>
                </a:lnTo>
                <a:cubicBezTo>
                  <a:pt x="2781300" y="110877"/>
                  <a:pt x="2892177" y="0"/>
                  <a:pt x="3028950" y="0"/>
                </a:cubicBezTo>
                <a:close/>
                <a:moveTo>
                  <a:pt x="2317750" y="0"/>
                </a:moveTo>
                <a:cubicBezTo>
                  <a:pt x="2454523" y="0"/>
                  <a:pt x="2565400" y="110877"/>
                  <a:pt x="2565400" y="247650"/>
                </a:cubicBezTo>
                <a:lnTo>
                  <a:pt x="2565400" y="2876550"/>
                </a:lnTo>
                <a:cubicBezTo>
                  <a:pt x="2565400" y="3013323"/>
                  <a:pt x="2454523" y="3124200"/>
                  <a:pt x="2317750" y="3124200"/>
                </a:cubicBezTo>
                <a:cubicBezTo>
                  <a:pt x="2180977" y="3124200"/>
                  <a:pt x="2070100" y="3013323"/>
                  <a:pt x="2070100" y="2876550"/>
                </a:cubicBezTo>
                <a:lnTo>
                  <a:pt x="2070100" y="247650"/>
                </a:lnTo>
                <a:cubicBezTo>
                  <a:pt x="2070100" y="110877"/>
                  <a:pt x="2180977" y="0"/>
                  <a:pt x="2317750" y="0"/>
                </a:cubicBezTo>
                <a:close/>
                <a:moveTo>
                  <a:pt x="1606550" y="0"/>
                </a:moveTo>
                <a:cubicBezTo>
                  <a:pt x="1743323" y="0"/>
                  <a:pt x="1854200" y="110877"/>
                  <a:pt x="1854200" y="247650"/>
                </a:cubicBezTo>
                <a:lnTo>
                  <a:pt x="1854200" y="2876550"/>
                </a:lnTo>
                <a:cubicBezTo>
                  <a:pt x="1854200" y="3013323"/>
                  <a:pt x="1743323" y="3124200"/>
                  <a:pt x="1606550" y="3124200"/>
                </a:cubicBezTo>
                <a:cubicBezTo>
                  <a:pt x="1469777" y="3124200"/>
                  <a:pt x="1358900" y="3013323"/>
                  <a:pt x="1358900" y="2876550"/>
                </a:cubicBezTo>
                <a:lnTo>
                  <a:pt x="1358900" y="247650"/>
                </a:lnTo>
                <a:cubicBezTo>
                  <a:pt x="1358900" y="110877"/>
                  <a:pt x="1469777" y="0"/>
                  <a:pt x="1606550" y="0"/>
                </a:cubicBezTo>
                <a:close/>
                <a:moveTo>
                  <a:pt x="958850" y="0"/>
                </a:moveTo>
                <a:cubicBezTo>
                  <a:pt x="1095623" y="0"/>
                  <a:pt x="1206500" y="110877"/>
                  <a:pt x="1206500" y="247650"/>
                </a:cubicBezTo>
                <a:lnTo>
                  <a:pt x="1206500" y="2876550"/>
                </a:lnTo>
                <a:cubicBezTo>
                  <a:pt x="1206500" y="3013323"/>
                  <a:pt x="1095623" y="3124200"/>
                  <a:pt x="958850" y="3124200"/>
                </a:cubicBezTo>
                <a:cubicBezTo>
                  <a:pt x="822077" y="3124200"/>
                  <a:pt x="711200" y="3013323"/>
                  <a:pt x="711200" y="2876550"/>
                </a:cubicBezTo>
                <a:lnTo>
                  <a:pt x="711200" y="247650"/>
                </a:lnTo>
                <a:cubicBezTo>
                  <a:pt x="711200" y="110877"/>
                  <a:pt x="822077" y="0"/>
                  <a:pt x="958850" y="0"/>
                </a:cubicBezTo>
                <a:close/>
                <a:moveTo>
                  <a:pt x="247650" y="0"/>
                </a:moveTo>
                <a:cubicBezTo>
                  <a:pt x="384423" y="0"/>
                  <a:pt x="495300" y="110877"/>
                  <a:pt x="495300" y="247650"/>
                </a:cubicBezTo>
                <a:lnTo>
                  <a:pt x="495300" y="2876550"/>
                </a:lnTo>
                <a:cubicBezTo>
                  <a:pt x="495300" y="3013323"/>
                  <a:pt x="384423" y="3124200"/>
                  <a:pt x="247650" y="3124200"/>
                </a:cubicBezTo>
                <a:cubicBezTo>
                  <a:pt x="110877" y="3124200"/>
                  <a:pt x="0" y="3013323"/>
                  <a:pt x="0" y="2876550"/>
                </a:cubicBezTo>
                <a:lnTo>
                  <a:pt x="0" y="247650"/>
                </a:lnTo>
                <a:cubicBezTo>
                  <a:pt x="0" y="110877"/>
                  <a:pt x="110877" y="0"/>
                  <a:pt x="247650" y="0"/>
                </a:cubicBezTo>
                <a:close/>
              </a:path>
            </a:pathLst>
          </a:custGeom>
          <a:effectLst/>
        </p:spPr>
        <p:txBody>
          <a:bodyPr vert="horz" lIns="95057" tIns="47529" rIns="95057" bIns="47529"/>
          <a:lstStyle>
            <a:lvl1pPr marL="0" indent="0" algn="ctr">
              <a:buNone/>
              <a:defRPr sz="1200">
                <a:solidFill>
                  <a:srgbClr val="7F7F7F"/>
                </a:solidFill>
                <a:latin typeface="Lato Regular"/>
                <a:cs typeface="Lato Regular"/>
              </a:defRPr>
            </a:lvl1pPr>
          </a:lstStyle>
          <a:p>
            <a:endParaRPr lang="en-US" dirty="0"/>
          </a:p>
        </p:txBody>
      </p:sp>
      <p:sp>
        <p:nvSpPr>
          <p:cNvPr id="8" name="Text Placeholder 7"/>
          <p:cNvSpPr>
            <a:spLocks noGrp="1"/>
          </p:cNvSpPr>
          <p:nvPr>
            <p:ph type="body" sz="quarter" idx="10" hasCustomPrompt="1"/>
          </p:nvPr>
        </p:nvSpPr>
        <p:spPr>
          <a:xfrm>
            <a:off x="3954705" y="3801687"/>
            <a:ext cx="4511964" cy="431807"/>
          </a:xfrm>
          <a:prstGeom prst="rect">
            <a:avLst/>
          </a:prstGeom>
        </p:spPr>
        <p:txBody>
          <a:bodyPr vert="horz" lIns="0" tIns="40504" rIns="0" bIns="40504" anchor="ctr"/>
          <a:lstStyle>
            <a:lvl1pPr marL="0" indent="0" algn="ctr">
              <a:lnSpc>
                <a:spcPct val="100000"/>
              </a:lnSpc>
              <a:spcBef>
                <a:spcPts val="0"/>
              </a:spcBef>
              <a:buNone/>
              <a:defRPr sz="4665" b="1">
                <a:solidFill>
                  <a:schemeClr val="bg1"/>
                </a:solidFill>
                <a:latin typeface="Lato Hairline"/>
                <a:cs typeface="Lato Hairline"/>
              </a:defRPr>
            </a:lvl1pPr>
          </a:lstStyle>
          <a:p>
            <a:pPr lvl="0"/>
            <a:r>
              <a:rPr lang="es-ES_tradnl" dirty="0"/>
              <a:t>TITLE HERE</a:t>
            </a:r>
          </a:p>
        </p:txBody>
      </p:sp>
      <p:sp>
        <p:nvSpPr>
          <p:cNvPr id="9" name="Text Placeholder 7"/>
          <p:cNvSpPr>
            <a:spLocks noGrp="1"/>
          </p:cNvSpPr>
          <p:nvPr>
            <p:ph type="body" sz="quarter" idx="11" hasCustomPrompt="1"/>
          </p:nvPr>
        </p:nvSpPr>
        <p:spPr>
          <a:xfrm>
            <a:off x="3954705" y="4385522"/>
            <a:ext cx="4511964" cy="228465"/>
          </a:xfrm>
          <a:prstGeom prst="rect">
            <a:avLst/>
          </a:prstGeom>
        </p:spPr>
        <p:txBody>
          <a:bodyPr vert="horz" lIns="0" tIns="40504" rIns="0" bIns="40504" anchor="ctr"/>
          <a:lstStyle>
            <a:lvl1pPr marL="0" indent="0" algn="ctr">
              <a:lnSpc>
                <a:spcPct val="100000"/>
              </a:lnSpc>
              <a:spcBef>
                <a:spcPts val="0"/>
              </a:spcBef>
              <a:spcAft>
                <a:spcPts val="0"/>
              </a:spcAft>
              <a:buNone/>
              <a:defRPr sz="2000" b="0">
                <a:solidFill>
                  <a:schemeClr val="accent3"/>
                </a:solidFill>
                <a:latin typeface="Lato Light"/>
                <a:cs typeface="Lato Light"/>
              </a:defRPr>
            </a:lvl1pPr>
          </a:lstStyle>
          <a:p>
            <a:pPr lvl="0"/>
            <a:r>
              <a:rPr lang="es-ES_tradnl" dirty="0" err="1"/>
              <a:t>Ultimate</a:t>
            </a:r>
            <a:r>
              <a:rPr lang="es-ES_tradnl" dirty="0"/>
              <a:t> </a:t>
            </a:r>
            <a:r>
              <a:rPr lang="es-ES_tradnl" dirty="0" err="1"/>
              <a:t>Powerpoint</a:t>
            </a:r>
            <a:r>
              <a:rPr lang="es-ES_tradnl" dirty="0"/>
              <a:t> </a:t>
            </a:r>
            <a:r>
              <a:rPr lang="es-ES_tradnl" dirty="0" err="1"/>
              <a:t>Template</a:t>
            </a:r>
            <a:endParaRPr lang="es-ES_tradnl" dirty="0"/>
          </a:p>
        </p:txBody>
      </p:sp>
      <p:sp>
        <p:nvSpPr>
          <p:cNvPr id="10" name="Text Placeholder 2"/>
          <p:cNvSpPr>
            <a:spLocks noGrp="1"/>
          </p:cNvSpPr>
          <p:nvPr>
            <p:ph type="body" sz="quarter" idx="16" hasCustomPrompt="1"/>
          </p:nvPr>
        </p:nvSpPr>
        <p:spPr>
          <a:xfrm>
            <a:off x="3975169" y="4818122"/>
            <a:ext cx="4488039" cy="1536963"/>
          </a:xfrm>
          <a:prstGeom prst="rect">
            <a:avLst/>
          </a:prstGeom>
        </p:spPr>
        <p:txBody>
          <a:bodyPr vert="horz" lIns="0" tIns="0" rIns="0" bIns="0"/>
          <a:lstStyle>
            <a:lvl1pPr marL="0" indent="0" algn="ctr">
              <a:lnSpc>
                <a:spcPct val="130000"/>
              </a:lnSpc>
              <a:buNone/>
              <a:defRPr sz="1600">
                <a:solidFill>
                  <a:schemeClr val="tx1">
                    <a:lumMod val="50000"/>
                    <a:lumOff val="50000"/>
                  </a:schemeClr>
                </a:solidFill>
                <a:latin typeface="Lato Regular"/>
                <a:cs typeface="Lato Regular"/>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Fusce</a:t>
            </a:r>
            <a:r>
              <a:rPr lang="en-US" dirty="0"/>
              <a:t> </a:t>
            </a:r>
            <a:r>
              <a:rPr lang="en-US" dirty="0" err="1"/>
              <a:t>diam</a:t>
            </a:r>
            <a:r>
              <a:rPr lang="en-US" dirty="0"/>
              <a:t> </a:t>
            </a:r>
            <a:r>
              <a:rPr lang="en-US" dirty="0" err="1"/>
              <a:t>tortor</a:t>
            </a:r>
            <a:r>
              <a:rPr lang="en-US" dirty="0"/>
              <a:t>, </a:t>
            </a:r>
            <a:r>
              <a:rPr lang="en-US" dirty="0" err="1"/>
              <a:t>mattis</a:t>
            </a:r>
            <a:r>
              <a:rPr lang="en-US" dirty="0"/>
              <a:t> </a:t>
            </a:r>
            <a:r>
              <a:rPr lang="en-US" dirty="0" err="1"/>
              <a:t>quis</a:t>
            </a:r>
            <a:r>
              <a:rPr lang="en-US" dirty="0"/>
              <a:t> </a:t>
            </a:r>
            <a:r>
              <a:rPr lang="en-US" dirty="0" err="1"/>
              <a:t>dapibus</a:t>
            </a:r>
            <a:r>
              <a:rPr lang="en-US" dirty="0"/>
              <a:t> vitae, </a:t>
            </a:r>
            <a:r>
              <a:rPr lang="en-US" dirty="0" err="1"/>
              <a:t>euismod</a:t>
            </a:r>
            <a:r>
              <a:rPr lang="en-US" dirty="0"/>
              <a:t> non </a:t>
            </a:r>
            <a:r>
              <a:rPr lang="en-US" dirty="0" err="1"/>
              <a:t>purus</a:t>
            </a:r>
            <a:r>
              <a:rPr lang="en-US" dirty="0"/>
              <a:t>. Maecenas </a:t>
            </a:r>
            <a:r>
              <a:rPr lang="en-US" dirty="0" err="1"/>
              <a:t>ut</a:t>
            </a:r>
            <a:r>
              <a:rPr lang="en-US" dirty="0"/>
              <a:t> lacus </a:t>
            </a:r>
            <a:r>
              <a:rPr lang="en-US" dirty="0" err="1"/>
              <a:t>nec</a:t>
            </a:r>
            <a:r>
              <a:rPr lang="en-US" dirty="0"/>
              <a:t> </a:t>
            </a:r>
            <a:r>
              <a:rPr lang="en-US" dirty="0" err="1"/>
              <a:t>mauris</a:t>
            </a:r>
            <a:r>
              <a:rPr lang="en-US" dirty="0"/>
              <a:t> </a:t>
            </a:r>
            <a:r>
              <a:rPr lang="en-US" dirty="0" err="1"/>
              <a:t>feugiat</a:t>
            </a:r>
            <a:r>
              <a:rPr lang="en-US" dirty="0"/>
              <a:t> </a:t>
            </a:r>
            <a:r>
              <a:rPr lang="en-US" dirty="0" err="1"/>
              <a:t>tristique</a:t>
            </a:r>
            <a:r>
              <a:rPr lang="en-US" dirty="0"/>
              <a:t>.</a:t>
            </a:r>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400"/>
                                        <p:tgtEl>
                                          <p:spTgt spid="15"/>
                                        </p:tgtEl>
                                      </p:cBhvr>
                                    </p:animEffect>
                                  </p:childTnLst>
                                </p:cTn>
                              </p:par>
                              <p:par>
                                <p:cTn id="8" presetID="42" presetClass="entr" presetSubtype="0" fill="hold" grpId="0" nodeType="withEffect">
                                  <p:stCondLst>
                                    <p:cond delay="2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400"/>
                                        <p:tgtEl>
                                          <p:spTgt spid="8">
                                            <p:txEl>
                                              <p:pRg st="0" end="0"/>
                                            </p:txEl>
                                          </p:spTgt>
                                        </p:tgtEl>
                                      </p:cBhvr>
                                    </p:animEffect>
                                    <p:anim calcmode="lin" valueType="num">
                                      <p:cBhvr>
                                        <p:cTn id="11" dur="4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2" dur="400" fill="hold"/>
                                        <p:tgtEl>
                                          <p:spTgt spid="8">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0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80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uild="p">
        <p:tmplLst>
          <p:tmpl lvl="1">
            <p:tnLst>
              <p:par>
                <p:cTn presetID="42" presetClass="entr" presetSubtype="0" fill="hold" nodeType="withEffect">
                  <p:stCondLst>
                    <p:cond delay="200"/>
                  </p:stCondLst>
                  <p:childTnLst>
                    <p:set>
                      <p:cBhvr>
                        <p:cTn dur="1" fill="hold">
                          <p:stCondLst>
                            <p:cond delay="0"/>
                          </p:stCondLst>
                        </p:cTn>
                        <p:tgtEl>
                          <p:spTgt spid="8"/>
                        </p:tgtEl>
                        <p:attrNameLst>
                          <p:attrName>style.visibility</p:attrName>
                        </p:attrNameLst>
                      </p:cBhvr>
                      <p:to>
                        <p:strVal val="visible"/>
                      </p:to>
                    </p:set>
                    <p:animEffect transition="in" filter="fade">
                      <p:cBhvr>
                        <p:cTn dur="400"/>
                        <p:tgtEl>
                          <p:spTgt spid="8"/>
                        </p:tgtEl>
                      </p:cBhvr>
                    </p:animEffect>
                    <p:anim calcmode="lin" valueType="num">
                      <p:cBhvr>
                        <p:cTn dur="400" fill="hold"/>
                        <p:tgtEl>
                          <p:spTgt spid="8"/>
                        </p:tgtEl>
                        <p:attrNameLst>
                          <p:attrName>ppt_x</p:attrName>
                        </p:attrNameLst>
                      </p:cBhvr>
                      <p:tavLst>
                        <p:tav tm="0">
                          <p:val>
                            <p:strVal val="#ppt_x"/>
                          </p:val>
                        </p:tav>
                        <p:tav tm="100000">
                          <p:val>
                            <p:strVal val="#ppt_x"/>
                          </p:val>
                        </p:tav>
                      </p:tavLst>
                    </p:anim>
                    <p:anim calcmode="lin" valueType="num">
                      <p:cBhvr>
                        <p:cTn dur="400" fill="hold"/>
                        <p:tgtEl>
                          <p:spTgt spid="8"/>
                        </p:tgtEl>
                        <p:attrNameLst>
                          <p:attrName>ppt_y</p:attrName>
                        </p:attrNameLst>
                      </p:cBhvr>
                      <p:tavLst>
                        <p:tav tm="0">
                          <p:val>
                            <p:strVal val="#ppt_y+.1"/>
                          </p:val>
                        </p:tav>
                        <p:tav tm="100000">
                          <p:val>
                            <p:strVal val="#ppt_y"/>
                          </p:val>
                        </p:tav>
                      </p:tavLst>
                    </p:anim>
                  </p:childTnLst>
                </p:cTn>
              </p:par>
            </p:tnLst>
          </p:tmpl>
        </p:tmplLst>
      </p:bldP>
      <p:bldP spid="9" grpId="0" build="p">
        <p:tmplLst>
          <p:tmpl lvl="1">
            <p:tnLst>
              <p:par>
                <p:cTn presetID="42" presetClass="entr" presetSubtype="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anim calcmode="lin" valueType="num">
                      <p:cBhvr>
                        <p:cTn dur="500" fill="hold"/>
                        <p:tgtEl>
                          <p:spTgt spid="9"/>
                        </p:tgtEl>
                        <p:attrNameLst>
                          <p:attrName>ppt_x</p:attrName>
                        </p:attrNameLst>
                      </p:cBhvr>
                      <p:tavLst>
                        <p:tav tm="0">
                          <p:val>
                            <p:strVal val="#ppt_x"/>
                          </p:val>
                        </p:tav>
                        <p:tav tm="100000">
                          <p:val>
                            <p:strVal val="#ppt_x"/>
                          </p:val>
                        </p:tav>
                      </p:tavLst>
                    </p:anim>
                    <p:anim calcmode="lin" valueType="num">
                      <p:cBhvr>
                        <p:cTn dur="500" fill="hold"/>
                        <p:tgtEl>
                          <p:spTgt spid="9"/>
                        </p:tgtEl>
                        <p:attrNameLst>
                          <p:attrName>ppt_y</p:attrName>
                        </p:attrNameLst>
                      </p:cBhvr>
                      <p:tavLst>
                        <p:tav tm="0">
                          <p:val>
                            <p:strVal val="#ppt_y+.1"/>
                          </p:val>
                        </p:tav>
                        <p:tav tm="100000">
                          <p:val>
                            <p:strVal val="#ppt_y"/>
                          </p:val>
                        </p:tav>
                      </p:tavLst>
                    </p:anim>
                  </p:childTnLst>
                </p:cTn>
              </p:par>
            </p:tnLst>
          </p:tmpl>
        </p:tmplLst>
      </p:bldP>
      <p:bldP spid="10" grpId="0" build="p">
        <p:tmplLst>
          <p:tmpl lvl="1">
            <p:tnLst>
              <p:par>
                <p:cTn presetID="10" presetClass="entr" presetSubtype="0" fill="hold" nodeType="withEffect">
                  <p:stCondLst>
                    <p:cond delay="8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7" name="Picture Placeholder 17"/>
          <p:cNvSpPr>
            <a:spLocks noGrp="1"/>
          </p:cNvSpPr>
          <p:nvPr>
            <p:ph type="pic" sz="quarter" idx="13"/>
          </p:nvPr>
        </p:nvSpPr>
        <p:spPr>
          <a:xfrm>
            <a:off x="6197600" y="2616366"/>
            <a:ext cx="5232401" cy="3101108"/>
          </a:xfrm>
          <a:prstGeom prst="roundRect">
            <a:avLst>
              <a:gd name="adj" fmla="val 0"/>
            </a:avLst>
          </a:prstGeom>
        </p:spPr>
        <p:txBody>
          <a:bodyPr>
            <a:normAutofit/>
          </a:bodyPr>
          <a:lstStyle>
            <a:lvl1pPr marL="0" indent="0">
              <a:buFontTx/>
              <a:buNone/>
              <a:defRPr sz="2135">
                <a:solidFill>
                  <a:srgbClr val="17252F"/>
                </a:solidFill>
              </a:defRPr>
            </a:lvl1pPr>
          </a:lstStyle>
          <a:p>
            <a:endParaRPr lang="en-US" dirty="0"/>
          </a:p>
        </p:txBody>
      </p:sp>
      <p:sp>
        <p:nvSpPr>
          <p:cNvPr id="8" name="Text Placeholder 19"/>
          <p:cNvSpPr>
            <a:spLocks noGrp="1"/>
          </p:cNvSpPr>
          <p:nvPr>
            <p:ph type="body" sz="quarter" idx="14"/>
          </p:nvPr>
        </p:nvSpPr>
        <p:spPr>
          <a:xfrm>
            <a:off x="1625600" y="3130746"/>
            <a:ext cx="3962400" cy="1111318"/>
          </a:xfrm>
        </p:spPr>
        <p:txBody>
          <a:bodyPr>
            <a:normAutofit/>
          </a:bodyPr>
          <a:lstStyle>
            <a:lvl1pPr marL="0" indent="0">
              <a:lnSpc>
                <a:spcPts val="1400"/>
              </a:lnSpc>
              <a:buFontTx/>
              <a:buNone/>
              <a:defRPr sz="1335">
                <a:solidFill>
                  <a:srgbClr val="7F7F7F"/>
                </a:solidFill>
              </a:defRPr>
            </a:lvl1pPr>
            <a:lvl2pPr marL="609600" indent="0">
              <a:buFontTx/>
              <a:buNone/>
              <a:defRPr/>
            </a:lvl2pPr>
            <a:lvl3pPr marL="1219200" indent="0">
              <a:buFontTx/>
              <a:buNone/>
              <a:defRPr/>
            </a:lvl3pPr>
            <a:lvl4pPr marL="1828165" indent="0">
              <a:buFontTx/>
              <a:buNone/>
              <a:defRPr/>
            </a:lvl4pPr>
            <a:lvl5pPr marL="2437765" indent="0">
              <a:buFontTx/>
              <a:buNone/>
              <a:defRPr/>
            </a:lvl5pPr>
          </a:lstStyle>
          <a:p>
            <a:pPr lvl="0"/>
            <a:endParaRPr lang="en-US" dirty="0"/>
          </a:p>
        </p:txBody>
      </p:sp>
      <p:sp>
        <p:nvSpPr>
          <p:cNvPr id="9" name="Text Placeholder 21"/>
          <p:cNvSpPr>
            <a:spLocks noGrp="1"/>
          </p:cNvSpPr>
          <p:nvPr>
            <p:ph type="body" sz="quarter" idx="15"/>
          </p:nvPr>
        </p:nvSpPr>
        <p:spPr>
          <a:xfrm>
            <a:off x="609601" y="1672272"/>
            <a:ext cx="10972800" cy="639273"/>
          </a:xfrm>
        </p:spPr>
        <p:txBody>
          <a:bodyPr>
            <a:noAutofit/>
          </a:bodyPr>
          <a:lstStyle>
            <a:lvl1pPr marL="0" indent="0" algn="ctr">
              <a:lnSpc>
                <a:spcPts val="1500"/>
              </a:lnSpc>
              <a:buNone/>
              <a:defRPr sz="1400">
                <a:solidFill>
                  <a:srgbClr val="595959"/>
                </a:solidFill>
              </a:defRPr>
            </a:lvl1pPr>
            <a:lvl2pPr marL="609600" indent="0" algn="ctr">
              <a:buNone/>
              <a:defRPr sz="1465"/>
            </a:lvl2pPr>
            <a:lvl3pPr marL="1219200" indent="0" algn="ctr">
              <a:buNone/>
              <a:defRPr sz="1465"/>
            </a:lvl3pPr>
            <a:lvl4pPr marL="1828165" indent="0" algn="ctr">
              <a:buNone/>
              <a:defRPr sz="1465"/>
            </a:lvl4pPr>
            <a:lvl5pPr marL="2437765" indent="0" algn="ctr">
              <a:buNone/>
              <a:defRPr sz="1465"/>
            </a:lvl5pPr>
          </a:lstStyle>
          <a:p>
            <a:pPr lvl="0"/>
            <a:endParaRPr lang="en-US" dirty="0"/>
          </a:p>
        </p:txBody>
      </p:sp>
      <p:sp>
        <p:nvSpPr>
          <p:cNvPr id="10" name="Text Placeholder 23"/>
          <p:cNvSpPr>
            <a:spLocks noGrp="1"/>
          </p:cNvSpPr>
          <p:nvPr>
            <p:ph type="body" sz="quarter" idx="16"/>
          </p:nvPr>
        </p:nvSpPr>
        <p:spPr>
          <a:xfrm>
            <a:off x="1625600" y="2825924"/>
            <a:ext cx="2438401" cy="476280"/>
          </a:xfrm>
        </p:spPr>
        <p:txBody>
          <a:bodyPr>
            <a:noAutofit/>
          </a:bodyPr>
          <a:lstStyle>
            <a:lvl1pPr marL="0" indent="0">
              <a:buFontTx/>
              <a:buNone/>
              <a:defRPr sz="1600" b="0" i="0">
                <a:solidFill>
                  <a:srgbClr val="1399EE"/>
                </a:solidFill>
                <a:latin typeface="Glegoo"/>
                <a:ea typeface="Calibri" panose="020F0502020204030204"/>
                <a:cs typeface="Glegoo"/>
              </a:defRPr>
            </a:lvl1pPr>
          </a:lstStyle>
          <a:p>
            <a:pPr lvl="0"/>
            <a:endParaRPr lang="en-US" dirty="0"/>
          </a:p>
        </p:txBody>
      </p:sp>
      <p:sp>
        <p:nvSpPr>
          <p:cNvPr id="11" name="Text Placeholder 19"/>
          <p:cNvSpPr>
            <a:spLocks noGrp="1"/>
          </p:cNvSpPr>
          <p:nvPr>
            <p:ph type="body" sz="quarter" idx="17"/>
          </p:nvPr>
        </p:nvSpPr>
        <p:spPr>
          <a:xfrm>
            <a:off x="1625600" y="4546881"/>
            <a:ext cx="3962400" cy="1111318"/>
          </a:xfrm>
        </p:spPr>
        <p:txBody>
          <a:bodyPr>
            <a:normAutofit/>
          </a:bodyPr>
          <a:lstStyle>
            <a:lvl1pPr marL="0" indent="0">
              <a:lnSpc>
                <a:spcPts val="1400"/>
              </a:lnSpc>
              <a:buFontTx/>
              <a:buNone/>
              <a:defRPr sz="1335">
                <a:solidFill>
                  <a:srgbClr val="7F7F7F"/>
                </a:solidFill>
              </a:defRPr>
            </a:lvl1pPr>
            <a:lvl2pPr marL="609600" indent="0">
              <a:buFontTx/>
              <a:buNone/>
              <a:defRPr/>
            </a:lvl2pPr>
            <a:lvl3pPr marL="1219200" indent="0">
              <a:buFontTx/>
              <a:buNone/>
              <a:defRPr/>
            </a:lvl3pPr>
            <a:lvl4pPr marL="1828165" indent="0">
              <a:buFontTx/>
              <a:buNone/>
              <a:defRPr/>
            </a:lvl4pPr>
            <a:lvl5pPr marL="2437765" indent="0">
              <a:buFontTx/>
              <a:buNone/>
              <a:defRPr/>
            </a:lvl5pPr>
          </a:lstStyle>
          <a:p>
            <a:pPr lvl="0"/>
            <a:endParaRPr lang="en-US" dirty="0"/>
          </a:p>
        </p:txBody>
      </p:sp>
      <p:sp>
        <p:nvSpPr>
          <p:cNvPr id="12" name="Text Placeholder 23"/>
          <p:cNvSpPr>
            <a:spLocks noGrp="1"/>
          </p:cNvSpPr>
          <p:nvPr>
            <p:ph type="body" sz="quarter" idx="18"/>
          </p:nvPr>
        </p:nvSpPr>
        <p:spPr>
          <a:xfrm>
            <a:off x="1625600" y="4242062"/>
            <a:ext cx="2438401" cy="476280"/>
          </a:xfrm>
        </p:spPr>
        <p:txBody>
          <a:bodyPr>
            <a:noAutofit/>
          </a:bodyPr>
          <a:lstStyle>
            <a:lvl1pPr marL="0" indent="0">
              <a:buFontTx/>
              <a:buNone/>
              <a:defRPr sz="1600" b="0" i="0">
                <a:solidFill>
                  <a:srgbClr val="1399EE"/>
                </a:solidFill>
                <a:latin typeface="Glegoo"/>
                <a:ea typeface="Calibri" panose="020F0502020204030204"/>
                <a:cs typeface="Glegoo"/>
              </a:defRPr>
            </a:lvl1pPr>
          </a:lstStyle>
          <a:p>
            <a:pPr lvl="0"/>
            <a:endParaRPr lang="en-US" dirty="0"/>
          </a:p>
        </p:txBody>
      </p:sp>
      <p:sp>
        <p:nvSpPr>
          <p:cNvPr id="13" name="Title 1"/>
          <p:cNvSpPr>
            <a:spLocks noGrp="1"/>
          </p:cNvSpPr>
          <p:nvPr>
            <p:ph type="title"/>
          </p:nvPr>
        </p:nvSpPr>
        <p:spPr>
          <a:xfrm>
            <a:off x="609601" y="381025"/>
            <a:ext cx="10972800" cy="1143071"/>
          </a:xfrm>
        </p:spPr>
        <p:txBody>
          <a:bodyPr>
            <a:normAutofit/>
          </a:bodyPr>
          <a:lstStyle>
            <a:lvl1pPr>
              <a:defRPr sz="3730">
                <a:solidFill>
                  <a:srgbClr val="48597F"/>
                </a:solidFill>
                <a:latin typeface="Lato Light"/>
                <a:cs typeface="Lato Light"/>
              </a:defRPr>
            </a:lvl1pPr>
          </a:lstStyle>
          <a:p>
            <a:r>
              <a:rPr lang="en-US" dirty="0"/>
              <a:t>Click to edit Master title style</a:t>
            </a:r>
          </a:p>
        </p:txBody>
      </p:sp>
      <p:sp>
        <p:nvSpPr>
          <p:cNvPr id="16" name="Text Placeholder 17"/>
          <p:cNvSpPr>
            <a:spLocks noGrp="1"/>
          </p:cNvSpPr>
          <p:nvPr>
            <p:ph type="body" sz="quarter" idx="23"/>
          </p:nvPr>
        </p:nvSpPr>
        <p:spPr>
          <a:xfrm>
            <a:off x="2743203" y="1168473"/>
            <a:ext cx="6705599" cy="431827"/>
          </a:xfrm>
        </p:spPr>
        <p:txBody>
          <a:bodyPr>
            <a:noAutofit/>
          </a:bodyPr>
          <a:lstStyle>
            <a:lvl1pPr marL="0" indent="0" algn="ctr">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165" indent="0">
              <a:buFontTx/>
              <a:buNone/>
              <a:defRPr sz="1400">
                <a:latin typeface="Mission Gothic Regular" pitchFamily="50" charset="0"/>
              </a:defRPr>
            </a:lvl4pPr>
            <a:lvl5pPr marL="2437765" indent="0">
              <a:buFontTx/>
              <a:buNone/>
              <a:defRPr sz="1400">
                <a:latin typeface="Mission Gothic Regular" pitchFamily="50" charset="0"/>
              </a:defRPr>
            </a:lvl5pPr>
          </a:lstStyle>
          <a:p>
            <a:pPr lvl="0"/>
            <a:endParaRPr lang="en-US" dirty="0"/>
          </a:p>
        </p:txBody>
      </p:sp>
      <p:sp>
        <p:nvSpPr>
          <p:cNvPr id="17" name="Slide Number Placeholder 5"/>
          <p:cNvSpPr>
            <a:spLocks noGrp="1"/>
          </p:cNvSpPr>
          <p:nvPr>
            <p:ph type="sldNum" sz="quarter" idx="4"/>
          </p:nvPr>
        </p:nvSpPr>
        <p:spPr>
          <a:xfrm>
            <a:off x="5842000" y="6492220"/>
            <a:ext cx="508000" cy="366206"/>
          </a:xfrm>
          <a:prstGeom prst="rect">
            <a:avLst/>
          </a:prstGeom>
        </p:spPr>
        <p:txBody>
          <a:bodyPr vert="horz" lIns="91440" tIns="45720" rIns="91440" bIns="45720" rtlCol="0" anchor="ctr"/>
          <a:lstStyle>
            <a:lvl1pPr algn="r">
              <a:defRPr sz="1335">
                <a:solidFill>
                  <a:srgbClr val="FFFFFF"/>
                </a:solidFill>
                <a:latin typeface="Glegoo"/>
                <a:cs typeface="Glegoo"/>
              </a:defRPr>
            </a:lvl1pPr>
          </a:lstStyle>
          <a:p>
            <a:fld id="{4F30D5C1-D155-2E40-A967-511B3BD0F2AE}"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F8E7026-63EA-4E95-95C8-913B599A53F8}"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Half Page Image Layou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6096000" cy="6858424"/>
          </a:xfrm>
        </p:spPr>
        <p:txBody>
          <a:bodyPr/>
          <a:lstStyle/>
          <a:p>
            <a:endParaRPr lang="en-US"/>
          </a:p>
        </p:txBody>
      </p:sp>
      <p:sp>
        <p:nvSpPr>
          <p:cNvPr id="18" name="Text Placeholder 17"/>
          <p:cNvSpPr>
            <a:spLocks noGrp="1"/>
          </p:cNvSpPr>
          <p:nvPr>
            <p:ph type="body" sz="quarter" idx="15"/>
          </p:nvPr>
        </p:nvSpPr>
        <p:spPr>
          <a:xfrm>
            <a:off x="6705600" y="2717968"/>
            <a:ext cx="4673600" cy="1320882"/>
          </a:xfrm>
        </p:spPr>
        <p:txBody>
          <a:bodyPr>
            <a:noAutofit/>
          </a:bodyPr>
          <a:lstStyle>
            <a:lvl1pPr marL="0" indent="0">
              <a:buFontTx/>
              <a:buNone/>
              <a:defRPr sz="1400">
                <a:solidFill>
                  <a:srgbClr val="7F7F7F"/>
                </a:solidFill>
              </a:defRPr>
            </a:lvl1pPr>
            <a:lvl2pPr marL="609600" indent="0">
              <a:buFontTx/>
              <a:buNone/>
              <a:defRPr sz="1465"/>
            </a:lvl2pPr>
            <a:lvl3pPr marL="1219200" indent="0">
              <a:buFontTx/>
              <a:buNone/>
              <a:defRPr sz="1465"/>
            </a:lvl3pPr>
            <a:lvl4pPr marL="1828165" indent="0">
              <a:buFontTx/>
              <a:buNone/>
              <a:defRPr sz="1465"/>
            </a:lvl4pPr>
            <a:lvl5pPr marL="2437765" indent="0">
              <a:buFontTx/>
              <a:buNone/>
              <a:defRPr sz="1465"/>
            </a:lvl5pPr>
          </a:lstStyle>
          <a:p>
            <a:pPr lvl="0"/>
            <a:endParaRPr lang="en-US" dirty="0"/>
          </a:p>
        </p:txBody>
      </p:sp>
      <p:sp>
        <p:nvSpPr>
          <p:cNvPr id="20" name="Content Placeholder 19"/>
          <p:cNvSpPr>
            <a:spLocks noGrp="1"/>
          </p:cNvSpPr>
          <p:nvPr>
            <p:ph sz="quarter" idx="16"/>
          </p:nvPr>
        </p:nvSpPr>
        <p:spPr>
          <a:xfrm>
            <a:off x="7721601" y="4242067"/>
            <a:ext cx="3251199" cy="410659"/>
          </a:xfrm>
          <a:prstGeom prst="rect">
            <a:avLst/>
          </a:prstGeom>
          <a:noFill/>
        </p:spPr>
        <p:txBody>
          <a:bodyPr>
            <a:noAutofit/>
          </a:bodyPr>
          <a:lstStyle>
            <a:lvl1pPr marL="0" indent="0">
              <a:buFontTx/>
              <a:buNone/>
              <a:defRPr sz="1400">
                <a:solidFill>
                  <a:srgbClr val="7F7F7F"/>
                </a:solidFill>
              </a:defRPr>
            </a:lvl1pPr>
            <a:lvl2pPr marL="609600" indent="0">
              <a:buFontTx/>
              <a:buNone/>
              <a:defRPr/>
            </a:lvl2pPr>
            <a:lvl3pPr marL="1219200" indent="0">
              <a:buFontTx/>
              <a:buNone/>
              <a:defRPr/>
            </a:lvl3pPr>
            <a:lvl4pPr marL="1828165" indent="0">
              <a:buFontTx/>
              <a:buNone/>
              <a:defRPr/>
            </a:lvl4pPr>
            <a:lvl5pPr marL="2437765" indent="0">
              <a:buFontTx/>
              <a:buNone/>
              <a:defRPr/>
            </a:lvl5pPr>
          </a:lstStyle>
          <a:p>
            <a:pPr lvl="0"/>
            <a:endParaRPr lang="en-US" dirty="0"/>
          </a:p>
        </p:txBody>
      </p:sp>
      <p:sp>
        <p:nvSpPr>
          <p:cNvPr id="21" name="Content Placeholder 19"/>
          <p:cNvSpPr>
            <a:spLocks noGrp="1"/>
          </p:cNvSpPr>
          <p:nvPr>
            <p:ph sz="quarter" idx="17"/>
          </p:nvPr>
        </p:nvSpPr>
        <p:spPr>
          <a:xfrm>
            <a:off x="7721601" y="4942749"/>
            <a:ext cx="3251199" cy="620198"/>
          </a:xfrm>
          <a:prstGeom prst="rect">
            <a:avLst/>
          </a:prstGeom>
          <a:noFill/>
        </p:spPr>
        <p:txBody>
          <a:bodyPr>
            <a:noAutofit/>
          </a:bodyPr>
          <a:lstStyle>
            <a:lvl1pPr marL="0" indent="0">
              <a:buFontTx/>
              <a:buNone/>
              <a:defRPr sz="1400">
                <a:solidFill>
                  <a:srgbClr val="7F7F7F"/>
                </a:solidFill>
              </a:defRPr>
            </a:lvl1pPr>
            <a:lvl2pPr marL="609600" indent="0">
              <a:buFontTx/>
              <a:buNone/>
              <a:defRPr/>
            </a:lvl2pPr>
            <a:lvl3pPr marL="1219200" indent="0">
              <a:buFontTx/>
              <a:buNone/>
              <a:defRPr/>
            </a:lvl3pPr>
            <a:lvl4pPr marL="1828165" indent="0">
              <a:buFontTx/>
              <a:buNone/>
              <a:defRPr/>
            </a:lvl4pPr>
            <a:lvl5pPr marL="2437765" indent="0">
              <a:buFontTx/>
              <a:buNone/>
              <a:defRPr/>
            </a:lvl5pPr>
          </a:lstStyle>
          <a:p>
            <a:pPr lvl="0"/>
            <a:endParaRPr lang="en-US" dirty="0"/>
          </a:p>
        </p:txBody>
      </p:sp>
      <p:sp>
        <p:nvSpPr>
          <p:cNvPr id="23" name="Text Placeholder 22"/>
          <p:cNvSpPr>
            <a:spLocks noGrp="1"/>
          </p:cNvSpPr>
          <p:nvPr>
            <p:ph type="body" sz="quarter" idx="18"/>
          </p:nvPr>
        </p:nvSpPr>
        <p:spPr>
          <a:xfrm>
            <a:off x="6705600" y="2413153"/>
            <a:ext cx="4673600" cy="476278"/>
          </a:xfrm>
        </p:spPr>
        <p:txBody>
          <a:bodyPr>
            <a:noAutofit/>
          </a:bodyPr>
          <a:lstStyle>
            <a:lvl1pPr marL="0" indent="0">
              <a:buFontTx/>
              <a:buNone/>
              <a:defRPr sz="1600" b="0" i="0">
                <a:solidFill>
                  <a:srgbClr val="1399EE"/>
                </a:solidFill>
                <a:latin typeface="Glegoo"/>
                <a:ea typeface="Calibri" panose="020F0502020204030204"/>
                <a:cs typeface="Glegoo"/>
              </a:defRPr>
            </a:lvl1pPr>
            <a:lvl2pPr marL="609600" indent="0">
              <a:buFontTx/>
              <a:buNone/>
              <a:defRPr sz="1735">
                <a:latin typeface="Open Sans" panose="020B0606030504020204" pitchFamily="34" charset="0"/>
                <a:ea typeface="Open Sans" panose="020B0606030504020204" pitchFamily="34" charset="0"/>
                <a:cs typeface="Open Sans" panose="020B0606030504020204" pitchFamily="34" charset="0"/>
              </a:defRPr>
            </a:lvl2pPr>
            <a:lvl3pPr marL="1219200" indent="0">
              <a:buFontTx/>
              <a:buNone/>
              <a:defRPr sz="1735">
                <a:latin typeface="Open Sans" panose="020B0606030504020204" pitchFamily="34" charset="0"/>
                <a:ea typeface="Open Sans" panose="020B0606030504020204" pitchFamily="34" charset="0"/>
                <a:cs typeface="Open Sans" panose="020B0606030504020204" pitchFamily="34" charset="0"/>
              </a:defRPr>
            </a:lvl3pPr>
            <a:lvl4pPr marL="1828165" indent="0">
              <a:buFontTx/>
              <a:buNone/>
              <a:defRPr sz="1735">
                <a:latin typeface="Open Sans" panose="020B0606030504020204" pitchFamily="34" charset="0"/>
                <a:ea typeface="Open Sans" panose="020B0606030504020204" pitchFamily="34" charset="0"/>
                <a:cs typeface="Open Sans" panose="020B0606030504020204" pitchFamily="34" charset="0"/>
              </a:defRPr>
            </a:lvl4pPr>
            <a:lvl5pPr marL="2437765" indent="0">
              <a:buFontTx/>
              <a:buNone/>
              <a:defRPr sz="1735">
                <a:latin typeface="Open Sans" panose="020B0606030504020204" pitchFamily="34" charset="0"/>
                <a:ea typeface="Open Sans" panose="020B0606030504020204" pitchFamily="34" charset="0"/>
                <a:cs typeface="Open Sans" panose="020B0606030504020204" pitchFamily="34" charset="0"/>
              </a:defRPr>
            </a:lvl5pPr>
          </a:lstStyle>
          <a:p>
            <a:pPr lvl="0"/>
            <a:endParaRPr lang="en-US" dirty="0"/>
          </a:p>
        </p:txBody>
      </p:sp>
      <p:sp>
        <p:nvSpPr>
          <p:cNvPr id="11" name="Title 1"/>
          <p:cNvSpPr>
            <a:spLocks noGrp="1"/>
          </p:cNvSpPr>
          <p:nvPr>
            <p:ph type="title"/>
          </p:nvPr>
        </p:nvSpPr>
        <p:spPr>
          <a:xfrm>
            <a:off x="6807201" y="889055"/>
            <a:ext cx="4775200" cy="1143071"/>
          </a:xfrm>
        </p:spPr>
        <p:txBody>
          <a:bodyPr>
            <a:normAutofit/>
          </a:bodyPr>
          <a:lstStyle>
            <a:lvl1pPr algn="l">
              <a:defRPr sz="3730">
                <a:solidFill>
                  <a:srgbClr val="48597F"/>
                </a:solidFill>
                <a:latin typeface="Lato Light"/>
                <a:cs typeface="Lato Light"/>
              </a:defRPr>
            </a:lvl1pPr>
          </a:lstStyle>
          <a:p>
            <a:r>
              <a:rPr lang="en-US" dirty="0"/>
              <a:t>Click to edit Master title style</a:t>
            </a:r>
          </a:p>
        </p:txBody>
      </p:sp>
      <p:sp>
        <p:nvSpPr>
          <p:cNvPr id="13" name="Text Placeholder 17"/>
          <p:cNvSpPr>
            <a:spLocks noGrp="1"/>
          </p:cNvSpPr>
          <p:nvPr>
            <p:ph type="body" sz="quarter" idx="23"/>
          </p:nvPr>
        </p:nvSpPr>
        <p:spPr>
          <a:xfrm>
            <a:off x="6807201" y="1676503"/>
            <a:ext cx="2918177" cy="431827"/>
          </a:xfrm>
        </p:spPr>
        <p:txBody>
          <a:bodyPr>
            <a:noAutofit/>
          </a:bodyPr>
          <a:lstStyle>
            <a:lvl1pPr marL="0" indent="0" algn="l">
              <a:buFontTx/>
              <a:buNone/>
              <a:defRPr sz="1600" i="0">
                <a:solidFill>
                  <a:srgbClr val="1399EE"/>
                </a:solidFill>
                <a:latin typeface="Glegoo"/>
                <a:cs typeface="Glegoo"/>
              </a:defRPr>
            </a:lvl1pPr>
            <a:lvl2pPr marL="609600" indent="0">
              <a:buFontTx/>
              <a:buNone/>
              <a:defRPr sz="1400">
                <a:latin typeface="Mission Gothic Regular" pitchFamily="50" charset="0"/>
              </a:defRPr>
            </a:lvl2pPr>
            <a:lvl3pPr marL="1219200" indent="0">
              <a:buFontTx/>
              <a:buNone/>
              <a:defRPr sz="1400">
                <a:latin typeface="Mission Gothic Regular" pitchFamily="50" charset="0"/>
              </a:defRPr>
            </a:lvl3pPr>
            <a:lvl4pPr marL="1828165" indent="0">
              <a:buFontTx/>
              <a:buNone/>
              <a:defRPr sz="1400">
                <a:latin typeface="Mission Gothic Regular" pitchFamily="50" charset="0"/>
              </a:defRPr>
            </a:lvl4pPr>
            <a:lvl5pPr marL="2437765" indent="0">
              <a:buFontTx/>
              <a:buNone/>
              <a:defRPr sz="140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2" name="矩形 1"/>
          <p:cNvSpPr/>
          <p:nvPr userDrawn="1"/>
        </p:nvSpPr>
        <p:spPr>
          <a:xfrm>
            <a:off x="0" y="1"/>
            <a:ext cx="12192000" cy="6858424"/>
          </a:xfrm>
          <a:prstGeom prst="rect">
            <a:avLst/>
          </a:prstGeom>
          <a:gradFill>
            <a:gsLst>
              <a:gs pos="0">
                <a:schemeClr val="accent1">
                  <a:lumMod val="5000"/>
                  <a:lumOff val="95000"/>
                  <a:alpha val="84000"/>
                </a:schemeClr>
              </a:gs>
              <a:gs pos="56000">
                <a:srgbClr val="FCFDFA">
                  <a:alpha val="88000"/>
                </a:srgbClr>
              </a:gs>
              <a:gs pos="100000">
                <a:schemeClr val="bg1">
                  <a:alpha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两栏内容">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42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0" y="-23142"/>
            <a:ext cx="12192000" cy="6881566"/>
          </a:xfrm>
          <a:prstGeom prst="rect">
            <a:avLst/>
          </a:prstGeom>
        </p:spPr>
      </p:pic>
      <p:sp>
        <p:nvSpPr>
          <p:cNvPr id="3" name="矩形 2"/>
          <p:cNvSpPr/>
          <p:nvPr userDrawn="1"/>
        </p:nvSpPr>
        <p:spPr>
          <a:xfrm>
            <a:off x="0" y="0"/>
            <a:ext cx="12192000" cy="6858424"/>
          </a:xfrm>
          <a:prstGeom prst="rect">
            <a:avLst/>
          </a:prstGeom>
          <a:solidFill>
            <a:schemeClr val="bg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9" tIns="60944" rIns="121889" bIns="60944" numCol="1" spcCol="0" rtlCol="0" fromWordArt="0" anchor="ctr" anchorCtr="0" forceAA="0" compatLnSpc="1">
            <a:noAutofit/>
          </a:bodyP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424"/>
          </a:xfrm>
          <a:prstGeom prst="rect">
            <a:avLst/>
          </a:prstGeom>
        </p:spPr>
      </p:pic>
      <p:sp>
        <p:nvSpPr>
          <p:cNvPr id="2" name="矩形 1"/>
          <p:cNvSpPr/>
          <p:nvPr userDrawn="1"/>
        </p:nvSpPr>
        <p:spPr>
          <a:xfrm>
            <a:off x="0" y="0"/>
            <a:ext cx="12192000" cy="685842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zh-CN" altLang="en-US" sz="2400"/>
          </a:p>
        </p:txBody>
      </p:sp>
      <p:sp>
        <p:nvSpPr>
          <p:cNvPr id="3" name="TextBox 1"/>
          <p:cNvSpPr txBox="1"/>
          <p:nvPr userDrawn="1"/>
        </p:nvSpPr>
        <p:spPr>
          <a:xfrm>
            <a:off x="5163171" y="491643"/>
            <a:ext cx="1705610" cy="397510"/>
          </a:xfrm>
          <a:prstGeom prst="rect">
            <a:avLst/>
          </a:prstGeom>
          <a:noFill/>
        </p:spPr>
        <p:txBody>
          <a:bodyPr wrap="none" lIns="91413" tIns="45707" rIns="91413" bIns="45707" rtlCol="0">
            <a:spAutoFit/>
          </a:bodyPr>
          <a:lstStyle/>
          <a:p>
            <a:pPr lvl="0" algn="ctr"/>
            <a:r>
              <a:rPr lang="zh-CN" altLang="en-US"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20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4366331" y="947455"/>
            <a:ext cx="3416309" cy="459105"/>
          </a:xfrm>
          <a:prstGeom prst="rect">
            <a:avLst/>
          </a:prstGeom>
          <a:noFill/>
        </p:spPr>
        <p:txBody>
          <a:bodyPr wrap="square" lIns="91413" tIns="45707" rIns="91413" bIns="45707" rtlCol="0">
            <a:spAutoFit/>
          </a:bodyPr>
          <a:lstStyle/>
          <a:p>
            <a:pPr algn="ctr"/>
            <a:r>
              <a:rPr lang="zh-CN" alt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44"/>
            <a:ext cx="10515600" cy="2852913"/>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851" y="4589747"/>
            <a:ext cx="10515600" cy="150028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0965" indent="0">
              <a:buNone/>
              <a:defRPr sz="1600">
                <a:solidFill>
                  <a:schemeClr val="tx1">
                    <a:tint val="75000"/>
                  </a:schemeClr>
                </a:solidFill>
              </a:defRPr>
            </a:lvl4pPr>
            <a:lvl5pPr marL="1828165"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6F8E7026-63EA-4E95-95C8-913B599A53F8}"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739"/>
            <a:ext cx="5181600" cy="435160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6172200" y="1825739"/>
            <a:ext cx="5181600" cy="4351607"/>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F8E7026-63EA-4E95-95C8-913B599A53F8}"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49"/>
            <a:ext cx="10515600" cy="1325645"/>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266"/>
            <a:ext cx="5157787" cy="823963"/>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9" y="2505229"/>
            <a:ext cx="5157787" cy="368481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6172200" y="1681266"/>
            <a:ext cx="5183188" cy="823963"/>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229"/>
            <a:ext cx="5183188" cy="368481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F8E7026-63EA-4E95-95C8-913B599A53F8}" type="datetimeFigureOut">
              <a:rPr lang="zh-CN" altLang="en-US" smtClean="0"/>
              <a:t>2023-01-11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F8E7026-63EA-4E95-95C8-913B599A53F8}" type="datetimeFigureOut">
              <a:rPr lang="zh-CN" altLang="en-US" smtClean="0"/>
              <a:t>2023-01-11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8E7026-63EA-4E95-95C8-913B599A53F8}" type="datetimeFigureOut">
              <a:rPr lang="zh-CN" altLang="en-US" smtClean="0"/>
              <a:t>2023-01-11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C0B81586-A5D1-45E3-A381-D13370D402A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6979D7-302D-492A-8039-2E5833E2F0C3}"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692807" y="213649"/>
            <a:ext cx="1475740" cy="497205"/>
          </a:xfrm>
          <a:prstGeom prst="rect">
            <a:avLst/>
          </a:prstGeom>
          <a:noFill/>
        </p:spPr>
        <p:txBody>
          <a:bodyPr wrap="none" lIns="128546" tIns="64273" rIns="128546" bIns="64273" rtlCol="0">
            <a:spAutoFit/>
          </a:bodyPr>
          <a:lstStyle/>
          <a:p>
            <a:pPr>
              <a:buFontTx/>
              <a:buNone/>
            </a:pPr>
            <a:r>
              <a:rPr lang="zh-CN" altLang="en-US" sz="2400" dirty="0">
                <a:solidFill>
                  <a:schemeClr val="accent1"/>
                </a:solidFill>
                <a:latin typeface="微软雅黑" panose="020B0503020204020204" pitchFamily="34" charset="-122"/>
                <a:ea typeface="微软雅黑" panose="020B0503020204020204" pitchFamily="34" charset="-122"/>
              </a:rPr>
              <a:t>工作回顾</a:t>
            </a:r>
          </a:p>
        </p:txBody>
      </p:sp>
      <p:sp>
        <p:nvSpPr>
          <p:cNvPr id="10" name="椭圆 9"/>
          <p:cNvSpPr/>
          <p:nvPr userDrawn="1"/>
        </p:nvSpPr>
        <p:spPr>
          <a:xfrm>
            <a:off x="131093" y="213649"/>
            <a:ext cx="499167" cy="4990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D6979D7-302D-492A-8039-2E5833E2F0C3}"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E163D64-B169-48F4-8638-4EBEC083FE02}" type="slidenum">
              <a:rPr lang="zh-CN" altLang="en-US" smtClean="0"/>
              <a:t>‹#›</a:t>
            </a:fld>
            <a:endParaRPr lang="zh-CN" altLang="en-US"/>
          </a:p>
        </p:txBody>
      </p:sp>
      <p:sp>
        <p:nvSpPr>
          <p:cNvPr id="5" name="文本框 37"/>
          <p:cNvSpPr txBox="1"/>
          <p:nvPr userDrawn="1"/>
        </p:nvSpPr>
        <p:spPr>
          <a:xfrm>
            <a:off x="656479" y="213649"/>
            <a:ext cx="1475740" cy="497205"/>
          </a:xfrm>
          <a:prstGeom prst="rect">
            <a:avLst/>
          </a:prstGeom>
          <a:noFill/>
        </p:spPr>
        <p:txBody>
          <a:bodyPr wrap="none" lIns="128546" tIns="64273" rIns="128546" bIns="64273" rtlCol="0">
            <a:spAutoFit/>
          </a:bodyPr>
          <a:lstStyle/>
          <a:p>
            <a:pPr>
              <a:buFontTx/>
              <a:buNone/>
            </a:pPr>
            <a:r>
              <a:rPr lang="zh-CN" altLang="en-US" sz="2400" dirty="0">
                <a:solidFill>
                  <a:schemeClr val="accent1"/>
                </a:solidFill>
                <a:latin typeface="微软雅黑" panose="020B0503020204020204" pitchFamily="34" charset="-122"/>
                <a:ea typeface="微软雅黑" panose="020B0503020204020204" pitchFamily="34" charset="-122"/>
              </a:rPr>
              <a:t>自我评价</a:t>
            </a:r>
          </a:p>
        </p:txBody>
      </p:sp>
      <p:sp>
        <p:nvSpPr>
          <p:cNvPr id="6" name="椭圆 5"/>
          <p:cNvSpPr/>
          <p:nvPr userDrawn="1"/>
        </p:nvSpPr>
        <p:spPr>
          <a:xfrm>
            <a:off x="131093" y="213649"/>
            <a:ext cx="499167" cy="4990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49"/>
            <a:ext cx="10515600" cy="132564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739"/>
            <a:ext cx="10515600" cy="4351607"/>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744"/>
            <a:ext cx="2743200" cy="365147"/>
          </a:xfrm>
          <a:prstGeom prst="rect">
            <a:avLst/>
          </a:prstGeom>
        </p:spPr>
        <p:txBody>
          <a:bodyPr vert="horz" lIns="91440" tIns="45720" rIns="91440" bIns="45720" rtlCol="0" anchor="ctr"/>
          <a:lstStyle>
            <a:lvl1pPr algn="l">
              <a:defRPr sz="1200">
                <a:solidFill>
                  <a:schemeClr val="tx1">
                    <a:tint val="75000"/>
                  </a:schemeClr>
                </a:solidFill>
              </a:defRPr>
            </a:lvl1pPr>
          </a:lstStyle>
          <a:p>
            <a:fld id="{6F8E7026-63EA-4E95-95C8-913B599A53F8}" type="datetimeFigureOut">
              <a:rPr lang="zh-CN" altLang="en-US" smtClean="0"/>
              <a:t>2023-01-11</a:t>
            </a:fld>
            <a:endParaRPr lang="zh-CN" altLang="en-US"/>
          </a:p>
        </p:txBody>
      </p:sp>
      <p:sp>
        <p:nvSpPr>
          <p:cNvPr id="5" name="Footer Placeholder 4"/>
          <p:cNvSpPr>
            <a:spLocks noGrp="1"/>
          </p:cNvSpPr>
          <p:nvPr>
            <p:ph type="ftr" sz="quarter" idx="3"/>
          </p:nvPr>
        </p:nvSpPr>
        <p:spPr>
          <a:xfrm>
            <a:off x="4038600" y="6356744"/>
            <a:ext cx="4114800" cy="36514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744"/>
            <a:ext cx="2743200" cy="365147"/>
          </a:xfrm>
          <a:prstGeom prst="rect">
            <a:avLst/>
          </a:prstGeom>
        </p:spPr>
        <p:txBody>
          <a:bodyPr vert="horz" lIns="91440" tIns="45720" rIns="91440" bIns="45720" rtlCol="0" anchor="ctr"/>
          <a:lstStyle>
            <a:lvl1pPr algn="r">
              <a:defRPr sz="1200">
                <a:solidFill>
                  <a:schemeClr val="tx1">
                    <a:tint val="75000"/>
                  </a:schemeClr>
                </a:solidFill>
              </a:defRPr>
            </a:lvl1pPr>
          </a:lstStyle>
          <a:p>
            <a:fld id="{C0B81586-A5D1-45E3-A381-D13370D402A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18" Type="http://schemas.openxmlformats.org/officeDocument/2006/relationships/tags" Target="../tags/tag26.xml"/><Relationship Id="rId3" Type="http://schemas.openxmlformats.org/officeDocument/2006/relationships/tags" Target="../tags/tag11.xml"/><Relationship Id="rId21" Type="http://schemas.openxmlformats.org/officeDocument/2006/relationships/slideLayout" Target="../slideLayouts/slideLayout9.xml"/><Relationship Id="rId7" Type="http://schemas.openxmlformats.org/officeDocument/2006/relationships/tags" Target="../tags/tag15.xml"/><Relationship Id="rId12" Type="http://schemas.openxmlformats.org/officeDocument/2006/relationships/tags" Target="../tags/tag20.xml"/><Relationship Id="rId17" Type="http://schemas.openxmlformats.org/officeDocument/2006/relationships/tags" Target="../tags/tag25.xml"/><Relationship Id="rId2" Type="http://schemas.openxmlformats.org/officeDocument/2006/relationships/tags" Target="../tags/tag10.xml"/><Relationship Id="rId16" Type="http://schemas.openxmlformats.org/officeDocument/2006/relationships/tags" Target="../tags/tag24.xml"/><Relationship Id="rId20" Type="http://schemas.openxmlformats.org/officeDocument/2006/relationships/tags" Target="../tags/tag28.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tags" Target="../tags/tag23.xml"/><Relationship Id="rId10" Type="http://schemas.openxmlformats.org/officeDocument/2006/relationships/tags" Target="../tags/tag18.xml"/><Relationship Id="rId19" Type="http://schemas.openxmlformats.org/officeDocument/2006/relationships/tags" Target="../tags/tag27.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9.jpeg"/><Relationship Id="rId5" Type="http://schemas.openxmlformats.org/officeDocument/2006/relationships/tags" Target="../tags/tag5.xml"/><Relationship Id="rId10" Type="http://schemas.openxmlformats.org/officeDocument/2006/relationships/notesSlide" Target="../notesSlides/notesSlide7.xml"/><Relationship Id="rId4" Type="http://schemas.openxmlformats.org/officeDocument/2006/relationships/tags" Target="../tags/tag4.xml"/><Relationship Id="rId9"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t="8252" b="7060"/>
          <a:stretch>
            <a:fillRect/>
          </a:stretch>
        </p:blipFill>
        <p:spPr>
          <a:xfrm>
            <a:off x="-11213" y="-424"/>
            <a:ext cx="12188990" cy="6858424"/>
          </a:xfrm>
          <a:prstGeom prst="rect">
            <a:avLst/>
          </a:prstGeom>
        </p:spPr>
      </p:pic>
      <p:sp>
        <p:nvSpPr>
          <p:cNvPr id="4" name="椭圆 3"/>
          <p:cNvSpPr/>
          <p:nvPr/>
        </p:nvSpPr>
        <p:spPr>
          <a:xfrm>
            <a:off x="1317139" y="-1739212"/>
            <a:ext cx="6549430" cy="6549430"/>
          </a:xfrm>
          <a:prstGeom prst="ellipse">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椭圆 5"/>
          <p:cNvSpPr/>
          <p:nvPr/>
        </p:nvSpPr>
        <p:spPr>
          <a:xfrm>
            <a:off x="9551531" y="1535504"/>
            <a:ext cx="254431" cy="254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椭圆 6"/>
          <p:cNvSpPr/>
          <p:nvPr/>
        </p:nvSpPr>
        <p:spPr>
          <a:xfrm>
            <a:off x="4591854" y="5275748"/>
            <a:ext cx="443990" cy="443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p:nvSpPr>
        <p:spPr>
          <a:xfrm>
            <a:off x="8697915" y="3207216"/>
            <a:ext cx="443990" cy="443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p:nvSpPr>
        <p:spPr>
          <a:xfrm>
            <a:off x="9344147" y="3861153"/>
            <a:ext cx="443990" cy="443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8" name="组合 17"/>
          <p:cNvGrpSpPr/>
          <p:nvPr/>
        </p:nvGrpSpPr>
        <p:grpSpPr>
          <a:xfrm>
            <a:off x="4692908" y="1699409"/>
            <a:ext cx="2987325" cy="2532349"/>
            <a:chOff x="4692908" y="1699409"/>
            <a:chExt cx="2241047" cy="1899731"/>
          </a:xfrm>
        </p:grpSpPr>
        <p:sp>
          <p:nvSpPr>
            <p:cNvPr id="5" name="椭圆 4"/>
            <p:cNvSpPr/>
            <p:nvPr/>
          </p:nvSpPr>
          <p:spPr>
            <a:xfrm>
              <a:off x="4886997" y="1699409"/>
              <a:ext cx="1845243" cy="1845243"/>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TextBox 7"/>
            <p:cNvSpPr>
              <a:spLocks noChangeArrowheads="1"/>
            </p:cNvSpPr>
            <p:nvPr/>
          </p:nvSpPr>
          <p:spPr bwMode="auto">
            <a:xfrm>
              <a:off x="4692908" y="2075140"/>
              <a:ext cx="224104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1369" tIns="85684" rIns="171369" bIns="85684">
              <a:spAutoFit/>
            </a:bodyPr>
            <a:lstStyle/>
            <a:p>
              <a:pPr algn="ctr"/>
              <a:r>
                <a:rPr lang="en-US" altLang="zh-CN" sz="8800" dirty="0">
                  <a:solidFill>
                    <a:schemeClr val="tx1">
                      <a:lumMod val="65000"/>
                      <a:lumOff val="35000"/>
                    </a:schemeClr>
                  </a:solidFill>
                  <a:latin typeface="Agency FB" panose="020B0503020202020204" pitchFamily="34" charset="0"/>
                  <a:ea typeface="华文楷体" panose="02010600040101010101" pitchFamily="2" charset="-122"/>
                  <a:sym typeface="微软雅黑" panose="020B0503020204020204" pitchFamily="34" charset="-122"/>
                </a:rPr>
                <a:t>201X</a:t>
              </a:r>
              <a:endParaRPr lang="zh-CN" altLang="en-US" sz="8800" dirty="0">
                <a:solidFill>
                  <a:schemeClr val="tx1">
                    <a:lumMod val="65000"/>
                    <a:lumOff val="35000"/>
                  </a:schemeClr>
                </a:solidFill>
                <a:latin typeface="Agency FB" panose="020B0503020202020204" pitchFamily="34" charset="0"/>
                <a:ea typeface="华文楷体" panose="02010600040101010101" pitchFamily="2" charset="-122"/>
                <a:sym typeface="微软雅黑" panose="020B0503020204020204" pitchFamily="34" charset="-122"/>
              </a:endParaRPr>
            </a:p>
          </p:txBody>
        </p:sp>
      </p:grpSp>
      <p:sp>
        <p:nvSpPr>
          <p:cNvPr id="11" name="TextBox 7"/>
          <p:cNvSpPr>
            <a:spLocks noChangeArrowheads="1"/>
          </p:cNvSpPr>
          <p:nvPr/>
        </p:nvSpPr>
        <p:spPr bwMode="auto">
          <a:xfrm>
            <a:off x="1661303" y="1262559"/>
            <a:ext cx="5861102" cy="90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1369" tIns="85684" rIns="171369" bIns="85684">
            <a:spAutoFit/>
          </a:bodyPr>
          <a:lstStyle/>
          <a:p>
            <a:pPr algn="ctr"/>
            <a:r>
              <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室内设计</a:t>
            </a:r>
            <a:r>
              <a:rPr lang="en-US" altLang="zh-CN" sz="4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模版</a:t>
            </a:r>
          </a:p>
        </p:txBody>
      </p:sp>
      <p:sp>
        <p:nvSpPr>
          <p:cNvPr id="12" name="TextBox 31"/>
          <p:cNvSpPr txBox="1"/>
          <p:nvPr/>
        </p:nvSpPr>
        <p:spPr>
          <a:xfrm>
            <a:off x="3024417" y="740204"/>
            <a:ext cx="3503634" cy="489585"/>
          </a:xfrm>
          <a:prstGeom prst="rect">
            <a:avLst/>
          </a:prstGeom>
          <a:noFill/>
        </p:spPr>
        <p:txBody>
          <a:bodyPr wrap="square" lIns="121868" tIns="60934" rIns="121868" bIns="60934" rtlCol="0">
            <a:spAutoFit/>
          </a:bodyPr>
          <a:lstStyle/>
          <a:p>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这里输入您的公司名称</a:t>
            </a:r>
          </a:p>
        </p:txBody>
      </p:sp>
      <p:cxnSp>
        <p:nvCxnSpPr>
          <p:cNvPr id="13" name="直接连接符 12"/>
          <p:cNvCxnSpPr/>
          <p:nvPr/>
        </p:nvCxnSpPr>
        <p:spPr>
          <a:xfrm>
            <a:off x="2030754" y="2240367"/>
            <a:ext cx="516909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57571" y="2484353"/>
            <a:ext cx="4020674" cy="366395"/>
          </a:xfrm>
          <a:prstGeom prst="rect">
            <a:avLst/>
          </a:prstGeom>
          <a:solidFill>
            <a:schemeClr val="accent1"/>
          </a:solidFill>
        </p:spPr>
        <p:txBody>
          <a:bodyPr wrap="square" lIns="121868" tIns="60934" rIns="121868" bIns="60934"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汇报人：</a:t>
            </a:r>
            <a:r>
              <a:rPr lang="en-US" altLang="zh-CN" sz="1600" smtClean="0">
                <a:solidFill>
                  <a:schemeClr val="bg1"/>
                </a:solidFill>
                <a:latin typeface="微软雅黑" panose="020B0503020204020204" pitchFamily="34" charset="-122"/>
                <a:ea typeface="微软雅黑" panose="020B0503020204020204" pitchFamily="34" charset="-122"/>
              </a:rPr>
              <a:t>PPT818  </a:t>
            </a:r>
            <a:r>
              <a:rPr lang="zh-CN" altLang="en-US" sz="1600" smtClean="0">
                <a:solidFill>
                  <a:schemeClr val="bg1"/>
                </a:solidFill>
                <a:latin typeface="微软雅黑" panose="020B0503020204020204" pitchFamily="34" charset="-122"/>
                <a:ea typeface="微软雅黑" panose="020B0503020204020204" pitchFamily="34" charset="-122"/>
              </a:rPr>
              <a:t>时间：</a:t>
            </a:r>
            <a:r>
              <a:rPr lang="en-US" altLang="zh-CN" sz="1600" smtClean="0">
                <a:solidFill>
                  <a:schemeClr val="bg1"/>
                </a:solidFill>
                <a:latin typeface="微软雅黑" panose="020B0503020204020204" pitchFamily="34" charset="-122"/>
                <a:ea typeface="微软雅黑" panose="020B0503020204020204" pitchFamily="34" charset="-122"/>
              </a:rPr>
              <a:t>20XXx</a:t>
            </a:r>
            <a:r>
              <a:rPr lang="zh-CN" altLang="en-US" sz="1600" smtClean="0">
                <a:solidFill>
                  <a:schemeClr val="bg1"/>
                </a:solidFill>
                <a:latin typeface="微软雅黑" panose="020B0503020204020204" pitchFamily="34" charset="-122"/>
                <a:ea typeface="微软雅黑" panose="020B0503020204020204" pitchFamily="34" charset="-122"/>
              </a:rPr>
              <a:t>月</a:t>
            </a:r>
            <a:r>
              <a:rPr lang="en-US" altLang="zh-CN" sz="1600" smtClean="0">
                <a:solidFill>
                  <a:schemeClr val="bg1"/>
                </a:solidFill>
                <a:latin typeface="微软雅黑" panose="020B0503020204020204" pitchFamily="34" charset="-122"/>
                <a:ea typeface="微软雅黑" panose="020B0503020204020204" pitchFamily="34" charset="-122"/>
              </a:rPr>
              <a:t>x</a:t>
            </a:r>
            <a:r>
              <a:rPr lang="zh-CN" altLang="en-US" sz="1600" smtClean="0">
                <a:solidFill>
                  <a:schemeClr val="bg1"/>
                </a:solidFill>
                <a:latin typeface="微软雅黑" panose="020B0503020204020204" pitchFamily="34" charset="-122"/>
                <a:ea typeface="微软雅黑" panose="020B0503020204020204" pitchFamily="34" charset="-122"/>
              </a:rPr>
              <a:t>日</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15" name="爱的纪念 souvenirs d'enfanc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26495" y="2085810"/>
            <a:ext cx="609450" cy="609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5"/>
                                        </p:tgtEl>
                                      </p:cBhvr>
                                    </p:cmd>
                                  </p:childTnLst>
                                </p:cTn>
                              </p:par>
                              <p:par>
                                <p:cTn id="7" presetID="52"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Scale>
                                      <p:cBhvr>
                                        <p:cTn id="9"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 dur="1000" decel="50000" fill="hold">
                                          <p:stCondLst>
                                            <p:cond delay="0"/>
                                          </p:stCondLst>
                                        </p:cTn>
                                        <p:tgtEl>
                                          <p:spTgt spid="18"/>
                                        </p:tgtEl>
                                        <p:attrNameLst>
                                          <p:attrName>ppt_x</p:attrName>
                                          <p:attrName>ppt_y</p:attrName>
                                        </p:attrNameLst>
                                      </p:cBhvr>
                                    </p:animMotion>
                                    <p:animEffect transition="in" filter="fade">
                                      <p:cBhvr>
                                        <p:cTn id="11" dur="1000"/>
                                        <p:tgtEl>
                                          <p:spTgt spid="18"/>
                                        </p:tgtEl>
                                      </p:cBhvr>
                                    </p:animEffect>
                                  </p:childTnLst>
                                </p:cTn>
                              </p:par>
                            </p:childTnLst>
                          </p:cTn>
                        </p:par>
                        <p:par>
                          <p:cTn id="12" fill="hold">
                            <p:stCondLst>
                              <p:cond delay="0"/>
                            </p:stCondLst>
                            <p:childTnLst>
                              <p:par>
                                <p:cTn id="13" presetID="23" presetClass="entr" presetSubtype="52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 calcmode="lin" valueType="num">
                                      <p:cBhvr>
                                        <p:cTn id="17" dur="500" fill="hold"/>
                                        <p:tgtEl>
                                          <p:spTgt spid="4"/>
                                        </p:tgtEl>
                                        <p:attrNameLst>
                                          <p:attrName>ppt_x</p:attrName>
                                        </p:attrNameLst>
                                      </p:cBhvr>
                                      <p:tavLst>
                                        <p:tav tm="0">
                                          <p:val>
                                            <p:fltVal val="0.5"/>
                                          </p:val>
                                        </p:tav>
                                        <p:tav tm="100000">
                                          <p:val>
                                            <p:strVal val="#ppt_x"/>
                                          </p:val>
                                        </p:tav>
                                      </p:tavLst>
                                    </p:anim>
                                    <p:anim calcmode="lin" valueType="num">
                                      <p:cBhvr>
                                        <p:cTn id="18" dur="500" fill="hold"/>
                                        <p:tgtEl>
                                          <p:spTgt spid="4"/>
                                        </p:tgtEl>
                                        <p:attrNameLst>
                                          <p:attrName>ppt_y</p:attrName>
                                        </p:attrNameLst>
                                      </p:cBhvr>
                                      <p:tavLst>
                                        <p:tav tm="0">
                                          <p:val>
                                            <p:fltVal val="0.5"/>
                                          </p:val>
                                        </p:tav>
                                        <p:tav tm="100000">
                                          <p:val>
                                            <p:strVal val="#ppt_y"/>
                                          </p:val>
                                        </p:tav>
                                      </p:tavLst>
                                    </p:anim>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750"/>
                                        <p:tgtEl>
                                          <p:spTgt spid="12"/>
                                        </p:tgtEl>
                                      </p:cBhvr>
                                    </p:animEffect>
                                  </p:childTnLst>
                                </p:cTn>
                              </p:par>
                            </p:childTnLst>
                          </p:cTn>
                        </p:par>
                        <p:par>
                          <p:cTn id="22" fill="hold">
                            <p:stCondLst>
                              <p:cond delay="500"/>
                            </p:stCondLst>
                            <p:childTnLst>
                              <p:par>
                                <p:cTn id="23" presetID="52" presetClass="entr" presetSubtype="0" fill="hold" grpId="0" nodeType="afterEffect">
                                  <p:stCondLst>
                                    <p:cond delay="0"/>
                                  </p:stCondLst>
                                  <p:iterate type="lt">
                                    <p:tmPct val="10000"/>
                                  </p:iterate>
                                  <p:childTnLst>
                                    <p:set>
                                      <p:cBhvr>
                                        <p:cTn id="24" dur="1" fill="hold">
                                          <p:stCondLst>
                                            <p:cond delay="0"/>
                                          </p:stCondLst>
                                        </p:cTn>
                                        <p:tgtEl>
                                          <p:spTgt spid="11"/>
                                        </p:tgtEl>
                                        <p:attrNameLst>
                                          <p:attrName>style.visibility</p:attrName>
                                        </p:attrNameLst>
                                      </p:cBhvr>
                                      <p:to>
                                        <p:strVal val="visible"/>
                                      </p:to>
                                    </p:set>
                                    <p:animScale>
                                      <p:cBhvr>
                                        <p:cTn id="25"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11"/>
                                        </p:tgtEl>
                                        <p:attrNameLst>
                                          <p:attrName>ppt_x</p:attrName>
                                          <p:attrName>ppt_y</p:attrName>
                                        </p:attrNameLst>
                                      </p:cBhvr>
                                    </p:animMotion>
                                    <p:animEffect transition="in" filter="fade">
                                      <p:cBhvr>
                                        <p:cTn id="27" dur="1000"/>
                                        <p:tgtEl>
                                          <p:spTgt spid="11"/>
                                        </p:tgtEl>
                                      </p:cBhvr>
                                    </p:animEffect>
                                  </p:childTnLst>
                                </p:cTn>
                              </p:par>
                            </p:childTnLst>
                          </p:cTn>
                        </p:par>
                        <p:par>
                          <p:cTn id="28" fill="hold">
                            <p:stCondLst>
                              <p:cond delay="3549"/>
                            </p:stCondLst>
                            <p:childTnLst>
                              <p:par>
                                <p:cTn id="29" presetID="22" presetClass="entr" presetSubtype="8"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1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25">
                <p:cTn id="35" repeatCount="indefinite" fill="hold" display="0">
                  <p:stCondLst>
                    <p:cond delay="indefinite"/>
                  </p:stCondLst>
                  <p:endCondLst>
                    <p:cond evt="onStopAudio" delay="0">
                      <p:tgtEl>
                        <p:sldTgt/>
                      </p:tgtEl>
                    </p:cond>
                  </p:endCondLst>
                </p:cTn>
                <p:tgtEl>
                  <p:spTgt spid="15"/>
                </p:tgtEl>
              </p:cMediaNode>
            </p:audio>
          </p:childTnLst>
        </p:cTn>
      </p:par>
    </p:tnLst>
    <p:bldLst>
      <p:bldP spid="4" grpId="0" bldLvl="0" animBg="1"/>
      <p:bldP spid="11" grpId="0"/>
      <p:bldP spid="12" grpId="0"/>
      <p:bldP spid="16"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图表 7"/>
          <p:cNvGraphicFramePr/>
          <p:nvPr/>
        </p:nvGraphicFramePr>
        <p:xfrm>
          <a:off x="153867" y="1032701"/>
          <a:ext cx="3470476" cy="2314366"/>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淘宝网Chenying0907出品 9"/>
          <p:cNvCxnSpPr/>
          <p:nvPr/>
        </p:nvCxnSpPr>
        <p:spPr>
          <a:xfrm>
            <a:off x="3198126" y="1641587"/>
            <a:ext cx="0" cy="1046504"/>
          </a:xfrm>
          <a:prstGeom prst="line">
            <a:avLst/>
          </a:prstGeom>
          <a:ln w="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淘宝网Chenying0907出品 21"/>
          <p:cNvSpPr/>
          <p:nvPr/>
        </p:nvSpPr>
        <p:spPr>
          <a:xfrm>
            <a:off x="3198130" y="2039635"/>
            <a:ext cx="7514935" cy="645160"/>
          </a:xfrm>
          <a:prstGeom prst="rect">
            <a:avLst/>
          </a:prstGeom>
        </p:spPr>
        <p:txBody>
          <a:bodyPr wrap="square">
            <a:spAutoFit/>
          </a:bodyPr>
          <a:lstStyle/>
          <a:p>
            <a:pPr>
              <a:lnSpc>
                <a:spcPct val="150000"/>
              </a:lnSpc>
            </a:pPr>
            <a:r>
              <a:rPr lang="zh-CN" altLang="en-US" sz="1200" dirty="0">
                <a:solidFill>
                  <a:schemeClr val="bg1">
                    <a:lumMod val="65000"/>
                  </a:schemeClr>
                </a:solidFill>
                <a:latin typeface="微软雅黑 Light" panose="020B0502040204020203" pitchFamily="34" charset="-122"/>
                <a:ea typeface="微软雅黑 Light" panose="020B0502040204020203" pitchFamily="34" charset="-122"/>
                <a:cs typeface="Arial" panose="020B0604020202020204" pitchFamily="34" charset="0"/>
              </a:rPr>
              <a:t>So designers like to make that complexity simple. Through pattern recognition, they can take complexity and learn to simplify it. So, systems thinkers need to be at the CEO level. </a:t>
            </a:r>
          </a:p>
        </p:txBody>
      </p:sp>
      <p:sp>
        <p:nvSpPr>
          <p:cNvPr id="23" name="淘宝网Chenying0907出品 22"/>
          <p:cNvSpPr/>
          <p:nvPr/>
        </p:nvSpPr>
        <p:spPr>
          <a:xfrm>
            <a:off x="3198132" y="1641589"/>
            <a:ext cx="1402080" cy="337185"/>
          </a:xfrm>
          <a:prstGeom prst="rect">
            <a:avLst/>
          </a:prstGeom>
        </p:spPr>
        <p:txBody>
          <a:bodyPr wrap="none">
            <a:spAutoFit/>
          </a:bodyPr>
          <a:lstStyle/>
          <a:p>
            <a:pPr defTabSz="342265"/>
            <a:r>
              <a:rPr kumimoji="1" lang="zh-CN" altLang="en-US" sz="1600" dirty="0">
                <a:solidFill>
                  <a:schemeClr val="tx1">
                    <a:lumMod val="50000"/>
                    <a:lumOff val="50000"/>
                  </a:schemeClr>
                </a:solidFill>
                <a:latin typeface="Century Gothic" panose="020B0502020202020204" pitchFamily="34" charset="0"/>
                <a:ea typeface="微软雅黑" panose="020B0503020204020204" pitchFamily="34" charset="-122"/>
                <a:cs typeface="Impact" panose="020B0806030902050204"/>
              </a:rPr>
              <a:t>点击添加标题</a:t>
            </a:r>
          </a:p>
        </p:txBody>
      </p:sp>
      <p:graphicFrame>
        <p:nvGraphicFramePr>
          <p:cNvPr id="27" name="图表 26"/>
          <p:cNvGraphicFramePr/>
          <p:nvPr/>
        </p:nvGraphicFramePr>
        <p:xfrm>
          <a:off x="810936" y="3344542"/>
          <a:ext cx="3470476" cy="2314366"/>
        </p:xfrm>
        <a:graphic>
          <a:graphicData uri="http://schemas.openxmlformats.org/drawingml/2006/chart">
            <c:chart xmlns:c="http://schemas.openxmlformats.org/drawingml/2006/chart" xmlns:r="http://schemas.openxmlformats.org/officeDocument/2006/relationships" r:id="rId4"/>
          </a:graphicData>
        </a:graphic>
      </p:graphicFrame>
      <p:cxnSp>
        <p:nvCxnSpPr>
          <p:cNvPr id="28" name="淘宝网Chenying0907出品 27"/>
          <p:cNvCxnSpPr/>
          <p:nvPr/>
        </p:nvCxnSpPr>
        <p:spPr>
          <a:xfrm>
            <a:off x="3855195" y="3953429"/>
            <a:ext cx="0" cy="1046504"/>
          </a:xfrm>
          <a:prstGeom prst="line">
            <a:avLst/>
          </a:prstGeom>
          <a:ln w="0">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淘宝网Chenying0907出品 28"/>
          <p:cNvSpPr/>
          <p:nvPr/>
        </p:nvSpPr>
        <p:spPr>
          <a:xfrm>
            <a:off x="3855199" y="4351476"/>
            <a:ext cx="7514935" cy="645160"/>
          </a:xfrm>
          <a:prstGeom prst="rect">
            <a:avLst/>
          </a:prstGeom>
        </p:spPr>
        <p:txBody>
          <a:bodyPr wrap="square">
            <a:spAutoFit/>
          </a:bodyPr>
          <a:lstStyle/>
          <a:p>
            <a:pPr>
              <a:lnSpc>
                <a:spcPct val="150000"/>
              </a:lnSpc>
            </a:pPr>
            <a:r>
              <a:rPr lang="zh-CN" altLang="en-US" sz="1200" dirty="0">
                <a:solidFill>
                  <a:schemeClr val="bg1">
                    <a:lumMod val="65000"/>
                  </a:schemeClr>
                </a:solidFill>
                <a:latin typeface="微软雅黑 Light" panose="020B0502040204020203" pitchFamily="34" charset="-122"/>
                <a:ea typeface="微软雅黑 Light" panose="020B0502040204020203" pitchFamily="34" charset="-122"/>
                <a:cs typeface="Arial" panose="020B0604020202020204" pitchFamily="34" charset="0"/>
              </a:rPr>
              <a:t>So designers like to make that complexity simple. Through pattern recognition, they can take complexity and learn to simplify it. So, systems thinkers need to be at the CEO level. </a:t>
            </a:r>
          </a:p>
        </p:txBody>
      </p:sp>
      <p:sp>
        <p:nvSpPr>
          <p:cNvPr id="30" name="淘宝网Chenying0907出品 29"/>
          <p:cNvSpPr/>
          <p:nvPr/>
        </p:nvSpPr>
        <p:spPr>
          <a:xfrm>
            <a:off x="3855200" y="3953432"/>
            <a:ext cx="1402080" cy="337185"/>
          </a:xfrm>
          <a:prstGeom prst="rect">
            <a:avLst/>
          </a:prstGeom>
        </p:spPr>
        <p:txBody>
          <a:bodyPr wrap="none">
            <a:spAutoFit/>
          </a:bodyPr>
          <a:lstStyle/>
          <a:p>
            <a:pPr defTabSz="342265"/>
            <a:r>
              <a:rPr kumimoji="1" lang="zh-CN" altLang="en-US" sz="1600" dirty="0">
                <a:solidFill>
                  <a:schemeClr val="tx1">
                    <a:lumMod val="50000"/>
                    <a:lumOff val="50000"/>
                  </a:schemeClr>
                </a:solidFill>
                <a:latin typeface="Century Gothic" panose="020B0502020202020204" pitchFamily="34" charset="0"/>
                <a:ea typeface="微软雅黑" panose="020B0503020204020204" pitchFamily="34" charset="-122"/>
                <a:cs typeface="Impact" panose="020B0806030902050204"/>
              </a:rPr>
              <a:t>点击添加标题</a:t>
            </a:r>
          </a:p>
        </p:txBody>
      </p:sp>
      <p:sp>
        <p:nvSpPr>
          <p:cNvPr id="31" name="淘宝网Chenying0907出品 30"/>
          <p:cNvSpPr/>
          <p:nvPr/>
        </p:nvSpPr>
        <p:spPr>
          <a:xfrm>
            <a:off x="1692585" y="5874705"/>
            <a:ext cx="9909973" cy="645160"/>
          </a:xfrm>
          <a:prstGeom prst="rect">
            <a:avLst/>
          </a:prstGeom>
        </p:spPr>
        <p:txBody>
          <a:bodyPr wrap="square">
            <a:spAutoFit/>
          </a:bodyPr>
          <a:lstStyle/>
          <a:p>
            <a:pPr>
              <a:lnSpc>
                <a:spcPct val="150000"/>
              </a:lnSpc>
            </a:pPr>
            <a:r>
              <a:rPr lang="zh-CN" altLang="en-US" sz="1200" dirty="0">
                <a:solidFill>
                  <a:schemeClr val="bg1">
                    <a:lumMod val="65000"/>
                  </a:schemeClr>
                </a:solidFill>
                <a:latin typeface="微软雅黑 Light" panose="020B0502040204020203" pitchFamily="34" charset="-122"/>
                <a:ea typeface="微软雅黑 Light" panose="020B0502040204020203" pitchFamily="34" charset="-122"/>
                <a:cs typeface="Arial" panose="020B0604020202020204" pitchFamily="34" charset="0"/>
              </a:rPr>
              <a:t>So designers like to make that complexity simple. Through pattern recognition, they can take complexity and learn to simplify it. So, systems thinkers need to be at the CEO level. </a:t>
            </a: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500"/>
                            </p:stCondLst>
                            <p:childTnLst>
                              <p:par>
                                <p:cTn id="26" presetID="16" presetClass="entr" presetSubtype="37"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barn(outVertical)">
                                      <p:cBhvr>
                                        <p:cTn id="2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22" grpId="0"/>
      <p:bldP spid="23" grpId="0"/>
      <p:bldGraphic spid="27" grpId="0">
        <p:bldAsOne/>
      </p:bldGraphic>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4990" y="1372838"/>
            <a:ext cx="3071276" cy="2039029"/>
            <a:chOff x="727075" y="1756048"/>
            <a:chExt cx="2185228" cy="1667841"/>
          </a:xfrm>
        </p:grpSpPr>
        <p:pic>
          <p:nvPicPr>
            <p:cNvPr id="4" name="图片 3" descr="D:\办公资源网录入\PPT录入素材\1.jpg1"/>
            <p:cNvPicPr>
              <a:picLocks noChangeAspect="1"/>
            </p:cNvPicPr>
            <p:nvPr/>
          </p:nvPicPr>
          <p:blipFill>
            <a:blip r:embed="rId3"/>
            <a:srcRect/>
            <a:stretch>
              <a:fillRect/>
            </a:stretch>
          </p:blipFill>
          <p:spPr>
            <a:xfrm>
              <a:off x="871986" y="1860523"/>
              <a:ext cx="2040317" cy="1563366"/>
            </a:xfrm>
            <a:prstGeom prst="rect">
              <a:avLst/>
            </a:prstGeom>
            <a:effectLst>
              <a:innerShdw blurRad="63500" dist="50800" dir="13500000">
                <a:prstClr val="black">
                  <a:alpha val="50000"/>
                </a:prstClr>
              </a:innerShdw>
            </a:effectLst>
          </p:spPr>
        </p:pic>
        <p:grpSp>
          <p:nvGrpSpPr>
            <p:cNvPr id="5" name="组合 54"/>
            <p:cNvGrpSpPr/>
            <p:nvPr/>
          </p:nvGrpSpPr>
          <p:grpSpPr>
            <a:xfrm>
              <a:off x="727075" y="1756048"/>
              <a:ext cx="1164843" cy="376568"/>
              <a:chOff x="727075" y="1895748"/>
              <a:chExt cx="1164843" cy="376568"/>
            </a:xfrm>
          </p:grpSpPr>
          <p:sp>
            <p:nvSpPr>
              <p:cNvPr id="6" name="文本框 23"/>
              <p:cNvSpPr txBox="1"/>
              <p:nvPr/>
            </p:nvSpPr>
            <p:spPr>
              <a:xfrm>
                <a:off x="727075" y="1895748"/>
                <a:ext cx="611326" cy="376568"/>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04</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256685" y="1969276"/>
                <a:ext cx="0" cy="223210"/>
              </a:xfrm>
              <a:prstGeom prst="line">
                <a:avLst/>
              </a:prstGeom>
              <a:ln w="952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8" name="文本框 25"/>
              <p:cNvSpPr txBox="1"/>
              <p:nvPr/>
            </p:nvSpPr>
            <p:spPr>
              <a:xfrm>
                <a:off x="1280592" y="1933842"/>
                <a:ext cx="611326" cy="98532"/>
              </a:xfrm>
              <a:prstGeom prst="rect">
                <a:avLst/>
              </a:prstGeom>
              <a:noFill/>
            </p:spPr>
            <p:txBody>
              <a:bodyPr wrap="square" rtlCol="0">
                <a:spAutoFit/>
              </a:bodyPr>
              <a:lstStyle/>
              <a:p>
                <a:r>
                  <a:rPr lang="en-US" altLang="zh-CN" sz="1200" dirty="0">
                    <a:solidFill>
                      <a:schemeClr val="bg1"/>
                    </a:solidFill>
                    <a:latin typeface="微软雅黑 Light" panose="020B0502040204020203" pitchFamily="34" charset="-122"/>
                    <a:ea typeface="微软雅黑 Light" panose="020B0502040204020203" pitchFamily="34" charset="-122"/>
                  </a:rPr>
                  <a:t>11</a:t>
                </a: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grpSp>
      </p:grpSp>
      <p:sp>
        <p:nvSpPr>
          <p:cNvPr id="9" name="矩形 8"/>
          <p:cNvSpPr/>
          <p:nvPr/>
        </p:nvSpPr>
        <p:spPr>
          <a:xfrm>
            <a:off x="4628245" y="2338595"/>
            <a:ext cx="2538613" cy="1446530"/>
          </a:xfrm>
          <a:prstGeom prst="rect">
            <a:avLst/>
          </a:prstGeom>
        </p:spPr>
        <p:txBody>
          <a:bodyPr wrap="square" lIns="91417" tIns="45708" rIns="91417" bIns="45708">
            <a:spAutoFit/>
          </a:bodyPr>
          <a:lstStyle/>
          <a:p>
            <a:pPr>
              <a:lnSpc>
                <a:spcPct val="150000"/>
              </a:lnSpc>
            </a:pPr>
            <a:r>
              <a:rPr lang="zh-CN" altLang="en-US" sz="1465" dirty="0">
                <a:solidFill>
                  <a:sysClr val="windowText" lastClr="000000"/>
                </a:solidFill>
                <a:latin typeface="+mn-ea"/>
                <a:sym typeface="Gill Sans" charset="0"/>
              </a:rPr>
              <a:t>此处添加详细文本描述，建议与标题相关并符合整体语言风格，语言描述尽量简洁生动。</a:t>
            </a:r>
            <a:endParaRPr lang="zh-CN" altLang="en-US" sz="1465" dirty="0">
              <a:solidFill>
                <a:sysClr val="windowText" lastClr="000000"/>
              </a:solidFill>
            </a:endParaRPr>
          </a:p>
        </p:txBody>
      </p:sp>
      <p:grpSp>
        <p:nvGrpSpPr>
          <p:cNvPr id="10" name="组合 4"/>
          <p:cNvGrpSpPr/>
          <p:nvPr/>
        </p:nvGrpSpPr>
        <p:grpSpPr>
          <a:xfrm>
            <a:off x="4718388" y="3635556"/>
            <a:ext cx="3369676" cy="2224325"/>
            <a:chOff x="3447889" y="3838491"/>
            <a:chExt cx="2757109" cy="1819409"/>
          </a:xfrm>
        </p:grpSpPr>
        <p:pic>
          <p:nvPicPr>
            <p:cNvPr id="11" name="图片 10" descr="D:\办公资源网录入\PPT录入素材\1.jpg1"/>
            <p:cNvPicPr>
              <a:picLocks noChangeAspect="1"/>
            </p:cNvPicPr>
            <p:nvPr/>
          </p:nvPicPr>
          <p:blipFill>
            <a:blip r:embed="rId3"/>
            <a:srcRect/>
            <a:stretch>
              <a:fillRect/>
            </a:stretch>
          </p:blipFill>
          <p:spPr>
            <a:xfrm>
              <a:off x="3447889" y="4069110"/>
              <a:ext cx="2383866" cy="1588790"/>
            </a:xfrm>
            <a:prstGeom prst="rect">
              <a:avLst/>
            </a:prstGeom>
            <a:effectLst>
              <a:innerShdw blurRad="63500" dist="50800" dir="13500000">
                <a:prstClr val="black">
                  <a:alpha val="50000"/>
                </a:prstClr>
              </a:innerShdw>
            </a:effectLst>
          </p:spPr>
        </p:pic>
        <p:grpSp>
          <p:nvGrpSpPr>
            <p:cNvPr id="16" name="组合 55"/>
            <p:cNvGrpSpPr/>
            <p:nvPr/>
          </p:nvGrpSpPr>
          <p:grpSpPr>
            <a:xfrm>
              <a:off x="5012952" y="3838491"/>
              <a:ext cx="1192046" cy="763574"/>
              <a:chOff x="5012952" y="3978191"/>
              <a:chExt cx="1192046" cy="763574"/>
            </a:xfrm>
          </p:grpSpPr>
          <p:sp>
            <p:nvSpPr>
              <p:cNvPr id="12" name="文本框 23"/>
              <p:cNvSpPr txBox="1"/>
              <p:nvPr/>
            </p:nvSpPr>
            <p:spPr>
              <a:xfrm>
                <a:off x="5012952" y="4365197"/>
                <a:ext cx="611326" cy="376568"/>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08</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5569765" y="4013625"/>
                <a:ext cx="0" cy="223210"/>
              </a:xfrm>
              <a:prstGeom prst="line">
                <a:avLst/>
              </a:prstGeom>
              <a:ln w="952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4" name="文本框 25"/>
              <p:cNvSpPr txBox="1"/>
              <p:nvPr/>
            </p:nvSpPr>
            <p:spPr>
              <a:xfrm>
                <a:off x="5593672" y="3978191"/>
                <a:ext cx="611326" cy="137865"/>
              </a:xfrm>
              <a:prstGeom prst="rect">
                <a:avLst/>
              </a:prstGeom>
              <a:noFill/>
            </p:spPr>
            <p:txBody>
              <a:bodyPr wrap="square" rtlCol="0">
                <a:spAutoFit/>
              </a:bodyPr>
              <a:lstStyle/>
              <a:p>
                <a:r>
                  <a:rPr lang="en-US" altLang="zh-CN" sz="1200" dirty="0">
                    <a:solidFill>
                      <a:schemeClr val="bg1"/>
                    </a:solidFill>
                    <a:latin typeface="微软雅黑 Light" panose="020B0502040204020203" pitchFamily="34" charset="-122"/>
                    <a:ea typeface="微软雅黑 Light" panose="020B0502040204020203" pitchFamily="34" charset="-122"/>
                  </a:rPr>
                  <a:t>07</a:t>
                </a: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grpSp>
      </p:grpSp>
      <p:sp>
        <p:nvSpPr>
          <p:cNvPr id="15" name="矩形 14"/>
          <p:cNvSpPr/>
          <p:nvPr/>
        </p:nvSpPr>
        <p:spPr>
          <a:xfrm>
            <a:off x="923648" y="4397843"/>
            <a:ext cx="2538613" cy="1446530"/>
          </a:xfrm>
          <a:prstGeom prst="rect">
            <a:avLst/>
          </a:prstGeom>
        </p:spPr>
        <p:txBody>
          <a:bodyPr wrap="square" lIns="91417" tIns="45708" rIns="91417" bIns="45708">
            <a:spAutoFit/>
          </a:bodyPr>
          <a:lstStyle/>
          <a:p>
            <a:pPr>
              <a:lnSpc>
                <a:spcPct val="150000"/>
              </a:lnSpc>
            </a:pPr>
            <a:r>
              <a:rPr lang="zh-CN" altLang="en-US" sz="1465" dirty="0">
                <a:solidFill>
                  <a:sysClr val="windowText" lastClr="000000"/>
                </a:solidFill>
                <a:latin typeface="+mn-ea"/>
                <a:sym typeface="Gill Sans" charset="0"/>
              </a:rPr>
              <a:t>此处添加详细文本描述，建议与标题相关并符合整体语言风格，语言描述尽量简洁生动。</a:t>
            </a:r>
            <a:endParaRPr lang="zh-CN" altLang="en-US" sz="1465" dirty="0">
              <a:solidFill>
                <a:sysClr val="windowText" lastClr="000000"/>
              </a:solidFill>
            </a:endParaRPr>
          </a:p>
        </p:txBody>
      </p:sp>
      <p:grpSp>
        <p:nvGrpSpPr>
          <p:cNvPr id="18" name="组合 15"/>
          <p:cNvGrpSpPr/>
          <p:nvPr/>
        </p:nvGrpSpPr>
        <p:grpSpPr>
          <a:xfrm>
            <a:off x="8078674" y="1487494"/>
            <a:ext cx="2918849" cy="1952306"/>
            <a:chOff x="6204998" y="1829576"/>
            <a:chExt cx="2388237" cy="1596908"/>
          </a:xfrm>
        </p:grpSpPr>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4524" y="1857929"/>
              <a:ext cx="2338711" cy="1568555"/>
            </a:xfrm>
            <a:prstGeom prst="rect">
              <a:avLst/>
            </a:prstGeom>
            <a:effectLst>
              <a:innerShdw blurRad="63500" dist="50800" dir="13500000">
                <a:prstClr val="black">
                  <a:alpha val="50000"/>
                </a:prstClr>
              </a:innerShdw>
            </a:effectLst>
          </p:spPr>
        </p:pic>
        <p:sp>
          <p:nvSpPr>
            <p:cNvPr id="19" name="文本框 23"/>
            <p:cNvSpPr txBox="1"/>
            <p:nvPr/>
          </p:nvSpPr>
          <p:spPr>
            <a:xfrm>
              <a:off x="6204998" y="1841811"/>
              <a:ext cx="611325" cy="376568"/>
            </a:xfrm>
            <a:prstGeom prst="rect">
              <a:avLst/>
            </a:prstGeom>
            <a:noFill/>
          </p:spPr>
          <p:txBody>
            <a:bodyPr wrap="square" rtlCol="0">
              <a:spAutoFit/>
            </a:bodyPr>
            <a:lstStyle/>
            <a:p>
              <a:r>
                <a:rPr lang="en-US" altLang="zh-CN" sz="2400" b="1" dirty="0">
                  <a:solidFill>
                    <a:schemeClr val="bg1"/>
                  </a:solidFill>
                  <a:latin typeface="微软雅黑" panose="020B0503020204020204" pitchFamily="34" charset="-122"/>
                  <a:ea typeface="微软雅黑" panose="020B0503020204020204" pitchFamily="34" charset="-122"/>
                </a:rPr>
                <a:t>09</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20" name="直接连接符 19"/>
            <p:cNvCxnSpPr/>
            <p:nvPr/>
          </p:nvCxnSpPr>
          <p:spPr>
            <a:xfrm>
              <a:off x="6734608" y="1829576"/>
              <a:ext cx="0" cy="223210"/>
            </a:xfrm>
            <a:prstGeom prst="line">
              <a:avLst/>
            </a:prstGeom>
            <a:ln w="952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1" name="文本框 25"/>
            <p:cNvSpPr txBox="1"/>
            <p:nvPr/>
          </p:nvSpPr>
          <p:spPr>
            <a:xfrm>
              <a:off x="6758514" y="1879907"/>
              <a:ext cx="611325" cy="225422"/>
            </a:xfrm>
            <a:prstGeom prst="rect">
              <a:avLst/>
            </a:prstGeom>
            <a:noFill/>
          </p:spPr>
          <p:txBody>
            <a:bodyPr wrap="square" rtlCol="0">
              <a:spAutoFit/>
            </a:bodyPr>
            <a:lstStyle/>
            <a:p>
              <a:r>
                <a:rPr lang="en-US" altLang="zh-CN" sz="1200" dirty="0">
                  <a:solidFill>
                    <a:schemeClr val="bg1"/>
                  </a:solidFill>
                  <a:latin typeface="微软雅黑 Light" panose="020B0502040204020203" pitchFamily="34" charset="-122"/>
                  <a:ea typeface="微软雅黑 Light" panose="020B0502040204020203" pitchFamily="34" charset="-122"/>
                </a:rPr>
                <a:t>20</a:t>
              </a:r>
              <a:endParaRPr lang="zh-CN" altLang="en-US" sz="1200" dirty="0">
                <a:solidFill>
                  <a:schemeClr val="bg1"/>
                </a:solidFill>
                <a:latin typeface="微软雅黑 Light" panose="020B0502040204020203" pitchFamily="34" charset="-122"/>
                <a:ea typeface="微软雅黑 Light" panose="020B0502040204020203" pitchFamily="34" charset="-122"/>
              </a:endParaRPr>
            </a:p>
          </p:txBody>
        </p:sp>
      </p:grpSp>
      <p:sp>
        <p:nvSpPr>
          <p:cNvPr id="29" name="矩形 28"/>
          <p:cNvSpPr/>
          <p:nvPr/>
        </p:nvSpPr>
        <p:spPr>
          <a:xfrm>
            <a:off x="8036132" y="4394444"/>
            <a:ext cx="2538613" cy="1446530"/>
          </a:xfrm>
          <a:prstGeom prst="rect">
            <a:avLst/>
          </a:prstGeom>
        </p:spPr>
        <p:txBody>
          <a:bodyPr wrap="square" lIns="91417" tIns="45708" rIns="91417" bIns="45708">
            <a:spAutoFit/>
          </a:bodyPr>
          <a:lstStyle/>
          <a:p>
            <a:pPr>
              <a:lnSpc>
                <a:spcPct val="150000"/>
              </a:lnSpc>
            </a:pPr>
            <a:r>
              <a:rPr lang="zh-CN" altLang="en-US" sz="1465" dirty="0">
                <a:solidFill>
                  <a:sysClr val="windowText" lastClr="000000"/>
                </a:solidFill>
                <a:latin typeface="+mn-ea"/>
                <a:sym typeface="Gill Sans" charset="0"/>
              </a:rPr>
              <a:t>此处添加详细文本描述，建议与标题相关并符合整体语言风格，语言描述尽量简洁生动。</a:t>
            </a:r>
            <a:endParaRPr lang="zh-CN" altLang="en-US" sz="1465" dirty="0">
              <a:solidFill>
                <a:sysClr val="windowText" lastClr="000000"/>
              </a:solidFill>
            </a:endParaRPr>
          </a:p>
        </p:txBody>
      </p:sp>
      <p:grpSp>
        <p:nvGrpSpPr>
          <p:cNvPr id="30" name="组合 59"/>
          <p:cNvGrpSpPr/>
          <p:nvPr/>
        </p:nvGrpSpPr>
        <p:grpSpPr>
          <a:xfrm>
            <a:off x="4649834" y="1683558"/>
            <a:ext cx="2495431" cy="378460"/>
            <a:chOff x="3391797" y="1823154"/>
            <a:chExt cx="2496046" cy="378436"/>
          </a:xfrm>
        </p:grpSpPr>
        <p:sp>
          <p:nvSpPr>
            <p:cNvPr id="31" name="圆角矩形 30"/>
            <p:cNvSpPr/>
            <p:nvPr/>
          </p:nvSpPr>
          <p:spPr>
            <a:xfrm>
              <a:off x="3391797" y="1844597"/>
              <a:ext cx="2496046" cy="326446"/>
            </a:xfrm>
            <a:prstGeom prst="roundRect">
              <a:avLst/>
            </a:prstGeom>
            <a:solidFill>
              <a:schemeClr val="accent2"/>
            </a:solidFill>
            <a:ln w="28575" cap="flat">
              <a:solidFill>
                <a:schemeClr val="accent2"/>
              </a:solidFill>
              <a:prstDash val="solid"/>
              <a:miter lim="800000"/>
            </a:ln>
            <a:effectLst>
              <a:outerShdw blurRad="228600" dist="101600" dir="5400000" algn="t" rotWithShape="0">
                <a:schemeClr val="tx1">
                  <a:lumMod val="85000"/>
                  <a:lumOff val="15000"/>
                  <a:alpha val="28000"/>
                </a:schemeClr>
              </a:outerShdw>
            </a:effectLst>
          </p:spPr>
          <p:txBody>
            <a:bodyPr vert="horz" wrap="square" lIns="121889" tIns="60944" rIns="121889" bIns="60944"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2" name="任意多边形 31"/>
            <p:cNvSpPr/>
            <p:nvPr/>
          </p:nvSpPr>
          <p:spPr>
            <a:xfrm>
              <a:off x="3516715"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3" name="任意多边形 32"/>
            <p:cNvSpPr/>
            <p:nvPr/>
          </p:nvSpPr>
          <p:spPr>
            <a:xfrm>
              <a:off x="3577720" y="1941640"/>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5" name="文本框 3"/>
            <p:cNvSpPr txBox="1">
              <a:spLocks noChangeArrowheads="1"/>
            </p:cNvSpPr>
            <p:nvPr/>
          </p:nvSpPr>
          <p:spPr bwMode="auto">
            <a:xfrm>
              <a:off x="4212031" y="1823154"/>
              <a:ext cx="895571" cy="378436"/>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865" dirty="0">
                  <a:solidFill>
                    <a:schemeClr val="bg1"/>
                  </a:solidFill>
                  <a:latin typeface="微软雅黑" panose="020B0503020204020204" pitchFamily="34" charset="-122"/>
                  <a:ea typeface="微软雅黑" panose="020B0503020204020204" pitchFamily="34" charset="-122"/>
                </a:rPr>
                <a:t>产品一</a:t>
              </a:r>
            </a:p>
          </p:txBody>
        </p:sp>
      </p:grpSp>
      <p:grpSp>
        <p:nvGrpSpPr>
          <p:cNvPr id="34" name="组合 56"/>
          <p:cNvGrpSpPr/>
          <p:nvPr/>
        </p:nvGrpSpPr>
        <p:grpSpPr>
          <a:xfrm>
            <a:off x="923648" y="3855669"/>
            <a:ext cx="2496412" cy="378460"/>
            <a:chOff x="725731" y="3995131"/>
            <a:chExt cx="2497028" cy="378436"/>
          </a:xfrm>
        </p:grpSpPr>
        <p:sp>
          <p:nvSpPr>
            <p:cNvPr id="37" name="圆角矩形 36"/>
            <p:cNvSpPr/>
            <p:nvPr/>
          </p:nvSpPr>
          <p:spPr>
            <a:xfrm flipH="1">
              <a:off x="725731" y="4016574"/>
              <a:ext cx="2497028" cy="326446"/>
            </a:xfrm>
            <a:prstGeom prst="roundRect">
              <a:avLst/>
            </a:prstGeom>
            <a:solidFill>
              <a:schemeClr val="accent1"/>
            </a:solidFill>
            <a:ln w="28575" cap="flat">
              <a:solidFill>
                <a:schemeClr val="accent1"/>
              </a:solidFill>
              <a:prstDash val="solid"/>
              <a:miter lim="800000"/>
            </a:ln>
            <a:effectLst>
              <a:outerShdw blurRad="228600" dist="101600" dir="5400000" algn="t" rotWithShape="0">
                <a:schemeClr val="tx1">
                  <a:lumMod val="85000"/>
                  <a:lumOff val="15000"/>
                  <a:alpha val="28000"/>
                </a:schemeClr>
              </a:outerShdw>
            </a:effectLst>
          </p:spPr>
          <p:txBody>
            <a:bodyPr vert="horz" wrap="square" lIns="121889" tIns="60944" rIns="121889" bIns="60944"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8" name="任意多边形 37"/>
            <p:cNvSpPr/>
            <p:nvPr/>
          </p:nvSpPr>
          <p:spPr>
            <a:xfrm flipH="1">
              <a:off x="2992716" y="4113617"/>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39" name="任意多边形 38"/>
            <p:cNvSpPr/>
            <p:nvPr/>
          </p:nvSpPr>
          <p:spPr>
            <a:xfrm flipH="1">
              <a:off x="2931711" y="4113617"/>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41" name="文本框 3"/>
            <p:cNvSpPr txBox="1">
              <a:spLocks noChangeArrowheads="1"/>
            </p:cNvSpPr>
            <p:nvPr/>
          </p:nvSpPr>
          <p:spPr bwMode="auto">
            <a:xfrm flipH="1">
              <a:off x="1250408" y="3995131"/>
              <a:ext cx="895571" cy="378436"/>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865" dirty="0">
                  <a:solidFill>
                    <a:schemeClr val="bg1"/>
                  </a:solidFill>
                  <a:latin typeface="微软雅黑" panose="020B0503020204020204" pitchFamily="34" charset="-122"/>
                  <a:ea typeface="微软雅黑" panose="020B0503020204020204" pitchFamily="34" charset="-122"/>
                </a:rPr>
                <a:t>产品三</a:t>
              </a:r>
            </a:p>
          </p:txBody>
        </p:sp>
      </p:grpSp>
      <p:grpSp>
        <p:nvGrpSpPr>
          <p:cNvPr id="40" name="组合 57"/>
          <p:cNvGrpSpPr/>
          <p:nvPr/>
        </p:nvGrpSpPr>
        <p:grpSpPr>
          <a:xfrm>
            <a:off x="8013612" y="3833648"/>
            <a:ext cx="2538613" cy="378460"/>
            <a:chOff x="6150333" y="3973112"/>
            <a:chExt cx="2539240" cy="378436"/>
          </a:xfrm>
        </p:grpSpPr>
        <p:sp>
          <p:nvSpPr>
            <p:cNvPr id="49" name="圆角矩形 48"/>
            <p:cNvSpPr/>
            <p:nvPr/>
          </p:nvSpPr>
          <p:spPr>
            <a:xfrm flipH="1">
              <a:off x="6150333" y="3994555"/>
              <a:ext cx="2539240" cy="326446"/>
            </a:xfrm>
            <a:prstGeom prst="roundRect">
              <a:avLst/>
            </a:prstGeom>
            <a:solidFill>
              <a:schemeClr val="accent4"/>
            </a:solidFill>
            <a:ln w="28575" cap="flat">
              <a:solidFill>
                <a:schemeClr val="accent2"/>
              </a:solidFill>
              <a:prstDash val="solid"/>
              <a:miter lim="800000"/>
            </a:ln>
            <a:effectLst>
              <a:outerShdw blurRad="228600" dist="101600" dir="5400000" algn="t" rotWithShape="0">
                <a:schemeClr val="tx1">
                  <a:lumMod val="85000"/>
                  <a:lumOff val="15000"/>
                  <a:alpha val="28000"/>
                </a:schemeClr>
              </a:outerShdw>
            </a:effectLst>
          </p:spPr>
          <p:txBody>
            <a:bodyPr vert="horz" wrap="square" lIns="121889" tIns="60944" rIns="121889" bIns="60944" numCol="1" anchor="t" anchorCtr="0" compatLnSpc="1"/>
            <a:lstStyle/>
            <a:p>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0" name="任意多边形 49"/>
            <p:cNvSpPr/>
            <p:nvPr/>
          </p:nvSpPr>
          <p:spPr>
            <a:xfrm flipH="1">
              <a:off x="8459530" y="4091598"/>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1" name="任意多边形 50"/>
            <p:cNvSpPr/>
            <p:nvPr/>
          </p:nvSpPr>
          <p:spPr>
            <a:xfrm flipH="1">
              <a:off x="8398525" y="4091598"/>
              <a:ext cx="61005" cy="132360"/>
            </a:xfrm>
            <a:custGeom>
              <a:avLst/>
              <a:gdLst>
                <a:gd name="connsiteX0" fmla="*/ 403860 w 403860"/>
                <a:gd name="connsiteY0" fmla="*/ 0 h 807720"/>
                <a:gd name="connsiteX1" fmla="*/ 0 w 403860"/>
                <a:gd name="connsiteY1" fmla="*/ 403860 h 807720"/>
                <a:gd name="connsiteX2" fmla="*/ 403860 w 403860"/>
                <a:gd name="connsiteY2" fmla="*/ 807720 h 807720"/>
              </a:gdLst>
              <a:ahLst/>
              <a:cxnLst>
                <a:cxn ang="0">
                  <a:pos x="connsiteX0" y="connsiteY0"/>
                </a:cxn>
                <a:cxn ang="0">
                  <a:pos x="connsiteX1" y="connsiteY1"/>
                </a:cxn>
                <a:cxn ang="0">
                  <a:pos x="connsiteX2" y="connsiteY2"/>
                </a:cxn>
              </a:cxnLst>
              <a:rect l="l" t="t" r="r" b="b"/>
              <a:pathLst>
                <a:path w="403860" h="807720">
                  <a:moveTo>
                    <a:pt x="403860" y="0"/>
                  </a:moveTo>
                  <a:lnTo>
                    <a:pt x="0" y="403860"/>
                  </a:lnTo>
                  <a:lnTo>
                    <a:pt x="403860" y="80772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53" name="文本框 3"/>
            <p:cNvSpPr txBox="1">
              <a:spLocks noChangeArrowheads="1"/>
            </p:cNvSpPr>
            <p:nvPr/>
          </p:nvSpPr>
          <p:spPr bwMode="auto">
            <a:xfrm flipH="1">
              <a:off x="6717222" y="3973112"/>
              <a:ext cx="895571" cy="378436"/>
            </a:xfrm>
            <a:prstGeom prst="rect">
              <a:avLst/>
            </a:prstGeom>
            <a:noFill/>
          </p:spPr>
          <p:txBody>
            <a:bodyPr wrap="none" rtlCol="0">
              <a:spAutoFit/>
            </a:bodyPr>
            <a:lstStyle>
              <a:defPPr>
                <a:defRPr lang="zh-CN"/>
              </a:defPPr>
              <a:lvl1pPr>
                <a:defRPr sz="3200">
                  <a:gradFill flip="none" rotWithShape="1">
                    <a:gsLst>
                      <a:gs pos="0">
                        <a:schemeClr val="accent2"/>
                      </a:gs>
                      <a:gs pos="34000">
                        <a:schemeClr val="accent1"/>
                      </a:gs>
                      <a:gs pos="68000">
                        <a:schemeClr val="accent3"/>
                      </a:gs>
                      <a:gs pos="100000">
                        <a:schemeClr val="accent4"/>
                      </a:gs>
                    </a:gsLst>
                    <a:lin ang="0" scaled="1"/>
                    <a:tileRect/>
                  </a:gradFill>
                </a:defRPr>
              </a:lvl1pPr>
            </a:lstStyle>
            <a:p>
              <a:r>
                <a:rPr lang="zh-CN" altLang="en-US" sz="1865" dirty="0">
                  <a:solidFill>
                    <a:schemeClr val="bg1"/>
                  </a:solidFill>
                  <a:latin typeface="微软雅黑" panose="020B0503020204020204" pitchFamily="34" charset="-122"/>
                  <a:ea typeface="微软雅黑" panose="020B0503020204020204" pitchFamily="34" charset="-122"/>
                </a:rPr>
                <a:t>产品四</a:t>
              </a:r>
            </a:p>
          </p:txBody>
        </p:sp>
      </p:grpSp>
      <p:sp>
        <p:nvSpPr>
          <p:cNvPr id="63" name="文本框 62"/>
          <p:cNvSpPr txBox="1"/>
          <p:nvPr/>
        </p:nvSpPr>
        <p:spPr>
          <a:xfrm>
            <a:off x="10908966" y="7538645"/>
            <a:ext cx="1096010" cy="459105"/>
          </a:xfrm>
          <a:prstGeom prst="rect">
            <a:avLst/>
          </a:prstGeom>
          <a:noFill/>
        </p:spPr>
        <p:txBody>
          <a:bodyPr wrap="none" lIns="91417" tIns="45708" rIns="91417" bIns="45708" rtlCol="0">
            <a:spAutoFit/>
          </a:bodyPr>
          <a:lstStyle/>
          <a:p>
            <a:r>
              <a:rPr lang="zh-CN" altLang="en-US" sz="2400" dirty="0">
                <a:solidFill>
                  <a:schemeClr val="bg1">
                    <a:lumMod val="50000"/>
                  </a:schemeClr>
                </a:solidFill>
                <a:latin typeface="+mj-ea"/>
                <a:ea typeface="+mj-ea"/>
              </a:rPr>
              <a:t>延迟付</a:t>
            </a: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2" presetClass="entr" presetSubtype="2"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p:tgtEl>
                                          <p:spTgt spid="30"/>
                                        </p:tgtEl>
                                        <p:attrNameLst>
                                          <p:attrName>ppt_x</p:attrName>
                                        </p:attrNameLst>
                                      </p:cBhvr>
                                      <p:tavLst>
                                        <p:tav tm="0">
                                          <p:val>
                                            <p:strVal val="#ppt_x+#ppt_w*1.125000"/>
                                          </p:val>
                                        </p:tav>
                                        <p:tav tm="100000">
                                          <p:val>
                                            <p:strVal val="#ppt_x"/>
                                          </p:val>
                                        </p:tav>
                                      </p:tavLst>
                                    </p:anim>
                                    <p:animEffect transition="in" filter="wipe(left)">
                                      <p:cBhvr>
                                        <p:cTn id="14" dur="500"/>
                                        <p:tgtEl>
                                          <p:spTgt spid="30"/>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2500"/>
                            </p:stCondLst>
                            <p:childTnLst>
                              <p:par>
                                <p:cTn id="32" presetID="12" presetClass="entr" presetSubtype="8"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p:tgtEl>
                                          <p:spTgt spid="34"/>
                                        </p:tgtEl>
                                        <p:attrNameLst>
                                          <p:attrName>ppt_x</p:attrName>
                                        </p:attrNameLst>
                                      </p:cBhvr>
                                      <p:tavLst>
                                        <p:tav tm="0">
                                          <p:val>
                                            <p:strVal val="#ppt_x-#ppt_w*1.125000"/>
                                          </p:val>
                                        </p:tav>
                                        <p:tav tm="100000">
                                          <p:val>
                                            <p:strVal val="#ppt_x"/>
                                          </p:val>
                                        </p:tav>
                                      </p:tavLst>
                                    </p:anim>
                                    <p:animEffect transition="in" filter="wipe(right)">
                                      <p:cBhvr>
                                        <p:cTn id="35" dur="500"/>
                                        <p:tgtEl>
                                          <p:spTgt spid="3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3500"/>
                            </p:stCondLst>
                            <p:childTnLst>
                              <p:par>
                                <p:cTn id="41" presetID="12" presetClass="entr" presetSubtype="8" fill="hold" nodeType="afterEffect">
                                  <p:stCondLst>
                                    <p:cond delay="0"/>
                                  </p:stCondLst>
                                  <p:childTnLst>
                                    <p:set>
                                      <p:cBhvr>
                                        <p:cTn id="42" dur="1" fill="hold">
                                          <p:stCondLst>
                                            <p:cond delay="0"/>
                                          </p:stCondLst>
                                        </p:cTn>
                                        <p:tgtEl>
                                          <p:spTgt spid="40"/>
                                        </p:tgtEl>
                                        <p:attrNameLst>
                                          <p:attrName>style.visibility</p:attrName>
                                        </p:attrNameLst>
                                      </p:cBhvr>
                                      <p:to>
                                        <p:strVal val="visible"/>
                                      </p:to>
                                    </p:set>
                                    <p:anim calcmode="lin" valueType="num">
                                      <p:cBhvr additive="base">
                                        <p:cTn id="43" dur="500"/>
                                        <p:tgtEl>
                                          <p:spTgt spid="40"/>
                                        </p:tgtEl>
                                        <p:attrNameLst>
                                          <p:attrName>ppt_x</p:attrName>
                                        </p:attrNameLst>
                                      </p:cBhvr>
                                      <p:tavLst>
                                        <p:tav tm="0">
                                          <p:val>
                                            <p:strVal val="#ppt_x-#ppt_w*1.125000"/>
                                          </p:val>
                                        </p:tav>
                                        <p:tav tm="100000">
                                          <p:val>
                                            <p:strVal val="#ppt_x"/>
                                          </p:val>
                                        </p:tav>
                                      </p:tavLst>
                                    </p:anim>
                                    <p:animEffect transition="in" filter="wipe(right)">
                                      <p:cBhvr>
                                        <p:cTn id="44" dur="500"/>
                                        <p:tgtEl>
                                          <p:spTgt spid="40"/>
                                        </p:tgtEl>
                                      </p:cBhvr>
                                    </p:animEffect>
                                  </p:childTnLst>
                                </p:cTn>
                              </p:par>
                            </p:childTnLst>
                          </p:cTn>
                        </p:par>
                        <p:par>
                          <p:cTn id="45" fill="hold">
                            <p:stCondLst>
                              <p:cond delay="4000"/>
                            </p:stCondLst>
                            <p:childTnLst>
                              <p:par>
                                <p:cTn id="46" presetID="22" presetClass="entr" presetSubtype="1"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up)">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fade">
                                      <p:cBhvr>
                                        <p:cTn id="53" dur="1200"/>
                                        <p:tgtEl>
                                          <p:spTgt spid="63"/>
                                        </p:tgtEl>
                                      </p:cBhvr>
                                    </p:animEffect>
                                    <p:anim calcmode="lin" valueType="num">
                                      <p:cBhvr>
                                        <p:cTn id="54" dur="1200" fill="hold"/>
                                        <p:tgtEl>
                                          <p:spTgt spid="63"/>
                                        </p:tgtEl>
                                        <p:attrNameLst>
                                          <p:attrName>ppt_x</p:attrName>
                                        </p:attrNameLst>
                                      </p:cBhvr>
                                      <p:tavLst>
                                        <p:tav tm="0">
                                          <p:val>
                                            <p:strVal val="#ppt_x"/>
                                          </p:val>
                                        </p:tav>
                                        <p:tav tm="100000">
                                          <p:val>
                                            <p:strVal val="#ppt_x"/>
                                          </p:val>
                                        </p:tav>
                                      </p:tavLst>
                                    </p:anim>
                                    <p:anim calcmode="lin" valueType="num">
                                      <p:cBhvr>
                                        <p:cTn id="55" dur="12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9" grpId="0"/>
      <p:bldP spid="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PA_淘宝店chenying0907 69"/>
          <p:cNvSpPr/>
          <p:nvPr>
            <p:custDataLst>
              <p:tags r:id="rId1"/>
            </p:custDataLst>
          </p:nvPr>
        </p:nvSpPr>
        <p:spPr>
          <a:xfrm>
            <a:off x="2587726" y="3055326"/>
            <a:ext cx="1132267" cy="70139"/>
          </a:xfrm>
          <a:custGeom>
            <a:avLst/>
            <a:gdLst>
              <a:gd name="connsiteX0" fmla="*/ 0 w 1038225"/>
              <a:gd name="connsiteY0" fmla="*/ 0 h 64294"/>
              <a:gd name="connsiteX1" fmla="*/ 1038225 w 1038225"/>
              <a:gd name="connsiteY1" fmla="*/ 30956 h 64294"/>
              <a:gd name="connsiteX2" fmla="*/ 990600 w 1038225"/>
              <a:gd name="connsiteY2" fmla="*/ 64294 h 64294"/>
              <a:gd name="connsiteX3" fmla="*/ 0 w 1038225"/>
              <a:gd name="connsiteY3" fmla="*/ 0 h 64294"/>
            </a:gdLst>
            <a:ahLst/>
            <a:cxnLst>
              <a:cxn ang="0">
                <a:pos x="connsiteX0" y="connsiteY0"/>
              </a:cxn>
              <a:cxn ang="0">
                <a:pos x="connsiteX1" y="connsiteY1"/>
              </a:cxn>
              <a:cxn ang="0">
                <a:pos x="connsiteX2" y="connsiteY2"/>
              </a:cxn>
              <a:cxn ang="0">
                <a:pos x="connsiteX3" y="connsiteY3"/>
              </a:cxn>
            </a:cxnLst>
            <a:rect l="l" t="t" r="r" b="b"/>
            <a:pathLst>
              <a:path w="1038225" h="64294">
                <a:moveTo>
                  <a:pt x="0" y="0"/>
                </a:moveTo>
                <a:lnTo>
                  <a:pt x="1038225" y="30956"/>
                </a:lnTo>
                <a:lnTo>
                  <a:pt x="990600" y="64294"/>
                </a:lnTo>
                <a:lnTo>
                  <a:pt x="0" y="0"/>
                </a:lnTo>
                <a:close/>
              </a:path>
            </a:pathLst>
          </a:custGeom>
          <a:solidFill>
            <a:schemeClr val="accent2"/>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sz="2400">
              <a:solidFill>
                <a:schemeClr val="tx1"/>
              </a:solidFill>
            </a:endParaRPr>
          </a:p>
        </p:txBody>
      </p:sp>
      <p:sp>
        <p:nvSpPr>
          <p:cNvPr id="72" name="PA_淘宝店chenying0907 71"/>
          <p:cNvSpPr/>
          <p:nvPr>
            <p:custDataLst>
              <p:tags r:id="rId2"/>
            </p:custDataLst>
          </p:nvPr>
        </p:nvSpPr>
        <p:spPr>
          <a:xfrm>
            <a:off x="3779720" y="3083900"/>
            <a:ext cx="1560763" cy="192233"/>
          </a:xfrm>
          <a:custGeom>
            <a:avLst/>
            <a:gdLst>
              <a:gd name="connsiteX0" fmla="*/ 35718 w 1431131"/>
              <a:gd name="connsiteY0" fmla="*/ 0 h 176212"/>
              <a:gd name="connsiteX1" fmla="*/ 0 w 1431131"/>
              <a:gd name="connsiteY1" fmla="*/ 38100 h 176212"/>
              <a:gd name="connsiteX2" fmla="*/ 1393031 w 1431131"/>
              <a:gd name="connsiteY2" fmla="*/ 176212 h 176212"/>
              <a:gd name="connsiteX3" fmla="*/ 1431131 w 1431131"/>
              <a:gd name="connsiteY3" fmla="*/ 145256 h 176212"/>
              <a:gd name="connsiteX4" fmla="*/ 35718 w 1431131"/>
              <a:gd name="connsiteY4" fmla="*/ 0 h 176212"/>
              <a:gd name="connsiteX0-1" fmla="*/ 35718 w 1431131"/>
              <a:gd name="connsiteY0-2" fmla="*/ 0 h 176212"/>
              <a:gd name="connsiteX1-3" fmla="*/ 0 w 1431131"/>
              <a:gd name="connsiteY1-4" fmla="*/ 38100 h 176212"/>
              <a:gd name="connsiteX2-5" fmla="*/ 1393031 w 1431131"/>
              <a:gd name="connsiteY2-6" fmla="*/ 176212 h 176212"/>
              <a:gd name="connsiteX3-7" fmla="*/ 1431131 w 1431131"/>
              <a:gd name="connsiteY3-8" fmla="*/ 145256 h 176212"/>
              <a:gd name="connsiteX4-9" fmla="*/ 35718 w 1431131"/>
              <a:gd name="connsiteY4-10" fmla="*/ 0 h 176212"/>
              <a:gd name="connsiteX0-11" fmla="*/ 35718 w 1431131"/>
              <a:gd name="connsiteY0-12" fmla="*/ 0 h 176212"/>
              <a:gd name="connsiteX1-13" fmla="*/ 0 w 1431131"/>
              <a:gd name="connsiteY1-14" fmla="*/ 38100 h 176212"/>
              <a:gd name="connsiteX2-15" fmla="*/ 1393031 w 1431131"/>
              <a:gd name="connsiteY2-16" fmla="*/ 176212 h 176212"/>
              <a:gd name="connsiteX3-17" fmla="*/ 1431131 w 1431131"/>
              <a:gd name="connsiteY3-18" fmla="*/ 145256 h 176212"/>
              <a:gd name="connsiteX4-19" fmla="*/ 35718 w 1431131"/>
              <a:gd name="connsiteY4-20" fmla="*/ 0 h 176212"/>
              <a:gd name="connsiteX0-21" fmla="*/ 35718 w 1431131"/>
              <a:gd name="connsiteY0-22" fmla="*/ 0 h 176212"/>
              <a:gd name="connsiteX1-23" fmla="*/ 0 w 1431131"/>
              <a:gd name="connsiteY1-24" fmla="*/ 38100 h 176212"/>
              <a:gd name="connsiteX2-25" fmla="*/ 1393031 w 1431131"/>
              <a:gd name="connsiteY2-26" fmla="*/ 176212 h 176212"/>
              <a:gd name="connsiteX3-27" fmla="*/ 1431131 w 1431131"/>
              <a:gd name="connsiteY3-28" fmla="*/ 145256 h 176212"/>
              <a:gd name="connsiteX4-29" fmla="*/ 35718 w 1431131"/>
              <a:gd name="connsiteY4-30" fmla="*/ 0 h 176212"/>
              <a:gd name="connsiteX0-31" fmla="*/ 35718 w 1431131"/>
              <a:gd name="connsiteY0-32" fmla="*/ 0 h 176212"/>
              <a:gd name="connsiteX1-33" fmla="*/ 0 w 1431131"/>
              <a:gd name="connsiteY1-34" fmla="*/ 38100 h 176212"/>
              <a:gd name="connsiteX2-35" fmla="*/ 1393031 w 1431131"/>
              <a:gd name="connsiteY2-36" fmla="*/ 176212 h 176212"/>
              <a:gd name="connsiteX3-37" fmla="*/ 1431131 w 1431131"/>
              <a:gd name="connsiteY3-38" fmla="*/ 145256 h 176212"/>
              <a:gd name="connsiteX4-39" fmla="*/ 35718 w 1431131"/>
              <a:gd name="connsiteY4-40" fmla="*/ 0 h 1762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31131" h="176212">
                <a:moveTo>
                  <a:pt x="35718" y="0"/>
                </a:moveTo>
                <a:lnTo>
                  <a:pt x="0" y="38100"/>
                </a:lnTo>
                <a:cubicBezTo>
                  <a:pt x="466725" y="76993"/>
                  <a:pt x="928687" y="123031"/>
                  <a:pt x="1393031" y="176212"/>
                </a:cubicBezTo>
                <a:lnTo>
                  <a:pt x="1431131" y="145256"/>
                </a:lnTo>
                <a:cubicBezTo>
                  <a:pt x="965993" y="84931"/>
                  <a:pt x="507999" y="34132"/>
                  <a:pt x="35718" y="0"/>
                </a:cubicBezTo>
                <a:close/>
              </a:path>
            </a:pathLst>
          </a:custGeom>
          <a:solidFill>
            <a:schemeClr val="accent2"/>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sz="2400">
              <a:solidFill>
                <a:schemeClr val="tx1"/>
              </a:solidFill>
            </a:endParaRPr>
          </a:p>
        </p:txBody>
      </p:sp>
      <p:sp>
        <p:nvSpPr>
          <p:cNvPr id="73" name="PA_淘宝店chenying0907 72"/>
          <p:cNvSpPr/>
          <p:nvPr>
            <p:custDataLst>
              <p:tags r:id="rId3"/>
            </p:custDataLst>
          </p:nvPr>
        </p:nvSpPr>
        <p:spPr>
          <a:xfrm>
            <a:off x="5395020" y="3247558"/>
            <a:ext cx="1416950" cy="950773"/>
          </a:xfrm>
          <a:custGeom>
            <a:avLst/>
            <a:gdLst>
              <a:gd name="connsiteX0" fmla="*/ 45244 w 1057275"/>
              <a:gd name="connsiteY0" fmla="*/ 0 h 871537"/>
              <a:gd name="connsiteX1" fmla="*/ 0 w 1057275"/>
              <a:gd name="connsiteY1" fmla="*/ 50006 h 871537"/>
              <a:gd name="connsiteX2" fmla="*/ 881063 w 1057275"/>
              <a:gd name="connsiteY2" fmla="*/ 864393 h 871537"/>
              <a:gd name="connsiteX3" fmla="*/ 1057275 w 1057275"/>
              <a:gd name="connsiteY3" fmla="*/ 871537 h 871537"/>
              <a:gd name="connsiteX4" fmla="*/ 1016794 w 1057275"/>
              <a:gd name="connsiteY4" fmla="*/ 259556 h 871537"/>
              <a:gd name="connsiteX5" fmla="*/ 45244 w 1057275"/>
              <a:gd name="connsiteY5" fmla="*/ 0 h 871537"/>
              <a:gd name="connsiteX0-1" fmla="*/ 45244 w 1057275"/>
              <a:gd name="connsiteY0-2" fmla="*/ 0 h 871537"/>
              <a:gd name="connsiteX1-3" fmla="*/ 0 w 1057275"/>
              <a:gd name="connsiteY1-4" fmla="*/ 50006 h 871537"/>
              <a:gd name="connsiteX2-5" fmla="*/ 881063 w 1057275"/>
              <a:gd name="connsiteY2-6" fmla="*/ 864393 h 871537"/>
              <a:gd name="connsiteX3-7" fmla="*/ 1057275 w 1057275"/>
              <a:gd name="connsiteY3-8" fmla="*/ 871537 h 871537"/>
              <a:gd name="connsiteX4-9" fmla="*/ 1016794 w 1057275"/>
              <a:gd name="connsiteY4-10" fmla="*/ 259556 h 871537"/>
              <a:gd name="connsiteX5-11" fmla="*/ 45244 w 1057275"/>
              <a:gd name="connsiteY5-12" fmla="*/ 0 h 871537"/>
              <a:gd name="connsiteX0-13" fmla="*/ 45244 w 1057275"/>
              <a:gd name="connsiteY0-14" fmla="*/ 0 h 871537"/>
              <a:gd name="connsiteX1-15" fmla="*/ 0 w 1057275"/>
              <a:gd name="connsiteY1-16" fmla="*/ 50006 h 871537"/>
              <a:gd name="connsiteX2-17" fmla="*/ 881063 w 1057275"/>
              <a:gd name="connsiteY2-18" fmla="*/ 864393 h 871537"/>
              <a:gd name="connsiteX3-19" fmla="*/ 1057275 w 1057275"/>
              <a:gd name="connsiteY3-20" fmla="*/ 871537 h 871537"/>
              <a:gd name="connsiteX4-21" fmla="*/ 1016794 w 1057275"/>
              <a:gd name="connsiteY4-22" fmla="*/ 259556 h 871537"/>
              <a:gd name="connsiteX5-23" fmla="*/ 45244 w 1057275"/>
              <a:gd name="connsiteY5-24" fmla="*/ 0 h 871537"/>
              <a:gd name="connsiteX0-25" fmla="*/ 45244 w 1139868"/>
              <a:gd name="connsiteY0-26" fmla="*/ 0 h 871537"/>
              <a:gd name="connsiteX1-27" fmla="*/ 0 w 1139868"/>
              <a:gd name="connsiteY1-28" fmla="*/ 50006 h 871537"/>
              <a:gd name="connsiteX2-29" fmla="*/ 881063 w 1139868"/>
              <a:gd name="connsiteY2-30" fmla="*/ 864393 h 871537"/>
              <a:gd name="connsiteX3-31" fmla="*/ 1057275 w 1139868"/>
              <a:gd name="connsiteY3-32" fmla="*/ 871537 h 871537"/>
              <a:gd name="connsiteX4-33" fmla="*/ 1016794 w 1139868"/>
              <a:gd name="connsiteY4-34" fmla="*/ 259556 h 871537"/>
              <a:gd name="connsiteX5-35" fmla="*/ 45244 w 1139868"/>
              <a:gd name="connsiteY5-36" fmla="*/ 0 h 871537"/>
              <a:gd name="connsiteX0-37" fmla="*/ 45244 w 1299265"/>
              <a:gd name="connsiteY0-38" fmla="*/ 0 h 871537"/>
              <a:gd name="connsiteX1-39" fmla="*/ 0 w 1299265"/>
              <a:gd name="connsiteY1-40" fmla="*/ 50006 h 871537"/>
              <a:gd name="connsiteX2-41" fmla="*/ 881063 w 1299265"/>
              <a:gd name="connsiteY2-42" fmla="*/ 864393 h 871537"/>
              <a:gd name="connsiteX3-43" fmla="*/ 1057275 w 1299265"/>
              <a:gd name="connsiteY3-44" fmla="*/ 871537 h 871537"/>
              <a:gd name="connsiteX4-45" fmla="*/ 1016794 w 1299265"/>
              <a:gd name="connsiteY4-46" fmla="*/ 259556 h 871537"/>
              <a:gd name="connsiteX5-47" fmla="*/ 45244 w 1299265"/>
              <a:gd name="connsiteY5-48" fmla="*/ 0 h 871537"/>
              <a:gd name="connsiteX0-49" fmla="*/ 45244 w 1299265"/>
              <a:gd name="connsiteY0-50" fmla="*/ 0 h 871537"/>
              <a:gd name="connsiteX1-51" fmla="*/ 0 w 1299265"/>
              <a:gd name="connsiteY1-52" fmla="*/ 50006 h 871537"/>
              <a:gd name="connsiteX2-53" fmla="*/ 881063 w 1299265"/>
              <a:gd name="connsiteY2-54" fmla="*/ 864393 h 871537"/>
              <a:gd name="connsiteX3-55" fmla="*/ 1057275 w 1299265"/>
              <a:gd name="connsiteY3-56" fmla="*/ 871537 h 871537"/>
              <a:gd name="connsiteX4-57" fmla="*/ 1016794 w 1299265"/>
              <a:gd name="connsiteY4-58" fmla="*/ 259556 h 871537"/>
              <a:gd name="connsiteX5-59" fmla="*/ 45244 w 1299265"/>
              <a:gd name="connsiteY5-60" fmla="*/ 0 h 871537"/>
              <a:gd name="connsiteX0-61" fmla="*/ 45244 w 1299265"/>
              <a:gd name="connsiteY0-62" fmla="*/ 0 h 871537"/>
              <a:gd name="connsiteX1-63" fmla="*/ 0 w 1299265"/>
              <a:gd name="connsiteY1-64" fmla="*/ 50006 h 871537"/>
              <a:gd name="connsiteX2-65" fmla="*/ 881063 w 1299265"/>
              <a:gd name="connsiteY2-66" fmla="*/ 864393 h 871537"/>
              <a:gd name="connsiteX3-67" fmla="*/ 1057275 w 1299265"/>
              <a:gd name="connsiteY3-68" fmla="*/ 871537 h 871537"/>
              <a:gd name="connsiteX4-69" fmla="*/ 1016794 w 1299265"/>
              <a:gd name="connsiteY4-70" fmla="*/ 259556 h 871537"/>
              <a:gd name="connsiteX5-71" fmla="*/ 45244 w 1299265"/>
              <a:gd name="connsiteY5-72" fmla="*/ 0 h 871537"/>
              <a:gd name="connsiteX0-73" fmla="*/ 45244 w 1299265"/>
              <a:gd name="connsiteY0-74" fmla="*/ 0 h 871537"/>
              <a:gd name="connsiteX1-75" fmla="*/ 0 w 1299265"/>
              <a:gd name="connsiteY1-76" fmla="*/ 50006 h 871537"/>
              <a:gd name="connsiteX2-77" fmla="*/ 881063 w 1299265"/>
              <a:gd name="connsiteY2-78" fmla="*/ 864393 h 871537"/>
              <a:gd name="connsiteX3-79" fmla="*/ 1057275 w 1299265"/>
              <a:gd name="connsiteY3-80" fmla="*/ 871537 h 871537"/>
              <a:gd name="connsiteX4-81" fmla="*/ 1016794 w 1299265"/>
              <a:gd name="connsiteY4-82" fmla="*/ 259556 h 871537"/>
              <a:gd name="connsiteX5-83" fmla="*/ 45244 w 1299265"/>
              <a:gd name="connsiteY5-84" fmla="*/ 0 h 871537"/>
              <a:gd name="connsiteX0-85" fmla="*/ 45244 w 1299265"/>
              <a:gd name="connsiteY0-86" fmla="*/ 0 h 871537"/>
              <a:gd name="connsiteX1-87" fmla="*/ 0 w 1299265"/>
              <a:gd name="connsiteY1-88" fmla="*/ 50006 h 871537"/>
              <a:gd name="connsiteX2-89" fmla="*/ 881063 w 1299265"/>
              <a:gd name="connsiteY2-90" fmla="*/ 864393 h 871537"/>
              <a:gd name="connsiteX3-91" fmla="*/ 1057275 w 1299265"/>
              <a:gd name="connsiteY3-92" fmla="*/ 871537 h 871537"/>
              <a:gd name="connsiteX4-93" fmla="*/ 1016794 w 1299265"/>
              <a:gd name="connsiteY4-94" fmla="*/ 259556 h 871537"/>
              <a:gd name="connsiteX5-95" fmla="*/ 45244 w 1299265"/>
              <a:gd name="connsiteY5-96" fmla="*/ 0 h 871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299265" h="871537">
                <a:moveTo>
                  <a:pt x="45244" y="0"/>
                </a:moveTo>
                <a:lnTo>
                  <a:pt x="0" y="50006"/>
                </a:lnTo>
                <a:cubicBezTo>
                  <a:pt x="469901" y="147637"/>
                  <a:pt x="1658938" y="409575"/>
                  <a:pt x="881063" y="864393"/>
                </a:cubicBezTo>
                <a:lnTo>
                  <a:pt x="1057275" y="871537"/>
                </a:lnTo>
                <a:cubicBezTo>
                  <a:pt x="1477169" y="688974"/>
                  <a:pt x="1275556" y="370681"/>
                  <a:pt x="1016794" y="259556"/>
                </a:cubicBezTo>
                <a:cubicBezTo>
                  <a:pt x="690563" y="127794"/>
                  <a:pt x="373857" y="65088"/>
                  <a:pt x="45244" y="0"/>
                </a:cubicBezTo>
                <a:close/>
              </a:path>
            </a:pathLst>
          </a:custGeom>
          <a:solidFill>
            <a:schemeClr val="accent2"/>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sz="2400">
              <a:solidFill>
                <a:schemeClr val="tx1"/>
              </a:solidFill>
            </a:endParaRPr>
          </a:p>
        </p:txBody>
      </p:sp>
      <p:sp>
        <p:nvSpPr>
          <p:cNvPr id="74" name="PA_淘宝店chenying0907 73"/>
          <p:cNvSpPr/>
          <p:nvPr>
            <p:custDataLst>
              <p:tags r:id="rId4"/>
            </p:custDataLst>
          </p:nvPr>
        </p:nvSpPr>
        <p:spPr>
          <a:xfrm>
            <a:off x="4942545" y="4250285"/>
            <a:ext cx="1460085" cy="1535266"/>
          </a:xfrm>
          <a:custGeom>
            <a:avLst/>
            <a:gdLst>
              <a:gd name="connsiteX0" fmla="*/ 1069181 w 1069181"/>
              <a:gd name="connsiteY0" fmla="*/ 16669 h 1407319"/>
              <a:gd name="connsiteX1" fmla="*/ 850106 w 1069181"/>
              <a:gd name="connsiteY1" fmla="*/ 0 h 1407319"/>
              <a:gd name="connsiteX2" fmla="*/ 0 w 1069181"/>
              <a:gd name="connsiteY2" fmla="*/ 388144 h 1407319"/>
              <a:gd name="connsiteX3" fmla="*/ 607219 w 1069181"/>
              <a:gd name="connsiteY3" fmla="*/ 1407319 h 1407319"/>
              <a:gd name="connsiteX4" fmla="*/ 964406 w 1069181"/>
              <a:gd name="connsiteY4" fmla="*/ 1252538 h 1407319"/>
              <a:gd name="connsiteX5" fmla="*/ 428625 w 1069181"/>
              <a:gd name="connsiteY5" fmla="*/ 302419 h 1407319"/>
              <a:gd name="connsiteX6" fmla="*/ 1069181 w 1069181"/>
              <a:gd name="connsiteY6" fmla="*/ 16669 h 1407319"/>
              <a:gd name="connsiteX0-1" fmla="*/ 1069181 w 1069181"/>
              <a:gd name="connsiteY0-2" fmla="*/ 16669 h 1407319"/>
              <a:gd name="connsiteX1-3" fmla="*/ 850106 w 1069181"/>
              <a:gd name="connsiteY1-4" fmla="*/ 0 h 1407319"/>
              <a:gd name="connsiteX2-5" fmla="*/ 0 w 1069181"/>
              <a:gd name="connsiteY2-6" fmla="*/ 388144 h 1407319"/>
              <a:gd name="connsiteX3-7" fmla="*/ 607219 w 1069181"/>
              <a:gd name="connsiteY3-8" fmla="*/ 1407319 h 1407319"/>
              <a:gd name="connsiteX4-9" fmla="*/ 964406 w 1069181"/>
              <a:gd name="connsiteY4-10" fmla="*/ 1252538 h 1407319"/>
              <a:gd name="connsiteX5-11" fmla="*/ 428625 w 1069181"/>
              <a:gd name="connsiteY5-12" fmla="*/ 302419 h 1407319"/>
              <a:gd name="connsiteX6-13" fmla="*/ 1069181 w 1069181"/>
              <a:gd name="connsiteY6-14" fmla="*/ 16669 h 1407319"/>
              <a:gd name="connsiteX0-15" fmla="*/ 1113650 w 1113650"/>
              <a:gd name="connsiteY0-16" fmla="*/ 16669 h 1407319"/>
              <a:gd name="connsiteX1-17" fmla="*/ 894575 w 1113650"/>
              <a:gd name="connsiteY1-18" fmla="*/ 0 h 1407319"/>
              <a:gd name="connsiteX2-19" fmla="*/ 44469 w 1113650"/>
              <a:gd name="connsiteY2-20" fmla="*/ 388144 h 1407319"/>
              <a:gd name="connsiteX3-21" fmla="*/ 651688 w 1113650"/>
              <a:gd name="connsiteY3-22" fmla="*/ 1407319 h 1407319"/>
              <a:gd name="connsiteX4-23" fmla="*/ 1008875 w 1113650"/>
              <a:gd name="connsiteY4-24" fmla="*/ 1252538 h 1407319"/>
              <a:gd name="connsiteX5-25" fmla="*/ 473094 w 1113650"/>
              <a:gd name="connsiteY5-26" fmla="*/ 302419 h 1407319"/>
              <a:gd name="connsiteX6-27" fmla="*/ 1113650 w 1113650"/>
              <a:gd name="connsiteY6-28" fmla="*/ 16669 h 1407319"/>
              <a:gd name="connsiteX0-29" fmla="*/ 1338815 w 1338815"/>
              <a:gd name="connsiteY0-30" fmla="*/ 16669 h 1407319"/>
              <a:gd name="connsiteX1-31" fmla="*/ 1119740 w 1338815"/>
              <a:gd name="connsiteY1-32" fmla="*/ 0 h 1407319"/>
              <a:gd name="connsiteX2-33" fmla="*/ 269634 w 1338815"/>
              <a:gd name="connsiteY2-34" fmla="*/ 388144 h 1407319"/>
              <a:gd name="connsiteX3-35" fmla="*/ 876853 w 1338815"/>
              <a:gd name="connsiteY3-36" fmla="*/ 1407319 h 1407319"/>
              <a:gd name="connsiteX4-37" fmla="*/ 1234040 w 1338815"/>
              <a:gd name="connsiteY4-38" fmla="*/ 1252538 h 1407319"/>
              <a:gd name="connsiteX5-39" fmla="*/ 698259 w 1338815"/>
              <a:gd name="connsiteY5-40" fmla="*/ 302419 h 1407319"/>
              <a:gd name="connsiteX6-41" fmla="*/ 1338815 w 1338815"/>
              <a:gd name="connsiteY6-42" fmla="*/ 16669 h 1407319"/>
              <a:gd name="connsiteX0-43" fmla="*/ 1338815 w 1338815"/>
              <a:gd name="connsiteY0-44" fmla="*/ 16669 h 1407319"/>
              <a:gd name="connsiteX1-45" fmla="*/ 1119740 w 1338815"/>
              <a:gd name="connsiteY1-46" fmla="*/ 0 h 1407319"/>
              <a:gd name="connsiteX2-47" fmla="*/ 269634 w 1338815"/>
              <a:gd name="connsiteY2-48" fmla="*/ 388144 h 1407319"/>
              <a:gd name="connsiteX3-49" fmla="*/ 876853 w 1338815"/>
              <a:gd name="connsiteY3-50" fmla="*/ 1407319 h 1407319"/>
              <a:gd name="connsiteX4-51" fmla="*/ 1234040 w 1338815"/>
              <a:gd name="connsiteY4-52" fmla="*/ 1252538 h 1407319"/>
              <a:gd name="connsiteX5-53" fmla="*/ 698259 w 1338815"/>
              <a:gd name="connsiteY5-54" fmla="*/ 302419 h 1407319"/>
              <a:gd name="connsiteX6-55" fmla="*/ 1338815 w 1338815"/>
              <a:gd name="connsiteY6-56" fmla="*/ 16669 h 1407319"/>
              <a:gd name="connsiteX0-57" fmla="*/ 1338815 w 1338815"/>
              <a:gd name="connsiteY0-58" fmla="*/ 16669 h 1407319"/>
              <a:gd name="connsiteX1-59" fmla="*/ 1119740 w 1338815"/>
              <a:gd name="connsiteY1-60" fmla="*/ 0 h 1407319"/>
              <a:gd name="connsiteX2-61" fmla="*/ 269634 w 1338815"/>
              <a:gd name="connsiteY2-62" fmla="*/ 388144 h 1407319"/>
              <a:gd name="connsiteX3-63" fmla="*/ 876853 w 1338815"/>
              <a:gd name="connsiteY3-64" fmla="*/ 1407319 h 1407319"/>
              <a:gd name="connsiteX4-65" fmla="*/ 1234040 w 1338815"/>
              <a:gd name="connsiteY4-66" fmla="*/ 1252538 h 1407319"/>
              <a:gd name="connsiteX5-67" fmla="*/ 698259 w 1338815"/>
              <a:gd name="connsiteY5-68" fmla="*/ 302419 h 1407319"/>
              <a:gd name="connsiteX6-69" fmla="*/ 1338815 w 1338815"/>
              <a:gd name="connsiteY6-70" fmla="*/ 16669 h 1407319"/>
              <a:gd name="connsiteX0-71" fmla="*/ 1338815 w 1338815"/>
              <a:gd name="connsiteY0-72" fmla="*/ 16669 h 1407319"/>
              <a:gd name="connsiteX1-73" fmla="*/ 1119740 w 1338815"/>
              <a:gd name="connsiteY1-74" fmla="*/ 0 h 1407319"/>
              <a:gd name="connsiteX2-75" fmla="*/ 269634 w 1338815"/>
              <a:gd name="connsiteY2-76" fmla="*/ 388144 h 1407319"/>
              <a:gd name="connsiteX3-77" fmla="*/ 876853 w 1338815"/>
              <a:gd name="connsiteY3-78" fmla="*/ 1407319 h 1407319"/>
              <a:gd name="connsiteX4-79" fmla="*/ 1234040 w 1338815"/>
              <a:gd name="connsiteY4-80" fmla="*/ 1252538 h 1407319"/>
              <a:gd name="connsiteX5-81" fmla="*/ 698259 w 1338815"/>
              <a:gd name="connsiteY5-82" fmla="*/ 302419 h 1407319"/>
              <a:gd name="connsiteX6-83" fmla="*/ 1338815 w 1338815"/>
              <a:gd name="connsiteY6-84" fmla="*/ 16669 h 1407319"/>
              <a:gd name="connsiteX0-85" fmla="*/ 1338815 w 1338815"/>
              <a:gd name="connsiteY0-86" fmla="*/ 16669 h 1407319"/>
              <a:gd name="connsiteX1-87" fmla="*/ 1119740 w 1338815"/>
              <a:gd name="connsiteY1-88" fmla="*/ 0 h 1407319"/>
              <a:gd name="connsiteX2-89" fmla="*/ 269634 w 1338815"/>
              <a:gd name="connsiteY2-90" fmla="*/ 388144 h 1407319"/>
              <a:gd name="connsiteX3-91" fmla="*/ 876853 w 1338815"/>
              <a:gd name="connsiteY3-92" fmla="*/ 1407319 h 1407319"/>
              <a:gd name="connsiteX4-93" fmla="*/ 1234040 w 1338815"/>
              <a:gd name="connsiteY4-94" fmla="*/ 1252538 h 1407319"/>
              <a:gd name="connsiteX5-95" fmla="*/ 700640 w 1338815"/>
              <a:gd name="connsiteY5-96" fmla="*/ 309563 h 1407319"/>
              <a:gd name="connsiteX6-97" fmla="*/ 1338815 w 1338815"/>
              <a:gd name="connsiteY6-98" fmla="*/ 16669 h 14073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338815" h="1407319">
                <a:moveTo>
                  <a:pt x="1338815" y="16669"/>
                </a:moveTo>
                <a:lnTo>
                  <a:pt x="1119740" y="0"/>
                </a:lnTo>
                <a:cubicBezTo>
                  <a:pt x="836371" y="129381"/>
                  <a:pt x="550622" y="237331"/>
                  <a:pt x="269634" y="388144"/>
                </a:cubicBezTo>
                <a:cubicBezTo>
                  <a:pt x="55321" y="496888"/>
                  <a:pt x="-435215" y="958057"/>
                  <a:pt x="876853" y="1407319"/>
                </a:cubicBezTo>
                <a:lnTo>
                  <a:pt x="1234040" y="1252538"/>
                </a:lnTo>
                <a:cubicBezTo>
                  <a:pt x="636346" y="1123951"/>
                  <a:pt x="-92316" y="685800"/>
                  <a:pt x="700640" y="309563"/>
                </a:cubicBezTo>
                <a:lnTo>
                  <a:pt x="1338815" y="16669"/>
                </a:lnTo>
                <a:close/>
              </a:path>
            </a:pathLst>
          </a:custGeom>
          <a:solidFill>
            <a:schemeClr val="accent2"/>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sz="2400">
              <a:solidFill>
                <a:schemeClr val="tx1"/>
              </a:solidFill>
            </a:endParaRPr>
          </a:p>
        </p:txBody>
      </p:sp>
      <p:sp>
        <p:nvSpPr>
          <p:cNvPr id="75" name="PA_淘宝店chenying0907 74"/>
          <p:cNvSpPr/>
          <p:nvPr>
            <p:custDataLst>
              <p:tags r:id="rId5"/>
            </p:custDataLst>
          </p:nvPr>
        </p:nvSpPr>
        <p:spPr>
          <a:xfrm>
            <a:off x="6179294" y="5686837"/>
            <a:ext cx="3713624" cy="615667"/>
          </a:xfrm>
          <a:custGeom>
            <a:avLst/>
            <a:gdLst>
              <a:gd name="connsiteX0" fmla="*/ 383381 w 3405187"/>
              <a:gd name="connsiteY0" fmla="*/ 0 h 564357"/>
              <a:gd name="connsiteX1" fmla="*/ 0 w 3405187"/>
              <a:gd name="connsiteY1" fmla="*/ 150019 h 564357"/>
              <a:gd name="connsiteX2" fmla="*/ 2369343 w 3405187"/>
              <a:gd name="connsiteY2" fmla="*/ 438150 h 564357"/>
              <a:gd name="connsiteX3" fmla="*/ 2240756 w 3405187"/>
              <a:gd name="connsiteY3" fmla="*/ 564357 h 564357"/>
              <a:gd name="connsiteX4" fmla="*/ 3405187 w 3405187"/>
              <a:gd name="connsiteY4" fmla="*/ 402432 h 564357"/>
              <a:gd name="connsiteX5" fmla="*/ 2788443 w 3405187"/>
              <a:gd name="connsiteY5" fmla="*/ 107157 h 564357"/>
              <a:gd name="connsiteX6" fmla="*/ 2705100 w 3405187"/>
              <a:gd name="connsiteY6" fmla="*/ 180975 h 564357"/>
              <a:gd name="connsiteX7" fmla="*/ 383381 w 3405187"/>
              <a:gd name="connsiteY7" fmla="*/ 0 h 564357"/>
              <a:gd name="connsiteX0-1" fmla="*/ 383381 w 3405187"/>
              <a:gd name="connsiteY0-2" fmla="*/ 0 h 564357"/>
              <a:gd name="connsiteX1-3" fmla="*/ 0 w 3405187"/>
              <a:gd name="connsiteY1-4" fmla="*/ 150019 h 564357"/>
              <a:gd name="connsiteX2-5" fmla="*/ 2369343 w 3405187"/>
              <a:gd name="connsiteY2-6" fmla="*/ 438150 h 564357"/>
              <a:gd name="connsiteX3-7" fmla="*/ 2240756 w 3405187"/>
              <a:gd name="connsiteY3-8" fmla="*/ 564357 h 564357"/>
              <a:gd name="connsiteX4-9" fmla="*/ 3405187 w 3405187"/>
              <a:gd name="connsiteY4-10" fmla="*/ 402432 h 564357"/>
              <a:gd name="connsiteX5-11" fmla="*/ 2788443 w 3405187"/>
              <a:gd name="connsiteY5-12" fmla="*/ 107157 h 564357"/>
              <a:gd name="connsiteX6-13" fmla="*/ 2705100 w 3405187"/>
              <a:gd name="connsiteY6-14" fmla="*/ 180975 h 564357"/>
              <a:gd name="connsiteX7-15" fmla="*/ 383381 w 3405187"/>
              <a:gd name="connsiteY7-16" fmla="*/ 0 h 564357"/>
              <a:gd name="connsiteX0-17" fmla="*/ 383381 w 3405187"/>
              <a:gd name="connsiteY0-18" fmla="*/ 0 h 564357"/>
              <a:gd name="connsiteX1-19" fmla="*/ 0 w 3405187"/>
              <a:gd name="connsiteY1-20" fmla="*/ 150019 h 564357"/>
              <a:gd name="connsiteX2-21" fmla="*/ 2369343 w 3405187"/>
              <a:gd name="connsiteY2-22" fmla="*/ 438150 h 564357"/>
              <a:gd name="connsiteX3-23" fmla="*/ 2240756 w 3405187"/>
              <a:gd name="connsiteY3-24" fmla="*/ 564357 h 564357"/>
              <a:gd name="connsiteX4-25" fmla="*/ 3405187 w 3405187"/>
              <a:gd name="connsiteY4-26" fmla="*/ 402432 h 564357"/>
              <a:gd name="connsiteX5-27" fmla="*/ 2788443 w 3405187"/>
              <a:gd name="connsiteY5-28" fmla="*/ 107157 h 564357"/>
              <a:gd name="connsiteX6-29" fmla="*/ 2705100 w 3405187"/>
              <a:gd name="connsiteY6-30" fmla="*/ 180975 h 564357"/>
              <a:gd name="connsiteX7-31" fmla="*/ 383381 w 3405187"/>
              <a:gd name="connsiteY7-32" fmla="*/ 0 h 564357"/>
              <a:gd name="connsiteX0-33" fmla="*/ 383381 w 3405187"/>
              <a:gd name="connsiteY0-34" fmla="*/ 0 h 564357"/>
              <a:gd name="connsiteX1-35" fmla="*/ 0 w 3405187"/>
              <a:gd name="connsiteY1-36" fmla="*/ 150019 h 564357"/>
              <a:gd name="connsiteX2-37" fmla="*/ 2369343 w 3405187"/>
              <a:gd name="connsiteY2-38" fmla="*/ 438150 h 564357"/>
              <a:gd name="connsiteX3-39" fmla="*/ 2240756 w 3405187"/>
              <a:gd name="connsiteY3-40" fmla="*/ 564357 h 564357"/>
              <a:gd name="connsiteX4-41" fmla="*/ 3405187 w 3405187"/>
              <a:gd name="connsiteY4-42" fmla="*/ 402432 h 564357"/>
              <a:gd name="connsiteX5-43" fmla="*/ 2788443 w 3405187"/>
              <a:gd name="connsiteY5-44" fmla="*/ 107157 h 564357"/>
              <a:gd name="connsiteX6-45" fmla="*/ 2705100 w 3405187"/>
              <a:gd name="connsiteY6-46" fmla="*/ 180975 h 564357"/>
              <a:gd name="connsiteX7-47" fmla="*/ 383381 w 3405187"/>
              <a:gd name="connsiteY7-48" fmla="*/ 0 h 564357"/>
              <a:gd name="connsiteX0-49" fmla="*/ 383381 w 3405187"/>
              <a:gd name="connsiteY0-50" fmla="*/ 0 h 564357"/>
              <a:gd name="connsiteX1-51" fmla="*/ 0 w 3405187"/>
              <a:gd name="connsiteY1-52" fmla="*/ 150019 h 564357"/>
              <a:gd name="connsiteX2-53" fmla="*/ 2369343 w 3405187"/>
              <a:gd name="connsiteY2-54" fmla="*/ 438150 h 564357"/>
              <a:gd name="connsiteX3-55" fmla="*/ 2240756 w 3405187"/>
              <a:gd name="connsiteY3-56" fmla="*/ 564357 h 564357"/>
              <a:gd name="connsiteX4-57" fmla="*/ 3405187 w 3405187"/>
              <a:gd name="connsiteY4-58" fmla="*/ 402432 h 564357"/>
              <a:gd name="connsiteX5-59" fmla="*/ 2788443 w 3405187"/>
              <a:gd name="connsiteY5-60" fmla="*/ 107157 h 564357"/>
              <a:gd name="connsiteX6-61" fmla="*/ 2705100 w 3405187"/>
              <a:gd name="connsiteY6-62" fmla="*/ 180975 h 564357"/>
              <a:gd name="connsiteX7-63" fmla="*/ 383381 w 3405187"/>
              <a:gd name="connsiteY7-64" fmla="*/ 0 h 5643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3405187" h="564357">
                <a:moveTo>
                  <a:pt x="383381" y="0"/>
                </a:moveTo>
                <a:lnTo>
                  <a:pt x="0" y="150019"/>
                </a:lnTo>
                <a:cubicBezTo>
                  <a:pt x="692150" y="307975"/>
                  <a:pt x="1527174" y="432594"/>
                  <a:pt x="2369343" y="438150"/>
                </a:cubicBezTo>
                <a:lnTo>
                  <a:pt x="2240756" y="564357"/>
                </a:lnTo>
                <a:lnTo>
                  <a:pt x="3405187" y="402432"/>
                </a:lnTo>
                <a:lnTo>
                  <a:pt x="2788443" y="107157"/>
                </a:lnTo>
                <a:lnTo>
                  <a:pt x="2705100" y="180975"/>
                </a:lnTo>
                <a:cubicBezTo>
                  <a:pt x="1933576" y="177800"/>
                  <a:pt x="1159668" y="98425"/>
                  <a:pt x="383381" y="0"/>
                </a:cubicBezTo>
                <a:close/>
              </a:path>
            </a:pathLst>
          </a:custGeom>
          <a:solidFill>
            <a:schemeClr val="accent2"/>
          </a:solidFill>
          <a:ln>
            <a:noFill/>
          </a:ln>
          <a:effectLst>
            <a:innerShdw blurRad="50800" dist="254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sz="2400">
              <a:solidFill>
                <a:schemeClr val="tx1"/>
              </a:solidFill>
            </a:endParaRPr>
          </a:p>
        </p:txBody>
      </p:sp>
      <p:sp>
        <p:nvSpPr>
          <p:cNvPr id="77" name="PA_泪滴形 76"/>
          <p:cNvSpPr/>
          <p:nvPr>
            <p:custDataLst>
              <p:tags r:id="rId6"/>
            </p:custDataLst>
          </p:nvPr>
        </p:nvSpPr>
        <p:spPr>
          <a:xfrm rot="8100000">
            <a:off x="2305105" y="1994843"/>
            <a:ext cx="777919" cy="778159"/>
          </a:xfrm>
          <a:prstGeom prst="teardrop">
            <a:avLst/>
          </a:prstGeom>
          <a:solidFill>
            <a:schemeClr val="accent1"/>
          </a:solidFill>
          <a:ln>
            <a:no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sz="2400">
              <a:solidFill>
                <a:schemeClr val="tx1"/>
              </a:solidFill>
            </a:endParaRPr>
          </a:p>
        </p:txBody>
      </p:sp>
      <p:sp>
        <p:nvSpPr>
          <p:cNvPr id="78" name="PA_泪滴形 77"/>
          <p:cNvSpPr/>
          <p:nvPr>
            <p:custDataLst>
              <p:tags r:id="rId7"/>
            </p:custDataLst>
          </p:nvPr>
        </p:nvSpPr>
        <p:spPr>
          <a:xfrm rot="8100000">
            <a:off x="4262390" y="2037224"/>
            <a:ext cx="846804" cy="847066"/>
          </a:xfrm>
          <a:prstGeom prst="teardrop">
            <a:avLst/>
          </a:prstGeom>
          <a:solidFill>
            <a:schemeClr val="accent1"/>
          </a:solidFill>
          <a:ln>
            <a:no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sz="2400">
              <a:solidFill>
                <a:schemeClr val="tx1"/>
              </a:solidFill>
            </a:endParaRPr>
          </a:p>
        </p:txBody>
      </p:sp>
      <p:sp>
        <p:nvSpPr>
          <p:cNvPr id="79" name="PA_泪滴形 78"/>
          <p:cNvSpPr/>
          <p:nvPr>
            <p:custDataLst>
              <p:tags r:id="rId8"/>
            </p:custDataLst>
          </p:nvPr>
        </p:nvSpPr>
        <p:spPr>
          <a:xfrm rot="8100000">
            <a:off x="6522183" y="2266220"/>
            <a:ext cx="1026778" cy="1027094"/>
          </a:xfrm>
          <a:prstGeom prst="teardrop">
            <a:avLst/>
          </a:prstGeom>
          <a:solidFill>
            <a:schemeClr val="accent1"/>
          </a:solidFill>
          <a:ln>
            <a:no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sz="2400">
              <a:solidFill>
                <a:schemeClr val="tx1"/>
              </a:solidFill>
            </a:endParaRPr>
          </a:p>
        </p:txBody>
      </p:sp>
      <p:sp>
        <p:nvSpPr>
          <p:cNvPr id="80" name="PA_泪滴形 79"/>
          <p:cNvSpPr/>
          <p:nvPr>
            <p:custDataLst>
              <p:tags r:id="rId9"/>
            </p:custDataLst>
          </p:nvPr>
        </p:nvSpPr>
        <p:spPr>
          <a:xfrm rot="8100000">
            <a:off x="3694586" y="3829413"/>
            <a:ext cx="1156524" cy="1156880"/>
          </a:xfrm>
          <a:prstGeom prst="teardrop">
            <a:avLst/>
          </a:prstGeom>
          <a:solidFill>
            <a:schemeClr val="accent1"/>
          </a:solidFill>
          <a:ln>
            <a:no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sz="2400">
              <a:solidFill>
                <a:schemeClr val="tx1"/>
              </a:solidFill>
            </a:endParaRPr>
          </a:p>
        </p:txBody>
      </p:sp>
      <p:sp>
        <p:nvSpPr>
          <p:cNvPr id="81" name="PA_泪滴形 80"/>
          <p:cNvSpPr/>
          <p:nvPr>
            <p:custDataLst>
              <p:tags r:id="rId10"/>
            </p:custDataLst>
          </p:nvPr>
        </p:nvSpPr>
        <p:spPr>
          <a:xfrm rot="8100000">
            <a:off x="8330068" y="3840829"/>
            <a:ext cx="1419368" cy="1419807"/>
          </a:xfrm>
          <a:prstGeom prst="teardrop">
            <a:avLst/>
          </a:prstGeom>
          <a:solidFill>
            <a:schemeClr val="accent2"/>
          </a:solidFill>
          <a:ln>
            <a:noFill/>
          </a:ln>
          <a:effectLst>
            <a:outerShdw blurRad="1524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01" tIns="45700" rIns="91401" bIns="45700" rtlCol="0" anchor="ctr"/>
          <a:lstStyle/>
          <a:p>
            <a:pPr algn="ctr"/>
            <a:endParaRPr lang="zh-CN" altLang="en-US" sz="2400" dirty="0">
              <a:solidFill>
                <a:schemeClr val="tx1"/>
              </a:solidFill>
            </a:endParaRPr>
          </a:p>
        </p:txBody>
      </p:sp>
      <p:sp>
        <p:nvSpPr>
          <p:cNvPr id="83" name="PA_淘宝店chenying0907 82"/>
          <p:cNvSpPr txBox="1"/>
          <p:nvPr>
            <p:custDataLst>
              <p:tags r:id="rId11"/>
            </p:custDataLst>
          </p:nvPr>
        </p:nvSpPr>
        <p:spPr>
          <a:xfrm>
            <a:off x="8445447" y="4158012"/>
            <a:ext cx="1207770" cy="705485"/>
          </a:xfrm>
          <a:prstGeom prst="rect">
            <a:avLst/>
          </a:prstGeom>
          <a:noFill/>
        </p:spPr>
        <p:txBody>
          <a:bodyPr wrap="none" lIns="91401" tIns="45700" rIns="91401" bIns="45700" rtlCol="0">
            <a:spAutoFit/>
          </a:bodyPr>
          <a:lstStyle/>
          <a:p>
            <a:r>
              <a:rPr lang="en-US" altLang="zh-CN" sz="4000" b="1" dirty="0">
                <a:solidFill>
                  <a:schemeClr val="bg1"/>
                </a:solidFill>
                <a:effectLst>
                  <a:innerShdw blurRad="63500" dist="25400" dir="13500000">
                    <a:prstClr val="black">
                      <a:alpha val="50000"/>
                    </a:prstClr>
                  </a:innerShdw>
                </a:effectLst>
                <a:latin typeface="方正姚体" panose="02010601030101010101" pitchFamily="2" charset="-122"/>
                <a:ea typeface="方正姚体" panose="02010601030101010101" pitchFamily="2" charset="-122"/>
              </a:rPr>
              <a:t>2015</a:t>
            </a:r>
            <a:endParaRPr lang="zh-CN" altLang="en-US" sz="4000" b="1" dirty="0">
              <a:solidFill>
                <a:schemeClr val="bg1"/>
              </a:solidFill>
              <a:effectLst>
                <a:innerShdw blurRad="63500" dist="25400" dir="13500000">
                  <a:prstClr val="black">
                    <a:alpha val="50000"/>
                  </a:prstClr>
                </a:innerShdw>
              </a:effectLst>
              <a:latin typeface="方正姚体" panose="02010601030101010101" pitchFamily="2" charset="-122"/>
              <a:ea typeface="方正姚体" panose="02010601030101010101" pitchFamily="2" charset="-122"/>
            </a:endParaRPr>
          </a:p>
        </p:txBody>
      </p:sp>
      <p:sp>
        <p:nvSpPr>
          <p:cNvPr id="84" name="PA_淘宝店chenying0907 83"/>
          <p:cNvSpPr txBox="1"/>
          <p:nvPr>
            <p:custDataLst>
              <p:tags r:id="rId12"/>
            </p:custDataLst>
          </p:nvPr>
        </p:nvSpPr>
        <p:spPr>
          <a:xfrm>
            <a:off x="3758546" y="4115497"/>
            <a:ext cx="1002030" cy="582295"/>
          </a:xfrm>
          <a:prstGeom prst="rect">
            <a:avLst/>
          </a:prstGeom>
          <a:noFill/>
        </p:spPr>
        <p:txBody>
          <a:bodyPr wrap="none" lIns="91401" tIns="45700" rIns="91401" bIns="45700" rtlCol="0">
            <a:spAutoFit/>
          </a:bodyPr>
          <a:lstStyle/>
          <a:p>
            <a:r>
              <a:rPr lang="en-US" altLang="zh-CN" sz="3200" b="1" dirty="0">
                <a:solidFill>
                  <a:schemeClr val="bg1"/>
                </a:solidFill>
                <a:effectLst>
                  <a:innerShdw blurRad="63500" dist="25400" dir="13500000">
                    <a:prstClr val="black">
                      <a:alpha val="50000"/>
                    </a:prstClr>
                  </a:innerShdw>
                </a:effectLst>
                <a:latin typeface="方正姚体" panose="02010601030101010101" pitchFamily="2" charset="-122"/>
                <a:ea typeface="方正姚体" panose="02010601030101010101" pitchFamily="2" charset="-122"/>
              </a:rPr>
              <a:t>2014</a:t>
            </a:r>
            <a:endParaRPr lang="zh-CN" altLang="en-US" sz="3200" b="1" dirty="0">
              <a:solidFill>
                <a:schemeClr val="bg1"/>
              </a:solidFill>
              <a:effectLst>
                <a:innerShdw blurRad="63500" dist="25400" dir="13500000">
                  <a:prstClr val="black">
                    <a:alpha val="50000"/>
                  </a:prstClr>
                </a:innerShdw>
              </a:effectLst>
              <a:latin typeface="方正姚体" panose="02010601030101010101" pitchFamily="2" charset="-122"/>
              <a:ea typeface="方正姚体" panose="02010601030101010101" pitchFamily="2" charset="-122"/>
            </a:endParaRPr>
          </a:p>
        </p:txBody>
      </p:sp>
      <p:sp>
        <p:nvSpPr>
          <p:cNvPr id="85" name="PA_淘宝店chenying0907 84"/>
          <p:cNvSpPr txBox="1"/>
          <p:nvPr>
            <p:custDataLst>
              <p:tags r:id="rId13"/>
            </p:custDataLst>
          </p:nvPr>
        </p:nvSpPr>
        <p:spPr>
          <a:xfrm>
            <a:off x="6581152" y="2522476"/>
            <a:ext cx="900430" cy="520700"/>
          </a:xfrm>
          <a:prstGeom prst="rect">
            <a:avLst/>
          </a:prstGeom>
          <a:noFill/>
        </p:spPr>
        <p:txBody>
          <a:bodyPr wrap="none" lIns="91401" tIns="45700" rIns="91401" bIns="45700" rtlCol="0">
            <a:spAutoFit/>
          </a:bodyPr>
          <a:lstStyle/>
          <a:p>
            <a:r>
              <a:rPr lang="en-US" altLang="zh-CN" sz="2800" b="1" dirty="0">
                <a:solidFill>
                  <a:schemeClr val="bg1"/>
                </a:solidFill>
                <a:effectLst>
                  <a:innerShdw blurRad="63500" dist="25400" dir="13500000">
                    <a:prstClr val="black">
                      <a:alpha val="50000"/>
                    </a:prstClr>
                  </a:innerShdw>
                </a:effectLst>
                <a:latin typeface="方正姚体" panose="02010601030101010101" pitchFamily="2" charset="-122"/>
                <a:ea typeface="方正姚体" panose="02010601030101010101" pitchFamily="2" charset="-122"/>
              </a:rPr>
              <a:t>2013</a:t>
            </a:r>
            <a:endParaRPr lang="zh-CN" altLang="en-US" sz="2800" b="1" dirty="0">
              <a:solidFill>
                <a:schemeClr val="bg1"/>
              </a:solidFill>
              <a:effectLst>
                <a:innerShdw blurRad="63500" dist="25400" dir="13500000">
                  <a:prstClr val="black">
                    <a:alpha val="50000"/>
                  </a:prstClr>
                </a:innerShdw>
              </a:effectLst>
              <a:latin typeface="方正姚体" panose="02010601030101010101" pitchFamily="2" charset="-122"/>
              <a:ea typeface="方正姚体" panose="02010601030101010101" pitchFamily="2" charset="-122"/>
            </a:endParaRPr>
          </a:p>
        </p:txBody>
      </p:sp>
      <p:sp>
        <p:nvSpPr>
          <p:cNvPr id="86" name="PA_淘宝店chenying0907 85"/>
          <p:cNvSpPr txBox="1"/>
          <p:nvPr>
            <p:custDataLst>
              <p:tags r:id="rId14"/>
            </p:custDataLst>
          </p:nvPr>
        </p:nvSpPr>
        <p:spPr>
          <a:xfrm>
            <a:off x="4280563" y="2215504"/>
            <a:ext cx="796290" cy="459105"/>
          </a:xfrm>
          <a:prstGeom prst="rect">
            <a:avLst/>
          </a:prstGeom>
          <a:noFill/>
        </p:spPr>
        <p:txBody>
          <a:bodyPr wrap="none" lIns="91401" tIns="45700" rIns="91401" bIns="45700" rtlCol="0">
            <a:spAutoFit/>
          </a:bodyPr>
          <a:lstStyle/>
          <a:p>
            <a:r>
              <a:rPr lang="en-US" altLang="zh-CN" sz="2400" b="1" dirty="0">
                <a:solidFill>
                  <a:schemeClr val="bg1"/>
                </a:solidFill>
                <a:effectLst>
                  <a:innerShdw blurRad="63500" dist="25400" dir="13500000">
                    <a:prstClr val="black">
                      <a:alpha val="50000"/>
                    </a:prstClr>
                  </a:innerShdw>
                </a:effectLst>
                <a:latin typeface="方正姚体" panose="02010601030101010101" pitchFamily="2" charset="-122"/>
                <a:ea typeface="方正姚体" panose="02010601030101010101" pitchFamily="2" charset="-122"/>
              </a:rPr>
              <a:t>2012</a:t>
            </a:r>
            <a:endParaRPr lang="zh-CN" altLang="en-US" sz="2400" b="1" dirty="0">
              <a:solidFill>
                <a:schemeClr val="bg1"/>
              </a:solidFill>
              <a:effectLst>
                <a:innerShdw blurRad="63500" dist="25400" dir="13500000">
                  <a:prstClr val="black">
                    <a:alpha val="50000"/>
                  </a:prstClr>
                </a:innerShdw>
              </a:effectLst>
              <a:latin typeface="方正姚体" panose="02010601030101010101" pitchFamily="2" charset="-122"/>
              <a:ea typeface="方正姚体" panose="02010601030101010101" pitchFamily="2" charset="-122"/>
            </a:endParaRPr>
          </a:p>
        </p:txBody>
      </p:sp>
      <p:sp>
        <p:nvSpPr>
          <p:cNvPr id="87" name="PA_淘宝店chenying0907 86"/>
          <p:cNvSpPr txBox="1"/>
          <p:nvPr>
            <p:custDataLst>
              <p:tags r:id="rId15"/>
            </p:custDataLst>
          </p:nvPr>
        </p:nvSpPr>
        <p:spPr>
          <a:xfrm>
            <a:off x="2290920" y="2129361"/>
            <a:ext cx="796290" cy="459105"/>
          </a:xfrm>
          <a:prstGeom prst="rect">
            <a:avLst/>
          </a:prstGeom>
          <a:noFill/>
        </p:spPr>
        <p:txBody>
          <a:bodyPr wrap="none" lIns="91401" tIns="45700" rIns="91401" bIns="45700" rtlCol="0">
            <a:spAutoFit/>
          </a:bodyPr>
          <a:lstStyle/>
          <a:p>
            <a:r>
              <a:rPr lang="en-US" altLang="zh-CN" sz="2400" b="1" dirty="0">
                <a:solidFill>
                  <a:schemeClr val="bg1"/>
                </a:solidFill>
                <a:effectLst>
                  <a:innerShdw blurRad="63500" dist="25400" dir="13500000">
                    <a:prstClr val="black">
                      <a:alpha val="50000"/>
                    </a:prstClr>
                  </a:innerShdw>
                </a:effectLst>
                <a:latin typeface="方正姚体" panose="02010601030101010101" pitchFamily="2" charset="-122"/>
                <a:ea typeface="方正姚体" panose="02010601030101010101" pitchFamily="2" charset="-122"/>
              </a:rPr>
              <a:t>2011</a:t>
            </a:r>
            <a:endParaRPr lang="zh-CN" altLang="en-US" sz="2400" b="1" dirty="0">
              <a:solidFill>
                <a:schemeClr val="bg1"/>
              </a:solidFill>
              <a:effectLst>
                <a:innerShdw blurRad="63500" dist="25400" dir="13500000">
                  <a:prstClr val="black">
                    <a:alpha val="50000"/>
                  </a:prstClr>
                </a:innerShdw>
              </a:effectLst>
              <a:latin typeface="方正姚体" panose="02010601030101010101" pitchFamily="2" charset="-122"/>
              <a:ea typeface="方正姚体" panose="02010601030101010101" pitchFamily="2" charset="-122"/>
            </a:endParaRPr>
          </a:p>
        </p:txBody>
      </p:sp>
      <p:sp>
        <p:nvSpPr>
          <p:cNvPr id="88" name="PA_淘宝店chenying0907 87"/>
          <p:cNvSpPr txBox="1"/>
          <p:nvPr>
            <p:custDataLst>
              <p:tags r:id="rId16"/>
            </p:custDataLst>
          </p:nvPr>
        </p:nvSpPr>
        <p:spPr>
          <a:xfrm>
            <a:off x="454109" y="2360171"/>
            <a:ext cx="1687826" cy="459105"/>
          </a:xfrm>
          <a:prstGeom prst="rect">
            <a:avLst/>
          </a:prstGeom>
          <a:noFill/>
        </p:spPr>
        <p:txBody>
          <a:bodyPr wrap="square" lIns="91401" tIns="45700" rIns="91401" bIns="45700"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请在此处添加文字添加文字</a:t>
            </a:r>
          </a:p>
        </p:txBody>
      </p:sp>
      <p:sp>
        <p:nvSpPr>
          <p:cNvPr id="89" name="PA_淘宝店chenying0907 88"/>
          <p:cNvSpPr txBox="1"/>
          <p:nvPr>
            <p:custDataLst>
              <p:tags r:id="rId17"/>
            </p:custDataLst>
          </p:nvPr>
        </p:nvSpPr>
        <p:spPr>
          <a:xfrm>
            <a:off x="3244221" y="5554818"/>
            <a:ext cx="1687826" cy="459105"/>
          </a:xfrm>
          <a:prstGeom prst="rect">
            <a:avLst/>
          </a:prstGeom>
          <a:noFill/>
        </p:spPr>
        <p:txBody>
          <a:bodyPr wrap="square" lIns="91401" tIns="45700" rIns="91401" bIns="45700"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请在此处添加文字添加文字</a:t>
            </a:r>
          </a:p>
        </p:txBody>
      </p:sp>
      <p:sp>
        <p:nvSpPr>
          <p:cNvPr id="90" name="PA_淘宝店chenying0907 89"/>
          <p:cNvSpPr txBox="1"/>
          <p:nvPr>
            <p:custDataLst>
              <p:tags r:id="rId18"/>
            </p:custDataLst>
          </p:nvPr>
        </p:nvSpPr>
        <p:spPr>
          <a:xfrm>
            <a:off x="10043553" y="4407852"/>
            <a:ext cx="1687826" cy="459105"/>
          </a:xfrm>
          <a:prstGeom prst="rect">
            <a:avLst/>
          </a:prstGeom>
          <a:noFill/>
        </p:spPr>
        <p:txBody>
          <a:bodyPr wrap="square" lIns="91401" tIns="45700" rIns="91401" bIns="45700"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请在此处添加文字添加文字</a:t>
            </a:r>
          </a:p>
        </p:txBody>
      </p:sp>
      <p:sp>
        <p:nvSpPr>
          <p:cNvPr id="91" name="PA_淘宝店chenying0907 90"/>
          <p:cNvSpPr txBox="1"/>
          <p:nvPr>
            <p:custDataLst>
              <p:tags r:id="rId19"/>
            </p:custDataLst>
          </p:nvPr>
        </p:nvSpPr>
        <p:spPr>
          <a:xfrm>
            <a:off x="7886749" y="2824591"/>
            <a:ext cx="1687826" cy="459105"/>
          </a:xfrm>
          <a:prstGeom prst="rect">
            <a:avLst/>
          </a:prstGeom>
          <a:noFill/>
        </p:spPr>
        <p:txBody>
          <a:bodyPr wrap="square" lIns="91401" tIns="45700" rIns="91401" bIns="45700" rtlCol="0">
            <a:spAutoFit/>
          </a:bodyPr>
          <a:lstStyle/>
          <a:p>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请在此处添加文字添加文字</a:t>
            </a:r>
          </a:p>
        </p:txBody>
      </p:sp>
      <p:sp>
        <p:nvSpPr>
          <p:cNvPr id="92" name="PA_淘宝店chenying0907 91"/>
          <p:cNvSpPr txBox="1"/>
          <p:nvPr>
            <p:custDataLst>
              <p:tags r:id="rId20"/>
            </p:custDataLst>
          </p:nvPr>
        </p:nvSpPr>
        <p:spPr>
          <a:xfrm>
            <a:off x="3839793" y="1387796"/>
            <a:ext cx="1687826" cy="459105"/>
          </a:xfrm>
          <a:prstGeom prst="rect">
            <a:avLst/>
          </a:prstGeom>
          <a:noFill/>
        </p:spPr>
        <p:txBody>
          <a:bodyPr wrap="square" lIns="91401" tIns="45700" rIns="91401" bIns="45700" rtlCol="0">
            <a:spAutoFit/>
          </a:bodyPr>
          <a:lstStyle/>
          <a:p>
            <a:pPr algn="ct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请在此处添加文字添加文字</a:t>
            </a:r>
          </a:p>
        </p:txBody>
      </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1800"/>
                                  </p:stCondLst>
                                  <p:childTnLst>
                                    <p:set>
                                      <p:cBhvr>
                                        <p:cTn id="9" dur="1" fill="hold">
                                          <p:stCondLst>
                                            <p:cond delay="0"/>
                                          </p:stCondLst>
                                        </p:cTn>
                                        <p:tgtEl>
                                          <p:spTgt spid="72"/>
                                        </p:tgtEl>
                                        <p:attrNameLst>
                                          <p:attrName>style.visibility</p:attrName>
                                        </p:attrNameLst>
                                      </p:cBhvr>
                                      <p:to>
                                        <p:strVal val="visible"/>
                                      </p:to>
                                    </p:set>
                                    <p:animEffect transition="in" filter="fade">
                                      <p:cBhvr>
                                        <p:cTn id="10" dur="500"/>
                                        <p:tgtEl>
                                          <p:spTgt spid="72"/>
                                        </p:tgtEl>
                                      </p:cBhvr>
                                    </p:animEffect>
                                  </p:childTnLst>
                                </p:cTn>
                              </p:par>
                              <p:par>
                                <p:cTn id="11" presetID="10" presetClass="entr" presetSubtype="0" fill="hold" grpId="0" nodeType="withEffect">
                                  <p:stCondLst>
                                    <p:cond delay="210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par>
                                <p:cTn id="14" presetID="10" presetClass="entr" presetSubtype="0" fill="hold" grpId="0" nodeType="withEffect">
                                  <p:stCondLst>
                                    <p:cond delay="240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par>
                                <p:cTn id="17" presetID="10" presetClass="entr" presetSubtype="0" fill="hold" grpId="0" nodeType="withEffect">
                                  <p:stCondLst>
                                    <p:cond delay="270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par>
                                <p:cTn id="20" presetID="10" presetClass="entr" presetSubtype="0" fill="hold" grpId="0" nodeType="withEffect">
                                  <p:stCondLst>
                                    <p:cond delay="300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par>
                                <p:cTn id="23" presetID="10" presetClass="entr" presetSubtype="0" fill="hold" grpId="0" nodeType="withEffect">
                                  <p:stCondLst>
                                    <p:cond delay="3300"/>
                                  </p:stCondLst>
                                  <p:childTnLst>
                                    <p:set>
                                      <p:cBhvr>
                                        <p:cTn id="24" dur="1" fill="hold">
                                          <p:stCondLst>
                                            <p:cond delay="0"/>
                                          </p:stCondLst>
                                        </p:cTn>
                                        <p:tgtEl>
                                          <p:spTgt spid="78"/>
                                        </p:tgtEl>
                                        <p:attrNameLst>
                                          <p:attrName>style.visibility</p:attrName>
                                        </p:attrNameLst>
                                      </p:cBhvr>
                                      <p:to>
                                        <p:strVal val="visible"/>
                                      </p:to>
                                    </p:set>
                                    <p:animEffect transition="in" filter="fade">
                                      <p:cBhvr>
                                        <p:cTn id="25" dur="500"/>
                                        <p:tgtEl>
                                          <p:spTgt spid="7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fade">
                                      <p:cBhvr>
                                        <p:cTn id="30" dur="500"/>
                                        <p:tgtEl>
                                          <p:spTgt spid="79"/>
                                        </p:tgtEl>
                                      </p:cBhvr>
                                    </p:animEffect>
                                  </p:childTnLst>
                                </p:cTn>
                              </p:par>
                              <p:par>
                                <p:cTn id="31" presetID="10" presetClass="entr" presetSubtype="0" fill="hold" grpId="0" nodeType="withEffect">
                                  <p:stCondLst>
                                    <p:cond delay="30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500"/>
                                        <p:tgtEl>
                                          <p:spTgt spid="80"/>
                                        </p:tgtEl>
                                      </p:cBhvr>
                                    </p:animEffect>
                                  </p:childTnLst>
                                </p:cTn>
                              </p:par>
                              <p:par>
                                <p:cTn id="34" presetID="10" presetClass="entr" presetSubtype="0" fill="hold" grpId="0" nodeType="withEffect">
                                  <p:stCondLst>
                                    <p:cond delay="600"/>
                                  </p:stCondLst>
                                  <p:childTnLst>
                                    <p:set>
                                      <p:cBhvr>
                                        <p:cTn id="35" dur="1" fill="hold">
                                          <p:stCondLst>
                                            <p:cond delay="0"/>
                                          </p:stCondLst>
                                        </p:cTn>
                                        <p:tgtEl>
                                          <p:spTgt spid="81"/>
                                        </p:tgtEl>
                                        <p:attrNameLst>
                                          <p:attrName>style.visibility</p:attrName>
                                        </p:attrNameLst>
                                      </p:cBhvr>
                                      <p:to>
                                        <p:strVal val="visible"/>
                                      </p:to>
                                    </p:set>
                                    <p:animEffect transition="in" filter="fade">
                                      <p:cBhvr>
                                        <p:cTn id="36" dur="500"/>
                                        <p:tgtEl>
                                          <p:spTgt spid="81"/>
                                        </p:tgtEl>
                                      </p:cBhvr>
                                    </p:animEffect>
                                  </p:childTnLst>
                                </p:cTn>
                              </p:par>
                              <p:par>
                                <p:cTn id="37" presetID="10" presetClass="entr" presetSubtype="0" fill="hold" grpId="0" nodeType="withEffect">
                                  <p:stCondLst>
                                    <p:cond delay="90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par>
                                <p:cTn id="40" presetID="10" presetClass="entr" presetSubtype="0" fill="hold" grpId="0" nodeType="withEffect">
                                  <p:stCondLst>
                                    <p:cond delay="120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500"/>
                                        <p:tgtEl>
                                          <p:spTgt spid="84"/>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85"/>
                                        </p:tgtEl>
                                        <p:attrNameLst>
                                          <p:attrName>style.visibility</p:attrName>
                                        </p:attrNameLst>
                                      </p:cBhvr>
                                      <p:to>
                                        <p:strVal val="visible"/>
                                      </p:to>
                                    </p:set>
                                    <p:animEffect transition="in" filter="fade">
                                      <p:cBhvr>
                                        <p:cTn id="45" dur="500"/>
                                        <p:tgtEl>
                                          <p:spTgt spid="85"/>
                                        </p:tgtEl>
                                      </p:cBhvr>
                                    </p:animEffect>
                                  </p:childTnLst>
                                </p:cTn>
                              </p:par>
                              <p:par>
                                <p:cTn id="46" presetID="10" presetClass="entr" presetSubtype="0" fill="hold" grpId="0" nodeType="withEffect">
                                  <p:stCondLst>
                                    <p:cond delay="1800"/>
                                  </p:stCondLst>
                                  <p:childTnLst>
                                    <p:set>
                                      <p:cBhvr>
                                        <p:cTn id="47" dur="1" fill="hold">
                                          <p:stCondLst>
                                            <p:cond delay="0"/>
                                          </p:stCondLst>
                                        </p:cTn>
                                        <p:tgtEl>
                                          <p:spTgt spid="86"/>
                                        </p:tgtEl>
                                        <p:attrNameLst>
                                          <p:attrName>style.visibility</p:attrName>
                                        </p:attrNameLst>
                                      </p:cBhvr>
                                      <p:to>
                                        <p:strVal val="visible"/>
                                      </p:to>
                                    </p:set>
                                    <p:animEffect transition="in" filter="fade">
                                      <p:cBhvr>
                                        <p:cTn id="48" dur="500"/>
                                        <p:tgtEl>
                                          <p:spTgt spid="86"/>
                                        </p:tgtEl>
                                      </p:cBhvr>
                                    </p:animEffect>
                                  </p:childTnLst>
                                </p:cTn>
                              </p:par>
                              <p:par>
                                <p:cTn id="49" presetID="10" presetClass="entr" presetSubtype="0" fill="hold" grpId="0" nodeType="withEffect">
                                  <p:stCondLst>
                                    <p:cond delay="210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childTnLst>
                                </p:cTn>
                              </p:par>
                              <p:par>
                                <p:cTn id="52" presetID="10" presetClass="entr" presetSubtype="0" fill="hold" grpId="0" nodeType="withEffect">
                                  <p:stCondLst>
                                    <p:cond delay="2400"/>
                                  </p:stCondLst>
                                  <p:childTnLst>
                                    <p:set>
                                      <p:cBhvr>
                                        <p:cTn id="53" dur="1" fill="hold">
                                          <p:stCondLst>
                                            <p:cond delay="0"/>
                                          </p:stCondLst>
                                        </p:cTn>
                                        <p:tgtEl>
                                          <p:spTgt spid="88"/>
                                        </p:tgtEl>
                                        <p:attrNameLst>
                                          <p:attrName>style.visibility</p:attrName>
                                        </p:attrNameLst>
                                      </p:cBhvr>
                                      <p:to>
                                        <p:strVal val="visible"/>
                                      </p:to>
                                    </p:set>
                                    <p:animEffect transition="in" filter="fade">
                                      <p:cBhvr>
                                        <p:cTn id="54" dur="500"/>
                                        <p:tgtEl>
                                          <p:spTgt spid="88"/>
                                        </p:tgtEl>
                                      </p:cBhvr>
                                    </p:animEffect>
                                  </p:childTnLst>
                                </p:cTn>
                              </p:par>
                              <p:par>
                                <p:cTn id="55" presetID="10" presetClass="entr" presetSubtype="0" fill="hold" grpId="0" nodeType="withEffect">
                                  <p:stCondLst>
                                    <p:cond delay="270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500"/>
                                        <p:tgtEl>
                                          <p:spTgt spid="89"/>
                                        </p:tgtEl>
                                      </p:cBhvr>
                                    </p:animEffect>
                                  </p:childTnLst>
                                </p:cTn>
                              </p:par>
                              <p:par>
                                <p:cTn id="58" presetID="10" presetClass="entr" presetSubtype="0" fill="hold" grpId="0" nodeType="withEffect">
                                  <p:stCondLst>
                                    <p:cond delay="3000"/>
                                  </p:stCondLst>
                                  <p:childTnLst>
                                    <p:set>
                                      <p:cBhvr>
                                        <p:cTn id="59" dur="1" fill="hold">
                                          <p:stCondLst>
                                            <p:cond delay="0"/>
                                          </p:stCondLst>
                                        </p:cTn>
                                        <p:tgtEl>
                                          <p:spTgt spid="90"/>
                                        </p:tgtEl>
                                        <p:attrNameLst>
                                          <p:attrName>style.visibility</p:attrName>
                                        </p:attrNameLst>
                                      </p:cBhvr>
                                      <p:to>
                                        <p:strVal val="visible"/>
                                      </p:to>
                                    </p:set>
                                    <p:animEffect transition="in" filter="fade">
                                      <p:cBhvr>
                                        <p:cTn id="60" dur="500"/>
                                        <p:tgtEl>
                                          <p:spTgt spid="90"/>
                                        </p:tgtEl>
                                      </p:cBhvr>
                                    </p:animEffect>
                                  </p:childTnLst>
                                </p:cTn>
                              </p:par>
                              <p:par>
                                <p:cTn id="61" presetID="10" presetClass="entr" presetSubtype="0" fill="hold" grpId="0" nodeType="withEffect">
                                  <p:stCondLst>
                                    <p:cond delay="3300"/>
                                  </p:stCondLst>
                                  <p:childTnLst>
                                    <p:set>
                                      <p:cBhvr>
                                        <p:cTn id="62" dur="1" fill="hold">
                                          <p:stCondLst>
                                            <p:cond delay="0"/>
                                          </p:stCondLst>
                                        </p:cTn>
                                        <p:tgtEl>
                                          <p:spTgt spid="91"/>
                                        </p:tgtEl>
                                        <p:attrNameLst>
                                          <p:attrName>style.visibility</p:attrName>
                                        </p:attrNameLst>
                                      </p:cBhvr>
                                      <p:to>
                                        <p:strVal val="visible"/>
                                      </p:to>
                                    </p:set>
                                    <p:animEffect transition="in" filter="fade">
                                      <p:cBhvr>
                                        <p:cTn id="63" dur="500"/>
                                        <p:tgtEl>
                                          <p:spTgt spid="9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92"/>
                                        </p:tgtEl>
                                        <p:attrNameLst>
                                          <p:attrName>style.visibility</p:attrName>
                                        </p:attrNameLst>
                                      </p:cBhvr>
                                      <p:to>
                                        <p:strVal val="visible"/>
                                      </p:to>
                                    </p:set>
                                    <p:animEffect transition="in" filter="fade">
                                      <p:cBhvr>
                                        <p:cTn id="6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73" grpId="0" bldLvl="0" animBg="1"/>
      <p:bldP spid="74" grpId="0" bldLvl="0" animBg="1"/>
      <p:bldP spid="75" grpId="0" bldLvl="0" animBg="1"/>
      <p:bldP spid="77" grpId="0" bldLvl="0" animBg="1"/>
      <p:bldP spid="78" grpId="0" bldLvl="0" animBg="1"/>
      <p:bldP spid="79" grpId="0" bldLvl="0" animBg="1" autoUpdateAnimBg="0"/>
      <p:bldP spid="80" grpId="0" bldLvl="0" animBg="1" autoUpdateAnimBg="0"/>
      <p:bldP spid="81" grpId="0" bldLvl="0" animBg="1"/>
      <p:bldP spid="83" grpId="0"/>
      <p:bldP spid="84" grpId="0"/>
      <p:bldP spid="85" grpId="0"/>
      <p:bldP spid="86" grpId="0"/>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p:nvPr/>
        </p:nvGrpSpPr>
        <p:grpSpPr>
          <a:xfrm>
            <a:off x="1505" y="2202579"/>
            <a:ext cx="12188990" cy="2419852"/>
            <a:chOff x="170694" y="177982"/>
            <a:chExt cx="3936004" cy="781165"/>
          </a:xfrm>
        </p:grpSpPr>
        <p:sp>
          <p:nvSpPr>
            <p:cNvPr id="44" name="等腰三角形 43"/>
            <p:cNvSpPr/>
            <p:nvPr/>
          </p:nvSpPr>
          <p:spPr>
            <a:xfrm>
              <a:off x="1233863" y="177982"/>
              <a:ext cx="355284" cy="35651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5" name="等腰三角形 44"/>
            <p:cNvSpPr/>
            <p:nvPr/>
          </p:nvSpPr>
          <p:spPr>
            <a:xfrm flipV="1">
              <a:off x="200258" y="602633"/>
              <a:ext cx="355284" cy="35651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8" name="文本框 6"/>
            <p:cNvSpPr txBox="1"/>
            <p:nvPr/>
          </p:nvSpPr>
          <p:spPr>
            <a:xfrm>
              <a:off x="650907" y="284178"/>
              <a:ext cx="569115" cy="559001"/>
            </a:xfrm>
            <a:prstGeom prst="rect">
              <a:avLst/>
            </a:prstGeom>
            <a:noFill/>
          </p:spPr>
          <p:txBody>
            <a:bodyPr wrap="square" lIns="91417" tIns="45708" rIns="91417" bIns="45708" rtlCol="0">
              <a:spAutoFit/>
            </a:bodyPr>
            <a:lstStyle/>
            <a:p>
              <a:r>
                <a:rPr lang="en-US" altLang="zh-CN" sz="10665" dirty="0">
                  <a:solidFill>
                    <a:schemeClr val="bg1">
                      <a:lumMod val="95000"/>
                    </a:schemeClr>
                  </a:solidFill>
                  <a:latin typeface="Impact" panose="020B0806030902050204" pitchFamily="34" charset="0"/>
                </a:rPr>
                <a:t>03</a:t>
              </a:r>
              <a:endParaRPr lang="zh-CN" altLang="en-US" sz="10665" dirty="0">
                <a:solidFill>
                  <a:schemeClr val="bg1">
                    <a:lumMod val="95000"/>
                  </a:schemeClr>
                </a:solidFill>
                <a:latin typeface="Impact" panose="020B0806030902050204" pitchFamily="34" charset="0"/>
              </a:endParaRPr>
            </a:p>
          </p:txBody>
        </p:sp>
      </p:grpSp>
      <p:sp>
        <p:nvSpPr>
          <p:cNvPr id="49" name="TextBox 48"/>
          <p:cNvSpPr txBox="1"/>
          <p:nvPr/>
        </p:nvSpPr>
        <p:spPr>
          <a:xfrm>
            <a:off x="3971159" y="2729195"/>
            <a:ext cx="6732215" cy="828675"/>
          </a:xfrm>
          <a:prstGeom prst="rect">
            <a:avLst/>
          </a:prstGeom>
          <a:noFill/>
        </p:spPr>
        <p:txBody>
          <a:bodyPr wrap="square" lIns="91422" tIns="45710" rIns="91422" bIns="45710"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成功项目详细展示</a:t>
            </a:r>
            <a:endParaRPr lang="en-GB" altLang="zh-CN" sz="48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971159" y="3597797"/>
            <a:ext cx="4099932" cy="419100"/>
          </a:xfrm>
          <a:prstGeom prst="rect">
            <a:avLst/>
          </a:prstGeom>
          <a:noFill/>
        </p:spPr>
        <p:txBody>
          <a:bodyPr wrap="square" lIns="91422" tIns="45710" rIns="91422" bIns="45710" rtlCol="0">
            <a:spAutoFit/>
          </a:bodyPr>
          <a:lstStyle/>
          <a:p>
            <a:pPr eaLnBrk="0" hangingPunct="0"/>
            <a:r>
              <a:rPr lang="zh-CN" altLang="en-US" sz="21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Block Arc 45"/>
          <p:cNvSpPr/>
          <p:nvPr/>
        </p:nvSpPr>
        <p:spPr>
          <a:xfrm rot="2700000">
            <a:off x="2347348" y="2736807"/>
            <a:ext cx="2160974" cy="2160564"/>
          </a:xfrm>
          <a:prstGeom prst="blockArc">
            <a:avLst>
              <a:gd name="adj1" fmla="val 19782491"/>
              <a:gd name="adj2" fmla="val 13507335"/>
              <a:gd name="adj3" fmla="val 653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6673" tIns="43335" rIns="86673" bIns="43335"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10"/>
          <p:cNvGrpSpPr/>
          <p:nvPr/>
        </p:nvGrpSpPr>
        <p:grpSpPr>
          <a:xfrm>
            <a:off x="1405953" y="2367607"/>
            <a:ext cx="3477091" cy="3616243"/>
            <a:chOff x="630206" y="1507089"/>
            <a:chExt cx="2608605" cy="2712486"/>
          </a:xfrm>
        </p:grpSpPr>
        <p:grpSp>
          <p:nvGrpSpPr>
            <p:cNvPr id="3" name="Group 53"/>
            <p:cNvGrpSpPr/>
            <p:nvPr/>
          </p:nvGrpSpPr>
          <p:grpSpPr>
            <a:xfrm rot="21351568">
              <a:off x="630206" y="3582137"/>
              <a:ext cx="1112944" cy="637438"/>
              <a:chOff x="2355915" y="3857572"/>
              <a:chExt cx="1347923" cy="772022"/>
            </a:xfrm>
          </p:grpSpPr>
          <p:sp>
            <p:nvSpPr>
              <p:cNvPr id="31" name="Rectangle 30"/>
              <p:cNvSpPr/>
              <p:nvPr/>
            </p:nvSpPr>
            <p:spPr>
              <a:xfrm rot="2700000">
                <a:off x="3093973" y="3472415"/>
                <a:ext cx="224707" cy="99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ed Rectangle 31"/>
              <p:cNvSpPr/>
              <p:nvPr/>
            </p:nvSpPr>
            <p:spPr>
              <a:xfrm rot="2700000">
                <a:off x="2538069" y="4020237"/>
                <a:ext cx="427203" cy="791512"/>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0" name="Block Arc 29"/>
            <p:cNvSpPr/>
            <p:nvPr/>
          </p:nvSpPr>
          <p:spPr>
            <a:xfrm rot="2700000">
              <a:off x="1114680" y="1507089"/>
              <a:ext cx="2124132" cy="2124131"/>
            </a:xfrm>
            <a:prstGeom prst="blockArc">
              <a:avLst>
                <a:gd name="adj1" fmla="val 21433357"/>
                <a:gd name="adj2" fmla="val 13378235"/>
                <a:gd name="adj3" fmla="val 474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Block Arc 48"/>
          <p:cNvSpPr/>
          <p:nvPr/>
        </p:nvSpPr>
        <p:spPr>
          <a:xfrm rot="2700000">
            <a:off x="2643907" y="3033307"/>
            <a:ext cx="1567860" cy="1567560"/>
          </a:xfrm>
          <a:prstGeom prst="blockArc">
            <a:avLst>
              <a:gd name="adj1" fmla="val 17805926"/>
              <a:gd name="adj2" fmla="val 13444767"/>
              <a:gd name="adj3" fmla="val 748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73" tIns="43335" rIns="86673" bIns="43335"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Oval 51"/>
          <p:cNvSpPr/>
          <p:nvPr/>
        </p:nvSpPr>
        <p:spPr>
          <a:xfrm rot="2700000">
            <a:off x="2881150" y="3270506"/>
            <a:ext cx="1093371" cy="109316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6673" tIns="43335" rIns="86673" bIns="43335"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Group 73"/>
          <p:cNvGrpSpPr/>
          <p:nvPr/>
        </p:nvGrpSpPr>
        <p:grpSpPr>
          <a:xfrm>
            <a:off x="3479211" y="2444798"/>
            <a:ext cx="3002111" cy="290314"/>
            <a:chOff x="2901397" y="1463917"/>
            <a:chExt cx="2252262" cy="221448"/>
          </a:xfrm>
        </p:grpSpPr>
        <p:cxnSp>
          <p:nvCxnSpPr>
            <p:cNvPr id="60" name="Straight Connector 59"/>
            <p:cNvCxnSpPr/>
            <p:nvPr/>
          </p:nvCxnSpPr>
          <p:spPr>
            <a:xfrm flipH="1" flipV="1">
              <a:off x="4914605" y="1465097"/>
              <a:ext cx="239054" cy="220268"/>
            </a:xfrm>
            <a:prstGeom prst="line">
              <a:avLst/>
            </a:prstGeom>
            <a:ln w="1270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0800000">
              <a:off x="2901397" y="1463917"/>
              <a:ext cx="2013208" cy="1615"/>
            </a:xfrm>
            <a:prstGeom prst="line">
              <a:avLst/>
            </a:prstGeom>
            <a:ln w="1270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 name="Group 73"/>
          <p:cNvGrpSpPr/>
          <p:nvPr/>
        </p:nvGrpSpPr>
        <p:grpSpPr>
          <a:xfrm>
            <a:off x="3479213" y="2812905"/>
            <a:ext cx="2508198" cy="290314"/>
            <a:chOff x="2901397" y="1463917"/>
            <a:chExt cx="1881716" cy="221448"/>
          </a:xfrm>
        </p:grpSpPr>
        <p:cxnSp>
          <p:nvCxnSpPr>
            <p:cNvPr id="68" name="Straight Connector 67"/>
            <p:cNvCxnSpPr/>
            <p:nvPr/>
          </p:nvCxnSpPr>
          <p:spPr>
            <a:xfrm flipH="1" flipV="1">
              <a:off x="4544059" y="1465097"/>
              <a:ext cx="239054" cy="220268"/>
            </a:xfrm>
            <a:prstGeom prst="line">
              <a:avLst/>
            </a:prstGeom>
            <a:ln w="1270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0800000">
              <a:off x="2901397" y="1463917"/>
              <a:ext cx="1642662" cy="1615"/>
            </a:xfrm>
            <a:prstGeom prst="line">
              <a:avLst/>
            </a:prstGeom>
            <a:ln w="1270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6" name="Group 73"/>
          <p:cNvGrpSpPr/>
          <p:nvPr/>
        </p:nvGrpSpPr>
        <p:grpSpPr>
          <a:xfrm>
            <a:off x="3479213" y="3094607"/>
            <a:ext cx="2087986" cy="290316"/>
            <a:chOff x="2683251" y="1463915"/>
            <a:chExt cx="1566462" cy="221450"/>
          </a:xfrm>
        </p:grpSpPr>
        <p:cxnSp>
          <p:nvCxnSpPr>
            <p:cNvPr id="82" name="Straight Connector 81"/>
            <p:cNvCxnSpPr/>
            <p:nvPr/>
          </p:nvCxnSpPr>
          <p:spPr>
            <a:xfrm flipH="1" flipV="1">
              <a:off x="4010659" y="1465097"/>
              <a:ext cx="239054" cy="220268"/>
            </a:xfrm>
            <a:prstGeom prst="line">
              <a:avLst/>
            </a:prstGeom>
            <a:ln w="1270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0800000" flipV="1">
              <a:off x="2683251" y="1463915"/>
              <a:ext cx="1325760" cy="1182"/>
            </a:xfrm>
            <a:prstGeom prst="line">
              <a:avLst/>
            </a:prstGeom>
            <a:ln w="1270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7" name="Group 73"/>
          <p:cNvGrpSpPr/>
          <p:nvPr/>
        </p:nvGrpSpPr>
        <p:grpSpPr>
          <a:xfrm>
            <a:off x="3855020" y="3425341"/>
            <a:ext cx="1218266" cy="288767"/>
            <a:chOff x="2683251" y="1465095"/>
            <a:chExt cx="913976" cy="220268"/>
          </a:xfrm>
        </p:grpSpPr>
        <p:cxnSp>
          <p:nvCxnSpPr>
            <p:cNvPr id="88" name="Straight Connector 87"/>
            <p:cNvCxnSpPr/>
            <p:nvPr/>
          </p:nvCxnSpPr>
          <p:spPr>
            <a:xfrm flipH="1" flipV="1">
              <a:off x="3358173" y="1465095"/>
              <a:ext cx="239054" cy="220268"/>
            </a:xfrm>
            <a:prstGeom prst="line">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10800000">
              <a:off x="2683251" y="1465097"/>
              <a:ext cx="674922" cy="1615"/>
            </a:xfrm>
            <a:prstGeom prst="line">
              <a:avLst/>
            </a:prstGeom>
            <a:ln w="1270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1" name="Text Placeholder 3"/>
          <p:cNvSpPr txBox="1"/>
          <p:nvPr/>
        </p:nvSpPr>
        <p:spPr>
          <a:xfrm>
            <a:off x="6348165" y="2860475"/>
            <a:ext cx="374015" cy="27114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lnSpc>
                <a:spcPct val="120000"/>
              </a:lnSpc>
              <a:spcBef>
                <a:spcPct val="20000"/>
              </a:spcBef>
              <a:defRPr/>
            </a:pPr>
            <a:r>
              <a:rPr lang="en-US" sz="1465" b="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92" name="Text Placeholder 3"/>
          <p:cNvSpPr txBox="1"/>
          <p:nvPr/>
        </p:nvSpPr>
        <p:spPr>
          <a:xfrm>
            <a:off x="5868267" y="3226498"/>
            <a:ext cx="374015" cy="27114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lnSpc>
                <a:spcPct val="120000"/>
              </a:lnSpc>
              <a:spcBef>
                <a:spcPct val="20000"/>
              </a:spcBef>
              <a:defRPr/>
            </a:pPr>
            <a:r>
              <a:rPr lang="en-US" sz="1465" b="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65%</a:t>
            </a:r>
          </a:p>
        </p:txBody>
      </p:sp>
      <p:sp>
        <p:nvSpPr>
          <p:cNvPr id="93" name="Text Placeholder 3"/>
          <p:cNvSpPr txBox="1"/>
          <p:nvPr/>
        </p:nvSpPr>
        <p:spPr>
          <a:xfrm>
            <a:off x="5348963" y="3515265"/>
            <a:ext cx="374015" cy="27114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lnSpc>
                <a:spcPct val="120000"/>
              </a:lnSpc>
              <a:spcBef>
                <a:spcPct val="20000"/>
              </a:spcBef>
              <a:defRPr/>
            </a:pPr>
            <a:r>
              <a:rPr lang="en-US" sz="1465" b="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75%</a:t>
            </a:r>
          </a:p>
        </p:txBody>
      </p:sp>
      <p:sp>
        <p:nvSpPr>
          <p:cNvPr id="94" name="Text Placeholder 3"/>
          <p:cNvSpPr txBox="1"/>
          <p:nvPr/>
        </p:nvSpPr>
        <p:spPr>
          <a:xfrm>
            <a:off x="4855674" y="3874794"/>
            <a:ext cx="478155" cy="271145"/>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a:lnSpc>
                <a:spcPct val="120000"/>
              </a:lnSpc>
              <a:spcBef>
                <a:spcPct val="20000"/>
              </a:spcBef>
              <a:defRPr/>
            </a:pPr>
            <a:r>
              <a:rPr lang="en-US" sz="1465" b="0"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100%</a:t>
            </a:r>
          </a:p>
        </p:txBody>
      </p:sp>
      <p:sp>
        <p:nvSpPr>
          <p:cNvPr id="95" name="Freeform 46"/>
          <p:cNvSpPr>
            <a:spLocks noEditPoints="1"/>
          </p:cNvSpPr>
          <p:nvPr/>
        </p:nvSpPr>
        <p:spPr bwMode="auto">
          <a:xfrm>
            <a:off x="6964801" y="2379672"/>
            <a:ext cx="662316" cy="662442"/>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121876" tIns="60938" rIns="121876" bIns="60938"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Freeform 46"/>
          <p:cNvSpPr>
            <a:spLocks noEditPoints="1"/>
          </p:cNvSpPr>
          <p:nvPr/>
        </p:nvSpPr>
        <p:spPr bwMode="auto">
          <a:xfrm>
            <a:off x="6964801" y="3357450"/>
            <a:ext cx="662316" cy="662442"/>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121876" tIns="60938" rIns="121876" bIns="60938"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7" name="Freeform 46"/>
          <p:cNvSpPr>
            <a:spLocks noEditPoints="1"/>
          </p:cNvSpPr>
          <p:nvPr/>
        </p:nvSpPr>
        <p:spPr bwMode="auto">
          <a:xfrm>
            <a:off x="6964801" y="4322655"/>
            <a:ext cx="662316" cy="662442"/>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121876" tIns="60938" rIns="121876" bIns="60938"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8" name="Freeform 46"/>
          <p:cNvSpPr>
            <a:spLocks noEditPoints="1"/>
          </p:cNvSpPr>
          <p:nvPr/>
        </p:nvSpPr>
        <p:spPr bwMode="auto">
          <a:xfrm>
            <a:off x="6964801" y="5287865"/>
            <a:ext cx="662316" cy="662442"/>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4"/>
          </a:solidFill>
          <a:ln w="9525">
            <a:noFill/>
            <a:round/>
          </a:ln>
        </p:spPr>
        <p:txBody>
          <a:bodyPr vert="horz" wrap="square" lIns="121876" tIns="60938" rIns="121876" bIns="60938"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Group 30"/>
          <p:cNvGrpSpPr/>
          <p:nvPr/>
        </p:nvGrpSpPr>
        <p:grpSpPr>
          <a:xfrm>
            <a:off x="7777357" y="2382212"/>
            <a:ext cx="2338129" cy="688995"/>
            <a:chOff x="1270277" y="1233504"/>
            <a:chExt cx="3048000" cy="516805"/>
          </a:xfrm>
        </p:grpSpPr>
        <p:sp>
          <p:nvSpPr>
            <p:cNvPr id="100" name="Text Placeholder 3"/>
            <p:cNvSpPr txBox="1"/>
            <p:nvPr/>
          </p:nvSpPr>
          <p:spPr>
            <a:xfrm>
              <a:off x="1270277" y="1233504"/>
              <a:ext cx="2167154" cy="25863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lnSpc>
                  <a:spcPct val="120000"/>
                </a:lnSpc>
                <a:spcBef>
                  <a:spcPct val="20000"/>
                </a:spcBef>
                <a:defRPr/>
              </a:pPr>
              <a:r>
                <a:rPr lang="zh-CN" altLang="en-US" sz="186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86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1" name="Text Placeholder 3"/>
            <p:cNvSpPr txBox="1"/>
            <p:nvPr/>
          </p:nvSpPr>
          <p:spPr>
            <a:xfrm>
              <a:off x="1270277" y="1418801"/>
              <a:ext cx="3048000" cy="3315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9" name="Group 30"/>
          <p:cNvGrpSpPr/>
          <p:nvPr/>
        </p:nvGrpSpPr>
        <p:grpSpPr>
          <a:xfrm>
            <a:off x="7777357" y="3359990"/>
            <a:ext cx="2338129" cy="688995"/>
            <a:chOff x="1270277" y="1233504"/>
            <a:chExt cx="3048000" cy="516805"/>
          </a:xfrm>
        </p:grpSpPr>
        <p:sp>
          <p:nvSpPr>
            <p:cNvPr id="103" name="Text Placeholder 3"/>
            <p:cNvSpPr txBox="1"/>
            <p:nvPr/>
          </p:nvSpPr>
          <p:spPr>
            <a:xfrm>
              <a:off x="1270277" y="1233504"/>
              <a:ext cx="2167154" cy="25863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lnSpc>
                  <a:spcPct val="120000"/>
                </a:lnSpc>
                <a:spcBef>
                  <a:spcPct val="20000"/>
                </a:spcBef>
                <a:defRPr/>
              </a:pPr>
              <a:r>
                <a:rPr lang="zh-CN" altLang="en-US" sz="186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86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Text Placeholder 3"/>
            <p:cNvSpPr txBox="1"/>
            <p:nvPr/>
          </p:nvSpPr>
          <p:spPr>
            <a:xfrm>
              <a:off x="1270277" y="1418801"/>
              <a:ext cx="3048000" cy="3315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grpSp>
        <p:nvGrpSpPr>
          <p:cNvPr id="10" name="Group 30"/>
          <p:cNvGrpSpPr/>
          <p:nvPr/>
        </p:nvGrpSpPr>
        <p:grpSpPr>
          <a:xfrm>
            <a:off x="7777357" y="4325197"/>
            <a:ext cx="2338129" cy="688995"/>
            <a:chOff x="1270277" y="1233504"/>
            <a:chExt cx="3048000" cy="516805"/>
          </a:xfrm>
        </p:grpSpPr>
        <p:sp>
          <p:nvSpPr>
            <p:cNvPr id="106" name="Text Placeholder 3"/>
            <p:cNvSpPr txBox="1"/>
            <p:nvPr/>
          </p:nvSpPr>
          <p:spPr>
            <a:xfrm>
              <a:off x="1270277" y="1233504"/>
              <a:ext cx="2167154" cy="25863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lnSpc>
                  <a:spcPct val="120000"/>
                </a:lnSpc>
                <a:spcBef>
                  <a:spcPct val="20000"/>
                </a:spcBef>
                <a:defRPr/>
              </a:pPr>
              <a:r>
                <a:rPr lang="zh-CN" altLang="en-US" sz="186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86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7" name="Text Placeholder 3"/>
            <p:cNvSpPr txBox="1"/>
            <p:nvPr/>
          </p:nvSpPr>
          <p:spPr>
            <a:xfrm>
              <a:off x="1270277" y="1418801"/>
              <a:ext cx="3048000" cy="3315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30"/>
          <p:cNvGrpSpPr/>
          <p:nvPr/>
        </p:nvGrpSpPr>
        <p:grpSpPr>
          <a:xfrm>
            <a:off x="7777357" y="5290404"/>
            <a:ext cx="2338129" cy="688995"/>
            <a:chOff x="1270277" y="1233504"/>
            <a:chExt cx="3048000" cy="516805"/>
          </a:xfrm>
        </p:grpSpPr>
        <p:sp>
          <p:nvSpPr>
            <p:cNvPr id="109" name="Text Placeholder 3"/>
            <p:cNvSpPr txBox="1"/>
            <p:nvPr/>
          </p:nvSpPr>
          <p:spPr>
            <a:xfrm>
              <a:off x="1270277" y="1233504"/>
              <a:ext cx="2167154" cy="258633"/>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lnSpc>
                  <a:spcPct val="120000"/>
                </a:lnSpc>
                <a:spcBef>
                  <a:spcPct val="20000"/>
                </a:spcBef>
                <a:defRPr/>
              </a:pPr>
              <a:r>
                <a:rPr lang="zh-CN" altLang="en-US" sz="1865"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865"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0" name="Text Placeholder 3"/>
            <p:cNvSpPr txBox="1"/>
            <p:nvPr/>
          </p:nvSpPr>
          <p:spPr>
            <a:xfrm>
              <a:off x="1270277" y="1418801"/>
              <a:ext cx="3048000" cy="3315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913765">
                <a:lnSpc>
                  <a:spcPct val="120000"/>
                </a:lnSpc>
                <a:spcBef>
                  <a:spcPct val="20000"/>
                </a:spcBef>
                <a:defRPr/>
              </a:pPr>
              <a:r>
                <a:rPr lang="en-US" altLang="zh-CN" sz="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Please replace text, click add relevant headline, modify the text content, also can copy your content to this directly.</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5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p:cTn id="21" dur="500" fill="hold"/>
                                        <p:tgtEl>
                                          <p:spTgt spid="46"/>
                                        </p:tgtEl>
                                        <p:attrNameLst>
                                          <p:attrName>ppt_w</p:attrName>
                                        </p:attrNameLst>
                                      </p:cBhvr>
                                      <p:tavLst>
                                        <p:tav tm="0">
                                          <p:val>
                                            <p:fltVal val="0"/>
                                          </p:val>
                                        </p:tav>
                                        <p:tav tm="100000">
                                          <p:val>
                                            <p:strVal val="#ppt_w"/>
                                          </p:val>
                                        </p:tav>
                                      </p:tavLst>
                                    </p:anim>
                                    <p:anim calcmode="lin" valueType="num">
                                      <p:cBhvr>
                                        <p:cTn id="22" dur="500" fill="hold"/>
                                        <p:tgtEl>
                                          <p:spTgt spid="46"/>
                                        </p:tgtEl>
                                        <p:attrNameLst>
                                          <p:attrName>ppt_h</p:attrName>
                                        </p:attrNameLst>
                                      </p:cBhvr>
                                      <p:tavLst>
                                        <p:tav tm="0">
                                          <p:val>
                                            <p:fltVal val="0"/>
                                          </p:val>
                                        </p:tav>
                                        <p:tav tm="100000">
                                          <p:val>
                                            <p:strVal val="#ppt_h"/>
                                          </p:val>
                                        </p:tav>
                                      </p:tavLst>
                                    </p:anim>
                                    <p:animEffect transition="in" filter="fade">
                                      <p:cBhvr>
                                        <p:cTn id="23" dur="500"/>
                                        <p:tgtEl>
                                          <p:spTgt spid="46"/>
                                        </p:tgtEl>
                                      </p:cBhvr>
                                    </p:animEffect>
                                  </p:childTnLst>
                                </p:cTn>
                              </p:par>
                            </p:childTnLst>
                          </p:cTn>
                        </p:par>
                        <p:par>
                          <p:cTn id="24" fill="hold">
                            <p:stCondLst>
                              <p:cond delay="2500"/>
                            </p:stCondLst>
                            <p:childTnLst>
                              <p:par>
                                <p:cTn id="25" presetID="18" presetClass="entr" presetSubtype="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strips(downRight)">
                                      <p:cBhvr>
                                        <p:cTn id="27" dur="500"/>
                                        <p:tgtEl>
                                          <p:spTgt spid="5"/>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p:cTn id="37" dur="500" fill="hold"/>
                                        <p:tgtEl>
                                          <p:spTgt spid="49"/>
                                        </p:tgtEl>
                                        <p:attrNameLst>
                                          <p:attrName>ppt_w</p:attrName>
                                        </p:attrNameLst>
                                      </p:cBhvr>
                                      <p:tavLst>
                                        <p:tav tm="0">
                                          <p:val>
                                            <p:fltVal val="0"/>
                                          </p:val>
                                        </p:tav>
                                        <p:tav tm="100000">
                                          <p:val>
                                            <p:strVal val="#ppt_w"/>
                                          </p:val>
                                        </p:tav>
                                      </p:tavLst>
                                    </p:anim>
                                    <p:anim calcmode="lin" valueType="num">
                                      <p:cBhvr>
                                        <p:cTn id="38" dur="500" fill="hold"/>
                                        <p:tgtEl>
                                          <p:spTgt spid="49"/>
                                        </p:tgtEl>
                                        <p:attrNameLst>
                                          <p:attrName>ppt_h</p:attrName>
                                        </p:attrNameLst>
                                      </p:cBhvr>
                                      <p:tavLst>
                                        <p:tav tm="0">
                                          <p:val>
                                            <p:fltVal val="0"/>
                                          </p:val>
                                        </p:tav>
                                        <p:tav tm="100000">
                                          <p:val>
                                            <p:strVal val="#ppt_h"/>
                                          </p:val>
                                        </p:tav>
                                      </p:tavLst>
                                    </p:anim>
                                    <p:animEffect transition="in" filter="fade">
                                      <p:cBhvr>
                                        <p:cTn id="39" dur="500"/>
                                        <p:tgtEl>
                                          <p:spTgt spid="49"/>
                                        </p:tgtEl>
                                      </p:cBhvr>
                                    </p:animEffect>
                                  </p:childTnLst>
                                </p:cTn>
                              </p:par>
                            </p:childTnLst>
                          </p:cTn>
                        </p:par>
                        <p:par>
                          <p:cTn id="40" fill="hold">
                            <p:stCondLst>
                              <p:cond delay="4000"/>
                            </p:stCondLst>
                            <p:childTnLst>
                              <p:par>
                                <p:cTn id="41" presetID="18" presetClass="entr" presetSubtype="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strips(downRight)">
                                      <p:cBhvr>
                                        <p:cTn id="43" dur="500"/>
                                        <p:tgtEl>
                                          <p:spTgt spid="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 calcmode="lin" valueType="num">
                                      <p:cBhvr>
                                        <p:cTn id="47" dur="500" fill="hold"/>
                                        <p:tgtEl>
                                          <p:spTgt spid="93"/>
                                        </p:tgtEl>
                                        <p:attrNameLst>
                                          <p:attrName>ppt_w</p:attrName>
                                        </p:attrNameLst>
                                      </p:cBhvr>
                                      <p:tavLst>
                                        <p:tav tm="0">
                                          <p:val>
                                            <p:fltVal val="0"/>
                                          </p:val>
                                        </p:tav>
                                        <p:tav tm="100000">
                                          <p:val>
                                            <p:strVal val="#ppt_w"/>
                                          </p:val>
                                        </p:tav>
                                      </p:tavLst>
                                    </p:anim>
                                    <p:anim calcmode="lin" valueType="num">
                                      <p:cBhvr>
                                        <p:cTn id="48" dur="500" fill="hold"/>
                                        <p:tgtEl>
                                          <p:spTgt spid="93"/>
                                        </p:tgtEl>
                                        <p:attrNameLst>
                                          <p:attrName>ppt_h</p:attrName>
                                        </p:attrNameLst>
                                      </p:cBhvr>
                                      <p:tavLst>
                                        <p:tav tm="0">
                                          <p:val>
                                            <p:fltVal val="0"/>
                                          </p:val>
                                        </p:tav>
                                        <p:tav tm="100000">
                                          <p:val>
                                            <p:strVal val="#ppt_h"/>
                                          </p:val>
                                        </p:tav>
                                      </p:tavLst>
                                    </p:anim>
                                    <p:animEffect transition="in" filter="fade">
                                      <p:cBhvr>
                                        <p:cTn id="49" dur="500"/>
                                        <p:tgtEl>
                                          <p:spTgt spid="93"/>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p:cTn id="53" dur="500" fill="hold"/>
                                        <p:tgtEl>
                                          <p:spTgt spid="52"/>
                                        </p:tgtEl>
                                        <p:attrNameLst>
                                          <p:attrName>ppt_w</p:attrName>
                                        </p:attrNameLst>
                                      </p:cBhvr>
                                      <p:tavLst>
                                        <p:tav tm="0">
                                          <p:val>
                                            <p:fltVal val="0"/>
                                          </p:val>
                                        </p:tav>
                                        <p:tav tm="100000">
                                          <p:val>
                                            <p:strVal val="#ppt_w"/>
                                          </p:val>
                                        </p:tav>
                                      </p:tavLst>
                                    </p:anim>
                                    <p:anim calcmode="lin" valueType="num">
                                      <p:cBhvr>
                                        <p:cTn id="54" dur="500" fill="hold"/>
                                        <p:tgtEl>
                                          <p:spTgt spid="52"/>
                                        </p:tgtEl>
                                        <p:attrNameLst>
                                          <p:attrName>ppt_h</p:attrName>
                                        </p:attrNameLst>
                                      </p:cBhvr>
                                      <p:tavLst>
                                        <p:tav tm="0">
                                          <p:val>
                                            <p:fltVal val="0"/>
                                          </p:val>
                                        </p:tav>
                                        <p:tav tm="100000">
                                          <p:val>
                                            <p:strVal val="#ppt_h"/>
                                          </p:val>
                                        </p:tav>
                                      </p:tavLst>
                                    </p:anim>
                                    <p:animEffect transition="in" filter="fade">
                                      <p:cBhvr>
                                        <p:cTn id="55" dur="500"/>
                                        <p:tgtEl>
                                          <p:spTgt spid="52"/>
                                        </p:tgtEl>
                                      </p:cBhvr>
                                    </p:animEffect>
                                  </p:childTnLst>
                                </p:cTn>
                              </p:par>
                            </p:childTnLst>
                          </p:cTn>
                        </p:par>
                        <p:par>
                          <p:cTn id="56" fill="hold">
                            <p:stCondLst>
                              <p:cond delay="5500"/>
                            </p:stCondLst>
                            <p:childTnLst>
                              <p:par>
                                <p:cTn id="57" presetID="18" presetClass="entr" presetSubtype="6"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strips(downRight)">
                                      <p:cBhvr>
                                        <p:cTn id="59" dur="500"/>
                                        <p:tgtEl>
                                          <p:spTgt spid="7"/>
                                        </p:tgtEl>
                                      </p:cBhvr>
                                    </p:animEffect>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p:cTn id="63" dur="500" fill="hold"/>
                                        <p:tgtEl>
                                          <p:spTgt spid="94"/>
                                        </p:tgtEl>
                                        <p:attrNameLst>
                                          <p:attrName>ppt_w</p:attrName>
                                        </p:attrNameLst>
                                      </p:cBhvr>
                                      <p:tavLst>
                                        <p:tav tm="0">
                                          <p:val>
                                            <p:fltVal val="0"/>
                                          </p:val>
                                        </p:tav>
                                        <p:tav tm="100000">
                                          <p:val>
                                            <p:strVal val="#ppt_w"/>
                                          </p:val>
                                        </p:tav>
                                      </p:tavLst>
                                    </p:anim>
                                    <p:anim calcmode="lin" valueType="num">
                                      <p:cBhvr>
                                        <p:cTn id="64" dur="500" fill="hold"/>
                                        <p:tgtEl>
                                          <p:spTgt spid="94"/>
                                        </p:tgtEl>
                                        <p:attrNameLst>
                                          <p:attrName>ppt_h</p:attrName>
                                        </p:attrNameLst>
                                      </p:cBhvr>
                                      <p:tavLst>
                                        <p:tav tm="0">
                                          <p:val>
                                            <p:fltVal val="0"/>
                                          </p:val>
                                        </p:tav>
                                        <p:tav tm="100000">
                                          <p:val>
                                            <p:strVal val="#ppt_h"/>
                                          </p:val>
                                        </p:tav>
                                      </p:tavLst>
                                    </p:anim>
                                    <p:animEffect transition="in" filter="fade">
                                      <p:cBhvr>
                                        <p:cTn id="65" dur="500"/>
                                        <p:tgtEl>
                                          <p:spTgt spid="94"/>
                                        </p:tgtEl>
                                      </p:cBhvr>
                                    </p:animEffect>
                                  </p:childTnLst>
                                </p:cTn>
                              </p:par>
                            </p:childTnLst>
                          </p:cTn>
                        </p:par>
                        <p:par>
                          <p:cTn id="66" fill="hold">
                            <p:stCondLst>
                              <p:cond delay="6500"/>
                            </p:stCondLst>
                            <p:childTnLst>
                              <p:par>
                                <p:cTn id="67" presetID="53" presetClass="entr" presetSubtype="16" fill="hold" grpId="0" nodeType="afterEffect">
                                  <p:stCondLst>
                                    <p:cond delay="0"/>
                                  </p:stCondLst>
                                  <p:childTnLst>
                                    <p:set>
                                      <p:cBhvr>
                                        <p:cTn id="68" dur="1" fill="hold">
                                          <p:stCondLst>
                                            <p:cond delay="0"/>
                                          </p:stCondLst>
                                        </p:cTn>
                                        <p:tgtEl>
                                          <p:spTgt spid="95"/>
                                        </p:tgtEl>
                                        <p:attrNameLst>
                                          <p:attrName>style.visibility</p:attrName>
                                        </p:attrNameLst>
                                      </p:cBhvr>
                                      <p:to>
                                        <p:strVal val="visible"/>
                                      </p:to>
                                    </p:set>
                                    <p:anim calcmode="lin" valueType="num">
                                      <p:cBhvr>
                                        <p:cTn id="69" dur="500" fill="hold"/>
                                        <p:tgtEl>
                                          <p:spTgt spid="95"/>
                                        </p:tgtEl>
                                        <p:attrNameLst>
                                          <p:attrName>ppt_w</p:attrName>
                                        </p:attrNameLst>
                                      </p:cBhvr>
                                      <p:tavLst>
                                        <p:tav tm="0">
                                          <p:val>
                                            <p:fltVal val="0"/>
                                          </p:val>
                                        </p:tav>
                                        <p:tav tm="100000">
                                          <p:val>
                                            <p:strVal val="#ppt_w"/>
                                          </p:val>
                                        </p:tav>
                                      </p:tavLst>
                                    </p:anim>
                                    <p:anim calcmode="lin" valueType="num">
                                      <p:cBhvr>
                                        <p:cTn id="70" dur="500" fill="hold"/>
                                        <p:tgtEl>
                                          <p:spTgt spid="95"/>
                                        </p:tgtEl>
                                        <p:attrNameLst>
                                          <p:attrName>ppt_h</p:attrName>
                                        </p:attrNameLst>
                                      </p:cBhvr>
                                      <p:tavLst>
                                        <p:tav tm="0">
                                          <p:val>
                                            <p:fltVal val="0"/>
                                          </p:val>
                                        </p:tav>
                                        <p:tav tm="100000">
                                          <p:val>
                                            <p:strVal val="#ppt_h"/>
                                          </p:val>
                                        </p:tav>
                                      </p:tavLst>
                                    </p:anim>
                                    <p:animEffect transition="in" filter="fade">
                                      <p:cBhvr>
                                        <p:cTn id="71" dur="500"/>
                                        <p:tgtEl>
                                          <p:spTgt spid="95"/>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left)">
                                      <p:cBhvr>
                                        <p:cTn id="75" dur="500"/>
                                        <p:tgtEl>
                                          <p:spTgt spid="8"/>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 calcmode="lin" valueType="num">
                                      <p:cBhvr>
                                        <p:cTn id="79" dur="500" fill="hold"/>
                                        <p:tgtEl>
                                          <p:spTgt spid="96"/>
                                        </p:tgtEl>
                                        <p:attrNameLst>
                                          <p:attrName>ppt_w</p:attrName>
                                        </p:attrNameLst>
                                      </p:cBhvr>
                                      <p:tavLst>
                                        <p:tav tm="0">
                                          <p:val>
                                            <p:fltVal val="0"/>
                                          </p:val>
                                        </p:tav>
                                        <p:tav tm="100000">
                                          <p:val>
                                            <p:strVal val="#ppt_w"/>
                                          </p:val>
                                        </p:tav>
                                      </p:tavLst>
                                    </p:anim>
                                    <p:anim calcmode="lin" valueType="num">
                                      <p:cBhvr>
                                        <p:cTn id="80" dur="500" fill="hold"/>
                                        <p:tgtEl>
                                          <p:spTgt spid="96"/>
                                        </p:tgtEl>
                                        <p:attrNameLst>
                                          <p:attrName>ppt_h</p:attrName>
                                        </p:attrNameLst>
                                      </p:cBhvr>
                                      <p:tavLst>
                                        <p:tav tm="0">
                                          <p:val>
                                            <p:fltVal val="0"/>
                                          </p:val>
                                        </p:tav>
                                        <p:tav tm="100000">
                                          <p:val>
                                            <p:strVal val="#ppt_h"/>
                                          </p:val>
                                        </p:tav>
                                      </p:tavLst>
                                    </p:anim>
                                    <p:animEffect transition="in" filter="fade">
                                      <p:cBhvr>
                                        <p:cTn id="81" dur="500"/>
                                        <p:tgtEl>
                                          <p:spTgt spid="96"/>
                                        </p:tgtEl>
                                      </p:cBhvr>
                                    </p:animEffect>
                                  </p:childTnLst>
                                </p:cTn>
                              </p:par>
                            </p:childTnLst>
                          </p:cTn>
                        </p:par>
                        <p:par>
                          <p:cTn id="82" fill="hold">
                            <p:stCondLst>
                              <p:cond delay="8000"/>
                            </p:stCondLst>
                            <p:childTnLst>
                              <p:par>
                                <p:cTn id="83" presetID="22" presetClass="entr" presetSubtype="8" fill="hold" nodeType="after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wipe(left)">
                                      <p:cBhvr>
                                        <p:cTn id="85" dur="500"/>
                                        <p:tgtEl>
                                          <p:spTgt spid="9"/>
                                        </p:tgtEl>
                                      </p:cBhvr>
                                    </p:animEffect>
                                  </p:childTnLst>
                                </p:cTn>
                              </p:par>
                            </p:childTnLst>
                          </p:cTn>
                        </p:par>
                        <p:par>
                          <p:cTn id="86" fill="hold">
                            <p:stCondLst>
                              <p:cond delay="8500"/>
                            </p:stCondLst>
                            <p:childTnLst>
                              <p:par>
                                <p:cTn id="87" presetID="53" presetClass="entr" presetSubtype="16" fill="hold" grpId="0" nodeType="afterEffect">
                                  <p:stCondLst>
                                    <p:cond delay="0"/>
                                  </p:stCondLst>
                                  <p:childTnLst>
                                    <p:set>
                                      <p:cBhvr>
                                        <p:cTn id="88" dur="1" fill="hold">
                                          <p:stCondLst>
                                            <p:cond delay="0"/>
                                          </p:stCondLst>
                                        </p:cTn>
                                        <p:tgtEl>
                                          <p:spTgt spid="97"/>
                                        </p:tgtEl>
                                        <p:attrNameLst>
                                          <p:attrName>style.visibility</p:attrName>
                                        </p:attrNameLst>
                                      </p:cBhvr>
                                      <p:to>
                                        <p:strVal val="visible"/>
                                      </p:to>
                                    </p:set>
                                    <p:anim calcmode="lin" valueType="num">
                                      <p:cBhvr>
                                        <p:cTn id="89" dur="500" fill="hold"/>
                                        <p:tgtEl>
                                          <p:spTgt spid="97"/>
                                        </p:tgtEl>
                                        <p:attrNameLst>
                                          <p:attrName>ppt_w</p:attrName>
                                        </p:attrNameLst>
                                      </p:cBhvr>
                                      <p:tavLst>
                                        <p:tav tm="0">
                                          <p:val>
                                            <p:fltVal val="0"/>
                                          </p:val>
                                        </p:tav>
                                        <p:tav tm="100000">
                                          <p:val>
                                            <p:strVal val="#ppt_w"/>
                                          </p:val>
                                        </p:tav>
                                      </p:tavLst>
                                    </p:anim>
                                    <p:anim calcmode="lin" valueType="num">
                                      <p:cBhvr>
                                        <p:cTn id="90" dur="500" fill="hold"/>
                                        <p:tgtEl>
                                          <p:spTgt spid="97"/>
                                        </p:tgtEl>
                                        <p:attrNameLst>
                                          <p:attrName>ppt_h</p:attrName>
                                        </p:attrNameLst>
                                      </p:cBhvr>
                                      <p:tavLst>
                                        <p:tav tm="0">
                                          <p:val>
                                            <p:fltVal val="0"/>
                                          </p:val>
                                        </p:tav>
                                        <p:tav tm="100000">
                                          <p:val>
                                            <p:strVal val="#ppt_h"/>
                                          </p:val>
                                        </p:tav>
                                      </p:tavLst>
                                    </p:anim>
                                    <p:animEffect transition="in" filter="fade">
                                      <p:cBhvr>
                                        <p:cTn id="91" dur="500"/>
                                        <p:tgtEl>
                                          <p:spTgt spid="97"/>
                                        </p:tgtEl>
                                      </p:cBhvr>
                                    </p:animEffect>
                                  </p:childTnLst>
                                </p:cTn>
                              </p:par>
                            </p:childTnLst>
                          </p:cTn>
                        </p:par>
                        <p:par>
                          <p:cTn id="92" fill="hold">
                            <p:stCondLst>
                              <p:cond delay="9000"/>
                            </p:stCondLst>
                            <p:childTnLst>
                              <p:par>
                                <p:cTn id="93" presetID="22" presetClass="entr" presetSubtype="8" fill="hold" nodeType="after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wipe(left)">
                                      <p:cBhvr>
                                        <p:cTn id="95" dur="500"/>
                                        <p:tgtEl>
                                          <p:spTgt spid="10"/>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98"/>
                                        </p:tgtEl>
                                        <p:attrNameLst>
                                          <p:attrName>style.visibility</p:attrName>
                                        </p:attrNameLst>
                                      </p:cBhvr>
                                      <p:to>
                                        <p:strVal val="visible"/>
                                      </p:to>
                                    </p:set>
                                    <p:anim calcmode="lin" valueType="num">
                                      <p:cBhvr>
                                        <p:cTn id="99" dur="500" fill="hold"/>
                                        <p:tgtEl>
                                          <p:spTgt spid="98"/>
                                        </p:tgtEl>
                                        <p:attrNameLst>
                                          <p:attrName>ppt_w</p:attrName>
                                        </p:attrNameLst>
                                      </p:cBhvr>
                                      <p:tavLst>
                                        <p:tav tm="0">
                                          <p:val>
                                            <p:fltVal val="0"/>
                                          </p:val>
                                        </p:tav>
                                        <p:tav tm="100000">
                                          <p:val>
                                            <p:strVal val="#ppt_w"/>
                                          </p:val>
                                        </p:tav>
                                      </p:tavLst>
                                    </p:anim>
                                    <p:anim calcmode="lin" valueType="num">
                                      <p:cBhvr>
                                        <p:cTn id="100" dur="500" fill="hold"/>
                                        <p:tgtEl>
                                          <p:spTgt spid="98"/>
                                        </p:tgtEl>
                                        <p:attrNameLst>
                                          <p:attrName>ppt_h</p:attrName>
                                        </p:attrNameLst>
                                      </p:cBhvr>
                                      <p:tavLst>
                                        <p:tav tm="0">
                                          <p:val>
                                            <p:fltVal val="0"/>
                                          </p:val>
                                        </p:tav>
                                        <p:tav tm="100000">
                                          <p:val>
                                            <p:strVal val="#ppt_h"/>
                                          </p:val>
                                        </p:tav>
                                      </p:tavLst>
                                    </p:anim>
                                    <p:animEffect transition="in" filter="fade">
                                      <p:cBhvr>
                                        <p:cTn id="101" dur="500"/>
                                        <p:tgtEl>
                                          <p:spTgt spid="98"/>
                                        </p:tgtEl>
                                      </p:cBhvr>
                                    </p:animEffect>
                                  </p:childTnLst>
                                </p:cTn>
                              </p:par>
                            </p:childTnLst>
                          </p:cTn>
                        </p:par>
                        <p:par>
                          <p:cTn id="102" fill="hold">
                            <p:stCondLst>
                              <p:cond delay="10000"/>
                            </p:stCondLst>
                            <p:childTnLst>
                              <p:par>
                                <p:cTn id="103" presetID="22" presetClass="entr" presetSubtype="8" fill="hold"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left)">
                                      <p:cBhvr>
                                        <p:cTn id="10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49" grpId="0" bldLvl="0" animBg="1"/>
      <p:bldP spid="52" grpId="0" bldLvl="0" animBg="1"/>
      <p:bldP spid="91" grpId="0"/>
      <p:bldP spid="92" grpId="0"/>
      <p:bldP spid="93" grpId="0"/>
      <p:bldP spid="94" grpId="0"/>
      <p:bldP spid="95" grpId="0" bldLvl="0" animBg="1"/>
      <p:bldP spid="96" grpId="0" bldLvl="0" animBg="1"/>
      <p:bldP spid="97" grpId="0" bldLvl="0" animBg="1"/>
      <p:bldP spid="9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rot="5400000">
            <a:off x="5491085" y="-1040935"/>
            <a:ext cx="1209831" cy="12188324"/>
          </a:xfrm>
          <a:prstGeom prst="rect">
            <a:avLst/>
          </a:prstGeom>
          <a:solidFill>
            <a:schemeClr val="accent6">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6673" tIns="43335" rIns="86673" bIns="43335" rtlCol="0" anchor="ctr"/>
          <a:lstStyle/>
          <a:p>
            <a:pPr algn="ctr">
              <a:lnSpc>
                <a:spcPct val="120000"/>
              </a:lnSpc>
            </a:pP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 name="Rectangle 10"/>
          <p:cNvSpPr/>
          <p:nvPr/>
        </p:nvSpPr>
        <p:spPr>
          <a:xfrm>
            <a:off x="2764884" y="3160618"/>
            <a:ext cx="1613642" cy="46519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6673" tIns="43335" rIns="86673" bIns="43335" rtlCol="0" anchor="ctr"/>
          <a:lstStyle/>
          <a:p>
            <a:pPr algn="ctr">
              <a:lnSpc>
                <a:spcPct val="120000"/>
              </a:lnSpc>
            </a:pPr>
            <a:endParaRPr 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7731791" y="3160618"/>
            <a:ext cx="1613642" cy="46519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6673" tIns="43335" rIns="86673" bIns="43335" rtlCol="0" anchor="ctr"/>
          <a:lstStyle/>
          <a:p>
            <a:pPr algn="ctr">
              <a:lnSpc>
                <a:spcPct val="120000"/>
              </a:lnSpc>
            </a:pPr>
            <a:endParaRPr 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Rectangle 7"/>
          <p:cNvSpPr/>
          <p:nvPr/>
        </p:nvSpPr>
        <p:spPr>
          <a:xfrm>
            <a:off x="6076108" y="3160618"/>
            <a:ext cx="1613642" cy="46519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6673" tIns="43335" rIns="86673" bIns="43335" rtlCol="0" anchor="ctr"/>
          <a:lstStyle/>
          <a:p>
            <a:pPr algn="ctr">
              <a:lnSpc>
                <a:spcPct val="120000"/>
              </a:lnSpc>
            </a:pPr>
            <a:endParaRPr 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Rectangle 8"/>
          <p:cNvSpPr/>
          <p:nvPr/>
        </p:nvSpPr>
        <p:spPr>
          <a:xfrm>
            <a:off x="4420422" y="3160618"/>
            <a:ext cx="1613642" cy="46519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6673" tIns="43335" rIns="86673" bIns="43335" rtlCol="0" anchor="ctr"/>
          <a:lstStyle/>
          <a:p>
            <a:pPr algn="ctr">
              <a:lnSpc>
                <a:spcPct val="120000"/>
              </a:lnSpc>
            </a:pPr>
            <a:endParaRPr lang="en-US" sz="24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35"/>
          <p:cNvGrpSpPr/>
          <p:nvPr/>
        </p:nvGrpSpPr>
        <p:grpSpPr>
          <a:xfrm>
            <a:off x="2357527" y="2990922"/>
            <a:ext cx="804429" cy="804581"/>
            <a:chOff x="817364" y="1776265"/>
            <a:chExt cx="826181" cy="826181"/>
          </a:xfrm>
        </p:grpSpPr>
        <p:sp>
          <p:nvSpPr>
            <p:cNvPr id="37" name="Oval 36"/>
            <p:cNvSpPr/>
            <p:nvPr/>
          </p:nvSpPr>
          <p:spPr>
            <a:xfrm>
              <a:off x="817364" y="1776265"/>
              <a:ext cx="826181" cy="8261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7"/>
            <p:cNvSpPr>
              <a:spLocks noEditPoints="1"/>
            </p:cNvSpPr>
            <p:nvPr/>
          </p:nvSpPr>
          <p:spPr bwMode="auto">
            <a:xfrm>
              <a:off x="1014427" y="1973328"/>
              <a:ext cx="432054" cy="43205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128525" tIns="64264" rIns="128525" bIns="64264" numCol="1" anchor="t" anchorCtr="0" compatLnSpc="1"/>
            <a:lstStyle/>
            <a:p>
              <a:pPr>
                <a:lnSpc>
                  <a:spcPct val="120000"/>
                </a:lnSpc>
              </a:pP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38"/>
          <p:cNvGrpSpPr/>
          <p:nvPr/>
        </p:nvGrpSpPr>
        <p:grpSpPr>
          <a:xfrm>
            <a:off x="3956535" y="2990922"/>
            <a:ext cx="804429" cy="804581"/>
            <a:chOff x="5773542" y="1776265"/>
            <a:chExt cx="826181" cy="826181"/>
          </a:xfrm>
        </p:grpSpPr>
        <p:sp>
          <p:nvSpPr>
            <p:cNvPr id="40" name="Oval 39"/>
            <p:cNvSpPr/>
            <p:nvPr/>
          </p:nvSpPr>
          <p:spPr>
            <a:xfrm>
              <a:off x="5773542" y="1776265"/>
              <a:ext cx="826181" cy="826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22"/>
            <p:cNvSpPr>
              <a:spLocks noEditPoints="1"/>
            </p:cNvSpPr>
            <p:nvPr/>
          </p:nvSpPr>
          <p:spPr bwMode="auto">
            <a:xfrm>
              <a:off x="5989302" y="1999111"/>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128525" tIns="64264" rIns="128525" bIns="64264" numCol="1" anchor="t" anchorCtr="0" compatLnSpc="1"/>
            <a:lstStyle/>
            <a:p>
              <a:pPr>
                <a:lnSpc>
                  <a:spcPct val="120000"/>
                </a:lnSpc>
              </a:pP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41"/>
          <p:cNvGrpSpPr/>
          <p:nvPr/>
        </p:nvGrpSpPr>
        <p:grpSpPr>
          <a:xfrm>
            <a:off x="7323485" y="2990922"/>
            <a:ext cx="804429" cy="804581"/>
            <a:chOff x="4168892" y="2012305"/>
            <a:chExt cx="739552" cy="743795"/>
          </a:xfrm>
        </p:grpSpPr>
        <p:sp>
          <p:nvSpPr>
            <p:cNvPr id="43" name="Oval 42"/>
            <p:cNvSpPr/>
            <p:nvPr/>
          </p:nvSpPr>
          <p:spPr>
            <a:xfrm>
              <a:off x="4168892" y="2012305"/>
              <a:ext cx="739552" cy="743795"/>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17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5" name="Group 43"/>
            <p:cNvGrpSpPr/>
            <p:nvPr/>
          </p:nvGrpSpPr>
          <p:grpSpPr>
            <a:xfrm>
              <a:off x="4374990" y="2274029"/>
              <a:ext cx="335260" cy="209340"/>
              <a:chOff x="7507288" y="3873501"/>
              <a:chExt cx="338138" cy="211137"/>
            </a:xfrm>
            <a:solidFill>
              <a:schemeClr val="bg1"/>
            </a:solidFill>
          </p:grpSpPr>
          <p:sp>
            <p:nvSpPr>
              <p:cNvPr id="45" name="Freeform 8"/>
              <p:cNvSpPr/>
              <p:nvPr/>
            </p:nvSpPr>
            <p:spPr bwMode="auto">
              <a:xfrm>
                <a:off x="7507288" y="3873501"/>
                <a:ext cx="338138" cy="79375"/>
              </a:xfrm>
              <a:custGeom>
                <a:avLst/>
                <a:gdLst>
                  <a:gd name="T0" fmla="*/ 154 w 213"/>
                  <a:gd name="T1" fmla="*/ 50 h 50"/>
                  <a:gd name="T2" fmla="*/ 213 w 213"/>
                  <a:gd name="T3" fmla="*/ 50 h 50"/>
                  <a:gd name="T4" fmla="*/ 170 w 213"/>
                  <a:gd name="T5" fmla="*/ 0 h 50"/>
                  <a:gd name="T6" fmla="*/ 106 w 213"/>
                  <a:gd name="T7" fmla="*/ 0 h 50"/>
                  <a:gd name="T8" fmla="*/ 42 w 213"/>
                  <a:gd name="T9" fmla="*/ 0 h 50"/>
                  <a:gd name="T10" fmla="*/ 0 w 213"/>
                  <a:gd name="T11" fmla="*/ 50 h 50"/>
                  <a:gd name="T12" fmla="*/ 59 w 213"/>
                  <a:gd name="T13" fmla="*/ 50 h 50"/>
                  <a:gd name="T14" fmla="*/ 154 w 213"/>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50">
                    <a:moveTo>
                      <a:pt x="154" y="50"/>
                    </a:moveTo>
                    <a:lnTo>
                      <a:pt x="213" y="50"/>
                    </a:lnTo>
                    <a:lnTo>
                      <a:pt x="170" y="0"/>
                    </a:lnTo>
                    <a:lnTo>
                      <a:pt x="106" y="0"/>
                    </a:lnTo>
                    <a:lnTo>
                      <a:pt x="42" y="0"/>
                    </a:lnTo>
                    <a:lnTo>
                      <a:pt x="0" y="50"/>
                    </a:lnTo>
                    <a:lnTo>
                      <a:pt x="59" y="50"/>
                    </a:lnTo>
                    <a:lnTo>
                      <a:pt x="154"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25" tIns="64264" rIns="128525" bIns="64264" numCol="1" anchor="t" anchorCtr="0" compatLnSpc="1"/>
              <a:lstStyle/>
              <a:p>
                <a:pPr>
                  <a:lnSpc>
                    <a:spcPct val="120000"/>
                  </a:lnSpc>
                </a:pP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6" name="Freeform 9"/>
              <p:cNvSpPr/>
              <p:nvPr/>
            </p:nvSpPr>
            <p:spPr bwMode="auto">
              <a:xfrm>
                <a:off x="7507288" y="3978276"/>
                <a:ext cx="338138" cy="38100"/>
              </a:xfrm>
              <a:custGeom>
                <a:avLst/>
                <a:gdLst>
                  <a:gd name="T0" fmla="*/ 21 w 213"/>
                  <a:gd name="T1" fmla="*/ 0 h 24"/>
                  <a:gd name="T2" fmla="*/ 0 w 213"/>
                  <a:gd name="T3" fmla="*/ 24 h 24"/>
                  <a:gd name="T4" fmla="*/ 59 w 213"/>
                  <a:gd name="T5" fmla="*/ 24 h 24"/>
                  <a:gd name="T6" fmla="*/ 154 w 213"/>
                  <a:gd name="T7" fmla="*/ 24 h 24"/>
                  <a:gd name="T8" fmla="*/ 213 w 213"/>
                  <a:gd name="T9" fmla="*/ 24 h 24"/>
                  <a:gd name="T10" fmla="*/ 191 w 213"/>
                  <a:gd name="T11" fmla="*/ 0 h 24"/>
                  <a:gd name="T12" fmla="*/ 21 w 21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13" h="24">
                    <a:moveTo>
                      <a:pt x="21" y="0"/>
                    </a:moveTo>
                    <a:lnTo>
                      <a:pt x="0" y="24"/>
                    </a:lnTo>
                    <a:lnTo>
                      <a:pt x="59" y="24"/>
                    </a:lnTo>
                    <a:lnTo>
                      <a:pt x="154" y="24"/>
                    </a:lnTo>
                    <a:lnTo>
                      <a:pt x="213" y="24"/>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25" tIns="64264" rIns="128525" bIns="64264" numCol="1" anchor="t" anchorCtr="0" compatLnSpc="1"/>
              <a:lstStyle/>
              <a:p>
                <a:pPr>
                  <a:lnSpc>
                    <a:spcPct val="120000"/>
                  </a:lnSpc>
                </a:pP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47" name="Freeform 10"/>
              <p:cNvSpPr/>
              <p:nvPr/>
            </p:nvSpPr>
            <p:spPr bwMode="auto">
              <a:xfrm>
                <a:off x="7507288" y="4043363"/>
                <a:ext cx="338138" cy="41275"/>
              </a:xfrm>
              <a:custGeom>
                <a:avLst/>
                <a:gdLst>
                  <a:gd name="T0" fmla="*/ 21 w 213"/>
                  <a:gd name="T1" fmla="*/ 0 h 26"/>
                  <a:gd name="T2" fmla="*/ 0 w 213"/>
                  <a:gd name="T3" fmla="*/ 26 h 26"/>
                  <a:gd name="T4" fmla="*/ 59 w 213"/>
                  <a:gd name="T5" fmla="*/ 26 h 26"/>
                  <a:gd name="T6" fmla="*/ 154 w 213"/>
                  <a:gd name="T7" fmla="*/ 26 h 26"/>
                  <a:gd name="T8" fmla="*/ 213 w 213"/>
                  <a:gd name="T9" fmla="*/ 26 h 26"/>
                  <a:gd name="T10" fmla="*/ 191 w 213"/>
                  <a:gd name="T11" fmla="*/ 0 h 26"/>
                  <a:gd name="T12" fmla="*/ 21 w 21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13" h="26">
                    <a:moveTo>
                      <a:pt x="21" y="0"/>
                    </a:moveTo>
                    <a:lnTo>
                      <a:pt x="0" y="26"/>
                    </a:lnTo>
                    <a:lnTo>
                      <a:pt x="59" y="26"/>
                    </a:lnTo>
                    <a:lnTo>
                      <a:pt x="154" y="26"/>
                    </a:lnTo>
                    <a:lnTo>
                      <a:pt x="213" y="26"/>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25" tIns="64264" rIns="128525" bIns="64264" numCol="1" anchor="t" anchorCtr="0" compatLnSpc="1"/>
              <a:lstStyle/>
              <a:p>
                <a:pPr>
                  <a:lnSpc>
                    <a:spcPct val="120000"/>
                  </a:lnSpc>
                </a:pPr>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 name="Group 47"/>
          <p:cNvGrpSpPr/>
          <p:nvPr/>
        </p:nvGrpSpPr>
        <p:grpSpPr>
          <a:xfrm>
            <a:off x="5625793" y="2990922"/>
            <a:ext cx="804429" cy="804581"/>
            <a:chOff x="8173630" y="2776471"/>
            <a:chExt cx="1039365" cy="1045329"/>
          </a:xfrm>
        </p:grpSpPr>
        <p:sp>
          <p:nvSpPr>
            <p:cNvPr id="49" name="Oval 48"/>
            <p:cNvSpPr/>
            <p:nvPr/>
          </p:nvSpPr>
          <p:spPr>
            <a:xfrm>
              <a:off x="8173630" y="2776471"/>
              <a:ext cx="1039365" cy="1045329"/>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1173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 name="Group 49"/>
            <p:cNvGrpSpPr/>
            <p:nvPr/>
          </p:nvGrpSpPr>
          <p:grpSpPr>
            <a:xfrm>
              <a:off x="8473738" y="3091969"/>
              <a:ext cx="429464" cy="359632"/>
              <a:chOff x="5099051" y="3930651"/>
              <a:chExt cx="390525" cy="327025"/>
            </a:xfrm>
            <a:solidFill>
              <a:schemeClr val="bg1"/>
            </a:solidFill>
          </p:grpSpPr>
          <p:sp>
            <p:nvSpPr>
              <p:cNvPr id="51"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25" tIns="64264" rIns="128525" bIns="64264" numCol="1" anchor="t" anchorCtr="0" compatLnSpc="1"/>
              <a:lstStyle/>
              <a:p>
                <a:pPr>
                  <a:lnSpc>
                    <a:spcPct val="120000"/>
                  </a:lnSpc>
                </a:pP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8525" tIns="64264" rIns="128525" bIns="64264" numCol="1" anchor="t" anchorCtr="0" compatLnSpc="1"/>
              <a:lstStyle/>
              <a:p>
                <a:pPr>
                  <a:lnSpc>
                    <a:spcPct val="120000"/>
                  </a:lnSpc>
                </a:pPr>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2" name="Group 52"/>
          <p:cNvGrpSpPr/>
          <p:nvPr/>
        </p:nvGrpSpPr>
        <p:grpSpPr>
          <a:xfrm>
            <a:off x="8968030" y="2990922"/>
            <a:ext cx="804429" cy="804581"/>
            <a:chOff x="6740410" y="578561"/>
            <a:chExt cx="826181" cy="826181"/>
          </a:xfrm>
        </p:grpSpPr>
        <p:sp>
          <p:nvSpPr>
            <p:cNvPr id="54" name="Oval 53"/>
            <p:cNvSpPr/>
            <p:nvPr/>
          </p:nvSpPr>
          <p:spPr>
            <a:xfrm>
              <a:off x="6740410" y="578561"/>
              <a:ext cx="826181" cy="8261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sp>
          <p:nvSpPr>
            <p:cNvPr id="55" name="Freeform 6"/>
            <p:cNvSpPr>
              <a:spLocks noEditPoints="1"/>
            </p:cNvSpPr>
            <p:nvPr/>
          </p:nvSpPr>
          <p:spPr bwMode="auto">
            <a:xfrm>
              <a:off x="6895800" y="727929"/>
              <a:ext cx="515401" cy="527448"/>
            </a:xfrm>
            <a:custGeom>
              <a:avLst/>
              <a:gdLst>
                <a:gd name="T0" fmla="*/ 121 w 417"/>
                <a:gd name="T1" fmla="*/ 94 h 426"/>
                <a:gd name="T2" fmla="*/ 85 w 417"/>
                <a:gd name="T3" fmla="*/ 341 h 426"/>
                <a:gd name="T4" fmla="*/ 332 w 417"/>
                <a:gd name="T5" fmla="*/ 305 h 426"/>
                <a:gd name="T6" fmla="*/ 267 w 417"/>
                <a:gd name="T7" fmla="*/ 159 h 426"/>
                <a:gd name="T8" fmla="*/ 121 w 417"/>
                <a:gd name="T9" fmla="*/ 94 h 426"/>
                <a:gd name="T10" fmla="*/ 306 w 417"/>
                <a:gd name="T11" fmla="*/ 286 h 426"/>
                <a:gd name="T12" fmla="*/ 199 w 417"/>
                <a:gd name="T13" fmla="*/ 227 h 426"/>
                <a:gd name="T14" fmla="*/ 140 w 417"/>
                <a:gd name="T15" fmla="*/ 120 h 426"/>
                <a:gd name="T16" fmla="*/ 247 w 417"/>
                <a:gd name="T17" fmla="*/ 179 h 426"/>
                <a:gd name="T18" fmla="*/ 306 w 417"/>
                <a:gd name="T19" fmla="*/ 286 h 426"/>
                <a:gd name="T20" fmla="*/ 309 w 417"/>
                <a:gd name="T21" fmla="*/ 128 h 426"/>
                <a:gd name="T22" fmla="*/ 323 w 417"/>
                <a:gd name="T23" fmla="*/ 122 h 426"/>
                <a:gd name="T24" fmla="*/ 361 w 417"/>
                <a:gd name="T25" fmla="*/ 84 h 426"/>
                <a:gd name="T26" fmla="*/ 361 w 417"/>
                <a:gd name="T27" fmla="*/ 56 h 426"/>
                <a:gd name="T28" fmla="*/ 333 w 417"/>
                <a:gd name="T29" fmla="*/ 56 h 426"/>
                <a:gd name="T30" fmla="*/ 295 w 417"/>
                <a:gd name="T31" fmla="*/ 94 h 426"/>
                <a:gd name="T32" fmla="*/ 295 w 417"/>
                <a:gd name="T33" fmla="*/ 122 h 426"/>
                <a:gd name="T34" fmla="*/ 309 w 417"/>
                <a:gd name="T35" fmla="*/ 128 h 426"/>
                <a:gd name="T36" fmla="*/ 237 w 417"/>
                <a:gd name="T37" fmla="*/ 79 h 426"/>
                <a:gd name="T38" fmla="*/ 247 w 417"/>
                <a:gd name="T39" fmla="*/ 81 h 426"/>
                <a:gd name="T40" fmla="*/ 264 w 417"/>
                <a:gd name="T41" fmla="*/ 71 h 426"/>
                <a:gd name="T42" fmla="*/ 286 w 417"/>
                <a:gd name="T43" fmla="*/ 33 h 426"/>
                <a:gd name="T44" fmla="*/ 278 w 417"/>
                <a:gd name="T45" fmla="*/ 5 h 426"/>
                <a:gd name="T46" fmla="*/ 251 w 417"/>
                <a:gd name="T47" fmla="*/ 13 h 426"/>
                <a:gd name="T48" fmla="*/ 229 w 417"/>
                <a:gd name="T49" fmla="*/ 52 h 426"/>
                <a:gd name="T50" fmla="*/ 237 w 417"/>
                <a:gd name="T51" fmla="*/ 79 h 426"/>
                <a:gd name="T52" fmla="*/ 412 w 417"/>
                <a:gd name="T53" fmla="*/ 139 h 426"/>
                <a:gd name="T54" fmla="*/ 385 w 417"/>
                <a:gd name="T55" fmla="*/ 131 h 426"/>
                <a:gd name="T56" fmla="*/ 346 w 417"/>
                <a:gd name="T57" fmla="*/ 153 h 426"/>
                <a:gd name="T58" fmla="*/ 338 w 417"/>
                <a:gd name="T59" fmla="*/ 180 h 426"/>
                <a:gd name="T60" fmla="*/ 356 w 417"/>
                <a:gd name="T61" fmla="*/ 190 h 426"/>
                <a:gd name="T62" fmla="*/ 366 w 417"/>
                <a:gd name="T63" fmla="*/ 188 h 426"/>
                <a:gd name="T64" fmla="*/ 404 w 417"/>
                <a:gd name="T65" fmla="*/ 166 h 426"/>
                <a:gd name="T66" fmla="*/ 412 w 417"/>
                <a:gd name="T67" fmla="*/ 13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426">
                  <a:moveTo>
                    <a:pt x="121" y="94"/>
                  </a:moveTo>
                  <a:cubicBezTo>
                    <a:pt x="98" y="116"/>
                    <a:pt x="0" y="256"/>
                    <a:pt x="85" y="341"/>
                  </a:cubicBezTo>
                  <a:cubicBezTo>
                    <a:pt x="170" y="426"/>
                    <a:pt x="309" y="328"/>
                    <a:pt x="332" y="305"/>
                  </a:cubicBezTo>
                  <a:cubicBezTo>
                    <a:pt x="354" y="283"/>
                    <a:pt x="325" y="217"/>
                    <a:pt x="267" y="159"/>
                  </a:cubicBezTo>
                  <a:cubicBezTo>
                    <a:pt x="209" y="101"/>
                    <a:pt x="143" y="72"/>
                    <a:pt x="121" y="94"/>
                  </a:cubicBezTo>
                  <a:close/>
                  <a:moveTo>
                    <a:pt x="306" y="286"/>
                  </a:moveTo>
                  <a:cubicBezTo>
                    <a:pt x="299" y="292"/>
                    <a:pt x="248" y="277"/>
                    <a:pt x="199" y="227"/>
                  </a:cubicBezTo>
                  <a:cubicBezTo>
                    <a:pt x="149" y="178"/>
                    <a:pt x="134" y="127"/>
                    <a:pt x="140" y="120"/>
                  </a:cubicBezTo>
                  <a:cubicBezTo>
                    <a:pt x="147" y="113"/>
                    <a:pt x="198" y="129"/>
                    <a:pt x="247" y="179"/>
                  </a:cubicBezTo>
                  <a:cubicBezTo>
                    <a:pt x="297" y="228"/>
                    <a:pt x="313" y="279"/>
                    <a:pt x="306" y="286"/>
                  </a:cubicBezTo>
                  <a:close/>
                  <a:moveTo>
                    <a:pt x="309" y="128"/>
                  </a:moveTo>
                  <a:cubicBezTo>
                    <a:pt x="314" y="128"/>
                    <a:pt x="319" y="126"/>
                    <a:pt x="323" y="122"/>
                  </a:cubicBezTo>
                  <a:cubicBezTo>
                    <a:pt x="361" y="84"/>
                    <a:pt x="361" y="84"/>
                    <a:pt x="361" y="84"/>
                  </a:cubicBezTo>
                  <a:cubicBezTo>
                    <a:pt x="369" y="76"/>
                    <a:pt x="369" y="64"/>
                    <a:pt x="361" y="56"/>
                  </a:cubicBezTo>
                  <a:cubicBezTo>
                    <a:pt x="353" y="48"/>
                    <a:pt x="341" y="48"/>
                    <a:pt x="333" y="56"/>
                  </a:cubicBezTo>
                  <a:cubicBezTo>
                    <a:pt x="295" y="94"/>
                    <a:pt x="295" y="94"/>
                    <a:pt x="295" y="94"/>
                  </a:cubicBezTo>
                  <a:cubicBezTo>
                    <a:pt x="287" y="102"/>
                    <a:pt x="287" y="115"/>
                    <a:pt x="295" y="122"/>
                  </a:cubicBezTo>
                  <a:cubicBezTo>
                    <a:pt x="299" y="126"/>
                    <a:pt x="304" y="128"/>
                    <a:pt x="309" y="128"/>
                  </a:cubicBezTo>
                  <a:close/>
                  <a:moveTo>
                    <a:pt x="237" y="79"/>
                  </a:moveTo>
                  <a:cubicBezTo>
                    <a:pt x="240" y="81"/>
                    <a:pt x="243" y="81"/>
                    <a:pt x="247" y="81"/>
                  </a:cubicBezTo>
                  <a:cubicBezTo>
                    <a:pt x="254" y="81"/>
                    <a:pt x="260" y="78"/>
                    <a:pt x="264" y="71"/>
                  </a:cubicBezTo>
                  <a:cubicBezTo>
                    <a:pt x="286" y="33"/>
                    <a:pt x="286" y="33"/>
                    <a:pt x="286" y="33"/>
                  </a:cubicBezTo>
                  <a:cubicBezTo>
                    <a:pt x="291" y="23"/>
                    <a:pt x="288" y="11"/>
                    <a:pt x="278" y="5"/>
                  </a:cubicBezTo>
                  <a:cubicBezTo>
                    <a:pt x="268" y="0"/>
                    <a:pt x="256" y="3"/>
                    <a:pt x="251" y="13"/>
                  </a:cubicBezTo>
                  <a:cubicBezTo>
                    <a:pt x="229" y="52"/>
                    <a:pt x="229" y="52"/>
                    <a:pt x="229" y="52"/>
                  </a:cubicBezTo>
                  <a:cubicBezTo>
                    <a:pt x="224" y="61"/>
                    <a:pt x="227" y="73"/>
                    <a:pt x="237" y="79"/>
                  </a:cubicBezTo>
                  <a:close/>
                  <a:moveTo>
                    <a:pt x="412" y="139"/>
                  </a:moveTo>
                  <a:cubicBezTo>
                    <a:pt x="406" y="129"/>
                    <a:pt x="394" y="126"/>
                    <a:pt x="385" y="131"/>
                  </a:cubicBezTo>
                  <a:cubicBezTo>
                    <a:pt x="346" y="153"/>
                    <a:pt x="346" y="153"/>
                    <a:pt x="346" y="153"/>
                  </a:cubicBezTo>
                  <a:cubicBezTo>
                    <a:pt x="336" y="158"/>
                    <a:pt x="333" y="171"/>
                    <a:pt x="338" y="180"/>
                  </a:cubicBezTo>
                  <a:cubicBezTo>
                    <a:pt x="342" y="187"/>
                    <a:pt x="349" y="190"/>
                    <a:pt x="356" y="190"/>
                  </a:cubicBezTo>
                  <a:cubicBezTo>
                    <a:pt x="359" y="190"/>
                    <a:pt x="363" y="190"/>
                    <a:pt x="366" y="188"/>
                  </a:cubicBezTo>
                  <a:cubicBezTo>
                    <a:pt x="404" y="166"/>
                    <a:pt x="404" y="166"/>
                    <a:pt x="404" y="166"/>
                  </a:cubicBezTo>
                  <a:cubicBezTo>
                    <a:pt x="414" y="161"/>
                    <a:pt x="417" y="149"/>
                    <a:pt x="412" y="139"/>
                  </a:cubicBezTo>
                  <a:close/>
                </a:path>
              </a:pathLst>
            </a:custGeom>
            <a:solidFill>
              <a:schemeClr val="bg1"/>
            </a:solidFill>
            <a:ln>
              <a:noFill/>
            </a:ln>
          </p:spPr>
          <p:txBody>
            <a:bodyPr vert="horz" wrap="square" lIns="128525" tIns="64264" rIns="128525" bIns="64264" numCol="1" anchor="t" anchorCtr="0" compatLnSpc="1"/>
            <a:lstStyle/>
            <a:p>
              <a:pPr>
                <a:lnSpc>
                  <a:spcPct val="120000"/>
                </a:lnSpc>
              </a:pPr>
              <a:endParaRPr lang="en-US" sz="2400"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56" name="TextBox 55"/>
          <p:cNvSpPr txBox="1"/>
          <p:nvPr/>
        </p:nvSpPr>
        <p:spPr>
          <a:xfrm>
            <a:off x="2530320" y="2466930"/>
            <a:ext cx="436880" cy="431165"/>
          </a:xfrm>
          <a:prstGeom prst="rect">
            <a:avLst/>
          </a:prstGeom>
          <a:noFill/>
        </p:spPr>
        <p:txBody>
          <a:bodyPr wrap="none" lIns="86673" tIns="43335" rIns="86673" bIns="43335" rtlCol="0">
            <a:spAutoFit/>
          </a:bodyPr>
          <a:lstStyle/>
          <a:p>
            <a:pPr algn="ctr">
              <a:lnSpc>
                <a:spcPct val="120000"/>
              </a:lnSpc>
            </a:pPr>
            <a:r>
              <a:rPr 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57" name="TextBox 56"/>
          <p:cNvSpPr txBox="1"/>
          <p:nvPr/>
        </p:nvSpPr>
        <p:spPr>
          <a:xfrm>
            <a:off x="4129328" y="2466930"/>
            <a:ext cx="436880" cy="431165"/>
          </a:xfrm>
          <a:prstGeom prst="rect">
            <a:avLst/>
          </a:prstGeom>
          <a:noFill/>
        </p:spPr>
        <p:txBody>
          <a:bodyPr wrap="none" lIns="86673" tIns="43335" rIns="86673" bIns="43335" rtlCol="0">
            <a:spAutoFit/>
          </a:bodyPr>
          <a:lstStyle/>
          <a:p>
            <a:pPr algn="ctr">
              <a:lnSpc>
                <a:spcPct val="120000"/>
              </a:lnSpc>
            </a:pPr>
            <a:r>
              <a:rPr 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60" name="TextBox 59"/>
          <p:cNvSpPr txBox="1"/>
          <p:nvPr/>
        </p:nvSpPr>
        <p:spPr>
          <a:xfrm>
            <a:off x="5794162" y="2466930"/>
            <a:ext cx="436880" cy="431165"/>
          </a:xfrm>
          <a:prstGeom prst="rect">
            <a:avLst/>
          </a:prstGeom>
          <a:noFill/>
        </p:spPr>
        <p:txBody>
          <a:bodyPr wrap="none" lIns="86673" tIns="43335" rIns="86673" bIns="43335" rtlCol="0">
            <a:spAutoFit/>
          </a:bodyPr>
          <a:lstStyle/>
          <a:p>
            <a:pPr algn="ctr">
              <a:lnSpc>
                <a:spcPct val="120000"/>
              </a:lnSpc>
            </a:pPr>
            <a:r>
              <a:rPr 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61" name="TextBox 60"/>
          <p:cNvSpPr txBox="1"/>
          <p:nvPr/>
        </p:nvSpPr>
        <p:spPr>
          <a:xfrm>
            <a:off x="7502368" y="2466930"/>
            <a:ext cx="436880" cy="431165"/>
          </a:xfrm>
          <a:prstGeom prst="rect">
            <a:avLst/>
          </a:prstGeom>
          <a:noFill/>
        </p:spPr>
        <p:txBody>
          <a:bodyPr wrap="none" lIns="86673" tIns="43335" rIns="86673" bIns="43335" rtlCol="0">
            <a:spAutoFit/>
          </a:bodyPr>
          <a:lstStyle/>
          <a:p>
            <a:pPr algn="ctr">
              <a:lnSpc>
                <a:spcPct val="120000"/>
              </a:lnSpc>
            </a:pPr>
            <a:r>
              <a:rPr lang="en-US"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62" name="TextBox 61"/>
          <p:cNvSpPr txBox="1"/>
          <p:nvPr/>
        </p:nvSpPr>
        <p:spPr>
          <a:xfrm>
            <a:off x="9119327" y="2466930"/>
            <a:ext cx="501832" cy="431165"/>
          </a:xfrm>
          <a:prstGeom prst="rect">
            <a:avLst/>
          </a:prstGeom>
          <a:noFill/>
        </p:spPr>
        <p:txBody>
          <a:bodyPr wrap="square" lIns="86673" tIns="43335" rIns="86673" bIns="43335" rtlCol="0">
            <a:spAutoFit/>
          </a:bodyPr>
          <a:lstStyle/>
          <a:p>
            <a:pPr algn="ctr">
              <a:lnSpc>
                <a:spcPct val="120000"/>
              </a:lnSpc>
            </a:pPr>
            <a:r>
              <a:rPr lang="en-US" altLang="zh-CN" sz="18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05</a:t>
            </a:r>
          </a:p>
        </p:txBody>
      </p:sp>
      <p:sp>
        <p:nvSpPr>
          <p:cNvPr id="63" name="TextBox 62"/>
          <p:cNvSpPr txBox="1"/>
          <p:nvPr/>
        </p:nvSpPr>
        <p:spPr>
          <a:xfrm>
            <a:off x="2186811" y="5010607"/>
            <a:ext cx="339090" cy="442595"/>
          </a:xfrm>
          <a:prstGeom prst="rect">
            <a:avLst/>
          </a:prstGeom>
          <a:noFill/>
        </p:spPr>
        <p:txBody>
          <a:bodyPr wrap="none" lIns="0" tIns="0" rIns="0" bIns="0" rtlCol="0">
            <a:spAutoFit/>
          </a:bodyPr>
          <a:lstStyle/>
          <a:p>
            <a:pPr>
              <a:lnSpc>
                <a:spcPct val="120000"/>
              </a:lnSpc>
            </a:pP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4" name="Rectangle 63"/>
          <p:cNvSpPr/>
          <p:nvPr/>
        </p:nvSpPr>
        <p:spPr>
          <a:xfrm>
            <a:off x="2505949" y="5048323"/>
            <a:ext cx="1422138" cy="493395"/>
          </a:xfrm>
          <a:prstGeom prst="rect">
            <a:avLst/>
          </a:prstGeom>
        </p:spPr>
        <p:txBody>
          <a:bodyPr wrap="square" lIns="0" tIns="0" rIns="0" bIns="0">
            <a:spAutoFit/>
          </a:bodyPr>
          <a:lstStyle/>
          <a:p>
            <a:pPr algn="just">
              <a:lnSpc>
                <a:spcPct val="120000"/>
              </a:lnSpc>
              <a:defRPr sz="1800">
                <a:solidFill>
                  <a:srgbClr val="000000"/>
                </a:solidFill>
              </a:defRPr>
            </a:pPr>
            <a:r>
              <a:rPr lang="zh-CN" altLang="en-US" sz="133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a:t>
            </a:r>
            <a:endParaRPr lang="zh-CN" altLang="en-US" sz="10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64"/>
          <p:cNvSpPr txBox="1"/>
          <p:nvPr/>
        </p:nvSpPr>
        <p:spPr>
          <a:xfrm>
            <a:off x="2501254" y="4682798"/>
            <a:ext cx="949960" cy="344805"/>
          </a:xfrm>
          <a:prstGeom prst="rect">
            <a:avLst/>
          </a:prstGeom>
          <a:noFill/>
        </p:spPr>
        <p:txBody>
          <a:bodyPr wrap="none" lIns="0" tIns="0" rIns="0" bIns="0" rtlCol="0">
            <a:spAutoFit/>
          </a:bodyPr>
          <a:lstStyle/>
          <a:p>
            <a:pPr>
              <a:lnSpc>
                <a:spcPct val="120000"/>
              </a:lnSpc>
            </a:pPr>
            <a:r>
              <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TextBox 74"/>
          <p:cNvSpPr txBox="1"/>
          <p:nvPr/>
        </p:nvSpPr>
        <p:spPr>
          <a:xfrm>
            <a:off x="4266653" y="5010607"/>
            <a:ext cx="339090" cy="442595"/>
          </a:xfrm>
          <a:prstGeom prst="rect">
            <a:avLst/>
          </a:prstGeom>
          <a:noFill/>
        </p:spPr>
        <p:txBody>
          <a:bodyPr wrap="none" lIns="0" tIns="0" rIns="0" bIns="0" rtlCol="0">
            <a:spAutoFit/>
          </a:bodyPr>
          <a:lstStyle/>
          <a:p>
            <a:pPr>
              <a:lnSpc>
                <a:spcPct val="120000"/>
              </a:lnSpc>
            </a:pP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76" name="Rectangle 75"/>
          <p:cNvSpPr/>
          <p:nvPr/>
        </p:nvSpPr>
        <p:spPr>
          <a:xfrm>
            <a:off x="4585793" y="5048323"/>
            <a:ext cx="1422138" cy="493395"/>
          </a:xfrm>
          <a:prstGeom prst="rect">
            <a:avLst/>
          </a:prstGeom>
        </p:spPr>
        <p:txBody>
          <a:bodyPr wrap="square" lIns="0" tIns="0" rIns="0" bIns="0">
            <a:spAutoFit/>
          </a:bodyPr>
          <a:lstStyle/>
          <a:p>
            <a:pPr algn="just">
              <a:lnSpc>
                <a:spcPct val="120000"/>
              </a:lnSpc>
              <a:defRPr sz="1800">
                <a:solidFill>
                  <a:srgbClr val="000000"/>
                </a:solidFill>
              </a:defRPr>
            </a:pPr>
            <a:r>
              <a:rPr lang="zh-CN" altLang="en-US" sz="133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a:t>
            </a:r>
            <a:endParaRPr lang="zh-CN" altLang="en-US" sz="10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TextBox 76"/>
          <p:cNvSpPr txBox="1"/>
          <p:nvPr/>
        </p:nvSpPr>
        <p:spPr>
          <a:xfrm>
            <a:off x="4581097" y="4682798"/>
            <a:ext cx="949960" cy="344805"/>
          </a:xfrm>
          <a:prstGeom prst="rect">
            <a:avLst/>
          </a:prstGeom>
          <a:noFill/>
        </p:spPr>
        <p:txBody>
          <a:bodyPr wrap="none" lIns="0" tIns="0" rIns="0" bIns="0" rtlCol="0">
            <a:spAutoFit/>
          </a:bodyPr>
          <a:lstStyle/>
          <a:p>
            <a:pPr>
              <a:lnSpc>
                <a:spcPct val="120000"/>
              </a:lnSpc>
            </a:pPr>
            <a:r>
              <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78" name="TextBox 77"/>
          <p:cNvSpPr txBox="1"/>
          <p:nvPr/>
        </p:nvSpPr>
        <p:spPr>
          <a:xfrm>
            <a:off x="6351193" y="5010607"/>
            <a:ext cx="339090" cy="442595"/>
          </a:xfrm>
          <a:prstGeom prst="rect">
            <a:avLst/>
          </a:prstGeom>
          <a:noFill/>
        </p:spPr>
        <p:txBody>
          <a:bodyPr wrap="none" lIns="0" tIns="0" rIns="0" bIns="0" rtlCol="0">
            <a:spAutoFit/>
          </a:bodyPr>
          <a:lstStyle/>
          <a:p>
            <a:pPr>
              <a:lnSpc>
                <a:spcPct val="120000"/>
              </a:lnSpc>
            </a:pP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p>
        </p:txBody>
      </p:sp>
      <p:sp>
        <p:nvSpPr>
          <p:cNvPr id="79" name="Rectangle 78"/>
          <p:cNvSpPr/>
          <p:nvPr/>
        </p:nvSpPr>
        <p:spPr>
          <a:xfrm>
            <a:off x="6670332" y="5048323"/>
            <a:ext cx="1422138" cy="493395"/>
          </a:xfrm>
          <a:prstGeom prst="rect">
            <a:avLst/>
          </a:prstGeom>
        </p:spPr>
        <p:txBody>
          <a:bodyPr wrap="square" lIns="0" tIns="0" rIns="0" bIns="0">
            <a:spAutoFit/>
          </a:bodyPr>
          <a:lstStyle/>
          <a:p>
            <a:pPr algn="just">
              <a:lnSpc>
                <a:spcPct val="120000"/>
              </a:lnSpc>
              <a:defRPr sz="1800">
                <a:solidFill>
                  <a:srgbClr val="000000"/>
                </a:solidFill>
              </a:defRPr>
            </a:pPr>
            <a:r>
              <a:rPr lang="zh-CN" altLang="en-US" sz="133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a:t>
            </a:r>
            <a:endParaRPr lang="zh-CN" altLang="en-US" sz="10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0" name="TextBox 79"/>
          <p:cNvSpPr txBox="1"/>
          <p:nvPr/>
        </p:nvSpPr>
        <p:spPr>
          <a:xfrm>
            <a:off x="6665635" y="4682798"/>
            <a:ext cx="949960" cy="344805"/>
          </a:xfrm>
          <a:prstGeom prst="rect">
            <a:avLst/>
          </a:prstGeom>
          <a:noFill/>
        </p:spPr>
        <p:txBody>
          <a:bodyPr wrap="none" lIns="0" tIns="0" rIns="0" bIns="0" rtlCol="0">
            <a:spAutoFit/>
          </a:bodyPr>
          <a:lstStyle/>
          <a:p>
            <a:pPr>
              <a:lnSpc>
                <a:spcPct val="120000"/>
              </a:lnSpc>
            </a:pPr>
            <a:r>
              <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80"/>
          <p:cNvSpPr txBox="1"/>
          <p:nvPr/>
        </p:nvSpPr>
        <p:spPr>
          <a:xfrm>
            <a:off x="8431035" y="5010607"/>
            <a:ext cx="339090" cy="442595"/>
          </a:xfrm>
          <a:prstGeom prst="rect">
            <a:avLst/>
          </a:prstGeom>
          <a:noFill/>
        </p:spPr>
        <p:txBody>
          <a:bodyPr wrap="none" lIns="0" tIns="0" rIns="0" bIns="0" rtlCol="0">
            <a:spAutoFit/>
          </a:bodyPr>
          <a:lstStyle/>
          <a:p>
            <a:pPr>
              <a:lnSpc>
                <a:spcPct val="120000"/>
              </a:lnSpc>
            </a:pPr>
            <a:r>
              <a:rPr lang="en-US" sz="2400"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82" name="Rectangle 81"/>
          <p:cNvSpPr/>
          <p:nvPr/>
        </p:nvSpPr>
        <p:spPr>
          <a:xfrm>
            <a:off x="8750174" y="5048323"/>
            <a:ext cx="1422138" cy="493395"/>
          </a:xfrm>
          <a:prstGeom prst="rect">
            <a:avLst/>
          </a:prstGeom>
        </p:spPr>
        <p:txBody>
          <a:bodyPr wrap="square" lIns="0" tIns="0" rIns="0" bIns="0">
            <a:spAutoFit/>
          </a:bodyPr>
          <a:lstStyle/>
          <a:p>
            <a:pPr algn="just">
              <a:lnSpc>
                <a:spcPct val="120000"/>
              </a:lnSpc>
              <a:defRPr sz="1800">
                <a:solidFill>
                  <a:srgbClr val="000000"/>
                </a:solidFill>
              </a:defRPr>
            </a:pPr>
            <a:r>
              <a:rPr lang="zh-CN" altLang="en-US" sz="133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a:t>
            </a:r>
            <a:endParaRPr lang="zh-CN" altLang="en-US" sz="10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82"/>
          <p:cNvSpPr txBox="1"/>
          <p:nvPr/>
        </p:nvSpPr>
        <p:spPr>
          <a:xfrm>
            <a:off x="8745478" y="4682798"/>
            <a:ext cx="949960" cy="344805"/>
          </a:xfrm>
          <a:prstGeom prst="rect">
            <a:avLst/>
          </a:prstGeom>
          <a:noFill/>
        </p:spPr>
        <p:txBody>
          <a:bodyPr wrap="none" lIns="0" tIns="0" rIns="0" bIns="0" rtlCol="0">
            <a:spAutoFit/>
          </a:bodyPr>
          <a:lstStyle/>
          <a:p>
            <a:pPr>
              <a:lnSpc>
                <a:spcPct val="120000"/>
              </a:lnSpc>
            </a:pPr>
            <a:r>
              <a:rPr lang="zh-CN" alt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rPr>
              <a:t>文字内容</a:t>
            </a:r>
            <a:endParaRPr lang="en-US" sz="186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animEffect transition="in" filter="fade">
                                      <p:cBhvr>
                                        <p:cTn id="37" dur="250"/>
                                        <p:tgtEl>
                                          <p:spTgt spid="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250" fill="hold"/>
                                        <p:tgtEl>
                                          <p:spTgt spid="6"/>
                                        </p:tgtEl>
                                        <p:attrNameLst>
                                          <p:attrName>ppt_w</p:attrName>
                                        </p:attrNameLst>
                                      </p:cBhvr>
                                      <p:tavLst>
                                        <p:tav tm="0">
                                          <p:val>
                                            <p:fltVal val="0"/>
                                          </p:val>
                                        </p:tav>
                                        <p:tav tm="100000">
                                          <p:val>
                                            <p:strVal val="#ppt_w"/>
                                          </p:val>
                                        </p:tav>
                                      </p:tavLst>
                                    </p:anim>
                                    <p:anim calcmode="lin" valueType="num">
                                      <p:cBhvr>
                                        <p:cTn id="42" dur="250" fill="hold"/>
                                        <p:tgtEl>
                                          <p:spTgt spid="6"/>
                                        </p:tgtEl>
                                        <p:attrNameLst>
                                          <p:attrName>ppt_h</p:attrName>
                                        </p:attrNameLst>
                                      </p:cBhvr>
                                      <p:tavLst>
                                        <p:tav tm="0">
                                          <p:val>
                                            <p:fltVal val="0"/>
                                          </p:val>
                                        </p:tav>
                                        <p:tav tm="100000">
                                          <p:val>
                                            <p:strVal val="#ppt_h"/>
                                          </p:val>
                                        </p:tav>
                                      </p:tavLst>
                                    </p:anim>
                                    <p:animEffect transition="in" filter="fade">
                                      <p:cBhvr>
                                        <p:cTn id="43" dur="250"/>
                                        <p:tgtEl>
                                          <p:spTgt spid="6"/>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childTnLst>
                          </p:cTn>
                        </p:par>
                        <p:par>
                          <p:cTn id="54" fill="hold">
                            <p:stCondLst>
                              <p:cond delay="5000"/>
                            </p:stCondLst>
                            <p:childTnLst>
                              <p:par>
                                <p:cTn id="55" presetID="10" presetClass="entr" presetSubtype="0" fill="hold" grpId="0"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fade">
                                      <p:cBhvr>
                                        <p:cTn id="57" dur="500"/>
                                        <p:tgtEl>
                                          <p:spTgt spid="57"/>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childTnLst>
                          </p:cTn>
                        </p:par>
                        <p:par>
                          <p:cTn id="66" fill="hold">
                            <p:stCondLst>
                              <p:cond delay="6500"/>
                            </p:stCondLst>
                            <p:childTnLst>
                              <p:par>
                                <p:cTn id="67" presetID="10"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500"/>
                                        <p:tgtEl>
                                          <p:spTgt spid="87"/>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Effect transition="in" filter="fade">
                                      <p:cBhvr>
                                        <p:cTn id="77" dur="500"/>
                                        <p:tgtEl>
                                          <p:spTgt spid="63"/>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500"/>
                                        <p:tgtEl>
                                          <p:spTgt spid="65"/>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500"/>
                                        <p:tgtEl>
                                          <p:spTgt spid="64"/>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fade">
                                      <p:cBhvr>
                                        <p:cTn id="89" dur="500"/>
                                        <p:tgtEl>
                                          <p:spTgt spid="75"/>
                                        </p:tgtEl>
                                      </p:cBhvr>
                                    </p:animEffect>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500"/>
                                        <p:tgtEl>
                                          <p:spTgt spid="77"/>
                                        </p:tgtEl>
                                      </p:cBhvr>
                                    </p:animEffect>
                                  </p:childTnLst>
                                </p:cTn>
                              </p:par>
                            </p:childTnLst>
                          </p:cTn>
                        </p:par>
                        <p:par>
                          <p:cTn id="94" fill="hold">
                            <p:stCondLst>
                              <p:cond delay="10000"/>
                            </p:stCondLst>
                            <p:childTnLst>
                              <p:par>
                                <p:cTn id="95" presetID="10" presetClass="entr" presetSubtype="0" fill="hold" grpId="0" nodeType="afterEffect">
                                  <p:stCondLst>
                                    <p:cond delay="0"/>
                                  </p:stCondLst>
                                  <p:childTnLst>
                                    <p:set>
                                      <p:cBhvr>
                                        <p:cTn id="96" dur="1" fill="hold">
                                          <p:stCondLst>
                                            <p:cond delay="0"/>
                                          </p:stCondLst>
                                        </p:cTn>
                                        <p:tgtEl>
                                          <p:spTgt spid="76"/>
                                        </p:tgtEl>
                                        <p:attrNameLst>
                                          <p:attrName>style.visibility</p:attrName>
                                        </p:attrNameLst>
                                      </p:cBhvr>
                                      <p:to>
                                        <p:strVal val="visible"/>
                                      </p:to>
                                    </p:set>
                                    <p:animEffect transition="in" filter="fade">
                                      <p:cBhvr>
                                        <p:cTn id="97" dur="500"/>
                                        <p:tgtEl>
                                          <p:spTgt spid="76"/>
                                        </p:tgtEl>
                                      </p:cBhvr>
                                    </p:animEffect>
                                  </p:childTnLst>
                                </p:cTn>
                              </p:par>
                            </p:childTnLst>
                          </p:cTn>
                        </p:par>
                        <p:par>
                          <p:cTn id="98" fill="hold">
                            <p:stCondLst>
                              <p:cond delay="10500"/>
                            </p:stCondLst>
                            <p:childTnLst>
                              <p:par>
                                <p:cTn id="99" presetID="10" presetClass="entr" presetSubtype="0"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Effect transition="in" filter="fade">
                                      <p:cBhvr>
                                        <p:cTn id="101" dur="500"/>
                                        <p:tgtEl>
                                          <p:spTgt spid="78"/>
                                        </p:tgtEl>
                                      </p:cBhvr>
                                    </p:animEffect>
                                  </p:childTnLst>
                                </p:cTn>
                              </p:par>
                            </p:childTnLst>
                          </p:cTn>
                        </p:par>
                        <p:par>
                          <p:cTn id="102" fill="hold">
                            <p:stCondLst>
                              <p:cond delay="11000"/>
                            </p:stCondLst>
                            <p:childTnLst>
                              <p:par>
                                <p:cTn id="103" presetID="10" presetClass="entr" presetSubtype="0" fill="hold" grpId="0"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500"/>
                                        <p:tgtEl>
                                          <p:spTgt spid="80"/>
                                        </p:tgtEl>
                                      </p:cBhvr>
                                    </p:animEffect>
                                  </p:childTnLst>
                                </p:cTn>
                              </p:par>
                            </p:childTnLst>
                          </p:cTn>
                        </p:par>
                        <p:par>
                          <p:cTn id="106" fill="hold">
                            <p:stCondLst>
                              <p:cond delay="11500"/>
                            </p:stCondLst>
                            <p:childTnLst>
                              <p:par>
                                <p:cTn id="107" presetID="10" presetClass="entr" presetSubtype="0" fill="hold" grpId="0" nodeType="afterEffect">
                                  <p:stCondLst>
                                    <p:cond delay="0"/>
                                  </p:stCondLst>
                                  <p:childTnLst>
                                    <p:set>
                                      <p:cBhvr>
                                        <p:cTn id="108" dur="1" fill="hold">
                                          <p:stCondLst>
                                            <p:cond delay="0"/>
                                          </p:stCondLst>
                                        </p:cTn>
                                        <p:tgtEl>
                                          <p:spTgt spid="79"/>
                                        </p:tgtEl>
                                        <p:attrNameLst>
                                          <p:attrName>style.visibility</p:attrName>
                                        </p:attrNameLst>
                                      </p:cBhvr>
                                      <p:to>
                                        <p:strVal val="visible"/>
                                      </p:to>
                                    </p:set>
                                    <p:animEffect transition="in" filter="fade">
                                      <p:cBhvr>
                                        <p:cTn id="109" dur="500"/>
                                        <p:tgtEl>
                                          <p:spTgt spid="79"/>
                                        </p:tgtEl>
                                      </p:cBhvr>
                                    </p:animEffect>
                                  </p:childTnLst>
                                </p:cTn>
                              </p:par>
                            </p:childTnLst>
                          </p:cTn>
                        </p:par>
                        <p:par>
                          <p:cTn id="110" fill="hold">
                            <p:stCondLst>
                              <p:cond delay="12000"/>
                            </p:stCondLst>
                            <p:childTnLst>
                              <p:par>
                                <p:cTn id="111" presetID="10" presetClass="entr" presetSubtype="0" fill="hold" grpId="0" nodeType="after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childTnLst>
                                </p:cTn>
                              </p:par>
                            </p:childTnLst>
                          </p:cTn>
                        </p:par>
                        <p:par>
                          <p:cTn id="114" fill="hold">
                            <p:stCondLst>
                              <p:cond delay="12500"/>
                            </p:stCondLst>
                            <p:childTnLst>
                              <p:par>
                                <p:cTn id="115" presetID="10" presetClass="entr" presetSubtype="0" fill="hold" grpId="0" nodeType="afterEffect">
                                  <p:stCondLst>
                                    <p:cond delay="0"/>
                                  </p:stCondLst>
                                  <p:childTnLst>
                                    <p:set>
                                      <p:cBhvr>
                                        <p:cTn id="116" dur="1" fill="hold">
                                          <p:stCondLst>
                                            <p:cond delay="0"/>
                                          </p:stCondLst>
                                        </p:cTn>
                                        <p:tgtEl>
                                          <p:spTgt spid="83"/>
                                        </p:tgtEl>
                                        <p:attrNameLst>
                                          <p:attrName>style.visibility</p:attrName>
                                        </p:attrNameLst>
                                      </p:cBhvr>
                                      <p:to>
                                        <p:strVal val="visible"/>
                                      </p:to>
                                    </p:set>
                                    <p:animEffect transition="in" filter="fade">
                                      <p:cBhvr>
                                        <p:cTn id="117" dur="500"/>
                                        <p:tgtEl>
                                          <p:spTgt spid="83"/>
                                        </p:tgtEl>
                                      </p:cBhvr>
                                    </p:animEffect>
                                  </p:childTnLst>
                                </p:cTn>
                              </p:par>
                            </p:childTnLst>
                          </p:cTn>
                        </p:par>
                        <p:par>
                          <p:cTn id="118" fill="hold">
                            <p:stCondLst>
                              <p:cond delay="13000"/>
                            </p:stCondLst>
                            <p:childTnLst>
                              <p:par>
                                <p:cTn id="119" presetID="10" presetClass="entr" presetSubtype="0" fill="hold" grpId="0" nodeType="afterEffect">
                                  <p:stCondLst>
                                    <p:cond delay="0"/>
                                  </p:stCondLst>
                                  <p:childTnLst>
                                    <p:set>
                                      <p:cBhvr>
                                        <p:cTn id="120" dur="1" fill="hold">
                                          <p:stCondLst>
                                            <p:cond delay="0"/>
                                          </p:stCondLst>
                                        </p:cTn>
                                        <p:tgtEl>
                                          <p:spTgt spid="82"/>
                                        </p:tgtEl>
                                        <p:attrNameLst>
                                          <p:attrName>style.visibility</p:attrName>
                                        </p:attrNameLst>
                                      </p:cBhvr>
                                      <p:to>
                                        <p:strVal val="visible"/>
                                      </p:to>
                                    </p:set>
                                    <p:animEffect transition="in" filter="fade">
                                      <p:cBhvr>
                                        <p:cTn id="121"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ldLvl="0" animBg="1"/>
      <p:bldP spid="11" grpId="0" bldLvl="0" animBg="1"/>
      <p:bldP spid="7" grpId="0" bldLvl="0" animBg="1"/>
      <p:bldP spid="8" grpId="0" bldLvl="0" animBg="1"/>
      <p:bldP spid="9" grpId="0" bldLvl="0" animBg="1"/>
      <p:bldP spid="56" grpId="0"/>
      <p:bldP spid="57" grpId="0"/>
      <p:bldP spid="60" grpId="0"/>
      <p:bldP spid="61" grpId="0"/>
      <p:bldP spid="62" grpId="0"/>
      <p:bldP spid="63" grpId="0"/>
      <p:bldP spid="64" grpId="0"/>
      <p:bldP spid="65" grpId="0"/>
      <p:bldP spid="75" grpId="0"/>
      <p:bldP spid="76" grpId="0"/>
      <p:bldP spid="77" grpId="0"/>
      <p:bldP spid="78" grpId="0"/>
      <p:bldP spid="79" grpId="0"/>
      <p:bldP spid="80" grpId="0"/>
      <p:bldP spid="81" grpId="0"/>
      <p:bldP spid="82" grpId="0"/>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占位符 18" descr="D:\办公资源网录入\PPT录入素材\1.jpg1"/>
          <p:cNvPicPr>
            <a:picLocks noGrp="1" noChangeAspect="1"/>
          </p:cNvPicPr>
          <p:nvPr>
            <p:ph type="pic" sz="quarter" idx="4294967295"/>
          </p:nvPr>
        </p:nvPicPr>
        <p:blipFill>
          <a:blip r:embed="rId3"/>
          <a:srcRect/>
          <a:stretch>
            <a:fillRect/>
          </a:stretch>
        </p:blipFill>
        <p:spPr>
          <a:xfrm>
            <a:off x="1505" y="1719156"/>
            <a:ext cx="3070526" cy="2046735"/>
          </a:xfrm>
          <a:prstGeom prst="rect">
            <a:avLst/>
          </a:prstGeom>
          <a:solidFill>
            <a:schemeClr val="accent2"/>
          </a:solidFill>
        </p:spPr>
      </p:pic>
      <p:sp>
        <p:nvSpPr>
          <p:cNvPr id="6" name="Rectangle 5"/>
          <p:cNvSpPr/>
          <p:nvPr/>
        </p:nvSpPr>
        <p:spPr>
          <a:xfrm>
            <a:off x="4523708" y="1646332"/>
            <a:ext cx="3144586" cy="2192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6673" tIns="43335" rIns="86673" bIns="43335" rtlCol="0" anchor="ctr"/>
          <a:lstStyle/>
          <a:p>
            <a:pPr algn="ctr">
              <a:lnSpc>
                <a:spcPct val="150000"/>
              </a:lnSpc>
            </a:pPr>
            <a:endParaRPr lang="id-ID" sz="2400">
              <a:latin typeface="Arial" panose="020B0604020202020204" pitchFamily="34" charset="0"/>
              <a:ea typeface="微软雅黑" panose="020B0503020204020204" pitchFamily="34" charset="-122"/>
              <a:sym typeface="Arial" panose="020B0604020202020204" pitchFamily="34" charset="0"/>
            </a:endParaRPr>
          </a:p>
        </p:txBody>
      </p:sp>
      <p:sp>
        <p:nvSpPr>
          <p:cNvPr id="7" name="Rectangle 6"/>
          <p:cNvSpPr/>
          <p:nvPr/>
        </p:nvSpPr>
        <p:spPr>
          <a:xfrm>
            <a:off x="7704860" y="1646332"/>
            <a:ext cx="3144586" cy="219250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6673" tIns="43335" rIns="86673" bIns="43335" rtlCol="0" anchor="ctr"/>
          <a:lstStyle/>
          <a:p>
            <a:pPr algn="ctr">
              <a:lnSpc>
                <a:spcPct val="150000"/>
              </a:lnSpc>
            </a:pPr>
            <a:endParaRPr lang="id-ID" sz="2400">
              <a:latin typeface="Arial" panose="020B0604020202020204" pitchFamily="34" charset="0"/>
              <a:ea typeface="微软雅黑" panose="020B0503020204020204" pitchFamily="34" charset="-122"/>
              <a:sym typeface="Arial" panose="020B0604020202020204" pitchFamily="34" charset="0"/>
            </a:endParaRPr>
          </a:p>
        </p:txBody>
      </p:sp>
      <p:sp>
        <p:nvSpPr>
          <p:cNvPr id="10" name="Text Placeholder 32"/>
          <p:cNvSpPr txBox="1"/>
          <p:nvPr/>
        </p:nvSpPr>
        <p:spPr>
          <a:xfrm>
            <a:off x="4819956" y="2328080"/>
            <a:ext cx="2540582" cy="123380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065"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a:t>
            </a:r>
            <a:endParaRPr lang="en-US" sz="1065"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 Placeholder 33"/>
          <p:cNvSpPr txBox="1"/>
          <p:nvPr/>
        </p:nvSpPr>
        <p:spPr>
          <a:xfrm>
            <a:off x="4819956" y="2020512"/>
            <a:ext cx="2540582" cy="20574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zh-CN" altLang="en-US" sz="1335" b="1"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AU" sz="1335"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 Placeholder 32"/>
          <p:cNvSpPr txBox="1"/>
          <p:nvPr/>
        </p:nvSpPr>
        <p:spPr>
          <a:xfrm>
            <a:off x="7843735" y="1857451"/>
            <a:ext cx="2845413" cy="185420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endParaRPr lang="en-US" altLang="zh-CN" sz="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just">
              <a:lnSpc>
                <a:spcPct val="150000"/>
              </a:lnSpc>
              <a:buFont typeface="Wingdings" panose="05000000000000000000" pitchFamily="2" charset="2"/>
              <a:buChar char="ü"/>
            </a:pPr>
            <a:r>
              <a:rPr lang="zh-CN" altLang="en-US" sz="8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a:t>
            </a:r>
          </a:p>
        </p:txBody>
      </p:sp>
      <p:sp>
        <p:nvSpPr>
          <p:cNvPr id="13" name="Text Placeholder 32"/>
          <p:cNvSpPr txBox="1"/>
          <p:nvPr/>
        </p:nvSpPr>
        <p:spPr>
          <a:xfrm>
            <a:off x="1342555" y="4595689"/>
            <a:ext cx="5026475" cy="1235710"/>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50000"/>
              </a:lnSpc>
              <a:buNone/>
            </a:pPr>
            <a:r>
              <a:rPr lang="zh-CN" altLang="en-US" sz="133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sz="133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Oval 22"/>
          <p:cNvSpPr/>
          <p:nvPr/>
        </p:nvSpPr>
        <p:spPr>
          <a:xfrm>
            <a:off x="7067733" y="4306403"/>
            <a:ext cx="585610" cy="58572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6673" tIns="43335" rIns="86673" bIns="43335" rtlCol="0" anchor="ctr"/>
          <a:lstStyle/>
          <a:p>
            <a:pPr algn="ctr">
              <a:lnSpc>
                <a:spcPct val="150000"/>
              </a:lnSpc>
            </a:pPr>
            <a:r>
              <a:rPr 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24" name="Text Placeholder 32"/>
          <p:cNvSpPr txBox="1"/>
          <p:nvPr/>
        </p:nvSpPr>
        <p:spPr>
          <a:xfrm>
            <a:off x="7848875" y="4527615"/>
            <a:ext cx="3000571" cy="49339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20000"/>
              </a:lnSpc>
              <a:defRPr sz="1800">
                <a:solidFill>
                  <a:srgbClr val="000000"/>
                </a:solidFill>
              </a:defRPr>
            </a:pPr>
            <a:r>
              <a:rPr lang="zh-CN" altLang="en-US" sz="133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 Placeholder 33"/>
          <p:cNvSpPr txBox="1"/>
          <p:nvPr/>
        </p:nvSpPr>
        <p:spPr>
          <a:xfrm>
            <a:off x="8078100" y="4262126"/>
            <a:ext cx="2336564" cy="28702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86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sz="186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Oval 25"/>
          <p:cNvSpPr/>
          <p:nvPr/>
        </p:nvSpPr>
        <p:spPr>
          <a:xfrm>
            <a:off x="7067733" y="5293052"/>
            <a:ext cx="585610" cy="58572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6673" tIns="43335" rIns="86673" bIns="43335" rtlCol="0" anchor="ctr"/>
          <a:lstStyle/>
          <a:p>
            <a:pPr lvl="0" algn="ctr">
              <a:lnSpc>
                <a:spcPct val="150000"/>
              </a:lnSpc>
            </a:pPr>
            <a:r>
              <a:rPr lang="en-AU" sz="1600" dirty="0">
                <a:solidFill>
                  <a:srgbClr val="FFFFFF"/>
                </a:solidFill>
                <a:latin typeface="Arial" panose="020B0604020202020204" pitchFamily="34" charset="0"/>
                <a:ea typeface="微软雅黑" panose="020B0503020204020204" pitchFamily="34" charset="-122"/>
                <a:sym typeface="Arial" panose="020B0604020202020204" pitchFamily="34" charset="0"/>
              </a:rPr>
              <a:t>02</a:t>
            </a:r>
            <a:endParaRPr lang="en-US" sz="16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 Placeholder 32"/>
          <p:cNvSpPr txBox="1"/>
          <p:nvPr/>
        </p:nvSpPr>
        <p:spPr>
          <a:xfrm>
            <a:off x="7848875" y="5514264"/>
            <a:ext cx="3000571" cy="493395"/>
          </a:xfrm>
          <a:prstGeom prst="rect">
            <a:avLst/>
          </a:prstGeom>
        </p:spPr>
        <p:txBody>
          <a:bodyPr wrap="square"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20000"/>
              </a:lnSpc>
              <a:defRPr sz="1800">
                <a:solidFill>
                  <a:srgbClr val="000000"/>
                </a:solidFill>
              </a:defRPr>
            </a:pPr>
            <a:r>
              <a:rPr lang="zh-CN" altLang="en-US" sz="1335"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请替换文字内容，点击添加相关标题文字，修改文字内容</a:t>
            </a:r>
            <a:endParaRPr lang="zh-CN" altLang="en-US" sz="106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 Placeholder 33"/>
          <p:cNvSpPr txBox="1"/>
          <p:nvPr/>
        </p:nvSpPr>
        <p:spPr>
          <a:xfrm>
            <a:off x="8078100" y="5248776"/>
            <a:ext cx="2336564" cy="287020"/>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None/>
            </a:pPr>
            <a:r>
              <a:rPr lang="zh-CN" altLang="en-US" sz="186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AU" sz="186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 Placeholder 32"/>
          <p:cNvSpPr txBox="1"/>
          <p:nvPr/>
        </p:nvSpPr>
        <p:spPr>
          <a:xfrm>
            <a:off x="1342555" y="4224118"/>
            <a:ext cx="4473113" cy="431165"/>
          </a:xfrm>
          <a:prstGeom prst="rect">
            <a:avLst/>
          </a:prstGeom>
        </p:spPr>
        <p:txBody>
          <a:bodyPr lIns="0" tIns="0" rIns="0" bIns="0">
            <a:sp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buNone/>
            </a:pPr>
            <a:r>
              <a:rPr lang="zh-CN" altLang="en-US" sz="186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文字内容</a:t>
            </a:r>
            <a:endParaRPr lang="en-US" sz="1865" b="1"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13" grpId="0"/>
      <p:bldP spid="23" grpId="0" bldLvl="0" animBg="1"/>
      <p:bldP spid="24" grpId="0"/>
      <p:bldP spid="25" grpId="0"/>
      <p:bldP spid="26" grpId="0" bldLvl="0" animBg="1"/>
      <p:bldP spid="27" grpId="0"/>
      <p:bldP spid="28"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050007" y="1864197"/>
            <a:ext cx="1727680" cy="242651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05841" tIns="52921" rIns="105841" bIns="52921"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3714436" y="1864197"/>
            <a:ext cx="1727680" cy="242651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05841" tIns="52921" rIns="105841" bIns="52921"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
          <p:cNvSpPr/>
          <p:nvPr/>
        </p:nvSpPr>
        <p:spPr bwMode="auto">
          <a:xfrm>
            <a:off x="1515247" y="2774138"/>
            <a:ext cx="1316328" cy="151657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05841" tIns="52921" rIns="105841" bIns="52921"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
          <p:cNvSpPr/>
          <p:nvPr/>
        </p:nvSpPr>
        <p:spPr bwMode="auto">
          <a:xfrm>
            <a:off x="2831575" y="1560885"/>
            <a:ext cx="1943640" cy="272982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05841" tIns="52921" rIns="105841" bIns="52921"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4596498" y="2285622"/>
            <a:ext cx="1727680" cy="200508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05841" tIns="52921" rIns="105841" bIns="52921"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
          <p:cNvSpPr/>
          <p:nvPr/>
        </p:nvSpPr>
        <p:spPr bwMode="auto">
          <a:xfrm>
            <a:off x="5413362" y="1864197"/>
            <a:ext cx="1727680" cy="242651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05841" tIns="52921" rIns="105841" bIns="52921"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6482438" y="2774138"/>
            <a:ext cx="1316328" cy="151657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05841" tIns="52921" rIns="105841" bIns="52921"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7157398" y="1864197"/>
            <a:ext cx="1727680" cy="242651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05841" tIns="52921" rIns="105841" bIns="52921"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8937717" y="1864197"/>
            <a:ext cx="1727680" cy="2426510"/>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05841" tIns="52921" rIns="105841" bIns="52921"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7973480" y="1560885"/>
            <a:ext cx="1943640" cy="2729823"/>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05841" tIns="52921" rIns="105841" bIns="52921"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36"/>
          <p:cNvGrpSpPr/>
          <p:nvPr/>
        </p:nvGrpSpPr>
        <p:grpSpPr>
          <a:xfrm>
            <a:off x="1626907" y="4447455"/>
            <a:ext cx="1021080" cy="877913"/>
            <a:chOff x="796973" y="3281022"/>
            <a:chExt cx="882096" cy="758271"/>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20"/>
            <p:cNvGrpSpPr/>
            <p:nvPr/>
          </p:nvGrpSpPr>
          <p:grpSpPr>
            <a:xfrm>
              <a:off x="796973" y="3475474"/>
              <a:ext cx="882096" cy="563819"/>
              <a:chOff x="854580" y="3705902"/>
              <a:chExt cx="882096" cy="563819"/>
            </a:xfrm>
          </p:grpSpPr>
          <p:sp>
            <p:nvSpPr>
              <p:cNvPr id="59" name="TextBox 58"/>
              <p:cNvSpPr txBox="1"/>
              <p:nvPr/>
            </p:nvSpPr>
            <p:spPr>
              <a:xfrm>
                <a:off x="854580" y="4056918"/>
                <a:ext cx="882096" cy="212803"/>
              </a:xfrm>
              <a:prstGeom prst="rect">
                <a:avLst/>
              </a:prstGeom>
              <a:noFill/>
            </p:spPr>
            <p:txBody>
              <a:bodyPr wrap="none" lIns="0" tIns="0" rIns="0" bIns="0" rtlCol="0" anchor="t">
                <a:spAutoFit/>
              </a:bodyPr>
              <a:lstStyle/>
              <a:p>
                <a:pPr algn="ctr">
                  <a:lnSpc>
                    <a:spcPct val="120000"/>
                  </a:lnSpc>
                </a:pPr>
                <a:r>
                  <a:rPr lang="zh-CN" alt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9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482125" y="4447447"/>
            <a:ext cx="1021080" cy="1254335"/>
            <a:chOff x="1454318" y="3281022"/>
            <a:chExt cx="882099" cy="1083396"/>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07"/>
            <p:cNvGrpSpPr/>
            <p:nvPr/>
          </p:nvGrpSpPr>
          <p:grpSpPr>
            <a:xfrm>
              <a:off x="1454318" y="3475474"/>
              <a:ext cx="882099" cy="888944"/>
              <a:chOff x="1503114" y="3705902"/>
              <a:chExt cx="882099" cy="888944"/>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503114" y="4382042"/>
                <a:ext cx="882099" cy="212804"/>
              </a:xfrm>
              <a:prstGeom prst="rect">
                <a:avLst/>
              </a:prstGeom>
              <a:noFill/>
            </p:spPr>
            <p:txBody>
              <a:bodyPr wrap="none" lIns="0" tIns="0" rIns="0" bIns="0" rtlCol="0" anchor="t">
                <a:spAutoFit/>
              </a:bodyPr>
              <a:lstStyle/>
              <a:p>
                <a:pPr algn="ctr">
                  <a:lnSpc>
                    <a:spcPct val="120000"/>
                  </a:lnSpc>
                </a:pPr>
                <a:r>
                  <a:rPr lang="zh-CN" alt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136"/>
          <p:cNvGrpSpPr/>
          <p:nvPr/>
        </p:nvGrpSpPr>
        <p:grpSpPr>
          <a:xfrm>
            <a:off x="3337340" y="4447451"/>
            <a:ext cx="1021080" cy="877917"/>
            <a:chOff x="796976" y="3281022"/>
            <a:chExt cx="882099" cy="758275"/>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20"/>
            <p:cNvGrpSpPr/>
            <p:nvPr/>
          </p:nvGrpSpPr>
          <p:grpSpPr>
            <a:xfrm>
              <a:off x="796976" y="3475474"/>
              <a:ext cx="882099" cy="563823"/>
              <a:chOff x="854583" y="3705902"/>
              <a:chExt cx="882099" cy="563823"/>
            </a:xfrm>
          </p:grpSpPr>
          <p:sp>
            <p:nvSpPr>
              <p:cNvPr id="104" name="TextBox 103"/>
              <p:cNvSpPr txBox="1"/>
              <p:nvPr/>
            </p:nvSpPr>
            <p:spPr>
              <a:xfrm>
                <a:off x="854583" y="4056922"/>
                <a:ext cx="882099" cy="212803"/>
              </a:xfrm>
              <a:prstGeom prst="rect">
                <a:avLst/>
              </a:prstGeom>
              <a:noFill/>
            </p:spPr>
            <p:txBody>
              <a:bodyPr wrap="none" lIns="0" tIns="0" rIns="0" bIns="0" rtlCol="0" anchor="t">
                <a:spAutoFit/>
              </a:bodyPr>
              <a:lstStyle/>
              <a:p>
                <a:pPr algn="ctr">
                  <a:lnSpc>
                    <a:spcPct val="120000"/>
                  </a:lnSpc>
                </a:pPr>
                <a:r>
                  <a:rPr lang="zh-CN" alt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192557" y="4447447"/>
            <a:ext cx="1021080" cy="1254335"/>
            <a:chOff x="1454318" y="3281022"/>
            <a:chExt cx="882099" cy="1083396"/>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107"/>
            <p:cNvGrpSpPr/>
            <p:nvPr/>
          </p:nvGrpSpPr>
          <p:grpSpPr>
            <a:xfrm>
              <a:off x="1454318" y="3475474"/>
              <a:ext cx="882099" cy="888944"/>
              <a:chOff x="1503114" y="3705902"/>
              <a:chExt cx="882099" cy="888944"/>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503114" y="4382042"/>
                <a:ext cx="882099" cy="212804"/>
              </a:xfrm>
              <a:prstGeom prst="rect">
                <a:avLst/>
              </a:prstGeom>
              <a:noFill/>
            </p:spPr>
            <p:txBody>
              <a:bodyPr wrap="none" lIns="0" tIns="0" rIns="0" bIns="0" rtlCol="0" anchor="t">
                <a:spAutoFit/>
              </a:bodyPr>
              <a:lstStyle/>
              <a:p>
                <a:pPr algn="ctr">
                  <a:lnSpc>
                    <a:spcPct val="120000"/>
                  </a:lnSpc>
                </a:pPr>
                <a:r>
                  <a:rPr lang="zh-CN" alt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36"/>
          <p:cNvGrpSpPr/>
          <p:nvPr/>
        </p:nvGrpSpPr>
        <p:grpSpPr>
          <a:xfrm>
            <a:off x="5047775" y="4447451"/>
            <a:ext cx="1021080" cy="877917"/>
            <a:chOff x="796976" y="3281022"/>
            <a:chExt cx="882099" cy="758275"/>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20"/>
            <p:cNvGrpSpPr/>
            <p:nvPr/>
          </p:nvGrpSpPr>
          <p:grpSpPr>
            <a:xfrm>
              <a:off x="796976" y="3475474"/>
              <a:ext cx="882099" cy="563823"/>
              <a:chOff x="854583" y="3705902"/>
              <a:chExt cx="882099" cy="563823"/>
            </a:xfrm>
          </p:grpSpPr>
          <p:sp>
            <p:nvSpPr>
              <p:cNvPr id="114" name="TextBox 113"/>
              <p:cNvSpPr txBox="1"/>
              <p:nvPr/>
            </p:nvSpPr>
            <p:spPr>
              <a:xfrm>
                <a:off x="854583" y="4056922"/>
                <a:ext cx="882099" cy="212803"/>
              </a:xfrm>
              <a:prstGeom prst="rect">
                <a:avLst/>
              </a:prstGeom>
              <a:noFill/>
            </p:spPr>
            <p:txBody>
              <a:bodyPr wrap="none" lIns="0" tIns="0" rIns="0" bIns="0" rtlCol="0" anchor="t">
                <a:spAutoFit/>
              </a:bodyPr>
              <a:lstStyle/>
              <a:p>
                <a:pPr algn="ctr">
                  <a:lnSpc>
                    <a:spcPct val="120000"/>
                  </a:lnSpc>
                </a:pPr>
                <a:r>
                  <a:rPr lang="zh-CN" alt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5902991" y="4447447"/>
            <a:ext cx="1021080" cy="1254335"/>
            <a:chOff x="1454318" y="3281022"/>
            <a:chExt cx="882099" cy="1083396"/>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07"/>
            <p:cNvGrpSpPr/>
            <p:nvPr/>
          </p:nvGrpSpPr>
          <p:grpSpPr>
            <a:xfrm>
              <a:off x="1454318" y="3475474"/>
              <a:ext cx="882099" cy="888944"/>
              <a:chOff x="1503114" y="3705902"/>
              <a:chExt cx="882099" cy="888944"/>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503114" y="4382042"/>
                <a:ext cx="882099" cy="212804"/>
              </a:xfrm>
              <a:prstGeom prst="rect">
                <a:avLst/>
              </a:prstGeom>
              <a:noFill/>
            </p:spPr>
            <p:txBody>
              <a:bodyPr wrap="none" lIns="0" tIns="0" rIns="0" bIns="0" rtlCol="0" anchor="t">
                <a:spAutoFit/>
              </a:bodyPr>
              <a:lstStyle/>
              <a:p>
                <a:pPr algn="ctr">
                  <a:lnSpc>
                    <a:spcPct val="120000"/>
                  </a:lnSpc>
                </a:pPr>
                <a:r>
                  <a:rPr lang="zh-CN" alt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136"/>
          <p:cNvGrpSpPr/>
          <p:nvPr/>
        </p:nvGrpSpPr>
        <p:grpSpPr>
          <a:xfrm>
            <a:off x="6758209" y="4447451"/>
            <a:ext cx="1021080" cy="877917"/>
            <a:chOff x="796976" y="3281022"/>
            <a:chExt cx="882099" cy="758275"/>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20"/>
            <p:cNvGrpSpPr/>
            <p:nvPr/>
          </p:nvGrpSpPr>
          <p:grpSpPr>
            <a:xfrm>
              <a:off x="796976" y="3475474"/>
              <a:ext cx="882099" cy="563823"/>
              <a:chOff x="854583" y="3705902"/>
              <a:chExt cx="882099" cy="563823"/>
            </a:xfrm>
          </p:grpSpPr>
          <p:sp>
            <p:nvSpPr>
              <p:cNvPr id="124" name="TextBox 123"/>
              <p:cNvSpPr txBox="1"/>
              <p:nvPr/>
            </p:nvSpPr>
            <p:spPr>
              <a:xfrm>
                <a:off x="854583" y="4056922"/>
                <a:ext cx="882099" cy="212803"/>
              </a:xfrm>
              <a:prstGeom prst="rect">
                <a:avLst/>
              </a:prstGeom>
              <a:noFill/>
            </p:spPr>
            <p:txBody>
              <a:bodyPr wrap="none" lIns="0" tIns="0" rIns="0" bIns="0" rtlCol="0" anchor="t">
                <a:spAutoFit/>
              </a:bodyPr>
              <a:lstStyle/>
              <a:p>
                <a:pPr algn="ctr">
                  <a:lnSpc>
                    <a:spcPct val="120000"/>
                  </a:lnSpc>
                </a:pPr>
                <a:r>
                  <a:rPr lang="zh-CN" alt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7613423" y="4447447"/>
            <a:ext cx="1021080" cy="1254335"/>
            <a:chOff x="1454318" y="3281022"/>
            <a:chExt cx="882099" cy="1083396"/>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127"/>
            <p:cNvGrpSpPr/>
            <p:nvPr/>
          </p:nvGrpSpPr>
          <p:grpSpPr>
            <a:xfrm>
              <a:off x="1454318" y="3475474"/>
              <a:ext cx="882099" cy="888944"/>
              <a:chOff x="1503114" y="3705902"/>
              <a:chExt cx="882099" cy="888944"/>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503114" y="4382042"/>
                <a:ext cx="882099" cy="212804"/>
              </a:xfrm>
              <a:prstGeom prst="rect">
                <a:avLst/>
              </a:prstGeom>
              <a:noFill/>
            </p:spPr>
            <p:txBody>
              <a:bodyPr wrap="none" lIns="0" tIns="0" rIns="0" bIns="0" rtlCol="0" anchor="t">
                <a:spAutoFit/>
              </a:bodyPr>
              <a:lstStyle/>
              <a:p>
                <a:pPr algn="ctr">
                  <a:lnSpc>
                    <a:spcPct val="120000"/>
                  </a:lnSpc>
                </a:pPr>
                <a:r>
                  <a:rPr lang="zh-CN" alt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Group 136"/>
          <p:cNvGrpSpPr/>
          <p:nvPr/>
        </p:nvGrpSpPr>
        <p:grpSpPr>
          <a:xfrm>
            <a:off x="8468641" y="4447451"/>
            <a:ext cx="1021080" cy="877917"/>
            <a:chOff x="796976" y="3281022"/>
            <a:chExt cx="882099" cy="758275"/>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120"/>
            <p:cNvGrpSpPr/>
            <p:nvPr/>
          </p:nvGrpSpPr>
          <p:grpSpPr>
            <a:xfrm>
              <a:off x="796976" y="3475474"/>
              <a:ext cx="882099" cy="563823"/>
              <a:chOff x="854583" y="3705902"/>
              <a:chExt cx="882099" cy="563823"/>
            </a:xfrm>
          </p:grpSpPr>
          <p:sp>
            <p:nvSpPr>
              <p:cNvPr id="134" name="TextBox 133"/>
              <p:cNvSpPr txBox="1"/>
              <p:nvPr/>
            </p:nvSpPr>
            <p:spPr>
              <a:xfrm>
                <a:off x="854583" y="4056922"/>
                <a:ext cx="882099" cy="212803"/>
              </a:xfrm>
              <a:prstGeom prst="rect">
                <a:avLst/>
              </a:prstGeom>
              <a:noFill/>
            </p:spPr>
            <p:txBody>
              <a:bodyPr wrap="none" lIns="0" tIns="0" rIns="0" bIns="0" rtlCol="0" anchor="t">
                <a:spAutoFit/>
              </a:bodyPr>
              <a:lstStyle/>
              <a:p>
                <a:pPr algn="ctr">
                  <a:lnSpc>
                    <a:spcPct val="120000"/>
                  </a:lnSpc>
                </a:pPr>
                <a:r>
                  <a:rPr lang="zh-CN" alt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323855" y="4447447"/>
            <a:ext cx="1021080" cy="1254335"/>
            <a:chOff x="1454318" y="3281022"/>
            <a:chExt cx="882099" cy="1083396"/>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935"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7"/>
            <p:cNvGrpSpPr/>
            <p:nvPr/>
          </p:nvGrpSpPr>
          <p:grpSpPr>
            <a:xfrm>
              <a:off x="1454318" y="3475474"/>
              <a:ext cx="882099" cy="888944"/>
              <a:chOff x="1503114" y="3705902"/>
              <a:chExt cx="882099" cy="888944"/>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503114" y="4382042"/>
                <a:ext cx="882099" cy="212804"/>
              </a:xfrm>
              <a:prstGeom prst="rect">
                <a:avLst/>
              </a:prstGeom>
              <a:noFill/>
            </p:spPr>
            <p:txBody>
              <a:bodyPr wrap="none" lIns="0" tIns="0" rIns="0" bIns="0" rtlCol="0" anchor="t">
                <a:spAutoFit/>
              </a:bodyPr>
              <a:lstStyle/>
              <a:p>
                <a:pPr algn="ctr">
                  <a:lnSpc>
                    <a:spcPct val="120000"/>
                  </a:lnSpc>
                </a:pPr>
                <a:r>
                  <a:rPr lang="zh-CN" alt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335"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1" grpId="0" bldLvl="0" animBg="1"/>
      <p:bldP spid="17" grpId="0" bldLvl="0" animBg="1"/>
      <p:bldP spid="22" grpId="0" bldLvl="0" animBg="1"/>
      <p:bldP spid="27" grpId="0" bldLvl="0" animBg="1"/>
      <p:bldP spid="28" grpId="0" bldLvl="0" animBg="1"/>
      <p:bldP spid="29" grpId="0" bldLvl="0" animBg="1"/>
      <p:bldP spid="31" grpId="0" bldLvl="0" animBg="1"/>
      <p:bldP spid="32" grpId="0" bldLvl="0" animBg="1"/>
      <p:bldP spid="3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任意多边形 17"/>
          <p:cNvSpPr/>
          <p:nvPr/>
        </p:nvSpPr>
        <p:spPr bwMode="auto">
          <a:xfrm>
            <a:off x="2935703" y="595"/>
            <a:ext cx="5684710" cy="6092145"/>
          </a:xfrm>
          <a:custGeom>
            <a:avLst/>
            <a:gdLst>
              <a:gd name="T0" fmla="*/ 0 w 1641135"/>
              <a:gd name="T1" fmla="*/ 0 h 1714500"/>
              <a:gd name="T2" fmla="*/ 236550717 w 1641135"/>
              <a:gd name="T3" fmla="*/ 0 h 1714500"/>
              <a:gd name="T4" fmla="*/ 213100770 w 1641135"/>
              <a:gd name="T5" fmla="*/ 273440078 h 1714500"/>
              <a:gd name="T6" fmla="*/ 0 w 1641135"/>
              <a:gd name="T7" fmla="*/ 0 h 1714500"/>
              <a:gd name="T8" fmla="*/ 0 60000 65536"/>
              <a:gd name="T9" fmla="*/ 0 60000 65536"/>
              <a:gd name="T10" fmla="*/ 0 60000 65536"/>
              <a:gd name="T11" fmla="*/ 0 60000 65536"/>
              <a:gd name="T12" fmla="*/ 0 w 1641135"/>
              <a:gd name="T13" fmla="*/ 0 h 1714500"/>
              <a:gd name="T14" fmla="*/ 1641135 w 1641135"/>
              <a:gd name="T15" fmla="*/ 1714500 h 1714500"/>
            </a:gdLst>
            <a:ahLst/>
            <a:cxnLst>
              <a:cxn ang="T8">
                <a:pos x="T0" y="T1"/>
              </a:cxn>
              <a:cxn ang="T9">
                <a:pos x="T2" y="T3"/>
              </a:cxn>
              <a:cxn ang="T10">
                <a:pos x="T4" y="T5"/>
              </a:cxn>
              <a:cxn ang="T11">
                <a:pos x="T6" y="T7"/>
              </a:cxn>
            </a:cxnLst>
            <a:rect l="T12" t="T13" r="T14" b="T15"/>
            <a:pathLst>
              <a:path w="1641135" h="1714500">
                <a:moveTo>
                  <a:pt x="0" y="0"/>
                </a:moveTo>
                <a:lnTo>
                  <a:pt x="1641135" y="0"/>
                </a:lnTo>
                <a:lnTo>
                  <a:pt x="1478445" y="1714500"/>
                </a:lnTo>
                <a:lnTo>
                  <a:pt x="0" y="0"/>
                </a:lnTo>
                <a:close/>
              </a:path>
            </a:pathLst>
          </a:custGeom>
          <a:solidFill>
            <a:schemeClr val="accent2"/>
          </a:solidFill>
          <a:ln w="3175" cmpd="sng">
            <a:noFill/>
            <a:round/>
          </a:ln>
        </p:spPr>
        <p:txBody>
          <a:bodyPr lIns="86673" tIns="43335" rIns="86673" bIns="43335" anchor="ctr"/>
          <a:lstStyle/>
          <a:p>
            <a:endParaRPr lang="zh-CN" altLang="en-US" sz="2400"/>
          </a:p>
        </p:txBody>
      </p:sp>
      <p:sp>
        <p:nvSpPr>
          <p:cNvPr id="75778" name="任意多边形 12"/>
          <p:cNvSpPr/>
          <p:nvPr/>
        </p:nvSpPr>
        <p:spPr bwMode="auto">
          <a:xfrm>
            <a:off x="4530925" y="596"/>
            <a:ext cx="7659571" cy="6908994"/>
          </a:xfrm>
          <a:custGeom>
            <a:avLst/>
            <a:gdLst>
              <a:gd name="T0" fmla="*/ 3457570 w 7144661"/>
              <a:gd name="T1" fmla="*/ 0 h 6858000"/>
              <a:gd name="T2" fmla="*/ 7147365 w 7144661"/>
              <a:gd name="T3" fmla="*/ 0 h 6858000"/>
              <a:gd name="T4" fmla="*/ 7147365 w 7144661"/>
              <a:gd name="T5" fmla="*/ 6858000 h 6858000"/>
              <a:gd name="T6" fmla="*/ 0 w 7144661"/>
              <a:gd name="T7" fmla="*/ 6858000 h 6858000"/>
              <a:gd name="T8" fmla="*/ 3457570 w 7144661"/>
              <a:gd name="T9" fmla="*/ 0 h 6858000"/>
              <a:gd name="T10" fmla="*/ 0 60000 65536"/>
              <a:gd name="T11" fmla="*/ 0 60000 65536"/>
              <a:gd name="T12" fmla="*/ 0 60000 65536"/>
              <a:gd name="T13" fmla="*/ 0 60000 65536"/>
              <a:gd name="T14" fmla="*/ 0 60000 65536"/>
              <a:gd name="T15" fmla="*/ 0 w 7144661"/>
              <a:gd name="T16" fmla="*/ 0 h 6858000"/>
              <a:gd name="T17" fmla="*/ 7144661 w 7144661"/>
              <a:gd name="T18" fmla="*/ 6858000 h 6858000"/>
            </a:gdLst>
            <a:ahLst/>
            <a:cxnLst>
              <a:cxn ang="T10">
                <a:pos x="T0" y="T1"/>
              </a:cxn>
              <a:cxn ang="T11">
                <a:pos x="T2" y="T3"/>
              </a:cxn>
              <a:cxn ang="T12">
                <a:pos x="T4" y="T5"/>
              </a:cxn>
              <a:cxn ang="T13">
                <a:pos x="T6" y="T7"/>
              </a:cxn>
              <a:cxn ang="T14">
                <a:pos x="T8" y="T9"/>
              </a:cxn>
            </a:cxnLst>
            <a:rect l="T15" t="T16" r="T17" b="T18"/>
            <a:pathLst>
              <a:path w="7144661" h="6858000">
                <a:moveTo>
                  <a:pt x="3456261" y="0"/>
                </a:moveTo>
                <a:lnTo>
                  <a:pt x="7144661" y="0"/>
                </a:lnTo>
                <a:lnTo>
                  <a:pt x="7144661" y="6858000"/>
                </a:lnTo>
                <a:lnTo>
                  <a:pt x="0" y="6858000"/>
                </a:lnTo>
                <a:lnTo>
                  <a:pt x="3456261" y="0"/>
                </a:lnTo>
                <a:close/>
              </a:path>
            </a:pathLst>
          </a:custGeom>
          <a:blipFill dpi="0" rotWithShape="1">
            <a:blip r:embed="rId3"/>
            <a:srcRect/>
            <a:stretch>
              <a:fillRect b="-6156"/>
            </a:stretch>
          </a:blipFill>
          <a:ln w="3175" cmpd="sng">
            <a:noFill/>
            <a:round/>
          </a:ln>
        </p:spPr>
        <p:txBody>
          <a:bodyPr lIns="86673" tIns="43335" rIns="86673" bIns="43335" anchor="ctr"/>
          <a:lstStyle/>
          <a:p>
            <a:endParaRPr lang="zh-CN" altLang="en-US" sz="2400"/>
          </a:p>
        </p:txBody>
      </p:sp>
      <p:sp>
        <p:nvSpPr>
          <p:cNvPr id="5" name="文本框 4"/>
          <p:cNvSpPr txBox="1">
            <a:spLocks noChangeArrowheads="1"/>
          </p:cNvSpPr>
          <p:nvPr/>
        </p:nvSpPr>
        <p:spPr bwMode="auto">
          <a:xfrm>
            <a:off x="676854" y="4535433"/>
            <a:ext cx="4728414"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6673" tIns="43335" rIns="86673" bIns="43335">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6" name="矩形 5"/>
          <p:cNvSpPr/>
          <p:nvPr/>
        </p:nvSpPr>
        <p:spPr>
          <a:xfrm>
            <a:off x="771971" y="4384996"/>
            <a:ext cx="4504988" cy="784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6673" tIns="43335" rIns="86673" bIns="43335" rtlCol="0" anchor="ctr"/>
          <a:lstStyle/>
          <a:p>
            <a:pPr algn="ctr"/>
            <a:endParaRPr lang="zh-CN" altLang="en-US" sz="2400">
              <a:solidFill>
                <a:schemeClr val="bg1"/>
              </a:solidFill>
            </a:endParaRPr>
          </a:p>
        </p:txBody>
      </p:sp>
      <p:sp>
        <p:nvSpPr>
          <p:cNvPr id="9" name="文本框 8"/>
          <p:cNvSpPr txBox="1"/>
          <p:nvPr/>
        </p:nvSpPr>
        <p:spPr>
          <a:xfrm>
            <a:off x="668805" y="4005154"/>
            <a:ext cx="1603271" cy="373380"/>
          </a:xfrm>
          <a:prstGeom prst="rect">
            <a:avLst/>
          </a:prstGeom>
          <a:noFill/>
        </p:spPr>
        <p:txBody>
          <a:bodyPr wrap="square" lIns="86673" tIns="43335" rIns="86673" bIns="43335">
            <a:spAutoFit/>
          </a:bodyPr>
          <a:lstStyle/>
          <a:p>
            <a:r>
              <a:rPr lang="zh-CN" altLang="en-US" sz="1865" b="1" dirty="0">
                <a:solidFill>
                  <a:schemeClr val="tx1">
                    <a:lumMod val="65000"/>
                    <a:lumOff val="35000"/>
                  </a:schemeClr>
                </a:solidFill>
                <a:ea typeface="微软雅黑" panose="020B0503020204020204" pitchFamily="34" charset="-122"/>
              </a:rPr>
              <a:t>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prism isContent="1" isInverted="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1+#ppt_w/2"/>
                                          </p:val>
                                        </p:tav>
                                        <p:tav tm="100000">
                                          <p:val>
                                            <p:strVal val="#ppt_x"/>
                                          </p:val>
                                        </p:tav>
                                      </p:tavLst>
                                    </p:anim>
                                    <p:anim calcmode="lin" valueType="num">
                                      <p:cBhvr additive="base">
                                        <p:cTn id="8" dur="500" fill="hold"/>
                                        <p:tgtEl>
                                          <p:spTgt spid="7577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9" fill="hold" grpId="0" nodeType="afterEffect">
                                  <p:stCondLst>
                                    <p:cond delay="0"/>
                                  </p:stCondLst>
                                  <p:childTnLst>
                                    <p:set>
                                      <p:cBhvr>
                                        <p:cTn id="11" dur="1" fill="hold">
                                          <p:stCondLst>
                                            <p:cond delay="0"/>
                                          </p:stCondLst>
                                        </p:cTn>
                                        <p:tgtEl>
                                          <p:spTgt spid="75777"/>
                                        </p:tgtEl>
                                        <p:attrNameLst>
                                          <p:attrName>style.visibility</p:attrName>
                                        </p:attrNameLst>
                                      </p:cBhvr>
                                      <p:to>
                                        <p:strVal val="visible"/>
                                      </p:to>
                                    </p:set>
                                    <p:anim calcmode="lin" valueType="num">
                                      <p:cBhvr additive="base">
                                        <p:cTn id="12" dur="500" fill="hold"/>
                                        <p:tgtEl>
                                          <p:spTgt spid="75777"/>
                                        </p:tgtEl>
                                        <p:attrNameLst>
                                          <p:attrName>ppt_x</p:attrName>
                                        </p:attrNameLst>
                                      </p:cBhvr>
                                      <p:tavLst>
                                        <p:tav tm="0">
                                          <p:val>
                                            <p:strVal val="0-#ppt_w/2"/>
                                          </p:val>
                                        </p:tav>
                                        <p:tav tm="100000">
                                          <p:val>
                                            <p:strVal val="#ppt_x"/>
                                          </p:val>
                                        </p:tav>
                                      </p:tavLst>
                                    </p:anim>
                                    <p:anim calcmode="lin" valueType="num">
                                      <p:cBhvr additive="base">
                                        <p:cTn id="13" dur="500" fill="hold"/>
                                        <p:tgtEl>
                                          <p:spTgt spid="7577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anim calcmode="lin" valueType="num">
                                      <p:cBhvr>
                                        <p:cTn id="26" dur="500" fill="hold"/>
                                        <p:tgtEl>
                                          <p:spTgt spid="5"/>
                                        </p:tgtEl>
                                        <p:attrNameLst>
                                          <p:attrName>ppt_x</p:attrName>
                                        </p:attrNameLst>
                                      </p:cBhvr>
                                      <p:tavLst>
                                        <p:tav tm="0">
                                          <p:val>
                                            <p:strVal val="#ppt_x"/>
                                          </p:val>
                                        </p:tav>
                                        <p:tav tm="100000">
                                          <p:val>
                                            <p:strVal val="#ppt_x"/>
                                          </p:val>
                                        </p:tav>
                                      </p:tavLst>
                                    </p:anim>
                                    <p:anim calcmode="lin" valueType="num">
                                      <p:cBhvr>
                                        <p:cTn id="27"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7" grpId="0" bldLvl="0" animBg="1"/>
      <p:bldP spid="75778" grpId="0" bldLvl="0" animBg="1"/>
      <p:bldP spid="5" grpId="0"/>
      <p:bldP spid="6" grpId="0" bldLvl="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p:nvPr/>
        </p:nvGrpSpPr>
        <p:grpSpPr>
          <a:xfrm>
            <a:off x="1505" y="2202579"/>
            <a:ext cx="12188990" cy="2419852"/>
            <a:chOff x="170694" y="177982"/>
            <a:chExt cx="3936004" cy="781165"/>
          </a:xfrm>
        </p:grpSpPr>
        <p:sp>
          <p:nvSpPr>
            <p:cNvPr id="44" name="等腰三角形 43"/>
            <p:cNvSpPr/>
            <p:nvPr/>
          </p:nvSpPr>
          <p:spPr>
            <a:xfrm>
              <a:off x="1233863" y="177982"/>
              <a:ext cx="355284" cy="35651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5" name="等腰三角形 44"/>
            <p:cNvSpPr/>
            <p:nvPr/>
          </p:nvSpPr>
          <p:spPr>
            <a:xfrm flipV="1">
              <a:off x="200258" y="602633"/>
              <a:ext cx="355284" cy="35651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8" name="文本框 6"/>
            <p:cNvSpPr txBox="1"/>
            <p:nvPr/>
          </p:nvSpPr>
          <p:spPr>
            <a:xfrm>
              <a:off x="650907" y="284178"/>
              <a:ext cx="569115" cy="559001"/>
            </a:xfrm>
            <a:prstGeom prst="rect">
              <a:avLst/>
            </a:prstGeom>
            <a:noFill/>
          </p:spPr>
          <p:txBody>
            <a:bodyPr wrap="square" lIns="91417" tIns="45708" rIns="91417" bIns="45708" rtlCol="0">
              <a:spAutoFit/>
            </a:bodyPr>
            <a:lstStyle/>
            <a:p>
              <a:r>
                <a:rPr lang="en-US" altLang="zh-CN" sz="10665" dirty="0">
                  <a:solidFill>
                    <a:schemeClr val="bg1">
                      <a:lumMod val="95000"/>
                    </a:schemeClr>
                  </a:solidFill>
                  <a:latin typeface="Impact" panose="020B0806030902050204" pitchFamily="34" charset="0"/>
                </a:rPr>
                <a:t>04</a:t>
              </a:r>
              <a:endParaRPr lang="zh-CN" altLang="en-US" sz="10665" dirty="0">
                <a:solidFill>
                  <a:schemeClr val="bg1">
                    <a:lumMod val="95000"/>
                  </a:schemeClr>
                </a:solidFill>
                <a:latin typeface="Impact" panose="020B0806030902050204" pitchFamily="34" charset="0"/>
              </a:endParaRPr>
            </a:p>
          </p:txBody>
        </p:sp>
      </p:grpSp>
      <p:sp>
        <p:nvSpPr>
          <p:cNvPr id="49" name="TextBox 48"/>
          <p:cNvSpPr txBox="1"/>
          <p:nvPr/>
        </p:nvSpPr>
        <p:spPr>
          <a:xfrm>
            <a:off x="3971159" y="2729195"/>
            <a:ext cx="6732215" cy="828675"/>
          </a:xfrm>
          <a:prstGeom prst="rect">
            <a:avLst/>
          </a:prstGeom>
          <a:noFill/>
        </p:spPr>
        <p:txBody>
          <a:bodyPr wrap="square" lIns="91422" tIns="45710" rIns="91422" bIns="45710"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明年工作目标计划</a:t>
            </a:r>
            <a:endParaRPr lang="en-GB" altLang="zh-CN" sz="48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971159" y="3597797"/>
            <a:ext cx="4099932" cy="419100"/>
          </a:xfrm>
          <a:prstGeom prst="rect">
            <a:avLst/>
          </a:prstGeom>
          <a:noFill/>
        </p:spPr>
        <p:txBody>
          <a:bodyPr wrap="square" lIns="91422" tIns="45710" rIns="91422" bIns="45710" rtlCol="0">
            <a:spAutoFit/>
          </a:bodyPr>
          <a:lstStyle/>
          <a:p>
            <a:pPr eaLnBrk="0" hangingPunct="0"/>
            <a:r>
              <a:rPr lang="zh-CN" altLang="en-US" sz="21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177963" y="805215"/>
            <a:ext cx="3007637" cy="66241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4265" b="1" dirty="0">
                <a:solidFill>
                  <a:schemeClr val="accent1"/>
                </a:solidFill>
                <a:latin typeface="微软雅黑" panose="020B0503020204020204" pitchFamily="34" charset="-122"/>
                <a:ea typeface="微软雅黑" panose="020B0503020204020204" pitchFamily="34" charset="-122"/>
              </a:rPr>
              <a:t>目录</a:t>
            </a:r>
            <a:r>
              <a:rPr lang="en-US" altLang="zh-CN" sz="4265" b="1" dirty="0">
                <a:solidFill>
                  <a:schemeClr val="accent1"/>
                </a:solidFill>
                <a:latin typeface="微软雅黑" panose="020B0503020204020204" pitchFamily="34" charset="-122"/>
                <a:ea typeface="微软雅黑" panose="020B0503020204020204" pitchFamily="34" charset="-122"/>
              </a:rPr>
              <a:t>/</a:t>
            </a:r>
            <a:r>
              <a:rPr lang="en-US" altLang="zh-CN" sz="2400" b="1" dirty="0">
                <a:solidFill>
                  <a:schemeClr val="accent1"/>
                </a:solidFill>
                <a:latin typeface="微软雅黑" panose="020B0503020204020204" pitchFamily="34" charset="-122"/>
                <a:ea typeface="微软雅黑" panose="020B0503020204020204" pitchFamily="34" charset="-122"/>
              </a:rPr>
              <a:t>Contents</a:t>
            </a:r>
            <a:endParaRPr lang="en-GB" sz="2400" b="1" dirty="0">
              <a:solidFill>
                <a:schemeClr val="accent1"/>
              </a:solidFill>
              <a:latin typeface="微软雅黑" panose="020B0503020204020204" pitchFamily="34" charset="-122"/>
              <a:ea typeface="微软雅黑" panose="020B0503020204020204" pitchFamily="34" charset="-122"/>
            </a:endParaRPr>
          </a:p>
        </p:txBody>
      </p:sp>
      <p:grpSp>
        <p:nvGrpSpPr>
          <p:cNvPr id="2" name="组合 44"/>
          <p:cNvGrpSpPr/>
          <p:nvPr/>
        </p:nvGrpSpPr>
        <p:grpSpPr>
          <a:xfrm>
            <a:off x="3120409" y="1892947"/>
            <a:ext cx="1192051" cy="664845"/>
            <a:chOff x="2215144" y="927951"/>
            <a:chExt cx="1244730" cy="914122"/>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47" name="文本框 9"/>
            <p:cNvSpPr txBox="1"/>
            <p:nvPr/>
          </p:nvSpPr>
          <p:spPr>
            <a:xfrm>
              <a:off x="2393075" y="927951"/>
              <a:ext cx="1066799" cy="914122"/>
            </a:xfrm>
            <a:prstGeom prst="rect">
              <a:avLst/>
            </a:prstGeom>
            <a:noFill/>
          </p:spPr>
          <p:txBody>
            <a:bodyPr wrap="square" rtlCol="0">
              <a:spAutoFit/>
            </a:bodyPr>
            <a:lstStyle/>
            <a:p>
              <a:r>
                <a:rPr lang="en-US" altLang="zh-CN" sz="3730" dirty="0">
                  <a:solidFill>
                    <a:schemeClr val="bg1"/>
                  </a:solidFill>
                  <a:latin typeface="Impact" panose="020B0806030902050204" pitchFamily="34" charset="0"/>
                </a:rPr>
                <a:t>01</a:t>
              </a:r>
              <a:endParaRPr lang="zh-CN" altLang="en-US" sz="3730" dirty="0">
                <a:solidFill>
                  <a:schemeClr val="bg1"/>
                </a:solidFill>
                <a:latin typeface="Impact" panose="020B0806030902050204" pitchFamily="34" charset="0"/>
              </a:endParaRPr>
            </a:p>
          </p:txBody>
        </p:sp>
      </p:grpSp>
      <p:grpSp>
        <p:nvGrpSpPr>
          <p:cNvPr id="3" name="组合 47"/>
          <p:cNvGrpSpPr/>
          <p:nvPr/>
        </p:nvGrpSpPr>
        <p:grpSpPr>
          <a:xfrm>
            <a:off x="3120409" y="2799156"/>
            <a:ext cx="1192051" cy="672259"/>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0" name="文本框 10"/>
            <p:cNvSpPr txBox="1"/>
            <p:nvPr/>
          </p:nvSpPr>
          <p:spPr>
            <a:xfrm>
              <a:off x="2393075" y="1952311"/>
              <a:ext cx="1066799" cy="914124"/>
            </a:xfrm>
            <a:prstGeom prst="rect">
              <a:avLst/>
            </a:prstGeom>
            <a:noFill/>
          </p:spPr>
          <p:txBody>
            <a:bodyPr wrap="square" rtlCol="0">
              <a:spAutoFit/>
            </a:bodyPr>
            <a:lstStyle/>
            <a:p>
              <a:r>
                <a:rPr lang="en-US" altLang="zh-CN" sz="3730" dirty="0">
                  <a:solidFill>
                    <a:schemeClr val="bg1"/>
                  </a:solidFill>
                  <a:latin typeface="Impact" panose="020B0806030902050204" pitchFamily="34" charset="0"/>
                </a:rPr>
                <a:t>02</a:t>
              </a:r>
              <a:endParaRPr lang="zh-CN" altLang="en-US" sz="3730" dirty="0">
                <a:solidFill>
                  <a:schemeClr val="bg1"/>
                </a:solidFill>
                <a:latin typeface="Impact" panose="020B0806030902050204" pitchFamily="34" charset="0"/>
              </a:endParaRPr>
            </a:p>
          </p:txBody>
        </p:sp>
      </p:grpSp>
      <p:grpSp>
        <p:nvGrpSpPr>
          <p:cNvPr id="4" name="组合 50"/>
          <p:cNvGrpSpPr/>
          <p:nvPr/>
        </p:nvGrpSpPr>
        <p:grpSpPr>
          <a:xfrm>
            <a:off x="3120409" y="3735011"/>
            <a:ext cx="1192051" cy="664845"/>
            <a:chOff x="2215144" y="3018134"/>
            <a:chExt cx="1244730" cy="914123"/>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3" name="文本框 11"/>
            <p:cNvSpPr txBox="1"/>
            <p:nvPr/>
          </p:nvSpPr>
          <p:spPr>
            <a:xfrm>
              <a:off x="2393075" y="3018134"/>
              <a:ext cx="1066799" cy="914123"/>
            </a:xfrm>
            <a:prstGeom prst="rect">
              <a:avLst/>
            </a:prstGeom>
            <a:noFill/>
          </p:spPr>
          <p:txBody>
            <a:bodyPr wrap="square" rtlCol="0">
              <a:spAutoFit/>
            </a:bodyPr>
            <a:lstStyle/>
            <a:p>
              <a:r>
                <a:rPr lang="en-US" altLang="zh-CN" sz="3730" dirty="0">
                  <a:solidFill>
                    <a:schemeClr val="bg1"/>
                  </a:solidFill>
                  <a:latin typeface="Impact" panose="020B0806030902050204" pitchFamily="34" charset="0"/>
                </a:rPr>
                <a:t>03</a:t>
              </a:r>
              <a:endParaRPr lang="zh-CN" altLang="en-US" sz="3730" dirty="0">
                <a:solidFill>
                  <a:schemeClr val="bg1"/>
                </a:solidFill>
                <a:latin typeface="Impact" panose="020B0806030902050204" pitchFamily="34" charset="0"/>
              </a:endParaRPr>
            </a:p>
          </p:txBody>
        </p:sp>
      </p:grpSp>
      <p:grpSp>
        <p:nvGrpSpPr>
          <p:cNvPr id="6" name="组合 56"/>
          <p:cNvGrpSpPr/>
          <p:nvPr/>
        </p:nvGrpSpPr>
        <p:grpSpPr>
          <a:xfrm>
            <a:off x="3028661" y="4731480"/>
            <a:ext cx="1179024" cy="670355"/>
            <a:chOff x="2215144" y="5107938"/>
            <a:chExt cx="1231128" cy="921702"/>
          </a:xfrm>
        </p:grpSpPr>
        <p:sp>
          <p:nvSpPr>
            <p:cNvPr id="58" name="平行四边形 57"/>
            <p:cNvSpPr/>
            <p:nvPr/>
          </p:nvSpPr>
          <p:spPr>
            <a:xfrm>
              <a:off x="2215144" y="5186859"/>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a:latin typeface="Impact" panose="020B0806030902050204" pitchFamily="34" charset="0"/>
              </a:endParaRPr>
            </a:p>
          </p:txBody>
        </p:sp>
        <p:sp>
          <p:nvSpPr>
            <p:cNvPr id="59" name="文本框 13"/>
            <p:cNvSpPr txBox="1"/>
            <p:nvPr/>
          </p:nvSpPr>
          <p:spPr>
            <a:xfrm>
              <a:off x="2379473" y="5107938"/>
              <a:ext cx="1066799" cy="914127"/>
            </a:xfrm>
            <a:prstGeom prst="rect">
              <a:avLst/>
            </a:prstGeom>
            <a:noFill/>
          </p:spPr>
          <p:txBody>
            <a:bodyPr wrap="square" rtlCol="0">
              <a:spAutoFit/>
            </a:bodyPr>
            <a:lstStyle/>
            <a:p>
              <a:r>
                <a:rPr lang="en-US" altLang="zh-CN" sz="3730" dirty="0">
                  <a:solidFill>
                    <a:schemeClr val="bg1"/>
                  </a:solidFill>
                  <a:latin typeface="Impact" panose="020B0806030902050204" pitchFamily="34" charset="0"/>
                </a:rPr>
                <a:t>05</a:t>
              </a:r>
              <a:endParaRPr lang="zh-CN" altLang="en-US" sz="3730" dirty="0">
                <a:solidFill>
                  <a:schemeClr val="bg1"/>
                </a:solidFill>
                <a:latin typeface="Impact" panose="020B0806030902050204" pitchFamily="34" charset="0"/>
              </a:endParaRPr>
            </a:p>
          </p:txBody>
        </p:sp>
      </p:grpSp>
      <p:grpSp>
        <p:nvGrpSpPr>
          <p:cNvPr id="7" name="组合 59"/>
          <p:cNvGrpSpPr/>
          <p:nvPr/>
        </p:nvGrpSpPr>
        <p:grpSpPr>
          <a:xfrm>
            <a:off x="4025852" y="1910695"/>
            <a:ext cx="5141730" cy="612958"/>
            <a:chOff x="4315150" y="953426"/>
            <a:chExt cx="3857250" cy="540057"/>
          </a:xfrm>
        </p:grpSpPr>
        <p:sp>
          <p:nvSpPr>
            <p:cNvPr id="61" name="矩形 60"/>
            <p:cNvSpPr/>
            <p:nvPr/>
          </p:nvSpPr>
          <p:spPr>
            <a:xfrm>
              <a:off x="4841196" y="1036090"/>
              <a:ext cx="2827147" cy="404502"/>
            </a:xfrm>
            <a:prstGeom prst="rect">
              <a:avLst/>
            </a:prstGeom>
            <a:ln w="15875">
              <a:noFill/>
            </a:ln>
          </p:spPr>
          <p:txBody>
            <a:bodyPr wrap="square" lIns="91417" tIns="45708" rIns="91417" bIns="45708">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endParaRPr lang="zh-CN" altLang="en-US" sz="2135" b="1">
                <a:solidFill>
                  <a:schemeClr val="tx1">
                    <a:lumMod val="75000"/>
                    <a:lumOff val="25000"/>
                  </a:schemeClr>
                </a:solidFill>
              </a:endParaRPr>
            </a:p>
          </p:txBody>
        </p:sp>
      </p:grpSp>
      <p:grpSp>
        <p:nvGrpSpPr>
          <p:cNvPr id="8" name="组合 62"/>
          <p:cNvGrpSpPr/>
          <p:nvPr/>
        </p:nvGrpSpPr>
        <p:grpSpPr>
          <a:xfrm>
            <a:off x="4025852" y="2836290"/>
            <a:ext cx="5141730" cy="612958"/>
            <a:chOff x="4315150" y="1647579"/>
            <a:chExt cx="3857250" cy="540057"/>
          </a:xfrm>
        </p:grpSpPr>
        <p:sp>
          <p:nvSpPr>
            <p:cNvPr id="64" name="矩形 63"/>
            <p:cNvSpPr/>
            <p:nvPr/>
          </p:nvSpPr>
          <p:spPr>
            <a:xfrm>
              <a:off x="4841196" y="1730243"/>
              <a:ext cx="2827147" cy="404502"/>
            </a:xfrm>
            <a:prstGeom prst="rect">
              <a:avLst/>
            </a:prstGeom>
            <a:ln w="15875">
              <a:noFill/>
            </a:ln>
          </p:spPr>
          <p:txBody>
            <a:bodyPr wrap="square" lIns="91417" tIns="45708" rIns="91417" bIns="45708">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endParaRPr lang="zh-CN" altLang="en-US" sz="2135" b="1">
                <a:solidFill>
                  <a:schemeClr val="tx1">
                    <a:lumMod val="75000"/>
                    <a:lumOff val="25000"/>
                  </a:schemeClr>
                </a:solidFill>
              </a:endParaRPr>
            </a:p>
          </p:txBody>
        </p:sp>
      </p:grpSp>
      <p:grpSp>
        <p:nvGrpSpPr>
          <p:cNvPr id="9" name="组合 65"/>
          <p:cNvGrpSpPr/>
          <p:nvPr/>
        </p:nvGrpSpPr>
        <p:grpSpPr>
          <a:xfrm>
            <a:off x="4025852" y="3761883"/>
            <a:ext cx="5141730" cy="612958"/>
            <a:chOff x="4315150" y="2341731"/>
            <a:chExt cx="3857250" cy="540057"/>
          </a:xfrm>
        </p:grpSpPr>
        <p:sp>
          <p:nvSpPr>
            <p:cNvPr id="67" name="矩形 66"/>
            <p:cNvSpPr/>
            <p:nvPr/>
          </p:nvSpPr>
          <p:spPr>
            <a:xfrm>
              <a:off x="4841197" y="2424395"/>
              <a:ext cx="2827146" cy="404502"/>
            </a:xfrm>
            <a:prstGeom prst="rect">
              <a:avLst/>
            </a:prstGeom>
            <a:ln w="15875">
              <a:noFill/>
            </a:ln>
          </p:spPr>
          <p:txBody>
            <a:bodyPr wrap="square" lIns="91417" tIns="45708" rIns="91417" bIns="45708">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endParaRPr lang="zh-CN" altLang="en-US" sz="2135" b="1">
                <a:solidFill>
                  <a:schemeClr val="tx1">
                    <a:lumMod val="75000"/>
                    <a:lumOff val="25000"/>
                  </a:schemeClr>
                </a:solidFill>
              </a:endParaRPr>
            </a:p>
          </p:txBody>
        </p:sp>
      </p:grpSp>
      <p:grpSp>
        <p:nvGrpSpPr>
          <p:cNvPr id="11" name="组合 71"/>
          <p:cNvGrpSpPr/>
          <p:nvPr/>
        </p:nvGrpSpPr>
        <p:grpSpPr>
          <a:xfrm>
            <a:off x="3934110" y="4766722"/>
            <a:ext cx="5141730" cy="612958"/>
            <a:chOff x="4315150" y="3730038"/>
            <a:chExt cx="3857250" cy="540057"/>
          </a:xfrm>
        </p:grpSpPr>
        <p:sp>
          <p:nvSpPr>
            <p:cNvPr id="73" name="矩形 72"/>
            <p:cNvSpPr/>
            <p:nvPr/>
          </p:nvSpPr>
          <p:spPr>
            <a:xfrm>
              <a:off x="4841197" y="3812702"/>
              <a:ext cx="2827146" cy="404502"/>
            </a:xfrm>
            <a:prstGeom prst="rect">
              <a:avLst/>
            </a:prstGeom>
            <a:ln w="15875">
              <a:noFill/>
            </a:ln>
          </p:spPr>
          <p:txBody>
            <a:bodyPr wrap="square" lIns="91417" tIns="45708" rIns="91417" bIns="45708">
              <a:spAutoFit/>
            </a:bodyPr>
            <a:lstStyle/>
            <a:p>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2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endParaRPr lang="zh-CN" altLang="en-US" sz="2135" b="1">
                <a:solidFill>
                  <a:schemeClr val="tx1">
                    <a:lumMod val="75000"/>
                    <a:lumOff val="25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0-#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0-#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1+#ppt_w/2"/>
                                          </p:val>
                                        </p:tav>
                                        <p:tav tm="100000">
                                          <p:val>
                                            <p:strVal val="#ppt_x"/>
                                          </p:val>
                                        </p:tav>
                                      </p:tavLst>
                                    </p:anim>
                                    <p:anim calcmode="lin" valueType="num">
                                      <p:cBhvr additive="base">
                                        <p:cTn id="4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592845" y="2084639"/>
            <a:ext cx="8832787" cy="4921297"/>
            <a:chOff x="0" y="0"/>
            <a:chExt cx="8006336" cy="4459927"/>
          </a:xfrm>
        </p:grpSpPr>
        <p:sp>
          <p:nvSpPr>
            <p:cNvPr id="20486" name="空心弧 2"/>
            <p:cNvSpPr/>
            <p:nvPr/>
          </p:nvSpPr>
          <p:spPr bwMode="auto">
            <a:xfrm>
              <a:off x="1712904" y="21100"/>
              <a:ext cx="4427078" cy="4427317"/>
            </a:xfrm>
            <a:custGeom>
              <a:avLst/>
              <a:gdLst>
                <a:gd name="T0" fmla="*/ 0 w 4427078"/>
                <a:gd name="T1" fmla="*/ 2213659 h 4427317"/>
                <a:gd name="T2" fmla="*/ 1134026 w 4427078"/>
                <a:gd name="T3" fmla="*/ 281097 h 4427317"/>
                <a:gd name="T4" fmla="*/ 3374271 w 4427078"/>
                <a:gd name="T5" fmla="*/ 328761 h 4427317"/>
                <a:gd name="T6" fmla="*/ 3254511 w 4427078"/>
                <a:gd name="T7" fmla="*/ 523236 h 4427317"/>
                <a:gd name="T8" fmla="*/ 1245405 w 4427078"/>
                <a:gd name="T9" fmla="*/ 480490 h 4427317"/>
                <a:gd name="T10" fmla="*/ 228392 w 4427078"/>
                <a:gd name="T11" fmla="*/ 2213659 h 4427317"/>
                <a:gd name="T12" fmla="*/ 0 w 4427078"/>
                <a:gd name="T13" fmla="*/ 2213659 h 4427317"/>
                <a:gd name="T14" fmla="*/ 0 60000 65536"/>
                <a:gd name="T15" fmla="*/ 0 60000 65536"/>
                <a:gd name="T16" fmla="*/ 0 60000 65536"/>
                <a:gd name="T17" fmla="*/ 0 60000 65536"/>
                <a:gd name="T18" fmla="*/ 0 60000 65536"/>
                <a:gd name="T19" fmla="*/ 0 60000 65536"/>
                <a:gd name="T20" fmla="*/ 0 60000 65536"/>
                <a:gd name="T21" fmla="*/ 0 w 4427078"/>
                <a:gd name="T22" fmla="*/ 0 h 4427317"/>
                <a:gd name="T23" fmla="*/ 4427078 w 4427078"/>
                <a:gd name="T24" fmla="*/ 4427317 h 44273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27078" h="4427317">
                  <a:moveTo>
                    <a:pt x="0" y="2213659"/>
                  </a:moveTo>
                  <a:cubicBezTo>
                    <a:pt x="0" y="1411587"/>
                    <a:pt x="433835" y="672258"/>
                    <a:pt x="1134020" y="281097"/>
                  </a:cubicBezTo>
                  <a:cubicBezTo>
                    <a:pt x="1834253" y="-110092"/>
                    <a:pt x="2691308" y="-91857"/>
                    <a:pt x="3374271" y="328761"/>
                  </a:cubicBezTo>
                  <a:lnTo>
                    <a:pt x="3254510" y="523236"/>
                  </a:lnTo>
                  <a:cubicBezTo>
                    <a:pt x="2642013" y="146011"/>
                    <a:pt x="1873384" y="129658"/>
                    <a:pt x="1245399" y="480490"/>
                  </a:cubicBezTo>
                  <a:cubicBezTo>
                    <a:pt x="617462" y="831295"/>
                    <a:pt x="228392" y="1494342"/>
                    <a:pt x="228392" y="2213659"/>
                  </a:cubicBezTo>
                  <a:lnTo>
                    <a:pt x="0" y="2213659"/>
                  </a:lnTo>
                  <a:close/>
                </a:path>
              </a:pathLst>
            </a:custGeom>
            <a:solidFill>
              <a:schemeClr val="accent1"/>
            </a:solidFill>
            <a:ln w="9525">
              <a:noFill/>
              <a:round/>
            </a:ln>
          </p:spPr>
          <p:txBody>
            <a:bodyPr/>
            <a:lstStyle/>
            <a:p>
              <a:endParaRPr lang="zh-CN" altLang="en-US" sz="2400"/>
            </a:p>
          </p:txBody>
        </p:sp>
        <p:sp>
          <p:nvSpPr>
            <p:cNvPr id="69638" name="空心弧 3"/>
            <p:cNvSpPr/>
            <p:nvPr/>
          </p:nvSpPr>
          <p:spPr bwMode="auto">
            <a:xfrm rot="5833831">
              <a:off x="1739631" y="7796"/>
              <a:ext cx="4427330" cy="4427078"/>
            </a:xfrm>
            <a:custGeom>
              <a:avLst/>
              <a:gdLst>
                <a:gd name="T0" fmla="*/ 1334575 w 4427317"/>
                <a:gd name="T1" fmla="*/ 182025 h 4427078"/>
                <a:gd name="T2" fmla="*/ 3253134 w 4427317"/>
                <a:gd name="T3" fmla="*/ 259220 h 4427078"/>
                <a:gd name="T4" fmla="*/ 3144842 w 4427317"/>
                <a:gd name="T5" fmla="*/ 462819 h 4427078"/>
                <a:gd name="T6" fmla="*/ 1426157 w 4427317"/>
                <a:gd name="T7" fmla="*/ 393666 h 4427078"/>
                <a:gd name="T8" fmla="*/ 1334575 w 4427317"/>
                <a:gd name="T9" fmla="*/ 182025 h 4427078"/>
                <a:gd name="T10" fmla="*/ 0 60000 65536"/>
                <a:gd name="T11" fmla="*/ 0 60000 65536"/>
                <a:gd name="T12" fmla="*/ 0 60000 65536"/>
                <a:gd name="T13" fmla="*/ 0 60000 65536"/>
                <a:gd name="T14" fmla="*/ 0 60000 65536"/>
                <a:gd name="T15" fmla="*/ 0 w 4427317"/>
                <a:gd name="T16" fmla="*/ 0 h 4427078"/>
                <a:gd name="T17" fmla="*/ 4427317 w 4427317"/>
                <a:gd name="T18" fmla="*/ 4427078 h 4427078"/>
              </a:gdLst>
              <a:ahLst/>
              <a:cxnLst>
                <a:cxn ang="T10">
                  <a:pos x="T0" y="T1"/>
                </a:cxn>
                <a:cxn ang="T11">
                  <a:pos x="T2" y="T3"/>
                </a:cxn>
                <a:cxn ang="T12">
                  <a:pos x="T4" y="T5"/>
                </a:cxn>
                <a:cxn ang="T13">
                  <a:pos x="T6" y="T7"/>
                </a:cxn>
                <a:cxn ang="T14">
                  <a:pos x="T8" y="T9"/>
                </a:cxn>
              </a:cxnLst>
              <a:rect l="T15" t="T16" r="T17" b="T18"/>
              <a:pathLst>
                <a:path w="4427317" h="4427078">
                  <a:moveTo>
                    <a:pt x="1334575" y="182025"/>
                  </a:moveTo>
                  <a:cubicBezTo>
                    <a:pt x="1952552" y="-85359"/>
                    <a:pt x="2658640" y="-56949"/>
                    <a:pt x="3253134" y="259220"/>
                  </a:cubicBezTo>
                  <a:lnTo>
                    <a:pt x="3144843" y="462819"/>
                  </a:lnTo>
                  <a:cubicBezTo>
                    <a:pt x="2612282" y="179591"/>
                    <a:pt x="1979754" y="154141"/>
                    <a:pt x="1426157" y="393666"/>
                  </a:cubicBezTo>
                  <a:lnTo>
                    <a:pt x="1334575" y="182025"/>
                  </a:lnTo>
                  <a:close/>
                </a:path>
              </a:pathLst>
            </a:custGeom>
            <a:solidFill>
              <a:schemeClr val="accent4"/>
            </a:solidFill>
            <a:ln w="9525">
              <a:noFill/>
              <a:round/>
            </a:ln>
          </p:spPr>
          <p:txBody>
            <a:bodyPr/>
            <a:lstStyle/>
            <a:p>
              <a:pPr>
                <a:defRPr/>
              </a:pPr>
              <a:endParaRPr lang="zh-CN" altLang="en-US" sz="2400"/>
            </a:p>
          </p:txBody>
        </p:sp>
        <p:grpSp>
          <p:nvGrpSpPr>
            <p:cNvPr id="3" name="椭圆 4"/>
            <p:cNvGrpSpPr/>
            <p:nvPr/>
          </p:nvGrpSpPr>
          <p:grpSpPr bwMode="auto">
            <a:xfrm>
              <a:off x="2314050" y="622356"/>
              <a:ext cx="3226166" cy="3226340"/>
              <a:chOff x="0" y="0"/>
              <a:chExt cx="2670048" cy="2670048"/>
            </a:xfrm>
          </p:grpSpPr>
          <p:pic>
            <p:nvPicPr>
              <p:cNvPr id="20510" name="椭圆 4"/>
              <p:cNvPicPr>
                <a:picLocks noChangeArrowheads="1"/>
              </p:cNvPicPr>
              <p:nvPr/>
            </p:nvPicPr>
            <p:blipFill>
              <a:blip r:embed="rId3" cstate="print"/>
              <a:srcRect/>
              <a:stretch>
                <a:fillRect/>
              </a:stretch>
            </p:blipFill>
            <p:spPr bwMode="auto">
              <a:xfrm>
                <a:off x="0" y="0"/>
                <a:ext cx="2670048" cy="2670048"/>
              </a:xfrm>
              <a:prstGeom prst="rect">
                <a:avLst/>
              </a:prstGeom>
              <a:noFill/>
              <a:ln w="9525">
                <a:noFill/>
                <a:miter lim="800000"/>
                <a:headEnd/>
                <a:tailEnd/>
              </a:ln>
            </p:spPr>
          </p:pic>
          <p:sp>
            <p:nvSpPr>
              <p:cNvPr id="20511" name="Text Box 7"/>
              <p:cNvSpPr txBox="1">
                <a:spLocks noChangeArrowheads="1"/>
              </p:cNvSpPr>
              <p:nvPr/>
            </p:nvSpPr>
            <p:spPr bwMode="auto">
              <a:xfrm>
                <a:off x="406843" y="407693"/>
                <a:ext cx="1854176" cy="1854074"/>
              </a:xfrm>
              <a:prstGeom prst="rect">
                <a:avLst/>
              </a:prstGeom>
              <a:noFill/>
              <a:ln w="9525">
                <a:noFill/>
                <a:miter lim="800000"/>
              </a:ln>
            </p:spPr>
            <p:txBody>
              <a:bodyPr anchor="ctr"/>
              <a:lstStyle/>
              <a:p>
                <a:pPr algn="ctr">
                  <a:buFont typeface="Arial" panose="020B0604020202020204" pitchFamily="34" charset="0"/>
                  <a:buNone/>
                </a:pPr>
                <a:endParaRPr lang="zh-CN" altLang="en-US" sz="2400">
                  <a:solidFill>
                    <a:srgbClr val="FFFFFF"/>
                  </a:solidFill>
                  <a:latin typeface="Calibri" panose="020F0502020204030204" pitchFamily="34" charset="0"/>
                </a:endParaRPr>
              </a:p>
            </p:txBody>
          </p:sp>
        </p:grpSp>
        <p:sp>
          <p:nvSpPr>
            <p:cNvPr id="20489" name="空心弧 5"/>
            <p:cNvSpPr/>
            <p:nvPr/>
          </p:nvSpPr>
          <p:spPr bwMode="auto">
            <a:xfrm>
              <a:off x="2054334" y="362548"/>
              <a:ext cx="3744218" cy="3744421"/>
            </a:xfrm>
            <a:custGeom>
              <a:avLst/>
              <a:gdLst>
                <a:gd name="T0" fmla="*/ 0 w 3744218"/>
                <a:gd name="T1" fmla="*/ 1872217 h 3744421"/>
                <a:gd name="T2" fmla="*/ 955267 w 3744218"/>
                <a:gd name="T3" fmla="*/ 239886 h 3744421"/>
                <a:gd name="T4" fmla="*/ 2846308 w 3744218"/>
                <a:gd name="T5" fmla="*/ 273459 h 3744421"/>
                <a:gd name="T6" fmla="*/ 2278508 w 3744218"/>
                <a:gd name="T7" fmla="*/ 1205276 h 3744421"/>
                <a:gd name="T8" fmla="*/ 1489636 w 3744218"/>
                <a:gd name="T9" fmla="*/ 1191269 h 3744421"/>
                <a:gd name="T10" fmla="*/ 1091177 w 3744218"/>
                <a:gd name="T11" fmla="*/ 1872216 h 3744421"/>
                <a:gd name="T12" fmla="*/ 0 w 3744218"/>
                <a:gd name="T13" fmla="*/ 1872217 h 3744421"/>
                <a:gd name="T14" fmla="*/ 0 60000 65536"/>
                <a:gd name="T15" fmla="*/ 0 60000 65536"/>
                <a:gd name="T16" fmla="*/ 0 60000 65536"/>
                <a:gd name="T17" fmla="*/ 0 60000 65536"/>
                <a:gd name="T18" fmla="*/ 0 60000 65536"/>
                <a:gd name="T19" fmla="*/ 0 60000 65536"/>
                <a:gd name="T20" fmla="*/ 0 60000 65536"/>
                <a:gd name="T21" fmla="*/ 0 w 3744218"/>
                <a:gd name="T22" fmla="*/ 0 h 3744421"/>
                <a:gd name="T23" fmla="*/ 3744218 w 3744218"/>
                <a:gd name="T24" fmla="*/ 3744421 h 37444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4218" h="3744421">
                  <a:moveTo>
                    <a:pt x="0" y="1872211"/>
                  </a:moveTo>
                  <a:cubicBezTo>
                    <a:pt x="0" y="1195428"/>
                    <a:pt x="365233" y="571332"/>
                    <a:pt x="955267" y="239886"/>
                  </a:cubicBezTo>
                  <a:cubicBezTo>
                    <a:pt x="1545343" y="-91583"/>
                    <a:pt x="2268369" y="-78746"/>
                    <a:pt x="2846308" y="273459"/>
                  </a:cubicBezTo>
                  <a:lnTo>
                    <a:pt x="2278509" y="1205270"/>
                  </a:lnTo>
                  <a:cubicBezTo>
                    <a:pt x="2037417" y="1058322"/>
                    <a:pt x="1735792" y="1052967"/>
                    <a:pt x="1489636" y="1191263"/>
                  </a:cubicBezTo>
                  <a:cubicBezTo>
                    <a:pt x="1243521" y="1329536"/>
                    <a:pt x="1091177" y="1589885"/>
                    <a:pt x="1091177" y="1872210"/>
                  </a:cubicBezTo>
                  <a:lnTo>
                    <a:pt x="0" y="1872211"/>
                  </a:lnTo>
                  <a:close/>
                </a:path>
              </a:pathLst>
            </a:custGeom>
            <a:solidFill>
              <a:schemeClr val="accent1"/>
            </a:solidFill>
            <a:ln w="9525">
              <a:noFill/>
              <a:round/>
            </a:ln>
          </p:spPr>
          <p:txBody>
            <a:bodyPr/>
            <a:lstStyle/>
            <a:p>
              <a:endParaRPr lang="zh-CN" altLang="en-US" sz="2400"/>
            </a:p>
          </p:txBody>
        </p:sp>
        <p:sp>
          <p:nvSpPr>
            <p:cNvPr id="69641" name="空心弧 6"/>
            <p:cNvSpPr/>
            <p:nvPr/>
          </p:nvSpPr>
          <p:spPr bwMode="auto">
            <a:xfrm rot="5792301">
              <a:off x="2054078" y="362648"/>
              <a:ext cx="3744729" cy="3744218"/>
            </a:xfrm>
            <a:custGeom>
              <a:avLst/>
              <a:gdLst>
                <a:gd name="T0" fmla="*/ 1142394 w 3744421"/>
                <a:gd name="T1" fmla="*/ 148099 h 3744218"/>
                <a:gd name="T2" fmla="*/ 2744415 w 3744421"/>
                <a:gd name="T3" fmla="*/ 215566 h 3744218"/>
                <a:gd name="T4" fmla="*/ 2225739 w 3744421"/>
                <a:gd name="T5" fmla="*/ 1200667 h 3744218"/>
                <a:gd name="T6" fmla="*/ 1576401 w 3744421"/>
                <a:gd name="T7" fmla="*/ 1173325 h 3744218"/>
                <a:gd name="T8" fmla="*/ 1142394 w 3744421"/>
                <a:gd name="T9" fmla="*/ 148099 h 3744218"/>
                <a:gd name="T10" fmla="*/ 0 60000 65536"/>
                <a:gd name="T11" fmla="*/ 0 60000 65536"/>
                <a:gd name="T12" fmla="*/ 0 60000 65536"/>
                <a:gd name="T13" fmla="*/ 0 60000 65536"/>
                <a:gd name="T14" fmla="*/ 0 60000 65536"/>
                <a:gd name="T15" fmla="*/ 0 w 3744421"/>
                <a:gd name="T16" fmla="*/ 0 h 3744218"/>
                <a:gd name="T17" fmla="*/ 3744421 w 3744421"/>
                <a:gd name="T18" fmla="*/ 3744218 h 3744218"/>
              </a:gdLst>
              <a:ahLst/>
              <a:cxnLst>
                <a:cxn ang="T10">
                  <a:pos x="T0" y="T1"/>
                </a:cxn>
                <a:cxn ang="T11">
                  <a:pos x="T2" y="T3"/>
                </a:cxn>
                <a:cxn ang="T12">
                  <a:pos x="T4" y="T5"/>
                </a:cxn>
                <a:cxn ang="T13">
                  <a:pos x="T6" y="T7"/>
                </a:cxn>
                <a:cxn ang="T14">
                  <a:pos x="T8" y="T9"/>
                </a:cxn>
              </a:cxnLst>
              <a:rect l="T15" t="T16" r="T17" b="T18"/>
              <a:pathLst>
                <a:path w="3744421" h="3744218">
                  <a:moveTo>
                    <a:pt x="1142389" y="148099"/>
                  </a:moveTo>
                  <a:cubicBezTo>
                    <a:pt x="1659495" y="-70782"/>
                    <a:pt x="2247545" y="-46018"/>
                    <a:pt x="2744414" y="215566"/>
                  </a:cubicBezTo>
                  <a:lnTo>
                    <a:pt x="2225738" y="1200667"/>
                  </a:lnTo>
                  <a:cubicBezTo>
                    <a:pt x="2024342" y="1094656"/>
                    <a:pt x="1785993" y="1084620"/>
                    <a:pt x="1576396" y="1173325"/>
                  </a:cubicBezTo>
                  <a:lnTo>
                    <a:pt x="1142389" y="148099"/>
                  </a:lnTo>
                  <a:close/>
                </a:path>
              </a:pathLst>
            </a:custGeom>
            <a:solidFill>
              <a:schemeClr val="accent4"/>
            </a:solidFill>
            <a:ln w="9525">
              <a:noFill/>
              <a:round/>
            </a:ln>
          </p:spPr>
          <p:txBody>
            <a:bodyPr/>
            <a:lstStyle/>
            <a:p>
              <a:pPr>
                <a:defRPr/>
              </a:pPr>
              <a:endParaRPr lang="zh-CN" altLang="en-US" sz="2400"/>
            </a:p>
          </p:txBody>
        </p:sp>
        <p:sp>
          <p:nvSpPr>
            <p:cNvPr id="20491" name="空心弧 7"/>
            <p:cNvSpPr/>
            <p:nvPr/>
          </p:nvSpPr>
          <p:spPr bwMode="auto">
            <a:xfrm rot="703656">
              <a:off x="2054334" y="362548"/>
              <a:ext cx="3744218" cy="3744421"/>
            </a:xfrm>
            <a:custGeom>
              <a:avLst/>
              <a:gdLst>
                <a:gd name="T0" fmla="*/ 2712244 w 3744218"/>
                <a:gd name="T1" fmla="*/ 199109 h 3744421"/>
                <a:gd name="T2" fmla="*/ 2846532 w 3744218"/>
                <a:gd name="T3" fmla="*/ 273595 h 3744421"/>
                <a:gd name="T4" fmla="*/ 2275854 w 3744218"/>
                <a:gd name="T5" fmla="*/ 1209841 h 3744421"/>
                <a:gd name="T6" fmla="*/ 2220214 w 3744218"/>
                <a:gd name="T7" fmla="*/ 1178974 h 3744421"/>
                <a:gd name="T8" fmla="*/ 2712244 w 3744218"/>
                <a:gd name="T9" fmla="*/ 199109 h 3744421"/>
                <a:gd name="T10" fmla="*/ 0 60000 65536"/>
                <a:gd name="T11" fmla="*/ 0 60000 65536"/>
                <a:gd name="T12" fmla="*/ 0 60000 65536"/>
                <a:gd name="T13" fmla="*/ 0 60000 65536"/>
                <a:gd name="T14" fmla="*/ 0 60000 65536"/>
                <a:gd name="T15" fmla="*/ 0 w 3744218"/>
                <a:gd name="T16" fmla="*/ 0 h 3744421"/>
                <a:gd name="T17" fmla="*/ 3744218 w 3744218"/>
                <a:gd name="T18" fmla="*/ 3744421 h 3744421"/>
              </a:gdLst>
              <a:ahLst/>
              <a:cxnLst>
                <a:cxn ang="T10">
                  <a:pos x="T0" y="T1"/>
                </a:cxn>
                <a:cxn ang="T11">
                  <a:pos x="T2" y="T3"/>
                </a:cxn>
                <a:cxn ang="T12">
                  <a:pos x="T4" y="T5"/>
                </a:cxn>
                <a:cxn ang="T13">
                  <a:pos x="T6" y="T7"/>
                </a:cxn>
                <a:cxn ang="T14">
                  <a:pos x="T8" y="T9"/>
                </a:cxn>
              </a:cxnLst>
              <a:rect l="T15" t="T16" r="T17" b="T18"/>
              <a:pathLst>
                <a:path w="3744218" h="3744421">
                  <a:moveTo>
                    <a:pt x="2712245" y="199109"/>
                  </a:moveTo>
                  <a:cubicBezTo>
                    <a:pt x="2758007" y="222091"/>
                    <a:pt x="2802807" y="246940"/>
                    <a:pt x="2846532" y="273595"/>
                  </a:cubicBezTo>
                  <a:lnTo>
                    <a:pt x="2275854" y="1209835"/>
                  </a:lnTo>
                  <a:cubicBezTo>
                    <a:pt x="2257738" y="1198789"/>
                    <a:pt x="2239176" y="1188492"/>
                    <a:pt x="2220215" y="1178968"/>
                  </a:cubicBezTo>
                  <a:lnTo>
                    <a:pt x="2712245" y="199109"/>
                  </a:lnTo>
                  <a:close/>
                </a:path>
              </a:pathLst>
            </a:custGeom>
            <a:solidFill>
              <a:schemeClr val="accent2"/>
            </a:solidFill>
            <a:ln w="9525">
              <a:noFill/>
              <a:round/>
            </a:ln>
          </p:spPr>
          <p:txBody>
            <a:bodyPr/>
            <a:lstStyle/>
            <a:p>
              <a:endParaRPr lang="zh-CN" altLang="en-US" sz="2400"/>
            </a:p>
          </p:txBody>
        </p:sp>
        <p:sp>
          <p:nvSpPr>
            <p:cNvPr id="69643" name="TextBox 8"/>
            <p:cNvSpPr txBox="1">
              <a:spLocks noChangeArrowheads="1"/>
            </p:cNvSpPr>
            <p:nvPr/>
          </p:nvSpPr>
          <p:spPr bwMode="auto">
            <a:xfrm flipH="1">
              <a:off x="3471842" y="1741021"/>
              <a:ext cx="995518" cy="603091"/>
            </a:xfrm>
            <a:prstGeom prst="rect">
              <a:avLst/>
            </a:prstGeom>
            <a:noFill/>
            <a:ln w="9525">
              <a:noFill/>
              <a:miter lim="800000"/>
            </a:ln>
          </p:spPr>
          <p:txBody>
            <a:bodyPr>
              <a:spAutoFit/>
            </a:bodyPr>
            <a:lstStyle/>
            <a:p>
              <a:pPr>
                <a:defRPr/>
              </a:pPr>
              <a:r>
                <a:rPr lang="zh-CN" altLang="zh-CN" sz="1865" b="1" dirty="0">
                  <a:solidFill>
                    <a:schemeClr val="tx1">
                      <a:lumMod val="65000"/>
                      <a:lumOff val="35000"/>
                    </a:schemeClr>
                  </a:solidFill>
                  <a:latin typeface="微软雅黑" panose="020B0503020204020204" pitchFamily="34" charset="-122"/>
                  <a:ea typeface="微软雅黑" panose="020B0503020204020204" pitchFamily="34" charset="-122"/>
                </a:rPr>
                <a:t>点击添加</a:t>
              </a: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标题</a:t>
              </a:r>
              <a:endParaRPr lang="zh-CN" altLang="zh-CN" sz="1865"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644" name="TextBox 9"/>
            <p:cNvSpPr txBox="1">
              <a:spLocks noChangeArrowheads="1"/>
            </p:cNvSpPr>
            <p:nvPr/>
          </p:nvSpPr>
          <p:spPr bwMode="auto">
            <a:xfrm flipH="1">
              <a:off x="3352917" y="2891475"/>
              <a:ext cx="1432855" cy="455771"/>
            </a:xfrm>
            <a:prstGeom prst="rect">
              <a:avLst/>
            </a:prstGeom>
            <a:noFill/>
            <a:ln w="9525">
              <a:noFill/>
              <a:miter lim="800000"/>
            </a:ln>
          </p:spPr>
          <p:txBody>
            <a:bodyPr>
              <a:spAutoFit/>
            </a:bodyPr>
            <a:lstStyle/>
            <a:p>
              <a:pPr>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494" name="任意多边形 10"/>
            <p:cNvSpPr/>
            <p:nvPr/>
          </p:nvSpPr>
          <p:spPr bwMode="auto">
            <a:xfrm>
              <a:off x="1686050" y="594657"/>
              <a:ext cx="1208431" cy="458461"/>
            </a:xfrm>
            <a:custGeom>
              <a:avLst/>
              <a:gdLst>
                <a:gd name="T0" fmla="*/ 12385 w 2592834"/>
                <a:gd name="T1" fmla="*/ 34556 h 705394"/>
                <a:gd name="T2" fmla="*/ 9140 w 2592834"/>
                <a:gd name="T3" fmla="*/ 0 h 705394"/>
                <a:gd name="T4" fmla="*/ 0 w 2592834"/>
                <a:gd name="T5" fmla="*/ 0 h 705394"/>
                <a:gd name="T6" fmla="*/ 0 60000 65536"/>
                <a:gd name="T7" fmla="*/ 0 60000 65536"/>
                <a:gd name="T8" fmla="*/ 0 60000 65536"/>
                <a:gd name="T9" fmla="*/ 0 w 2592834"/>
                <a:gd name="T10" fmla="*/ 0 h 705394"/>
                <a:gd name="T11" fmla="*/ 2592834 w 2592834"/>
                <a:gd name="T12" fmla="*/ 705394 h 705394"/>
              </a:gdLst>
              <a:ahLst/>
              <a:cxnLst>
                <a:cxn ang="T6">
                  <a:pos x="T0" y="T1"/>
                </a:cxn>
                <a:cxn ang="T7">
                  <a:pos x="T2" y="T3"/>
                </a:cxn>
                <a:cxn ang="T8">
                  <a:pos x="T4" y="T5"/>
                </a:cxn>
              </a:cxnLst>
              <a:rect l="T9" t="T10" r="T11" b="T12"/>
              <a:pathLst>
                <a:path w="2592834" h="705394">
                  <a:moveTo>
                    <a:pt x="2592834" y="705394"/>
                  </a:moveTo>
                  <a:lnTo>
                    <a:pt x="1913566" y="0"/>
                  </a:lnTo>
                  <a:lnTo>
                    <a:pt x="0" y="0"/>
                  </a:lnTo>
                </a:path>
              </a:pathLst>
            </a:custGeom>
            <a:noFill/>
            <a:ln w="3175" cap="flat" cmpd="sng">
              <a:solidFill>
                <a:srgbClr val="002060"/>
              </a:solidFill>
              <a:round/>
              <a:headEnd type="oval" w="med" len="med"/>
              <a:tailEnd type="oval" w="med" len="med"/>
            </a:ln>
          </p:spPr>
          <p:txBody>
            <a:bodyPr anchor="ctr"/>
            <a:lstStyle/>
            <a:p>
              <a:endParaRPr lang="zh-CN" altLang="en-US" sz="2400"/>
            </a:p>
          </p:txBody>
        </p:sp>
        <p:sp>
          <p:nvSpPr>
            <p:cNvPr id="69646" name="TextBox 11"/>
            <p:cNvSpPr txBox="1">
              <a:spLocks noChangeArrowheads="1"/>
            </p:cNvSpPr>
            <p:nvPr/>
          </p:nvSpPr>
          <p:spPr bwMode="auto">
            <a:xfrm flipH="1">
              <a:off x="6264661" y="419915"/>
              <a:ext cx="1741675" cy="455771"/>
            </a:xfrm>
            <a:prstGeom prst="rect">
              <a:avLst/>
            </a:prstGeom>
            <a:noFill/>
            <a:ln w="9525">
              <a:noFill/>
              <a:miter lim="800000"/>
            </a:ln>
          </p:spPr>
          <p:txBody>
            <a:bodyPr>
              <a:spAutoFit/>
            </a:bodyPr>
            <a:lstStyle/>
            <a:p>
              <a:pPr>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647" name="TextBox 11"/>
            <p:cNvSpPr txBox="1">
              <a:spLocks noChangeArrowheads="1"/>
            </p:cNvSpPr>
            <p:nvPr/>
          </p:nvSpPr>
          <p:spPr bwMode="auto">
            <a:xfrm flipH="1">
              <a:off x="0" y="377732"/>
              <a:ext cx="1672622" cy="455771"/>
            </a:xfrm>
            <a:prstGeom prst="rect">
              <a:avLst/>
            </a:prstGeom>
            <a:noFill/>
            <a:ln w="9525">
              <a:noFill/>
              <a:miter lim="800000"/>
            </a:ln>
          </p:spPr>
          <p:txBody>
            <a:bodyPr>
              <a:spAutoFit/>
            </a:bodyPr>
            <a:lstStyle/>
            <a:p>
              <a:pPr>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648" name="TextBox 13"/>
            <p:cNvSpPr txBox="1">
              <a:spLocks noChangeArrowheads="1"/>
            </p:cNvSpPr>
            <p:nvPr/>
          </p:nvSpPr>
          <p:spPr bwMode="auto">
            <a:xfrm flipH="1">
              <a:off x="6264661" y="1052665"/>
              <a:ext cx="1741675" cy="455771"/>
            </a:xfrm>
            <a:prstGeom prst="rect">
              <a:avLst/>
            </a:prstGeom>
            <a:noFill/>
            <a:ln w="9525">
              <a:noFill/>
              <a:miter lim="800000"/>
            </a:ln>
          </p:spPr>
          <p:txBody>
            <a:bodyPr>
              <a:spAutoFit/>
            </a:bodyPr>
            <a:lstStyle/>
            <a:p>
              <a:pPr>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0498" name="直接连接符 14"/>
            <p:cNvCxnSpPr>
              <a:cxnSpLocks noChangeShapeType="1"/>
            </p:cNvCxnSpPr>
            <p:nvPr/>
          </p:nvCxnSpPr>
          <p:spPr bwMode="auto">
            <a:xfrm>
              <a:off x="5441777" y="3126745"/>
              <a:ext cx="769175" cy="0"/>
            </a:xfrm>
            <a:prstGeom prst="line">
              <a:avLst/>
            </a:prstGeom>
            <a:noFill/>
            <a:ln w="3175">
              <a:solidFill>
                <a:schemeClr val="tx1"/>
              </a:solidFill>
              <a:round/>
              <a:headEnd type="oval" w="med" len="med"/>
              <a:tailEnd type="oval" w="med" len="med"/>
            </a:ln>
          </p:spPr>
        </p:cxnSp>
        <p:sp>
          <p:nvSpPr>
            <p:cNvPr id="69650" name="TextBox 15"/>
            <p:cNvSpPr txBox="1">
              <a:spLocks noChangeArrowheads="1"/>
            </p:cNvSpPr>
            <p:nvPr/>
          </p:nvSpPr>
          <p:spPr bwMode="auto">
            <a:xfrm flipH="1">
              <a:off x="6264661" y="2891475"/>
              <a:ext cx="1567125" cy="455771"/>
            </a:xfrm>
            <a:prstGeom prst="rect">
              <a:avLst/>
            </a:prstGeom>
            <a:noFill/>
            <a:ln w="9525">
              <a:noFill/>
              <a:miter lim="800000"/>
            </a:ln>
          </p:spPr>
          <p:txBody>
            <a:bodyPr>
              <a:spAutoFit/>
            </a:bodyPr>
            <a:lstStyle/>
            <a:p>
              <a:pPr>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点击添加文本    </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点击添加文本</a:t>
              </a:r>
              <a:endParaRPr lang="en-US"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9651" name="TextBox 60"/>
            <p:cNvSpPr txBox="1">
              <a:spLocks noChangeArrowheads="1"/>
            </p:cNvSpPr>
            <p:nvPr/>
          </p:nvSpPr>
          <p:spPr bwMode="auto">
            <a:xfrm rot="19687456">
              <a:off x="2134896" y="99706"/>
              <a:ext cx="535294" cy="380960"/>
            </a:xfrm>
            <a:prstGeom prst="rect">
              <a:avLst/>
            </a:prstGeom>
            <a:noFill/>
            <a:ln w="9525">
              <a:noFill/>
              <a:miter lim="800000"/>
            </a:ln>
          </p:spPr>
          <p:txBody>
            <a:bodyPr wrap="none">
              <a:spAutoFit/>
            </a:bodyPr>
            <a:lstStyle/>
            <a:p>
              <a:pPr>
                <a:defRPr/>
              </a:pPr>
              <a:r>
                <a:rPr lang="en-US" altLang="zh-CN" sz="2135"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rPr>
                <a:t>35%</a:t>
              </a:r>
              <a:endParaRPr lang="zh-CN" altLang="en-US" sz="2135"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endParaRPr>
            </a:p>
          </p:txBody>
        </p:sp>
        <p:sp>
          <p:nvSpPr>
            <p:cNvPr id="69652" name="TextBox 61"/>
            <p:cNvSpPr txBox="1">
              <a:spLocks noChangeArrowheads="1"/>
            </p:cNvSpPr>
            <p:nvPr/>
          </p:nvSpPr>
          <p:spPr bwMode="auto">
            <a:xfrm rot="2358327">
              <a:off x="5248044" y="191742"/>
              <a:ext cx="412119" cy="380960"/>
            </a:xfrm>
            <a:prstGeom prst="rect">
              <a:avLst/>
            </a:prstGeom>
            <a:noFill/>
            <a:ln w="9525">
              <a:noFill/>
              <a:miter lim="800000"/>
            </a:ln>
          </p:spPr>
          <p:txBody>
            <a:bodyPr wrap="none">
              <a:spAutoFit/>
            </a:bodyPr>
            <a:lstStyle/>
            <a:p>
              <a:pPr>
                <a:defRPr/>
              </a:pPr>
              <a:r>
                <a:rPr lang="en-US" altLang="zh-CN" sz="2135"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rPr>
                <a:t>2%</a:t>
              </a:r>
              <a:endParaRPr lang="zh-CN" altLang="en-US" sz="2135"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endParaRPr>
            </a:p>
          </p:txBody>
        </p:sp>
        <p:sp>
          <p:nvSpPr>
            <p:cNvPr id="69653" name="TextBox 62"/>
            <p:cNvSpPr txBox="1">
              <a:spLocks noChangeArrowheads="1"/>
            </p:cNvSpPr>
            <p:nvPr/>
          </p:nvSpPr>
          <p:spPr bwMode="auto">
            <a:xfrm rot="3270647">
              <a:off x="5653825" y="683487"/>
              <a:ext cx="412036" cy="381038"/>
            </a:xfrm>
            <a:prstGeom prst="rect">
              <a:avLst/>
            </a:prstGeom>
            <a:noFill/>
            <a:ln w="9525">
              <a:noFill/>
              <a:miter lim="800000"/>
            </a:ln>
          </p:spPr>
          <p:txBody>
            <a:bodyPr wrap="none">
              <a:spAutoFit/>
            </a:bodyPr>
            <a:lstStyle/>
            <a:p>
              <a:pPr>
                <a:defRPr/>
              </a:pPr>
              <a:r>
                <a:rPr lang="en-US" altLang="zh-CN" sz="2135"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rPr>
                <a:t>8%</a:t>
              </a:r>
              <a:endParaRPr lang="zh-CN" altLang="en-US" sz="2135"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endParaRPr>
            </a:p>
          </p:txBody>
        </p:sp>
        <p:sp>
          <p:nvSpPr>
            <p:cNvPr id="69654" name="TextBox 63"/>
            <p:cNvSpPr txBox="1">
              <a:spLocks noChangeArrowheads="1"/>
            </p:cNvSpPr>
            <p:nvPr/>
          </p:nvSpPr>
          <p:spPr bwMode="auto">
            <a:xfrm rot="6017122">
              <a:off x="5971302" y="2419715"/>
              <a:ext cx="535186" cy="381038"/>
            </a:xfrm>
            <a:prstGeom prst="rect">
              <a:avLst/>
            </a:prstGeom>
            <a:noFill/>
            <a:ln w="9525">
              <a:noFill/>
              <a:miter lim="800000"/>
            </a:ln>
          </p:spPr>
          <p:txBody>
            <a:bodyPr wrap="none">
              <a:spAutoFit/>
            </a:bodyPr>
            <a:lstStyle/>
            <a:p>
              <a:pPr>
                <a:defRPr/>
              </a:pPr>
              <a:r>
                <a:rPr lang="en-US" altLang="zh-CN" sz="2135"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rPr>
                <a:t>18%</a:t>
              </a:r>
              <a:endParaRPr lang="zh-CN" altLang="en-US" sz="2135" dirty="0">
                <a:solidFill>
                  <a:schemeClr val="tx1">
                    <a:lumMod val="65000"/>
                    <a:lumOff val="35000"/>
                  </a:schemeClr>
                </a:solidFill>
                <a:latin typeface="方正超粗黑简体" panose="03000509000000000000" charset="-122"/>
                <a:ea typeface="方正超粗黑简体" panose="03000509000000000000" charset="-122"/>
                <a:cs typeface="方正超粗黑简体" panose="03000509000000000000" charset="-122"/>
              </a:endParaRPr>
            </a:p>
          </p:txBody>
        </p:sp>
        <p:pic>
          <p:nvPicPr>
            <p:cNvPr id="20504" name="Picture 2"/>
            <p:cNvPicPr>
              <a:picLocks noChangeAspect="1" noChangeArrowheads="1"/>
            </p:cNvPicPr>
            <p:nvPr/>
          </p:nvPicPr>
          <p:blipFill>
            <a:blip r:embed="rId4" cstate="print"/>
            <a:srcRect/>
            <a:stretch>
              <a:fillRect/>
            </a:stretch>
          </p:blipFill>
          <p:spPr bwMode="auto">
            <a:xfrm>
              <a:off x="1176200" y="2487482"/>
              <a:ext cx="1971000" cy="1194328"/>
            </a:xfrm>
            <a:prstGeom prst="rect">
              <a:avLst/>
            </a:prstGeom>
            <a:noFill/>
            <a:ln w="9525">
              <a:noFill/>
              <a:miter lim="800000"/>
              <a:headEnd/>
              <a:tailEnd/>
            </a:ln>
          </p:spPr>
        </p:pic>
        <p:sp>
          <p:nvSpPr>
            <p:cNvPr id="69656" name="空心弧 21"/>
            <p:cNvSpPr/>
            <p:nvPr/>
          </p:nvSpPr>
          <p:spPr bwMode="auto">
            <a:xfrm rot="2067484">
              <a:off x="1745512" y="32596"/>
              <a:ext cx="4427078" cy="4427331"/>
            </a:xfrm>
            <a:custGeom>
              <a:avLst/>
              <a:gdLst>
                <a:gd name="T0" fmla="*/ 2780637 w 4427078"/>
                <a:gd name="T1" fmla="*/ 73881 h 4427317"/>
                <a:gd name="T2" fmla="*/ 3374271 w 4427078"/>
                <a:gd name="T3" fmla="*/ 328760 h 4427317"/>
                <a:gd name="T4" fmla="*/ 3254511 w 4427078"/>
                <a:gd name="T5" fmla="*/ 523236 h 4427317"/>
                <a:gd name="T6" fmla="*/ 2722127 w 4427078"/>
                <a:gd name="T7" fmla="*/ 294652 h 4427317"/>
                <a:gd name="T8" fmla="*/ 2780637 w 4427078"/>
                <a:gd name="T9" fmla="*/ 73881 h 4427317"/>
                <a:gd name="T10" fmla="*/ 0 60000 65536"/>
                <a:gd name="T11" fmla="*/ 0 60000 65536"/>
                <a:gd name="T12" fmla="*/ 0 60000 65536"/>
                <a:gd name="T13" fmla="*/ 0 60000 65536"/>
                <a:gd name="T14" fmla="*/ 0 60000 65536"/>
                <a:gd name="T15" fmla="*/ 0 w 4427078"/>
                <a:gd name="T16" fmla="*/ 0 h 4427317"/>
                <a:gd name="T17" fmla="*/ 4427078 w 4427078"/>
                <a:gd name="T18" fmla="*/ 4427317 h 4427317"/>
              </a:gdLst>
              <a:ahLst/>
              <a:cxnLst>
                <a:cxn ang="T10">
                  <a:pos x="T0" y="T1"/>
                </a:cxn>
                <a:cxn ang="T11">
                  <a:pos x="T2" y="T3"/>
                </a:cxn>
                <a:cxn ang="T12">
                  <a:pos x="T4" y="T5"/>
                </a:cxn>
                <a:cxn ang="T13">
                  <a:pos x="T6" y="T7"/>
                </a:cxn>
                <a:cxn ang="T14">
                  <a:pos x="T8" y="T9"/>
                </a:cxn>
              </a:cxnLst>
              <a:rect l="T15" t="T16" r="T17" b="T18"/>
              <a:pathLst>
                <a:path w="4427078" h="4427317">
                  <a:moveTo>
                    <a:pt x="2780637" y="73881"/>
                  </a:moveTo>
                  <a:cubicBezTo>
                    <a:pt x="2989914" y="129351"/>
                    <a:pt x="3189921" y="215225"/>
                    <a:pt x="3374270" y="328760"/>
                  </a:cubicBezTo>
                  <a:lnTo>
                    <a:pt x="3254510" y="523236"/>
                  </a:lnTo>
                  <a:cubicBezTo>
                    <a:pt x="3089182" y="421414"/>
                    <a:pt x="2909811" y="344399"/>
                    <a:pt x="2722127" y="294652"/>
                  </a:cubicBezTo>
                  <a:lnTo>
                    <a:pt x="2780637" y="73881"/>
                  </a:lnTo>
                  <a:close/>
                </a:path>
              </a:pathLst>
            </a:custGeom>
            <a:solidFill>
              <a:schemeClr val="accent3"/>
            </a:solidFill>
            <a:ln w="9525">
              <a:noFill/>
              <a:round/>
            </a:ln>
          </p:spPr>
          <p:txBody>
            <a:bodyPr/>
            <a:lstStyle/>
            <a:p>
              <a:pPr>
                <a:defRPr/>
              </a:pPr>
              <a:endParaRPr lang="zh-CN" altLang="en-US" sz="2400"/>
            </a:p>
          </p:txBody>
        </p:sp>
        <p:sp>
          <p:nvSpPr>
            <p:cNvPr id="69657" name="空心弧 22"/>
            <p:cNvSpPr/>
            <p:nvPr/>
          </p:nvSpPr>
          <p:spPr bwMode="auto">
            <a:xfrm rot="2003443">
              <a:off x="2081188" y="400741"/>
              <a:ext cx="3744218" cy="3744729"/>
            </a:xfrm>
            <a:custGeom>
              <a:avLst/>
              <a:gdLst>
                <a:gd name="T0" fmla="*/ 2355040 w 3744218"/>
                <a:gd name="T1" fmla="*/ 63364 h 3744421"/>
                <a:gd name="T2" fmla="*/ 2834522 w 3744218"/>
                <a:gd name="T3" fmla="*/ 266336 h 3744421"/>
                <a:gd name="T4" fmla="*/ 2265066 w 3744218"/>
                <a:gd name="T5" fmla="*/ 1216531 h 3744421"/>
                <a:gd name="T6" fmla="*/ 2069294 w 3744218"/>
                <a:gd name="T7" fmla="*/ 1133645 h 3744421"/>
                <a:gd name="T8" fmla="*/ 2355040 w 3744218"/>
                <a:gd name="T9" fmla="*/ 63364 h 3744421"/>
                <a:gd name="T10" fmla="*/ 0 60000 65536"/>
                <a:gd name="T11" fmla="*/ 0 60000 65536"/>
                <a:gd name="T12" fmla="*/ 0 60000 65536"/>
                <a:gd name="T13" fmla="*/ 0 60000 65536"/>
                <a:gd name="T14" fmla="*/ 0 60000 65536"/>
                <a:gd name="T15" fmla="*/ 0 w 3744218"/>
                <a:gd name="T16" fmla="*/ 0 h 3744421"/>
                <a:gd name="T17" fmla="*/ 3744218 w 3744218"/>
                <a:gd name="T18" fmla="*/ 3744421 h 3744421"/>
              </a:gdLst>
              <a:ahLst/>
              <a:cxnLst>
                <a:cxn ang="T10">
                  <a:pos x="T0" y="T1"/>
                </a:cxn>
                <a:cxn ang="T11">
                  <a:pos x="T2" y="T3"/>
                </a:cxn>
                <a:cxn ang="T12">
                  <a:pos x="T4" y="T5"/>
                </a:cxn>
                <a:cxn ang="T13">
                  <a:pos x="T6" y="T7"/>
                </a:cxn>
                <a:cxn ang="T14">
                  <a:pos x="T8" y="T9"/>
                </a:cxn>
              </a:cxnLst>
              <a:rect l="T15" t="T16" r="T17" b="T18"/>
              <a:pathLst>
                <a:path w="3744218" h="3744421">
                  <a:moveTo>
                    <a:pt x="2355040" y="63364"/>
                  </a:moveTo>
                  <a:cubicBezTo>
                    <a:pt x="2523541" y="108356"/>
                    <a:pt x="2684929" y="176674"/>
                    <a:pt x="2834523" y="266336"/>
                  </a:cubicBezTo>
                  <a:lnTo>
                    <a:pt x="2265066" y="1216526"/>
                  </a:lnTo>
                  <a:cubicBezTo>
                    <a:pt x="2203988" y="1179912"/>
                    <a:pt x="2138093" y="1152013"/>
                    <a:pt x="2069294" y="1133640"/>
                  </a:cubicBezTo>
                  <a:lnTo>
                    <a:pt x="2355040" y="63364"/>
                  </a:lnTo>
                  <a:close/>
                </a:path>
              </a:pathLst>
            </a:custGeom>
            <a:solidFill>
              <a:schemeClr val="accent3"/>
            </a:solidFill>
            <a:ln w="9525">
              <a:noFill/>
              <a:round/>
            </a:ln>
          </p:spPr>
          <p:txBody>
            <a:bodyPr/>
            <a:lstStyle/>
            <a:p>
              <a:pPr>
                <a:defRPr/>
              </a:pPr>
              <a:endParaRPr lang="zh-CN" altLang="en-US" sz="2400"/>
            </a:p>
          </p:txBody>
        </p:sp>
        <p:sp>
          <p:nvSpPr>
            <p:cNvPr id="20507" name="空心弧 23"/>
            <p:cNvSpPr/>
            <p:nvPr/>
          </p:nvSpPr>
          <p:spPr bwMode="auto">
            <a:xfrm rot="774438">
              <a:off x="1735922" y="0"/>
              <a:ext cx="4428996" cy="4427317"/>
            </a:xfrm>
            <a:custGeom>
              <a:avLst/>
              <a:gdLst>
                <a:gd name="T0" fmla="*/ 3144134 w 4428996"/>
                <a:gd name="T1" fmla="*/ 204501 h 4427317"/>
                <a:gd name="T2" fmla="*/ 3375355 w 4428996"/>
                <a:gd name="T3" fmla="*/ 328536 h 4427317"/>
                <a:gd name="T4" fmla="*/ 3255600 w 4428996"/>
                <a:gd name="T5" fmla="*/ 523022 h 4427317"/>
                <a:gd name="T6" fmla="*/ 3048220 w 4428996"/>
                <a:gd name="T7" fmla="*/ 411791 h 4427317"/>
                <a:gd name="T8" fmla="*/ 3144134 w 4428996"/>
                <a:gd name="T9" fmla="*/ 204501 h 4427317"/>
                <a:gd name="T10" fmla="*/ 0 60000 65536"/>
                <a:gd name="T11" fmla="*/ 0 60000 65536"/>
                <a:gd name="T12" fmla="*/ 0 60000 65536"/>
                <a:gd name="T13" fmla="*/ 0 60000 65536"/>
                <a:gd name="T14" fmla="*/ 0 60000 65536"/>
                <a:gd name="T15" fmla="*/ 0 w 4428996"/>
                <a:gd name="T16" fmla="*/ 0 h 4427317"/>
                <a:gd name="T17" fmla="*/ 4428996 w 4428996"/>
                <a:gd name="T18" fmla="*/ 4427317 h 4427317"/>
              </a:gdLst>
              <a:ahLst/>
              <a:cxnLst>
                <a:cxn ang="T10">
                  <a:pos x="T0" y="T1"/>
                </a:cxn>
                <a:cxn ang="T11">
                  <a:pos x="T2" y="T3"/>
                </a:cxn>
                <a:cxn ang="T12">
                  <a:pos x="T4" y="T5"/>
                </a:cxn>
                <a:cxn ang="T13">
                  <a:pos x="T6" y="T7"/>
                </a:cxn>
                <a:cxn ang="T14">
                  <a:pos x="T8" y="T9"/>
                </a:cxn>
              </a:cxnLst>
              <a:rect l="T15" t="T16" r="T17" b="T18"/>
              <a:pathLst>
                <a:path w="4428996" h="4427317">
                  <a:moveTo>
                    <a:pt x="3144134" y="204501"/>
                  </a:moveTo>
                  <a:cubicBezTo>
                    <a:pt x="3223597" y="241240"/>
                    <a:pt x="3300810" y="282658"/>
                    <a:pt x="3375367" y="328536"/>
                  </a:cubicBezTo>
                  <a:lnTo>
                    <a:pt x="3255601" y="523022"/>
                  </a:lnTo>
                  <a:cubicBezTo>
                    <a:pt x="3188735" y="481880"/>
                    <a:pt x="3119486" y="444738"/>
                    <a:pt x="3048221" y="411791"/>
                  </a:cubicBezTo>
                  <a:lnTo>
                    <a:pt x="3144134" y="204501"/>
                  </a:lnTo>
                  <a:close/>
                </a:path>
              </a:pathLst>
            </a:custGeom>
            <a:solidFill>
              <a:schemeClr val="accent2"/>
            </a:solidFill>
            <a:ln w="9525">
              <a:noFill/>
              <a:round/>
            </a:ln>
          </p:spPr>
          <p:txBody>
            <a:bodyPr/>
            <a:lstStyle/>
            <a:p>
              <a:endParaRPr lang="zh-CN" altLang="en-US" sz="2400"/>
            </a:p>
          </p:txBody>
        </p:sp>
        <p:sp>
          <p:nvSpPr>
            <p:cNvPr id="20508" name="任意多边形 24"/>
            <p:cNvSpPr/>
            <p:nvPr/>
          </p:nvSpPr>
          <p:spPr bwMode="auto">
            <a:xfrm>
              <a:off x="4996768" y="621512"/>
              <a:ext cx="1281321" cy="391323"/>
            </a:xfrm>
            <a:custGeom>
              <a:avLst/>
              <a:gdLst>
                <a:gd name="T0" fmla="*/ 0 w 1281975"/>
                <a:gd name="T1" fmla="*/ 387962 h 391886"/>
                <a:gd name="T2" fmla="*/ 312390 w 1281975"/>
                <a:gd name="T3" fmla="*/ 0 h 391886"/>
                <a:gd name="T4" fmla="*/ 1277404 w 1281975"/>
                <a:gd name="T5" fmla="*/ 0 h 391886"/>
                <a:gd name="T6" fmla="*/ 0 60000 65536"/>
                <a:gd name="T7" fmla="*/ 0 60000 65536"/>
                <a:gd name="T8" fmla="*/ 0 60000 65536"/>
                <a:gd name="T9" fmla="*/ 0 w 1281975"/>
                <a:gd name="T10" fmla="*/ 0 h 391886"/>
                <a:gd name="T11" fmla="*/ 1281975 w 1281975"/>
                <a:gd name="T12" fmla="*/ 391886 h 391886"/>
              </a:gdLst>
              <a:ahLst/>
              <a:cxnLst>
                <a:cxn ang="T6">
                  <a:pos x="T0" y="T1"/>
                </a:cxn>
                <a:cxn ang="T7">
                  <a:pos x="T2" y="T3"/>
                </a:cxn>
                <a:cxn ang="T8">
                  <a:pos x="T4" y="T5"/>
                </a:cxn>
              </a:cxnLst>
              <a:rect l="T9" t="T10" r="T11" b="T12"/>
              <a:pathLst>
                <a:path w="1281975" h="391886">
                  <a:moveTo>
                    <a:pt x="0" y="391886"/>
                  </a:moveTo>
                  <a:lnTo>
                    <a:pt x="313509" y="0"/>
                  </a:lnTo>
                  <a:lnTo>
                    <a:pt x="1281975" y="0"/>
                  </a:lnTo>
                </a:path>
              </a:pathLst>
            </a:custGeom>
            <a:noFill/>
            <a:ln w="3175" cap="flat" cmpd="sng">
              <a:solidFill>
                <a:schemeClr val="tx1"/>
              </a:solidFill>
              <a:round/>
              <a:headEnd type="oval" w="med" len="med"/>
              <a:tailEnd type="oval" w="med" len="med"/>
            </a:ln>
          </p:spPr>
          <p:txBody>
            <a:bodyPr anchor="ctr"/>
            <a:lstStyle/>
            <a:p>
              <a:endParaRPr lang="zh-CN" altLang="en-US" sz="2400"/>
            </a:p>
          </p:txBody>
        </p:sp>
        <p:sp>
          <p:nvSpPr>
            <p:cNvPr id="20509" name="任意多边形 25"/>
            <p:cNvSpPr/>
            <p:nvPr/>
          </p:nvSpPr>
          <p:spPr bwMode="auto">
            <a:xfrm>
              <a:off x="5453286" y="1262207"/>
              <a:ext cx="834392" cy="103585"/>
            </a:xfrm>
            <a:custGeom>
              <a:avLst/>
              <a:gdLst>
                <a:gd name="T0" fmla="*/ 0 w 834390"/>
                <a:gd name="T1" fmla="*/ 98244 h 104503"/>
                <a:gd name="T2" fmla="*/ 274327 w 834390"/>
                <a:gd name="T3" fmla="*/ 0 h 104503"/>
                <a:gd name="T4" fmla="*/ 834404 w 834390"/>
                <a:gd name="T5" fmla="*/ 0 h 104503"/>
                <a:gd name="T6" fmla="*/ 0 60000 65536"/>
                <a:gd name="T7" fmla="*/ 0 60000 65536"/>
                <a:gd name="T8" fmla="*/ 0 60000 65536"/>
                <a:gd name="T9" fmla="*/ 0 w 834390"/>
                <a:gd name="T10" fmla="*/ 0 h 104503"/>
                <a:gd name="T11" fmla="*/ 834390 w 834390"/>
                <a:gd name="T12" fmla="*/ 104503 h 104503"/>
              </a:gdLst>
              <a:ahLst/>
              <a:cxnLst>
                <a:cxn ang="T6">
                  <a:pos x="T0" y="T1"/>
                </a:cxn>
                <a:cxn ang="T7">
                  <a:pos x="T2" y="T3"/>
                </a:cxn>
                <a:cxn ang="T8">
                  <a:pos x="T4" y="T5"/>
                </a:cxn>
              </a:cxnLst>
              <a:rect l="T9" t="T10" r="T11" b="T12"/>
              <a:pathLst>
                <a:path w="834390" h="104503">
                  <a:moveTo>
                    <a:pt x="0" y="104503"/>
                  </a:moveTo>
                  <a:lnTo>
                    <a:pt x="274320" y="0"/>
                  </a:lnTo>
                  <a:lnTo>
                    <a:pt x="834390" y="0"/>
                  </a:lnTo>
                </a:path>
              </a:pathLst>
            </a:custGeom>
            <a:noFill/>
            <a:ln w="3175" cap="flat" cmpd="sng">
              <a:solidFill>
                <a:schemeClr val="tx1"/>
              </a:solidFill>
              <a:round/>
              <a:headEnd type="oval" w="med" len="med"/>
              <a:tailEnd type="oval" w="med" len="med"/>
            </a:ln>
          </p:spPr>
          <p:txBody>
            <a:bodyPr anchor="ctr"/>
            <a:lstStyle/>
            <a:p>
              <a:endParaRPr lang="zh-CN" altLang="en-US" sz="2400"/>
            </a:p>
          </p:txBody>
        </p:sp>
      </p:grpSp>
      <p:grpSp>
        <p:nvGrpSpPr>
          <p:cNvPr id="4" name="组合 26"/>
          <p:cNvGrpSpPr/>
          <p:nvPr/>
        </p:nvGrpSpPr>
        <p:grpSpPr bwMode="auto">
          <a:xfrm>
            <a:off x="1296585" y="973853"/>
            <a:ext cx="9795632" cy="709295"/>
            <a:chOff x="0" y="0"/>
            <a:chExt cx="7348934" cy="530411"/>
          </a:xfrm>
        </p:grpSpPr>
        <p:sp>
          <p:nvSpPr>
            <p:cNvPr id="61" name="矩形 27"/>
            <p:cNvSpPr>
              <a:spLocks noChangeArrowheads="1"/>
            </p:cNvSpPr>
            <p:nvPr/>
          </p:nvSpPr>
          <p:spPr bwMode="auto">
            <a:xfrm>
              <a:off x="76204" y="0"/>
              <a:ext cx="7272730" cy="530411"/>
            </a:xfrm>
            <a:prstGeom prst="rect">
              <a:avLst/>
            </a:prstGeom>
            <a:noFill/>
            <a:ln>
              <a:noFill/>
            </a:ln>
          </p:spPr>
          <p:txBody>
            <a:bodyPr>
              <a:spAutoFit/>
            </a:bodyPr>
            <a:lstStyle/>
            <a:p>
              <a:pPr>
                <a:lnSpc>
                  <a:spcPct val="150000"/>
                </a:lnSpc>
                <a:defRPr/>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单击此处添加文本单击此处添加文本 单击此处添加文本单击此处添加文本单击此处添加文本单击此处添加文本单击此处添加文本单击此处添加文本</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485" name="矩形 33"/>
            <p:cNvSpPr>
              <a:spLocks noChangeArrowheads="1"/>
            </p:cNvSpPr>
            <p:nvPr/>
          </p:nvSpPr>
          <p:spPr bwMode="auto">
            <a:xfrm>
              <a:off x="0" y="104617"/>
              <a:ext cx="71442" cy="71330"/>
            </a:xfrm>
            <a:prstGeom prst="rect">
              <a:avLst/>
            </a:prstGeom>
            <a:solidFill>
              <a:srgbClr val="7F7F7F"/>
            </a:solidFill>
            <a:ln w="9525">
              <a:noFill/>
              <a:miter lim="800000"/>
            </a:ln>
          </p:spPr>
          <p:txBody>
            <a:bodyPr/>
            <a:lstStyle/>
            <a:p>
              <a:pPr>
                <a:buFont typeface="Arial" panose="020B0604020202020204" pitchFamily="34" charset="0"/>
                <a:buNone/>
              </a:pPr>
              <a:endParaRPr lang="zh-CN" altLang="en-US" sz="2400">
                <a:solidFill>
                  <a:srgbClr val="000000"/>
                </a:solidFill>
                <a:latin typeface="Calibri" panose="020F0502020204030204" pitchFamily="34" charset="0"/>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4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
                                        <p:tgtEl>
                                          <p:spTgt spid="2"/>
                                        </p:tgtEl>
                                      </p:cBhvr>
                                    </p:animEffect>
                                    <p:anim calcmode="lin" valueType="num">
                                      <p:cBhvr>
                                        <p:cTn id="12" dur="600" fill="hold"/>
                                        <p:tgtEl>
                                          <p:spTgt spid="2"/>
                                        </p:tgtEl>
                                        <p:attrNameLst>
                                          <p:attrName>ppt_x</p:attrName>
                                        </p:attrNameLst>
                                      </p:cBhvr>
                                      <p:tavLst>
                                        <p:tav tm="0">
                                          <p:val>
                                            <p:strVal val="#ppt_x"/>
                                          </p:val>
                                        </p:tav>
                                        <p:tav tm="100000">
                                          <p:val>
                                            <p:strVal val="#ppt_x"/>
                                          </p:val>
                                        </p:tav>
                                      </p:tavLst>
                                    </p:anim>
                                    <p:anim calcmode="lin" valueType="num">
                                      <p:cBhvr>
                                        <p:cTn id="13" dur="6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3866412" y="2068563"/>
            <a:ext cx="631058" cy="631140"/>
          </a:xfrm>
          <a:prstGeom prst="ellipse">
            <a:avLst/>
          </a:prstGeom>
          <a:solidFill>
            <a:schemeClr val="accent1"/>
          </a:solidFill>
          <a:ln>
            <a:noFill/>
          </a:ln>
          <a:effectLst>
            <a:outerShdw blurRad="63500" dist="1905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6" tIns="60898" rIns="121796" bIns="60898" rtlCol="0" anchor="ctr"/>
          <a:lstStyle/>
          <a:p>
            <a:pPr algn="ctr"/>
            <a:endParaRPr lang="zh-CN" altLang="en-US" sz="2400" dirty="0"/>
          </a:p>
        </p:txBody>
      </p:sp>
      <p:sp>
        <p:nvSpPr>
          <p:cNvPr id="51" name="椭圆 50"/>
          <p:cNvSpPr/>
          <p:nvPr/>
        </p:nvSpPr>
        <p:spPr>
          <a:xfrm>
            <a:off x="3851524" y="3452858"/>
            <a:ext cx="631058" cy="631140"/>
          </a:xfrm>
          <a:prstGeom prst="ellipse">
            <a:avLst/>
          </a:prstGeom>
          <a:solidFill>
            <a:schemeClr val="accent2"/>
          </a:solidFill>
          <a:ln>
            <a:noFill/>
          </a:ln>
          <a:effectLst>
            <a:outerShdw blurRad="63500" dist="1905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6" tIns="60898" rIns="121796" bIns="60898" rtlCol="0" anchor="ctr"/>
          <a:lstStyle/>
          <a:p>
            <a:pPr algn="ctr"/>
            <a:endParaRPr lang="zh-CN" altLang="en-US" sz="2400"/>
          </a:p>
        </p:txBody>
      </p:sp>
      <p:sp>
        <p:nvSpPr>
          <p:cNvPr id="55" name="椭圆 54"/>
          <p:cNvSpPr/>
          <p:nvPr/>
        </p:nvSpPr>
        <p:spPr>
          <a:xfrm>
            <a:off x="3851524" y="4772455"/>
            <a:ext cx="631058" cy="631140"/>
          </a:xfrm>
          <a:prstGeom prst="ellipse">
            <a:avLst/>
          </a:prstGeom>
          <a:solidFill>
            <a:schemeClr val="accent3"/>
          </a:solidFill>
          <a:ln>
            <a:noFill/>
          </a:ln>
          <a:effectLst>
            <a:outerShdw blurRad="63500" dist="1905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6" tIns="60898" rIns="121796" bIns="60898" rtlCol="0" anchor="ctr"/>
          <a:lstStyle/>
          <a:p>
            <a:pPr algn="ctr"/>
            <a:endParaRPr lang="zh-CN" altLang="en-US" sz="2400"/>
          </a:p>
        </p:txBody>
      </p:sp>
      <p:sp>
        <p:nvSpPr>
          <p:cNvPr id="59" name="椭圆 58"/>
          <p:cNvSpPr/>
          <p:nvPr/>
        </p:nvSpPr>
        <p:spPr>
          <a:xfrm>
            <a:off x="7944437" y="2068563"/>
            <a:ext cx="631058" cy="631140"/>
          </a:xfrm>
          <a:prstGeom prst="ellipse">
            <a:avLst/>
          </a:prstGeom>
          <a:solidFill>
            <a:schemeClr val="accent1"/>
          </a:solidFill>
          <a:ln>
            <a:noFill/>
          </a:ln>
          <a:effectLst>
            <a:outerShdw blurRad="63500" dist="1905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6" tIns="60898" rIns="121796" bIns="60898" rtlCol="0" anchor="ctr"/>
          <a:lstStyle/>
          <a:p>
            <a:pPr algn="ctr"/>
            <a:endParaRPr lang="zh-CN" altLang="en-US" sz="2400"/>
          </a:p>
        </p:txBody>
      </p:sp>
      <p:sp>
        <p:nvSpPr>
          <p:cNvPr id="63" name="椭圆 62"/>
          <p:cNvSpPr/>
          <p:nvPr/>
        </p:nvSpPr>
        <p:spPr>
          <a:xfrm>
            <a:off x="7929550" y="3452858"/>
            <a:ext cx="631058" cy="631140"/>
          </a:xfrm>
          <a:prstGeom prst="ellipse">
            <a:avLst/>
          </a:prstGeom>
          <a:solidFill>
            <a:schemeClr val="accent2"/>
          </a:solidFill>
          <a:ln>
            <a:noFill/>
          </a:ln>
          <a:effectLst>
            <a:outerShdw blurRad="63500" dist="1905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6" tIns="60898" rIns="121796" bIns="60898" rtlCol="0" anchor="ctr"/>
          <a:lstStyle/>
          <a:p>
            <a:pPr algn="ctr"/>
            <a:endParaRPr lang="zh-CN" altLang="en-US" sz="2400"/>
          </a:p>
        </p:txBody>
      </p:sp>
      <p:sp>
        <p:nvSpPr>
          <p:cNvPr id="67" name="椭圆 66"/>
          <p:cNvSpPr/>
          <p:nvPr/>
        </p:nvSpPr>
        <p:spPr>
          <a:xfrm>
            <a:off x="7929550" y="4772455"/>
            <a:ext cx="631058" cy="631140"/>
          </a:xfrm>
          <a:prstGeom prst="ellipse">
            <a:avLst/>
          </a:prstGeom>
          <a:solidFill>
            <a:schemeClr val="accent3"/>
          </a:solidFill>
          <a:ln>
            <a:noFill/>
          </a:ln>
          <a:effectLst>
            <a:outerShdw blurRad="63500" dist="190500" dir="90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796" tIns="60898" rIns="121796" bIns="60898" rtlCol="0" anchor="ctr"/>
          <a:lstStyle/>
          <a:p>
            <a:pPr algn="ctr"/>
            <a:endParaRPr lang="zh-CN" altLang="en-US" sz="2400"/>
          </a:p>
        </p:txBody>
      </p:sp>
      <p:grpSp>
        <p:nvGrpSpPr>
          <p:cNvPr id="2" name="组合 2050"/>
          <p:cNvGrpSpPr/>
          <p:nvPr/>
        </p:nvGrpSpPr>
        <p:grpSpPr>
          <a:xfrm>
            <a:off x="4518300" y="1512740"/>
            <a:ext cx="3359544" cy="4524288"/>
            <a:chOff x="3365268" y="1116367"/>
            <a:chExt cx="2520280" cy="3668014"/>
          </a:xfrm>
        </p:grpSpPr>
        <p:pic>
          <p:nvPicPr>
            <p:cNvPr id="4" name="Picture 46" descr="iPhone6_mockup_front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5268" y="1116367"/>
              <a:ext cx="2520280" cy="3668014"/>
            </a:xfrm>
            <a:prstGeom prst="rect">
              <a:avLst/>
            </a:prstGeo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194"/>
            <a:stretch>
              <a:fillRect/>
            </a:stretch>
          </p:blipFill>
          <p:spPr bwMode="auto">
            <a:xfrm>
              <a:off x="3840913" y="1608879"/>
              <a:ext cx="1537814" cy="2623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组合 2048"/>
          <p:cNvGrpSpPr/>
          <p:nvPr/>
        </p:nvGrpSpPr>
        <p:grpSpPr>
          <a:xfrm>
            <a:off x="8843989" y="1925238"/>
            <a:ext cx="1747738" cy="4037765"/>
            <a:chOff x="6713191" y="1509563"/>
            <a:chExt cx="1311127" cy="3028665"/>
          </a:xfrm>
        </p:grpSpPr>
        <p:sp>
          <p:nvSpPr>
            <p:cNvPr id="80" name="TextBox 79"/>
            <p:cNvSpPr txBox="1"/>
            <p:nvPr/>
          </p:nvSpPr>
          <p:spPr>
            <a:xfrm>
              <a:off x="6713191" y="1749682"/>
              <a:ext cx="1311127" cy="693498"/>
            </a:xfrm>
            <a:prstGeom prst="rect">
              <a:avLst/>
            </a:prstGeom>
            <a:noFill/>
          </p:spPr>
          <p:txBody>
            <a:bodyPr wrap="square" lIns="121856" tIns="60927" rIns="121856" bIns="60927" rtlCol="0">
              <a:spAutoFit/>
            </a:bodyPr>
            <a:lstStyle/>
            <a:p>
              <a:pPr>
                <a:lnSpc>
                  <a:spcPct val="13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您的内容打在这里，或者通过您的内容打在这里，或者</a:t>
              </a:r>
            </a:p>
          </p:txBody>
        </p:sp>
        <p:sp>
          <p:nvSpPr>
            <p:cNvPr id="81" name="TextBox 80"/>
            <p:cNvSpPr txBox="1"/>
            <p:nvPr/>
          </p:nvSpPr>
          <p:spPr>
            <a:xfrm>
              <a:off x="6727614" y="1509563"/>
              <a:ext cx="1008112" cy="323410"/>
            </a:xfrm>
            <a:prstGeom prst="rect">
              <a:avLst/>
            </a:prstGeom>
            <a:noFill/>
          </p:spPr>
          <p:txBody>
            <a:bodyPr wrap="square" lIns="121856" tIns="0" rIns="121856" bIns="0" rtlCol="0" anchor="t">
              <a:spAutoFit/>
            </a:bodyPr>
            <a:lstStyle/>
            <a:p>
              <a:pPr>
                <a:lnSpc>
                  <a:spcPct val="150000"/>
                </a:lnSpc>
              </a:pP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标题</a:t>
              </a:r>
            </a:p>
          </p:txBody>
        </p:sp>
        <p:sp>
          <p:nvSpPr>
            <p:cNvPr id="82" name="TextBox 81"/>
            <p:cNvSpPr txBox="1"/>
            <p:nvPr/>
          </p:nvSpPr>
          <p:spPr>
            <a:xfrm>
              <a:off x="6713191" y="2804363"/>
              <a:ext cx="1311127" cy="693498"/>
            </a:xfrm>
            <a:prstGeom prst="rect">
              <a:avLst/>
            </a:prstGeom>
            <a:noFill/>
          </p:spPr>
          <p:txBody>
            <a:bodyPr wrap="square" lIns="121856" tIns="60927" rIns="121856" bIns="60927" rtlCol="0">
              <a:spAutoFit/>
            </a:bodyPr>
            <a:lstStyle/>
            <a:p>
              <a:pPr>
                <a:lnSpc>
                  <a:spcPct val="13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您的内容打在这里，或者通过您的内容打在这里，或者</a:t>
              </a:r>
            </a:p>
          </p:txBody>
        </p:sp>
        <p:sp>
          <p:nvSpPr>
            <p:cNvPr id="83" name="TextBox 82"/>
            <p:cNvSpPr txBox="1"/>
            <p:nvPr/>
          </p:nvSpPr>
          <p:spPr>
            <a:xfrm>
              <a:off x="6727615" y="2571750"/>
              <a:ext cx="1008112" cy="323410"/>
            </a:xfrm>
            <a:prstGeom prst="rect">
              <a:avLst/>
            </a:prstGeom>
            <a:noFill/>
          </p:spPr>
          <p:txBody>
            <a:bodyPr wrap="square" lIns="121856" tIns="0" rIns="121856" bIns="0" rtlCol="0" anchor="t">
              <a:spAutoFit/>
            </a:bodyPr>
            <a:lstStyle/>
            <a:p>
              <a:pPr>
                <a:lnSpc>
                  <a:spcPct val="150000"/>
                </a:lnSpc>
              </a:pP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标题</a:t>
              </a:r>
            </a:p>
          </p:txBody>
        </p:sp>
        <p:sp>
          <p:nvSpPr>
            <p:cNvPr id="84" name="TextBox 83"/>
            <p:cNvSpPr txBox="1"/>
            <p:nvPr/>
          </p:nvSpPr>
          <p:spPr>
            <a:xfrm>
              <a:off x="6713191" y="3844730"/>
              <a:ext cx="1311127" cy="693498"/>
            </a:xfrm>
            <a:prstGeom prst="rect">
              <a:avLst/>
            </a:prstGeom>
            <a:noFill/>
          </p:spPr>
          <p:txBody>
            <a:bodyPr wrap="square" lIns="121856" tIns="60927" rIns="121856" bIns="60927" rtlCol="0">
              <a:spAutoFit/>
            </a:bodyPr>
            <a:lstStyle/>
            <a:p>
              <a:pPr>
                <a:lnSpc>
                  <a:spcPct val="13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您的内容打在这里，或者通过您的内容打在这里，或者</a:t>
              </a:r>
            </a:p>
          </p:txBody>
        </p:sp>
        <p:sp>
          <p:nvSpPr>
            <p:cNvPr id="85" name="TextBox 84"/>
            <p:cNvSpPr txBox="1"/>
            <p:nvPr/>
          </p:nvSpPr>
          <p:spPr>
            <a:xfrm>
              <a:off x="6727615" y="3612118"/>
              <a:ext cx="1008112" cy="323410"/>
            </a:xfrm>
            <a:prstGeom prst="rect">
              <a:avLst/>
            </a:prstGeom>
            <a:noFill/>
          </p:spPr>
          <p:txBody>
            <a:bodyPr wrap="square" lIns="121856" tIns="0" rIns="121856" bIns="0" rtlCol="0" anchor="t">
              <a:spAutoFit/>
            </a:bodyPr>
            <a:lstStyle/>
            <a:p>
              <a:pPr>
                <a:lnSpc>
                  <a:spcPct val="150000"/>
                </a:lnSpc>
              </a:pP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标题</a:t>
              </a:r>
            </a:p>
          </p:txBody>
        </p:sp>
      </p:grpSp>
      <p:grpSp>
        <p:nvGrpSpPr>
          <p:cNvPr id="5" name="组合 2047"/>
          <p:cNvGrpSpPr/>
          <p:nvPr/>
        </p:nvGrpSpPr>
        <p:grpSpPr>
          <a:xfrm>
            <a:off x="1348554" y="2006538"/>
            <a:ext cx="2025428" cy="3986717"/>
            <a:chOff x="824932" y="1570544"/>
            <a:chExt cx="1519446" cy="2990377"/>
          </a:xfrm>
        </p:grpSpPr>
        <p:sp>
          <p:nvSpPr>
            <p:cNvPr id="86" name="TextBox 85"/>
            <p:cNvSpPr txBox="1"/>
            <p:nvPr/>
          </p:nvSpPr>
          <p:spPr>
            <a:xfrm>
              <a:off x="824932" y="1833185"/>
              <a:ext cx="1519446" cy="693499"/>
            </a:xfrm>
            <a:prstGeom prst="rect">
              <a:avLst/>
            </a:prstGeom>
            <a:noFill/>
          </p:spPr>
          <p:txBody>
            <a:bodyPr wrap="square" lIns="121856" tIns="60927" rIns="121856" bIns="60927" rtlCol="0">
              <a:spAutoFit/>
            </a:bodyPr>
            <a:lstStyle/>
            <a:p>
              <a:pPr algn="r">
                <a:lnSpc>
                  <a:spcPct val="13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您的内容打在这里，或者通过您的内容打在这里，或者</a:t>
              </a:r>
            </a:p>
          </p:txBody>
        </p:sp>
        <p:sp>
          <p:nvSpPr>
            <p:cNvPr id="87" name="TextBox 86"/>
            <p:cNvSpPr txBox="1"/>
            <p:nvPr/>
          </p:nvSpPr>
          <p:spPr>
            <a:xfrm>
              <a:off x="1331640" y="1570544"/>
              <a:ext cx="1008112" cy="323410"/>
            </a:xfrm>
            <a:prstGeom prst="rect">
              <a:avLst/>
            </a:prstGeom>
            <a:noFill/>
          </p:spPr>
          <p:txBody>
            <a:bodyPr wrap="square" lIns="121856" tIns="0" rIns="121856" bIns="0" rtlCol="0" anchor="t">
              <a:spAutoFit/>
            </a:bodyPr>
            <a:lstStyle/>
            <a:p>
              <a:pPr algn="r">
                <a:lnSpc>
                  <a:spcPct val="150000"/>
                </a:lnSpc>
              </a:pP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标题</a:t>
              </a:r>
            </a:p>
          </p:txBody>
        </p:sp>
        <p:sp>
          <p:nvSpPr>
            <p:cNvPr id="88" name="TextBox 87"/>
            <p:cNvSpPr txBox="1"/>
            <p:nvPr/>
          </p:nvSpPr>
          <p:spPr>
            <a:xfrm>
              <a:off x="896940" y="2805428"/>
              <a:ext cx="1447438" cy="693499"/>
            </a:xfrm>
            <a:prstGeom prst="rect">
              <a:avLst/>
            </a:prstGeom>
            <a:noFill/>
          </p:spPr>
          <p:txBody>
            <a:bodyPr wrap="square" lIns="121856" tIns="60927" rIns="121856" bIns="60927" rtlCol="0">
              <a:spAutoFit/>
            </a:bodyPr>
            <a:lstStyle/>
            <a:p>
              <a:pPr algn="r">
                <a:lnSpc>
                  <a:spcPct val="13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您的内容打在这里，或者通过您的内容打在这里，或者</a:t>
              </a:r>
            </a:p>
          </p:txBody>
        </p:sp>
        <p:sp>
          <p:nvSpPr>
            <p:cNvPr id="89" name="TextBox 88"/>
            <p:cNvSpPr txBox="1"/>
            <p:nvPr/>
          </p:nvSpPr>
          <p:spPr>
            <a:xfrm>
              <a:off x="1331640" y="2587805"/>
              <a:ext cx="1008112" cy="323410"/>
            </a:xfrm>
            <a:prstGeom prst="rect">
              <a:avLst/>
            </a:prstGeom>
            <a:noFill/>
          </p:spPr>
          <p:txBody>
            <a:bodyPr wrap="square" lIns="121856" tIns="0" rIns="121856" bIns="0" rtlCol="0" anchor="t">
              <a:spAutoFit/>
            </a:bodyPr>
            <a:lstStyle/>
            <a:p>
              <a:pPr algn="r">
                <a:lnSpc>
                  <a:spcPct val="150000"/>
                </a:lnSpc>
              </a:pP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标题</a:t>
              </a:r>
            </a:p>
          </p:txBody>
        </p:sp>
        <p:sp>
          <p:nvSpPr>
            <p:cNvPr id="90" name="TextBox 89"/>
            <p:cNvSpPr txBox="1"/>
            <p:nvPr/>
          </p:nvSpPr>
          <p:spPr>
            <a:xfrm>
              <a:off x="1000462" y="3867422"/>
              <a:ext cx="1343916" cy="693499"/>
            </a:xfrm>
            <a:prstGeom prst="rect">
              <a:avLst/>
            </a:prstGeom>
            <a:noFill/>
          </p:spPr>
          <p:txBody>
            <a:bodyPr wrap="square" lIns="121856" tIns="60927" rIns="121856" bIns="60927" rtlCol="0">
              <a:spAutoFit/>
            </a:bodyPr>
            <a:lstStyle/>
            <a:p>
              <a:pPr algn="r">
                <a:lnSpc>
                  <a:spcPct val="13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您的内容打在这里，或者通过您的内容打在这里，或者</a:t>
              </a:r>
            </a:p>
          </p:txBody>
        </p:sp>
        <p:sp>
          <p:nvSpPr>
            <p:cNvPr id="91" name="TextBox 90"/>
            <p:cNvSpPr txBox="1"/>
            <p:nvPr/>
          </p:nvSpPr>
          <p:spPr>
            <a:xfrm>
              <a:off x="1331640" y="3634809"/>
              <a:ext cx="1008112" cy="323410"/>
            </a:xfrm>
            <a:prstGeom prst="rect">
              <a:avLst/>
            </a:prstGeom>
            <a:noFill/>
          </p:spPr>
          <p:txBody>
            <a:bodyPr wrap="square" lIns="121856" tIns="0" rIns="121856" bIns="0" rtlCol="0" anchor="t">
              <a:spAutoFit/>
            </a:bodyPr>
            <a:lstStyle/>
            <a:p>
              <a:pPr algn="r">
                <a:lnSpc>
                  <a:spcPct val="150000"/>
                </a:lnSpc>
              </a:pP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标题</a:t>
              </a:r>
            </a:p>
          </p:txBody>
        </p:sp>
      </p:grpSp>
      <p:sp>
        <p:nvSpPr>
          <p:cNvPr id="2054" name="TextBox 2053"/>
          <p:cNvSpPr txBox="1"/>
          <p:nvPr/>
        </p:nvSpPr>
        <p:spPr>
          <a:xfrm>
            <a:off x="3871715" y="2120226"/>
            <a:ext cx="688495" cy="551180"/>
          </a:xfrm>
          <a:prstGeom prst="rect">
            <a:avLst/>
          </a:prstGeom>
          <a:noFill/>
        </p:spPr>
        <p:txBody>
          <a:bodyPr wrap="square" lIns="121796" tIns="60898" rIns="121796" bIns="60898" rtlCol="0">
            <a:spAutoFit/>
          </a:bodyPr>
          <a:lstStyle/>
          <a:p>
            <a:r>
              <a:rPr lang="en-US" altLang="zh-CN" sz="2800" dirty="0">
                <a:solidFill>
                  <a:schemeClr val="tx1">
                    <a:lumMod val="10000"/>
                    <a:lumOff val="90000"/>
                  </a:schemeClr>
                </a:solidFill>
                <a:latin typeface="Humnst777 BlkCn BT" panose="020B0803030504020204" pitchFamily="34" charset="0"/>
              </a:rPr>
              <a:t>01</a:t>
            </a:r>
            <a:endParaRPr lang="zh-CN" altLang="en-US" sz="2800" dirty="0">
              <a:solidFill>
                <a:schemeClr val="tx1">
                  <a:lumMod val="10000"/>
                  <a:lumOff val="90000"/>
                </a:schemeClr>
              </a:solidFill>
              <a:latin typeface="Humnst777 BlkCn BT" panose="020B0803030504020204" pitchFamily="34" charset="0"/>
            </a:endParaRPr>
          </a:p>
        </p:txBody>
      </p:sp>
      <p:sp>
        <p:nvSpPr>
          <p:cNvPr id="101" name="TextBox 100"/>
          <p:cNvSpPr txBox="1"/>
          <p:nvPr/>
        </p:nvSpPr>
        <p:spPr>
          <a:xfrm>
            <a:off x="3850586" y="3491546"/>
            <a:ext cx="709622" cy="551180"/>
          </a:xfrm>
          <a:prstGeom prst="rect">
            <a:avLst/>
          </a:prstGeom>
          <a:noFill/>
        </p:spPr>
        <p:txBody>
          <a:bodyPr wrap="square" lIns="121796" tIns="60898" rIns="121796" bIns="60898" rtlCol="0">
            <a:spAutoFit/>
          </a:bodyPr>
          <a:lstStyle/>
          <a:p>
            <a:r>
              <a:rPr lang="en-US" altLang="zh-CN" sz="2800" dirty="0">
                <a:solidFill>
                  <a:schemeClr val="tx1">
                    <a:lumMod val="10000"/>
                    <a:lumOff val="90000"/>
                  </a:schemeClr>
                </a:solidFill>
                <a:latin typeface="DFGothic-EB" panose="02010609010101010101" pitchFamily="1" charset="-128"/>
                <a:ea typeface="DFGothic-EB" panose="02010609010101010101" pitchFamily="1" charset="-128"/>
              </a:rPr>
              <a:t>02</a:t>
            </a:r>
            <a:endParaRPr lang="zh-CN" altLang="en-US" sz="2800" dirty="0">
              <a:solidFill>
                <a:schemeClr val="tx1">
                  <a:lumMod val="10000"/>
                  <a:lumOff val="90000"/>
                </a:schemeClr>
              </a:solidFill>
              <a:latin typeface="DFGothic-EB" panose="02010609010101010101" pitchFamily="1" charset="-128"/>
              <a:ea typeface="DFGothic-EB" panose="02010609010101010101" pitchFamily="1" charset="-128"/>
            </a:endParaRPr>
          </a:p>
        </p:txBody>
      </p:sp>
      <p:sp>
        <p:nvSpPr>
          <p:cNvPr id="102" name="TextBox 101"/>
          <p:cNvSpPr txBox="1"/>
          <p:nvPr/>
        </p:nvSpPr>
        <p:spPr>
          <a:xfrm>
            <a:off x="3866413" y="4792503"/>
            <a:ext cx="885771" cy="551180"/>
          </a:xfrm>
          <a:prstGeom prst="rect">
            <a:avLst/>
          </a:prstGeom>
          <a:noFill/>
        </p:spPr>
        <p:txBody>
          <a:bodyPr wrap="square" lIns="121796" tIns="60898" rIns="121796" bIns="60898" rtlCol="0">
            <a:spAutoFit/>
          </a:bodyPr>
          <a:lstStyle/>
          <a:p>
            <a:r>
              <a:rPr lang="en-US" altLang="zh-CN" sz="2800" dirty="0">
                <a:solidFill>
                  <a:schemeClr val="tx1">
                    <a:lumMod val="10000"/>
                    <a:lumOff val="90000"/>
                  </a:schemeClr>
                </a:solidFill>
                <a:latin typeface="DFGothic-EB" panose="02010609010101010101" pitchFamily="1" charset="-128"/>
                <a:ea typeface="DFGothic-EB" panose="02010609010101010101" pitchFamily="1" charset="-128"/>
              </a:rPr>
              <a:t>03</a:t>
            </a:r>
            <a:endParaRPr lang="zh-CN" altLang="en-US" sz="2800" dirty="0">
              <a:solidFill>
                <a:schemeClr val="tx1">
                  <a:lumMod val="10000"/>
                  <a:lumOff val="90000"/>
                </a:schemeClr>
              </a:solidFill>
              <a:latin typeface="DFGothic-EB" panose="02010609010101010101" pitchFamily="1" charset="-128"/>
              <a:ea typeface="DFGothic-EB" panose="02010609010101010101" pitchFamily="1" charset="-128"/>
            </a:endParaRPr>
          </a:p>
        </p:txBody>
      </p:sp>
      <p:sp>
        <p:nvSpPr>
          <p:cNvPr id="103" name="TextBox 102"/>
          <p:cNvSpPr txBox="1"/>
          <p:nvPr/>
        </p:nvSpPr>
        <p:spPr>
          <a:xfrm>
            <a:off x="7956778" y="4802004"/>
            <a:ext cx="922845" cy="551180"/>
          </a:xfrm>
          <a:prstGeom prst="rect">
            <a:avLst/>
          </a:prstGeom>
          <a:noFill/>
        </p:spPr>
        <p:txBody>
          <a:bodyPr wrap="square" lIns="121796" tIns="60898" rIns="121796" bIns="60898" rtlCol="0">
            <a:spAutoFit/>
          </a:bodyPr>
          <a:lstStyle/>
          <a:p>
            <a:r>
              <a:rPr lang="en-US" altLang="zh-CN" sz="2800" dirty="0">
                <a:solidFill>
                  <a:schemeClr val="tx1">
                    <a:lumMod val="10000"/>
                    <a:lumOff val="90000"/>
                  </a:schemeClr>
                </a:solidFill>
                <a:latin typeface="DFGothic-EB" panose="02010609010101010101" pitchFamily="1" charset="-128"/>
                <a:ea typeface="DFGothic-EB" panose="02010609010101010101" pitchFamily="1" charset="-128"/>
              </a:rPr>
              <a:t>06</a:t>
            </a:r>
            <a:endParaRPr lang="zh-CN" altLang="en-US" sz="2800" dirty="0">
              <a:solidFill>
                <a:schemeClr val="tx1">
                  <a:lumMod val="10000"/>
                  <a:lumOff val="90000"/>
                </a:schemeClr>
              </a:solidFill>
              <a:latin typeface="DFGothic-EB" panose="02010609010101010101" pitchFamily="1" charset="-128"/>
              <a:ea typeface="DFGothic-EB" panose="02010609010101010101" pitchFamily="1" charset="-128"/>
            </a:endParaRPr>
          </a:p>
        </p:txBody>
      </p:sp>
      <p:sp>
        <p:nvSpPr>
          <p:cNvPr id="104" name="TextBox 103"/>
          <p:cNvSpPr txBox="1"/>
          <p:nvPr/>
        </p:nvSpPr>
        <p:spPr>
          <a:xfrm>
            <a:off x="7951602" y="3520403"/>
            <a:ext cx="1024007" cy="551180"/>
          </a:xfrm>
          <a:prstGeom prst="rect">
            <a:avLst/>
          </a:prstGeom>
          <a:noFill/>
        </p:spPr>
        <p:txBody>
          <a:bodyPr wrap="square" lIns="121796" tIns="60898" rIns="121796" bIns="60898" rtlCol="0">
            <a:spAutoFit/>
          </a:bodyPr>
          <a:lstStyle/>
          <a:p>
            <a:r>
              <a:rPr lang="en-US" altLang="zh-CN" sz="2800" dirty="0">
                <a:solidFill>
                  <a:schemeClr val="tx1">
                    <a:lumMod val="10000"/>
                    <a:lumOff val="90000"/>
                  </a:schemeClr>
                </a:solidFill>
                <a:latin typeface="DFGothic-EB" panose="02010609010101010101" pitchFamily="1" charset="-128"/>
                <a:ea typeface="DFGothic-EB" panose="02010609010101010101" pitchFamily="1" charset="-128"/>
              </a:rPr>
              <a:t>05</a:t>
            </a:r>
            <a:endParaRPr lang="zh-CN" altLang="en-US" sz="2800" dirty="0">
              <a:solidFill>
                <a:schemeClr val="tx1">
                  <a:lumMod val="10000"/>
                  <a:lumOff val="90000"/>
                </a:schemeClr>
              </a:solidFill>
              <a:latin typeface="DFGothic-EB" panose="02010609010101010101" pitchFamily="1" charset="-128"/>
              <a:ea typeface="DFGothic-EB" panose="02010609010101010101" pitchFamily="1" charset="-128"/>
            </a:endParaRPr>
          </a:p>
        </p:txBody>
      </p:sp>
      <p:sp>
        <p:nvSpPr>
          <p:cNvPr id="105" name="TextBox 104"/>
          <p:cNvSpPr txBox="1"/>
          <p:nvPr/>
        </p:nvSpPr>
        <p:spPr>
          <a:xfrm>
            <a:off x="7950753" y="2089996"/>
            <a:ext cx="832884" cy="551180"/>
          </a:xfrm>
          <a:prstGeom prst="rect">
            <a:avLst/>
          </a:prstGeom>
          <a:noFill/>
        </p:spPr>
        <p:txBody>
          <a:bodyPr wrap="square" lIns="121796" tIns="60898" rIns="121796" bIns="60898" rtlCol="0">
            <a:spAutoFit/>
          </a:bodyPr>
          <a:lstStyle/>
          <a:p>
            <a:r>
              <a:rPr lang="en-US" altLang="zh-CN" sz="2800" dirty="0">
                <a:solidFill>
                  <a:schemeClr val="tx1">
                    <a:lumMod val="10000"/>
                    <a:lumOff val="90000"/>
                  </a:schemeClr>
                </a:solidFill>
                <a:latin typeface="DFGothic-EB" panose="02010609010101010101" pitchFamily="1" charset="-128"/>
                <a:ea typeface="DFGothic-EB" panose="02010609010101010101" pitchFamily="1" charset="-128"/>
              </a:rPr>
              <a:t>04</a:t>
            </a:r>
            <a:endParaRPr lang="zh-CN" altLang="en-US" sz="2800" dirty="0">
              <a:solidFill>
                <a:schemeClr val="tx1">
                  <a:lumMod val="10000"/>
                  <a:lumOff val="90000"/>
                </a:schemeClr>
              </a:solidFill>
              <a:latin typeface="DFGothic-EB" panose="02010609010101010101" pitchFamily="1" charset="-128"/>
              <a:ea typeface="DFGothic-EB" panose="02010609010101010101" pitchFamily="1" charset="-128"/>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23" presetClass="entr" presetSubtype="288" fill="hold"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strVal val="4/3*#ppt_w"/>
                                          </p:val>
                                        </p:tav>
                                        <p:tav tm="100000">
                                          <p:val>
                                            <p:strVal val="#ppt_w"/>
                                          </p:val>
                                        </p:tav>
                                      </p:tavLst>
                                    </p:anim>
                                    <p:anim calcmode="lin" valueType="num">
                                      <p:cBhvr>
                                        <p:cTn id="13" dur="500" fill="hold"/>
                                        <p:tgtEl>
                                          <p:spTgt spid="47"/>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3" presetClass="entr" presetSubtype="288" fill="hold" nodeType="afterEffect">
                                  <p:stCondLst>
                                    <p:cond delay="0"/>
                                  </p:stCondLst>
                                  <p:childTnLst>
                                    <p:set>
                                      <p:cBhvr>
                                        <p:cTn id="16" dur="1" fill="hold">
                                          <p:stCondLst>
                                            <p:cond delay="0"/>
                                          </p:stCondLst>
                                        </p:cTn>
                                        <p:tgtEl>
                                          <p:spTgt spid="2054"/>
                                        </p:tgtEl>
                                        <p:attrNameLst>
                                          <p:attrName>style.visibility</p:attrName>
                                        </p:attrNameLst>
                                      </p:cBhvr>
                                      <p:to>
                                        <p:strVal val="visible"/>
                                      </p:to>
                                    </p:set>
                                    <p:anim calcmode="lin" valueType="num">
                                      <p:cBhvr>
                                        <p:cTn id="17" dur="500" fill="hold"/>
                                        <p:tgtEl>
                                          <p:spTgt spid="2054"/>
                                        </p:tgtEl>
                                        <p:attrNameLst>
                                          <p:attrName>ppt_w</p:attrName>
                                        </p:attrNameLst>
                                      </p:cBhvr>
                                      <p:tavLst>
                                        <p:tav tm="0">
                                          <p:val>
                                            <p:strVal val="4/3*#ppt_w"/>
                                          </p:val>
                                        </p:tav>
                                        <p:tav tm="100000">
                                          <p:val>
                                            <p:strVal val="#ppt_w"/>
                                          </p:val>
                                        </p:tav>
                                      </p:tavLst>
                                    </p:anim>
                                    <p:anim calcmode="lin" valueType="num">
                                      <p:cBhvr>
                                        <p:cTn id="18" dur="500" fill="hold"/>
                                        <p:tgtEl>
                                          <p:spTgt spid="2054"/>
                                        </p:tgtEl>
                                        <p:attrNameLst>
                                          <p:attrName>ppt_h</p:attrName>
                                        </p:attrNameLst>
                                      </p:cBhvr>
                                      <p:tavLst>
                                        <p:tav tm="0">
                                          <p:val>
                                            <p:strVal val="4/3*#ppt_h"/>
                                          </p:val>
                                        </p:tav>
                                        <p:tav tm="100000">
                                          <p:val>
                                            <p:strVal val="#ppt_h"/>
                                          </p:val>
                                        </p:tav>
                                      </p:tavLst>
                                    </p:anim>
                                  </p:childTnLst>
                                </p:cTn>
                              </p:par>
                              <p:par>
                                <p:cTn id="19" presetID="23" presetClass="entr" presetSubtype="288" fill="hold" nodeType="with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p:cTn id="21" dur="500" fill="hold"/>
                                        <p:tgtEl>
                                          <p:spTgt spid="101"/>
                                        </p:tgtEl>
                                        <p:attrNameLst>
                                          <p:attrName>ppt_w</p:attrName>
                                        </p:attrNameLst>
                                      </p:cBhvr>
                                      <p:tavLst>
                                        <p:tav tm="0">
                                          <p:val>
                                            <p:strVal val="4/3*#ppt_w"/>
                                          </p:val>
                                        </p:tav>
                                        <p:tav tm="100000">
                                          <p:val>
                                            <p:strVal val="#ppt_w"/>
                                          </p:val>
                                        </p:tav>
                                      </p:tavLst>
                                    </p:anim>
                                    <p:anim calcmode="lin" valueType="num">
                                      <p:cBhvr>
                                        <p:cTn id="22" dur="500" fill="hold"/>
                                        <p:tgtEl>
                                          <p:spTgt spid="101"/>
                                        </p:tgtEl>
                                        <p:attrNameLst>
                                          <p:attrName>ppt_h</p:attrName>
                                        </p:attrNameLst>
                                      </p:cBhvr>
                                      <p:tavLst>
                                        <p:tav tm="0">
                                          <p:val>
                                            <p:strVal val="4/3*#ppt_h"/>
                                          </p:val>
                                        </p:tav>
                                        <p:tav tm="100000">
                                          <p:val>
                                            <p:strVal val="#ppt_h"/>
                                          </p:val>
                                        </p:tav>
                                      </p:tavLst>
                                    </p:anim>
                                  </p:childTnLst>
                                </p:cTn>
                              </p:par>
                              <p:par>
                                <p:cTn id="23" presetID="23" presetClass="entr" presetSubtype="288" fill="hold" nodeType="withEffect">
                                  <p:stCondLst>
                                    <p:cond delay="0"/>
                                  </p:stCondLst>
                                  <p:childTnLst>
                                    <p:set>
                                      <p:cBhvr>
                                        <p:cTn id="24" dur="1" fill="hold">
                                          <p:stCondLst>
                                            <p:cond delay="0"/>
                                          </p:stCondLst>
                                        </p:cTn>
                                        <p:tgtEl>
                                          <p:spTgt spid="51"/>
                                        </p:tgtEl>
                                        <p:attrNameLst>
                                          <p:attrName>style.visibility</p:attrName>
                                        </p:attrNameLst>
                                      </p:cBhvr>
                                      <p:to>
                                        <p:strVal val="visible"/>
                                      </p:to>
                                    </p:set>
                                    <p:anim calcmode="lin" valueType="num">
                                      <p:cBhvr>
                                        <p:cTn id="25" dur="500" fill="hold"/>
                                        <p:tgtEl>
                                          <p:spTgt spid="51"/>
                                        </p:tgtEl>
                                        <p:attrNameLst>
                                          <p:attrName>ppt_w</p:attrName>
                                        </p:attrNameLst>
                                      </p:cBhvr>
                                      <p:tavLst>
                                        <p:tav tm="0">
                                          <p:val>
                                            <p:strVal val="4/3*#ppt_w"/>
                                          </p:val>
                                        </p:tav>
                                        <p:tav tm="100000">
                                          <p:val>
                                            <p:strVal val="#ppt_w"/>
                                          </p:val>
                                        </p:tav>
                                      </p:tavLst>
                                    </p:anim>
                                    <p:anim calcmode="lin" valueType="num">
                                      <p:cBhvr>
                                        <p:cTn id="26" dur="500" fill="hold"/>
                                        <p:tgtEl>
                                          <p:spTgt spid="51"/>
                                        </p:tgtEl>
                                        <p:attrNameLst>
                                          <p:attrName>ppt_h</p:attrName>
                                        </p:attrNameLst>
                                      </p:cBhvr>
                                      <p:tavLst>
                                        <p:tav tm="0">
                                          <p:val>
                                            <p:strVal val="4/3*#ppt_h"/>
                                          </p:val>
                                        </p:tav>
                                        <p:tav tm="100000">
                                          <p:val>
                                            <p:strVal val="#ppt_h"/>
                                          </p:val>
                                        </p:tav>
                                      </p:tavLst>
                                    </p:anim>
                                  </p:childTnLst>
                                </p:cTn>
                              </p:par>
                              <p:par>
                                <p:cTn id="27" presetID="23" presetClass="entr" presetSubtype="288"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strVal val="4/3*#ppt_w"/>
                                          </p:val>
                                        </p:tav>
                                        <p:tav tm="100000">
                                          <p:val>
                                            <p:strVal val="#ppt_w"/>
                                          </p:val>
                                        </p:tav>
                                      </p:tavLst>
                                    </p:anim>
                                    <p:anim calcmode="lin" valueType="num">
                                      <p:cBhvr>
                                        <p:cTn id="30" dur="500" fill="hold"/>
                                        <p:tgtEl>
                                          <p:spTgt spid="55"/>
                                        </p:tgtEl>
                                        <p:attrNameLst>
                                          <p:attrName>ppt_h</p:attrName>
                                        </p:attrNameLst>
                                      </p:cBhvr>
                                      <p:tavLst>
                                        <p:tav tm="0">
                                          <p:val>
                                            <p:strVal val="4/3*#ppt_h"/>
                                          </p:val>
                                        </p:tav>
                                        <p:tav tm="100000">
                                          <p:val>
                                            <p:strVal val="#ppt_h"/>
                                          </p:val>
                                        </p:tav>
                                      </p:tavLst>
                                    </p:anim>
                                  </p:childTnLst>
                                </p:cTn>
                              </p:par>
                              <p:par>
                                <p:cTn id="31" presetID="23" presetClass="entr" presetSubtype="288" fill="hold" nodeType="withEffect">
                                  <p:stCondLst>
                                    <p:cond delay="0"/>
                                  </p:stCondLst>
                                  <p:childTnLst>
                                    <p:set>
                                      <p:cBhvr>
                                        <p:cTn id="32" dur="1" fill="hold">
                                          <p:stCondLst>
                                            <p:cond delay="0"/>
                                          </p:stCondLst>
                                        </p:cTn>
                                        <p:tgtEl>
                                          <p:spTgt spid="102"/>
                                        </p:tgtEl>
                                        <p:attrNameLst>
                                          <p:attrName>style.visibility</p:attrName>
                                        </p:attrNameLst>
                                      </p:cBhvr>
                                      <p:to>
                                        <p:strVal val="visible"/>
                                      </p:to>
                                    </p:set>
                                    <p:anim calcmode="lin" valueType="num">
                                      <p:cBhvr>
                                        <p:cTn id="33" dur="500" fill="hold"/>
                                        <p:tgtEl>
                                          <p:spTgt spid="102"/>
                                        </p:tgtEl>
                                        <p:attrNameLst>
                                          <p:attrName>ppt_w</p:attrName>
                                        </p:attrNameLst>
                                      </p:cBhvr>
                                      <p:tavLst>
                                        <p:tav tm="0">
                                          <p:val>
                                            <p:strVal val="4/3*#ppt_w"/>
                                          </p:val>
                                        </p:tav>
                                        <p:tav tm="100000">
                                          <p:val>
                                            <p:strVal val="#ppt_w"/>
                                          </p:val>
                                        </p:tav>
                                      </p:tavLst>
                                    </p:anim>
                                    <p:anim calcmode="lin" valueType="num">
                                      <p:cBhvr>
                                        <p:cTn id="34" dur="500" fill="hold"/>
                                        <p:tgtEl>
                                          <p:spTgt spid="102"/>
                                        </p:tgtEl>
                                        <p:attrNameLst>
                                          <p:attrName>ppt_h</p:attrName>
                                        </p:attrNameLst>
                                      </p:cBhvr>
                                      <p:tavLst>
                                        <p:tav tm="0">
                                          <p:val>
                                            <p:strVal val="4/3*#ppt_h"/>
                                          </p:val>
                                        </p:tav>
                                        <p:tav tm="100000">
                                          <p:val>
                                            <p:strVal val="#ppt_h"/>
                                          </p:val>
                                        </p:tav>
                                      </p:tavLst>
                                    </p:anim>
                                  </p:childTnLst>
                                </p:cTn>
                              </p:par>
                              <p:par>
                                <p:cTn id="35" presetID="23" presetClass="entr" presetSubtype="288"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strVal val="4/3*#ppt_w"/>
                                          </p:val>
                                        </p:tav>
                                        <p:tav tm="100000">
                                          <p:val>
                                            <p:strVal val="#ppt_w"/>
                                          </p:val>
                                        </p:tav>
                                      </p:tavLst>
                                    </p:anim>
                                    <p:anim calcmode="lin" valueType="num">
                                      <p:cBhvr>
                                        <p:cTn id="38" dur="500" fill="hold"/>
                                        <p:tgtEl>
                                          <p:spTgt spid="59"/>
                                        </p:tgtEl>
                                        <p:attrNameLst>
                                          <p:attrName>ppt_h</p:attrName>
                                        </p:attrNameLst>
                                      </p:cBhvr>
                                      <p:tavLst>
                                        <p:tav tm="0">
                                          <p:val>
                                            <p:strVal val="4/3*#ppt_h"/>
                                          </p:val>
                                        </p:tav>
                                        <p:tav tm="100000">
                                          <p:val>
                                            <p:strVal val="#ppt_h"/>
                                          </p:val>
                                        </p:tav>
                                      </p:tavLst>
                                    </p:anim>
                                  </p:childTnLst>
                                </p:cTn>
                              </p:par>
                              <p:par>
                                <p:cTn id="39" presetID="23" presetClass="entr" presetSubtype="288" fill="hold"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strVal val="4/3*#ppt_w"/>
                                          </p:val>
                                        </p:tav>
                                        <p:tav tm="100000">
                                          <p:val>
                                            <p:strVal val="#ppt_w"/>
                                          </p:val>
                                        </p:tav>
                                      </p:tavLst>
                                    </p:anim>
                                    <p:anim calcmode="lin" valueType="num">
                                      <p:cBhvr>
                                        <p:cTn id="42" dur="500" fill="hold"/>
                                        <p:tgtEl>
                                          <p:spTgt spid="105"/>
                                        </p:tgtEl>
                                        <p:attrNameLst>
                                          <p:attrName>ppt_h</p:attrName>
                                        </p:attrNameLst>
                                      </p:cBhvr>
                                      <p:tavLst>
                                        <p:tav tm="0">
                                          <p:val>
                                            <p:strVal val="4/3*#ppt_h"/>
                                          </p:val>
                                        </p:tav>
                                        <p:tav tm="100000">
                                          <p:val>
                                            <p:strVal val="#ppt_h"/>
                                          </p:val>
                                        </p:tav>
                                      </p:tavLst>
                                    </p:anim>
                                  </p:childTnLst>
                                </p:cTn>
                              </p:par>
                              <p:par>
                                <p:cTn id="43" presetID="23" presetClass="entr" presetSubtype="288"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anim calcmode="lin" valueType="num">
                                      <p:cBhvr>
                                        <p:cTn id="45" dur="500" fill="hold"/>
                                        <p:tgtEl>
                                          <p:spTgt spid="63"/>
                                        </p:tgtEl>
                                        <p:attrNameLst>
                                          <p:attrName>ppt_w</p:attrName>
                                        </p:attrNameLst>
                                      </p:cBhvr>
                                      <p:tavLst>
                                        <p:tav tm="0">
                                          <p:val>
                                            <p:strVal val="4/3*#ppt_w"/>
                                          </p:val>
                                        </p:tav>
                                        <p:tav tm="100000">
                                          <p:val>
                                            <p:strVal val="#ppt_w"/>
                                          </p:val>
                                        </p:tav>
                                      </p:tavLst>
                                    </p:anim>
                                    <p:anim calcmode="lin" valueType="num">
                                      <p:cBhvr>
                                        <p:cTn id="46" dur="500" fill="hold"/>
                                        <p:tgtEl>
                                          <p:spTgt spid="63"/>
                                        </p:tgtEl>
                                        <p:attrNameLst>
                                          <p:attrName>ppt_h</p:attrName>
                                        </p:attrNameLst>
                                      </p:cBhvr>
                                      <p:tavLst>
                                        <p:tav tm="0">
                                          <p:val>
                                            <p:strVal val="4/3*#ppt_h"/>
                                          </p:val>
                                        </p:tav>
                                        <p:tav tm="100000">
                                          <p:val>
                                            <p:strVal val="#ppt_h"/>
                                          </p:val>
                                        </p:tav>
                                      </p:tavLst>
                                    </p:anim>
                                  </p:childTnLst>
                                </p:cTn>
                              </p:par>
                              <p:par>
                                <p:cTn id="47" presetID="23" presetClass="entr" presetSubtype="288" fill="hold" nodeType="with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p:cTn id="49" dur="500" fill="hold"/>
                                        <p:tgtEl>
                                          <p:spTgt spid="104"/>
                                        </p:tgtEl>
                                        <p:attrNameLst>
                                          <p:attrName>ppt_w</p:attrName>
                                        </p:attrNameLst>
                                      </p:cBhvr>
                                      <p:tavLst>
                                        <p:tav tm="0">
                                          <p:val>
                                            <p:strVal val="4/3*#ppt_w"/>
                                          </p:val>
                                        </p:tav>
                                        <p:tav tm="100000">
                                          <p:val>
                                            <p:strVal val="#ppt_w"/>
                                          </p:val>
                                        </p:tav>
                                      </p:tavLst>
                                    </p:anim>
                                    <p:anim calcmode="lin" valueType="num">
                                      <p:cBhvr>
                                        <p:cTn id="50" dur="500" fill="hold"/>
                                        <p:tgtEl>
                                          <p:spTgt spid="104"/>
                                        </p:tgtEl>
                                        <p:attrNameLst>
                                          <p:attrName>ppt_h</p:attrName>
                                        </p:attrNameLst>
                                      </p:cBhvr>
                                      <p:tavLst>
                                        <p:tav tm="0">
                                          <p:val>
                                            <p:strVal val="4/3*#ppt_h"/>
                                          </p:val>
                                        </p:tav>
                                        <p:tav tm="100000">
                                          <p:val>
                                            <p:strVal val="#ppt_h"/>
                                          </p:val>
                                        </p:tav>
                                      </p:tavLst>
                                    </p:anim>
                                  </p:childTnLst>
                                </p:cTn>
                              </p:par>
                              <p:par>
                                <p:cTn id="51" presetID="23" presetClass="entr" presetSubtype="288" fill="hold" nodeType="withEffect">
                                  <p:stCondLst>
                                    <p:cond delay="0"/>
                                  </p:stCondLst>
                                  <p:childTnLst>
                                    <p:set>
                                      <p:cBhvr>
                                        <p:cTn id="52" dur="1" fill="hold">
                                          <p:stCondLst>
                                            <p:cond delay="0"/>
                                          </p:stCondLst>
                                        </p:cTn>
                                        <p:tgtEl>
                                          <p:spTgt spid="67"/>
                                        </p:tgtEl>
                                        <p:attrNameLst>
                                          <p:attrName>style.visibility</p:attrName>
                                        </p:attrNameLst>
                                      </p:cBhvr>
                                      <p:to>
                                        <p:strVal val="visible"/>
                                      </p:to>
                                    </p:set>
                                    <p:anim calcmode="lin" valueType="num">
                                      <p:cBhvr>
                                        <p:cTn id="53" dur="500" fill="hold"/>
                                        <p:tgtEl>
                                          <p:spTgt spid="67"/>
                                        </p:tgtEl>
                                        <p:attrNameLst>
                                          <p:attrName>ppt_w</p:attrName>
                                        </p:attrNameLst>
                                      </p:cBhvr>
                                      <p:tavLst>
                                        <p:tav tm="0">
                                          <p:val>
                                            <p:strVal val="4/3*#ppt_w"/>
                                          </p:val>
                                        </p:tav>
                                        <p:tav tm="100000">
                                          <p:val>
                                            <p:strVal val="#ppt_w"/>
                                          </p:val>
                                        </p:tav>
                                      </p:tavLst>
                                    </p:anim>
                                    <p:anim calcmode="lin" valueType="num">
                                      <p:cBhvr>
                                        <p:cTn id="54" dur="500" fill="hold"/>
                                        <p:tgtEl>
                                          <p:spTgt spid="67"/>
                                        </p:tgtEl>
                                        <p:attrNameLst>
                                          <p:attrName>ppt_h</p:attrName>
                                        </p:attrNameLst>
                                      </p:cBhvr>
                                      <p:tavLst>
                                        <p:tav tm="0">
                                          <p:val>
                                            <p:strVal val="4/3*#ppt_h"/>
                                          </p:val>
                                        </p:tav>
                                        <p:tav tm="100000">
                                          <p:val>
                                            <p:strVal val="#ppt_h"/>
                                          </p:val>
                                        </p:tav>
                                      </p:tavLst>
                                    </p:anim>
                                  </p:childTnLst>
                                </p:cTn>
                              </p:par>
                              <p:par>
                                <p:cTn id="55" presetID="23" presetClass="entr" presetSubtype="288" fill="hold" nodeType="withEffect">
                                  <p:stCondLst>
                                    <p:cond delay="0"/>
                                  </p:stCondLst>
                                  <p:childTnLst>
                                    <p:set>
                                      <p:cBhvr>
                                        <p:cTn id="56" dur="1" fill="hold">
                                          <p:stCondLst>
                                            <p:cond delay="0"/>
                                          </p:stCondLst>
                                        </p:cTn>
                                        <p:tgtEl>
                                          <p:spTgt spid="103"/>
                                        </p:tgtEl>
                                        <p:attrNameLst>
                                          <p:attrName>style.visibility</p:attrName>
                                        </p:attrNameLst>
                                      </p:cBhvr>
                                      <p:to>
                                        <p:strVal val="visible"/>
                                      </p:to>
                                    </p:set>
                                    <p:anim calcmode="lin" valueType="num">
                                      <p:cBhvr>
                                        <p:cTn id="57" dur="500" fill="hold"/>
                                        <p:tgtEl>
                                          <p:spTgt spid="103"/>
                                        </p:tgtEl>
                                        <p:attrNameLst>
                                          <p:attrName>ppt_w</p:attrName>
                                        </p:attrNameLst>
                                      </p:cBhvr>
                                      <p:tavLst>
                                        <p:tav tm="0">
                                          <p:val>
                                            <p:strVal val="4/3*#ppt_w"/>
                                          </p:val>
                                        </p:tav>
                                        <p:tav tm="100000">
                                          <p:val>
                                            <p:strVal val="#ppt_w"/>
                                          </p:val>
                                        </p:tav>
                                      </p:tavLst>
                                    </p:anim>
                                    <p:anim calcmode="lin" valueType="num">
                                      <p:cBhvr>
                                        <p:cTn id="58" dur="500" fill="hold"/>
                                        <p:tgtEl>
                                          <p:spTgt spid="103"/>
                                        </p:tgtEl>
                                        <p:attrNameLst>
                                          <p:attrName>ppt_h</p:attrName>
                                        </p:attrNameLst>
                                      </p:cBhvr>
                                      <p:tavLst>
                                        <p:tav tm="0">
                                          <p:val>
                                            <p:strVal val="4/3*#ppt_h"/>
                                          </p:val>
                                        </p:tav>
                                        <p:tav tm="100000">
                                          <p:val>
                                            <p:strVal val="#ppt_h"/>
                                          </p:val>
                                        </p:tav>
                                      </p:tavLst>
                                    </p:anim>
                                  </p:childTnLst>
                                </p:cTn>
                              </p:par>
                            </p:childTnLst>
                          </p:cTn>
                        </p:par>
                        <p:par>
                          <p:cTn id="59" fill="hold">
                            <p:stCondLst>
                              <p:cond delay="10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500" fill="hold"/>
                                        <p:tgtEl>
                                          <p:spTgt spid="5"/>
                                        </p:tgtEl>
                                        <p:attrNameLst>
                                          <p:attrName>ppt_x</p:attrName>
                                        </p:attrNameLst>
                                      </p:cBhvr>
                                      <p:tavLst>
                                        <p:tav tm="0">
                                          <p:val>
                                            <p:strVal val="0-#ppt_w/2"/>
                                          </p:val>
                                        </p:tav>
                                        <p:tav tm="100000">
                                          <p:val>
                                            <p:strVal val="#ppt_x"/>
                                          </p:val>
                                        </p:tav>
                                      </p:tavLst>
                                    </p:anim>
                                    <p:anim calcmode="lin" valueType="num">
                                      <p:cBhvr additive="base">
                                        <p:cTn id="63" dur="500" fill="hold"/>
                                        <p:tgtEl>
                                          <p:spTgt spid="5"/>
                                        </p:tgtEl>
                                        <p:attrNameLst>
                                          <p:attrName>ppt_y</p:attrName>
                                        </p:attrNameLst>
                                      </p:cBhvr>
                                      <p:tavLst>
                                        <p:tav tm="0">
                                          <p:val>
                                            <p:strVal val="#ppt_y"/>
                                          </p:val>
                                        </p:tav>
                                        <p:tav tm="100000">
                                          <p:val>
                                            <p:strVal val="#ppt_y"/>
                                          </p:val>
                                        </p:tav>
                                      </p:tavLst>
                                    </p:anim>
                                  </p:childTnLst>
                                </p:cTn>
                              </p:par>
                              <p:par>
                                <p:cTn id="64" presetID="2" presetClass="entr" presetSubtype="2"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additive="base">
                                        <p:cTn id="66" dur="500" fill="hold"/>
                                        <p:tgtEl>
                                          <p:spTgt spid="3"/>
                                        </p:tgtEl>
                                        <p:attrNameLst>
                                          <p:attrName>ppt_x</p:attrName>
                                        </p:attrNameLst>
                                      </p:cBhvr>
                                      <p:tavLst>
                                        <p:tav tm="0">
                                          <p:val>
                                            <p:strVal val="1+#ppt_w/2"/>
                                          </p:val>
                                        </p:tav>
                                        <p:tav tm="100000">
                                          <p:val>
                                            <p:strVal val="#ppt_x"/>
                                          </p:val>
                                        </p:tav>
                                      </p:tavLst>
                                    </p:anim>
                                    <p:anim calcmode="lin" valueType="num">
                                      <p:cBhvr additive="base">
                                        <p:cTn id="67"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192"/>
          <p:cNvSpPr>
            <a:spLocks noEditPoints="1"/>
          </p:cNvSpPr>
          <p:nvPr/>
        </p:nvSpPr>
        <p:spPr bwMode="auto">
          <a:xfrm>
            <a:off x="1272346" y="3026363"/>
            <a:ext cx="1152770" cy="2724030"/>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lumMod val="85000"/>
              <a:lumOff val="15000"/>
            </a:schemeClr>
          </a:solidFill>
          <a:ln>
            <a:noFill/>
          </a:ln>
          <a:effectLst/>
        </p:spPr>
        <p:txBody>
          <a:bodyPr vert="horz" wrap="square" lIns="121884" tIns="60942" rIns="121884" bIns="60942" numCol="1" anchor="t" anchorCtr="0" compatLnSpc="1"/>
          <a:lstStyle/>
          <a:p>
            <a:endParaRPr lang="id-ID" sz="2400" dirty="0">
              <a:solidFill>
                <a:srgbClr val="F6AC19"/>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Oval 12"/>
          <p:cNvSpPr/>
          <p:nvPr/>
        </p:nvSpPr>
        <p:spPr>
          <a:xfrm>
            <a:off x="2316157" y="3320240"/>
            <a:ext cx="217914" cy="217944"/>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4" name="Oval 13"/>
          <p:cNvSpPr/>
          <p:nvPr/>
        </p:nvSpPr>
        <p:spPr>
          <a:xfrm>
            <a:off x="3721865" y="2471250"/>
            <a:ext cx="217914" cy="21794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5" name="Oval 14"/>
          <p:cNvSpPr/>
          <p:nvPr/>
        </p:nvSpPr>
        <p:spPr>
          <a:xfrm>
            <a:off x="5040861" y="2993582"/>
            <a:ext cx="217914" cy="217944"/>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6" name="Oval 15"/>
          <p:cNvSpPr/>
          <p:nvPr/>
        </p:nvSpPr>
        <p:spPr>
          <a:xfrm>
            <a:off x="6499187" y="1965179"/>
            <a:ext cx="217914" cy="21794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7" name="Oval 16"/>
          <p:cNvSpPr/>
          <p:nvPr/>
        </p:nvSpPr>
        <p:spPr>
          <a:xfrm>
            <a:off x="7803733" y="2025227"/>
            <a:ext cx="217914" cy="217944"/>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8" name="Oval 17"/>
          <p:cNvSpPr/>
          <p:nvPr/>
        </p:nvSpPr>
        <p:spPr>
          <a:xfrm>
            <a:off x="9055281" y="2884610"/>
            <a:ext cx="217914" cy="21794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9" name="Oval 18"/>
          <p:cNvSpPr/>
          <p:nvPr/>
        </p:nvSpPr>
        <p:spPr>
          <a:xfrm>
            <a:off x="10967048" y="1747237"/>
            <a:ext cx="217914" cy="217944"/>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91413" tIns="45707" rIns="91413" bIns="45707"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cxnSp>
        <p:nvCxnSpPr>
          <p:cNvPr id="21" name="Straight Connector 20"/>
          <p:cNvCxnSpPr>
            <a:stCxn id="13" idx="7"/>
            <a:endCxn id="14" idx="3"/>
          </p:cNvCxnSpPr>
          <p:nvPr/>
        </p:nvCxnSpPr>
        <p:spPr>
          <a:xfrm flipV="1">
            <a:off x="2502158" y="2657275"/>
            <a:ext cx="1251622" cy="694883"/>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4" idx="5"/>
            <a:endCxn id="15" idx="2"/>
          </p:cNvCxnSpPr>
          <p:nvPr/>
        </p:nvCxnSpPr>
        <p:spPr>
          <a:xfrm>
            <a:off x="3907866" y="2657276"/>
            <a:ext cx="1132996" cy="445279"/>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5" idx="7"/>
            <a:endCxn id="16" idx="3"/>
          </p:cNvCxnSpPr>
          <p:nvPr/>
        </p:nvCxnSpPr>
        <p:spPr>
          <a:xfrm flipV="1">
            <a:off x="5226863" y="2151206"/>
            <a:ext cx="1304239" cy="874293"/>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6" idx="6"/>
            <a:endCxn id="17" idx="2"/>
          </p:cNvCxnSpPr>
          <p:nvPr/>
        </p:nvCxnSpPr>
        <p:spPr>
          <a:xfrm>
            <a:off x="6717103" y="2074152"/>
            <a:ext cx="1086632" cy="60047"/>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7" idx="5"/>
            <a:endCxn id="18" idx="1"/>
          </p:cNvCxnSpPr>
          <p:nvPr/>
        </p:nvCxnSpPr>
        <p:spPr>
          <a:xfrm>
            <a:off x="7989732" y="2211251"/>
            <a:ext cx="1097461" cy="705277"/>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8" idx="6"/>
            <a:endCxn id="19" idx="3"/>
          </p:cNvCxnSpPr>
          <p:nvPr/>
        </p:nvCxnSpPr>
        <p:spPr>
          <a:xfrm flipV="1">
            <a:off x="9273194" y="1933263"/>
            <a:ext cx="1725767" cy="106032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366639" y="2162127"/>
            <a:ext cx="928370" cy="315595"/>
          </a:xfrm>
          <a:prstGeom prst="rect">
            <a:avLst/>
          </a:prstGeom>
          <a:noFill/>
        </p:spPr>
        <p:txBody>
          <a:bodyPr wrap="none" lIns="91413" tIns="45707" rIns="91413" bIns="45707" rtlCol="0">
            <a:spAutoFit/>
          </a:bodyPr>
          <a:lstStyle/>
          <a:p>
            <a:pPr lvl="0" algn="ctr"/>
            <a:r>
              <a:rPr lang="zh-CN" altLang="en-US" sz="1465" b="1"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465" b="1"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4" name="TextBox 33"/>
          <p:cNvSpPr txBox="1"/>
          <p:nvPr/>
        </p:nvSpPr>
        <p:spPr>
          <a:xfrm>
            <a:off x="2343313" y="3670680"/>
            <a:ext cx="928370" cy="315595"/>
          </a:xfrm>
          <a:prstGeom prst="rect">
            <a:avLst/>
          </a:prstGeom>
          <a:noFill/>
        </p:spPr>
        <p:txBody>
          <a:bodyPr wrap="none" lIns="91413" tIns="45707" rIns="91413" bIns="45707" rtlCol="0">
            <a:spAutoFit/>
          </a:bodyPr>
          <a:lstStyle/>
          <a:p>
            <a:pPr lvl="0" algn="ctr"/>
            <a:r>
              <a:rPr lang="zh-CN" altLang="en-US" sz="1465" b="1"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465" b="1"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5" name="TextBox 34"/>
          <p:cNvSpPr txBox="1"/>
          <p:nvPr/>
        </p:nvSpPr>
        <p:spPr>
          <a:xfrm>
            <a:off x="4685636" y="3372234"/>
            <a:ext cx="928370" cy="315595"/>
          </a:xfrm>
          <a:prstGeom prst="rect">
            <a:avLst/>
          </a:prstGeom>
          <a:noFill/>
        </p:spPr>
        <p:txBody>
          <a:bodyPr wrap="none" lIns="91413" tIns="45707" rIns="91413" bIns="45707" rtlCol="0">
            <a:spAutoFit/>
          </a:bodyPr>
          <a:lstStyle/>
          <a:p>
            <a:pPr lvl="0" algn="ctr"/>
            <a:r>
              <a:rPr lang="zh-CN" altLang="en-US" sz="1465" b="1"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465" b="1"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6" name="TextBox 35"/>
          <p:cNvSpPr txBox="1"/>
          <p:nvPr/>
        </p:nvSpPr>
        <p:spPr>
          <a:xfrm>
            <a:off x="6139201" y="1618446"/>
            <a:ext cx="928370" cy="315595"/>
          </a:xfrm>
          <a:prstGeom prst="rect">
            <a:avLst/>
          </a:prstGeom>
          <a:noFill/>
        </p:spPr>
        <p:txBody>
          <a:bodyPr wrap="none" lIns="91413" tIns="45707" rIns="91413" bIns="45707" rtlCol="0">
            <a:spAutoFit/>
          </a:bodyPr>
          <a:lstStyle/>
          <a:p>
            <a:pPr algn="ctr"/>
            <a:r>
              <a:rPr lang="zh-CN" altLang="en-US" sz="1465"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465"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7" name="TextBox 36"/>
          <p:cNvSpPr txBox="1"/>
          <p:nvPr/>
        </p:nvSpPr>
        <p:spPr>
          <a:xfrm>
            <a:off x="7448507" y="1618446"/>
            <a:ext cx="928370" cy="315595"/>
          </a:xfrm>
          <a:prstGeom prst="rect">
            <a:avLst/>
          </a:prstGeom>
          <a:noFill/>
        </p:spPr>
        <p:txBody>
          <a:bodyPr wrap="none" lIns="91413" tIns="45707" rIns="91413" bIns="45707" rtlCol="0">
            <a:spAutoFit/>
          </a:bodyPr>
          <a:lstStyle/>
          <a:p>
            <a:pPr lvl="0" algn="ctr"/>
            <a:r>
              <a:rPr lang="zh-CN" altLang="en-US" sz="1465" b="1"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465" b="1"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8" name="TextBox 37"/>
          <p:cNvSpPr txBox="1"/>
          <p:nvPr/>
        </p:nvSpPr>
        <p:spPr>
          <a:xfrm>
            <a:off x="8700055" y="3217074"/>
            <a:ext cx="928370" cy="315595"/>
          </a:xfrm>
          <a:prstGeom prst="rect">
            <a:avLst/>
          </a:prstGeom>
          <a:noFill/>
        </p:spPr>
        <p:txBody>
          <a:bodyPr wrap="none" lIns="91413" tIns="45707" rIns="91413" bIns="45707" rtlCol="0">
            <a:spAutoFit/>
          </a:bodyPr>
          <a:lstStyle/>
          <a:p>
            <a:pPr lvl="0" algn="ctr"/>
            <a:r>
              <a:rPr lang="zh-CN" altLang="en-US" sz="1465" b="1"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465" b="1"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39" name="TextBox 38"/>
          <p:cNvSpPr txBox="1"/>
          <p:nvPr/>
        </p:nvSpPr>
        <p:spPr>
          <a:xfrm>
            <a:off x="9877094" y="1731166"/>
            <a:ext cx="928370" cy="315595"/>
          </a:xfrm>
          <a:prstGeom prst="rect">
            <a:avLst/>
          </a:prstGeom>
          <a:noFill/>
        </p:spPr>
        <p:txBody>
          <a:bodyPr wrap="none" lIns="91413" tIns="45707" rIns="91413" bIns="45707" rtlCol="0">
            <a:spAutoFit/>
          </a:bodyPr>
          <a:lstStyle/>
          <a:p>
            <a:pPr lvl="0" algn="ctr"/>
            <a:r>
              <a:rPr lang="zh-CN" altLang="en-US" sz="1465" b="1"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altLang="zh-CN" sz="1465" b="1"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0" name="TextBox 39"/>
          <p:cNvSpPr txBox="1"/>
          <p:nvPr/>
        </p:nvSpPr>
        <p:spPr>
          <a:xfrm>
            <a:off x="3562224" y="2871628"/>
            <a:ext cx="555625" cy="315595"/>
          </a:xfrm>
          <a:prstGeom prst="rect">
            <a:avLst/>
          </a:prstGeom>
          <a:noFill/>
        </p:spPr>
        <p:txBody>
          <a:bodyPr wrap="none" lIns="91413" tIns="45707" rIns="91413" bIns="45707" rtlCol="0">
            <a:spAutoFit/>
          </a:bodyPr>
          <a:lstStyle/>
          <a:p>
            <a:r>
              <a:rPr lang="en-US" sz="1465"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45%</a:t>
            </a:r>
          </a:p>
        </p:txBody>
      </p:sp>
      <p:sp>
        <p:nvSpPr>
          <p:cNvPr id="41" name="TextBox 40"/>
          <p:cNvSpPr txBox="1"/>
          <p:nvPr/>
        </p:nvSpPr>
        <p:spPr>
          <a:xfrm>
            <a:off x="4881220" y="2535505"/>
            <a:ext cx="555625" cy="315595"/>
          </a:xfrm>
          <a:prstGeom prst="rect">
            <a:avLst/>
          </a:prstGeom>
          <a:noFill/>
        </p:spPr>
        <p:txBody>
          <a:bodyPr wrap="none" lIns="91413" tIns="45707" rIns="91413" bIns="45707" rtlCol="0">
            <a:spAutoFit/>
          </a:bodyPr>
          <a:lstStyle/>
          <a:p>
            <a:r>
              <a:rPr lang="en-US" sz="1465"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35%</a:t>
            </a:r>
          </a:p>
        </p:txBody>
      </p:sp>
      <p:sp>
        <p:nvSpPr>
          <p:cNvPr id="42" name="TextBox 41"/>
          <p:cNvSpPr txBox="1"/>
          <p:nvPr/>
        </p:nvSpPr>
        <p:spPr>
          <a:xfrm>
            <a:off x="6334788" y="2347884"/>
            <a:ext cx="555625" cy="315595"/>
          </a:xfrm>
          <a:prstGeom prst="rect">
            <a:avLst/>
          </a:prstGeom>
          <a:noFill/>
        </p:spPr>
        <p:txBody>
          <a:bodyPr wrap="none" lIns="91413" tIns="45707" rIns="91413" bIns="45707" rtlCol="0">
            <a:spAutoFit/>
          </a:bodyPr>
          <a:lstStyle/>
          <a:p>
            <a:r>
              <a:rPr lang="en-US" sz="1465"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55%</a:t>
            </a:r>
          </a:p>
        </p:txBody>
      </p:sp>
      <p:sp>
        <p:nvSpPr>
          <p:cNvPr id="43" name="TextBox 42"/>
          <p:cNvSpPr txBox="1"/>
          <p:nvPr/>
        </p:nvSpPr>
        <p:spPr>
          <a:xfrm>
            <a:off x="7648854" y="2399385"/>
            <a:ext cx="555625" cy="315595"/>
          </a:xfrm>
          <a:prstGeom prst="rect">
            <a:avLst/>
          </a:prstGeom>
          <a:noFill/>
        </p:spPr>
        <p:txBody>
          <a:bodyPr wrap="none" lIns="91413" tIns="45707" rIns="91413" bIns="45707" rtlCol="0">
            <a:spAutoFit/>
          </a:bodyPr>
          <a:lstStyle/>
          <a:p>
            <a:r>
              <a:rPr lang="en-US" sz="1465"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50%</a:t>
            </a:r>
          </a:p>
        </p:txBody>
      </p:sp>
      <p:sp>
        <p:nvSpPr>
          <p:cNvPr id="44" name="TextBox 43"/>
          <p:cNvSpPr txBox="1"/>
          <p:nvPr/>
        </p:nvSpPr>
        <p:spPr>
          <a:xfrm>
            <a:off x="8900401" y="2413345"/>
            <a:ext cx="555625" cy="315595"/>
          </a:xfrm>
          <a:prstGeom prst="rect">
            <a:avLst/>
          </a:prstGeom>
          <a:noFill/>
        </p:spPr>
        <p:txBody>
          <a:bodyPr wrap="none" lIns="91413" tIns="45707" rIns="91413" bIns="45707" rtlCol="0">
            <a:spAutoFit/>
          </a:bodyPr>
          <a:lstStyle/>
          <a:p>
            <a:r>
              <a:rPr lang="en-US" sz="1465"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30%</a:t>
            </a:r>
          </a:p>
        </p:txBody>
      </p:sp>
      <p:sp>
        <p:nvSpPr>
          <p:cNvPr id="45" name="TextBox 44"/>
          <p:cNvSpPr txBox="1"/>
          <p:nvPr/>
        </p:nvSpPr>
        <p:spPr>
          <a:xfrm>
            <a:off x="10807407" y="2150374"/>
            <a:ext cx="555625" cy="315595"/>
          </a:xfrm>
          <a:prstGeom prst="rect">
            <a:avLst/>
          </a:prstGeom>
          <a:noFill/>
        </p:spPr>
        <p:txBody>
          <a:bodyPr wrap="none" lIns="91413" tIns="45707" rIns="91413" bIns="45707" rtlCol="0">
            <a:spAutoFit/>
          </a:bodyPr>
          <a:lstStyle/>
          <a:p>
            <a:r>
              <a:rPr lang="en-US" sz="1465"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60%</a:t>
            </a:r>
          </a:p>
        </p:txBody>
      </p:sp>
      <p:sp>
        <p:nvSpPr>
          <p:cNvPr id="46" name="TextBox 45"/>
          <p:cNvSpPr txBox="1"/>
          <p:nvPr/>
        </p:nvSpPr>
        <p:spPr>
          <a:xfrm>
            <a:off x="2156515" y="2839710"/>
            <a:ext cx="555625" cy="315595"/>
          </a:xfrm>
          <a:prstGeom prst="rect">
            <a:avLst/>
          </a:prstGeom>
          <a:noFill/>
        </p:spPr>
        <p:txBody>
          <a:bodyPr wrap="none" lIns="91413" tIns="45707" rIns="91413" bIns="45707" rtlCol="0">
            <a:spAutoFit/>
          </a:bodyPr>
          <a:lstStyle/>
          <a:p>
            <a:r>
              <a:rPr lang="en-US" sz="1465" b="1"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30%</a:t>
            </a:r>
          </a:p>
        </p:txBody>
      </p:sp>
      <p:sp>
        <p:nvSpPr>
          <p:cNvPr id="47" name="TextBox 46"/>
          <p:cNvSpPr txBox="1"/>
          <p:nvPr/>
        </p:nvSpPr>
        <p:spPr>
          <a:xfrm>
            <a:off x="5582084" y="4621588"/>
            <a:ext cx="5694237" cy="992505"/>
          </a:xfrm>
          <a:prstGeom prst="rect">
            <a:avLst/>
          </a:prstGeom>
          <a:noFill/>
        </p:spPr>
        <p:txBody>
          <a:bodyPr wrap="square" lIns="91413" tIns="45707" rIns="91413" bIns="45707" rtlCol="0">
            <a:spAutoFit/>
          </a:bodyPr>
          <a:lstStyle/>
          <a:p>
            <a:r>
              <a:rPr lang="zh-CN" altLang="en-US" sz="1600" b="1" dirty="0">
                <a:solidFill>
                  <a:schemeClr val="accent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600" b="1" dirty="0">
              <a:solidFill>
                <a:schemeClr val="accent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endParaRPr lang="en-US" sz="1065"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a:p>
            <a:r>
              <a:rPr lang="zh-CN" altLang="en-US" sz="1065"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1065"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r>
              <a:rPr lang="zh-CN" altLang="en-US" sz="1065"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1065"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r>
              <a:rPr lang="zh-CN" altLang="en-US" sz="1065"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r>
              <a:rPr lang="en-US" sz="1065"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 </a:t>
            </a:r>
          </a:p>
        </p:txBody>
      </p:sp>
      <p:grpSp>
        <p:nvGrpSpPr>
          <p:cNvPr id="2" name="组合 1"/>
          <p:cNvGrpSpPr/>
          <p:nvPr/>
        </p:nvGrpSpPr>
        <p:grpSpPr>
          <a:xfrm>
            <a:off x="4002270" y="4526802"/>
            <a:ext cx="1430528" cy="1411137"/>
            <a:chOff x="3830471" y="4471629"/>
            <a:chExt cx="1430881" cy="1411295"/>
          </a:xfrm>
        </p:grpSpPr>
        <p:sp>
          <p:nvSpPr>
            <p:cNvPr id="48" name="Oval 47"/>
            <p:cNvSpPr/>
            <p:nvPr/>
          </p:nvSpPr>
          <p:spPr>
            <a:xfrm>
              <a:off x="3830471" y="4471629"/>
              <a:ext cx="1407757" cy="1407757"/>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85%</a:t>
              </a:r>
            </a:p>
            <a:p>
              <a:pPr algn="ctr"/>
              <a:r>
                <a:rPr lang="zh-CN" altLang="en-US" sz="1335" dirty="0">
                  <a:solidFill>
                    <a:schemeClr val="accent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添加标题</a:t>
              </a:r>
              <a:endParaRPr lang="en-US" sz="1335" dirty="0">
                <a:solidFill>
                  <a:schemeClr val="accent1"/>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49" name="Arc 48"/>
            <p:cNvSpPr/>
            <p:nvPr/>
          </p:nvSpPr>
          <p:spPr>
            <a:xfrm>
              <a:off x="3853176" y="4474748"/>
              <a:ext cx="1408176" cy="1408176"/>
            </a:xfrm>
            <a:prstGeom prst="arc">
              <a:avLst>
                <a:gd name="adj1" fmla="val 16200000"/>
                <a:gd name="adj2" fmla="val 11287514"/>
              </a:avLst>
            </a:prstGeom>
            <a:ln w="101600" cap="rnd">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250" fill="hold"/>
                                        <p:tgtEl>
                                          <p:spTgt spid="13"/>
                                        </p:tgtEl>
                                        <p:attrNameLst>
                                          <p:attrName>ppt_w</p:attrName>
                                        </p:attrNameLst>
                                      </p:cBhvr>
                                      <p:tavLst>
                                        <p:tav tm="0">
                                          <p:val>
                                            <p:strVal val="4*#ppt_w"/>
                                          </p:val>
                                        </p:tav>
                                        <p:tav tm="100000">
                                          <p:val>
                                            <p:strVal val="#ppt_w"/>
                                          </p:val>
                                        </p:tav>
                                      </p:tavLst>
                                    </p:anim>
                                    <p:anim calcmode="lin" valueType="num">
                                      <p:cBhvr>
                                        <p:cTn id="13" dur="250" fill="hold"/>
                                        <p:tgtEl>
                                          <p:spTgt spid="13"/>
                                        </p:tgtEl>
                                        <p:attrNameLst>
                                          <p:attrName>ppt_h</p:attrName>
                                        </p:attrNameLst>
                                      </p:cBhvr>
                                      <p:tavLst>
                                        <p:tav tm="0">
                                          <p:val>
                                            <p:strVal val="4*#ppt_h"/>
                                          </p:val>
                                        </p:tav>
                                        <p:tav tm="100000">
                                          <p:val>
                                            <p:strVal val="#ppt_h"/>
                                          </p:val>
                                        </p:tav>
                                      </p:tavLst>
                                    </p:anim>
                                  </p:childTnLst>
                                </p:cTn>
                              </p:par>
                            </p:childTnLst>
                          </p:cTn>
                        </p:par>
                        <p:par>
                          <p:cTn id="14" fill="hold">
                            <p:stCondLst>
                              <p:cond delay="1000"/>
                            </p:stCondLst>
                            <p:childTnLst>
                              <p:par>
                                <p:cTn id="15" presetID="23" presetClass="entr" presetSubtype="32"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250" fill="hold"/>
                                        <p:tgtEl>
                                          <p:spTgt spid="14"/>
                                        </p:tgtEl>
                                        <p:attrNameLst>
                                          <p:attrName>ppt_w</p:attrName>
                                        </p:attrNameLst>
                                      </p:cBhvr>
                                      <p:tavLst>
                                        <p:tav tm="0">
                                          <p:val>
                                            <p:strVal val="4*#ppt_w"/>
                                          </p:val>
                                        </p:tav>
                                        <p:tav tm="100000">
                                          <p:val>
                                            <p:strVal val="#ppt_w"/>
                                          </p:val>
                                        </p:tav>
                                      </p:tavLst>
                                    </p:anim>
                                    <p:anim calcmode="lin" valueType="num">
                                      <p:cBhvr>
                                        <p:cTn id="18" dur="250" fill="hold"/>
                                        <p:tgtEl>
                                          <p:spTgt spid="14"/>
                                        </p:tgtEl>
                                        <p:attrNameLst>
                                          <p:attrName>ppt_h</p:attrName>
                                        </p:attrNameLst>
                                      </p:cBhvr>
                                      <p:tavLst>
                                        <p:tav tm="0">
                                          <p:val>
                                            <p:strVal val="4*#ppt_h"/>
                                          </p:val>
                                        </p:tav>
                                        <p:tav tm="100000">
                                          <p:val>
                                            <p:strVal val="#ppt_h"/>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250" fill="hold"/>
                                        <p:tgtEl>
                                          <p:spTgt spid="15"/>
                                        </p:tgtEl>
                                        <p:attrNameLst>
                                          <p:attrName>ppt_w</p:attrName>
                                        </p:attrNameLst>
                                      </p:cBhvr>
                                      <p:tavLst>
                                        <p:tav tm="0">
                                          <p:val>
                                            <p:strVal val="4*#ppt_w"/>
                                          </p:val>
                                        </p:tav>
                                        <p:tav tm="100000">
                                          <p:val>
                                            <p:strVal val="#ppt_w"/>
                                          </p:val>
                                        </p:tav>
                                      </p:tavLst>
                                    </p:anim>
                                    <p:anim calcmode="lin" valueType="num">
                                      <p:cBhvr>
                                        <p:cTn id="23" dur="250" fill="hold"/>
                                        <p:tgtEl>
                                          <p:spTgt spid="15"/>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23" presetClass="entr" presetSubtype="32"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250" fill="hold"/>
                                        <p:tgtEl>
                                          <p:spTgt spid="16"/>
                                        </p:tgtEl>
                                        <p:attrNameLst>
                                          <p:attrName>ppt_w</p:attrName>
                                        </p:attrNameLst>
                                      </p:cBhvr>
                                      <p:tavLst>
                                        <p:tav tm="0">
                                          <p:val>
                                            <p:strVal val="4*#ppt_w"/>
                                          </p:val>
                                        </p:tav>
                                        <p:tav tm="100000">
                                          <p:val>
                                            <p:strVal val="#ppt_w"/>
                                          </p:val>
                                        </p:tav>
                                      </p:tavLst>
                                    </p:anim>
                                    <p:anim calcmode="lin" valueType="num">
                                      <p:cBhvr>
                                        <p:cTn id="28" dur="250" fill="hold"/>
                                        <p:tgtEl>
                                          <p:spTgt spid="16"/>
                                        </p:tgtEl>
                                        <p:attrNameLst>
                                          <p:attrName>ppt_h</p:attrName>
                                        </p:attrNameLst>
                                      </p:cBhvr>
                                      <p:tavLst>
                                        <p:tav tm="0">
                                          <p:val>
                                            <p:strVal val="4*#ppt_h"/>
                                          </p:val>
                                        </p:tav>
                                        <p:tav tm="100000">
                                          <p:val>
                                            <p:strVal val="#ppt_h"/>
                                          </p:val>
                                        </p:tav>
                                      </p:tavLst>
                                    </p:anim>
                                  </p:childTnLst>
                                </p:cTn>
                              </p:par>
                            </p:childTnLst>
                          </p:cTn>
                        </p:par>
                        <p:par>
                          <p:cTn id="29" fill="hold">
                            <p:stCondLst>
                              <p:cond delay="2500"/>
                            </p:stCondLst>
                            <p:childTnLst>
                              <p:par>
                                <p:cTn id="30" presetID="23" presetClass="entr" presetSubtype="3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250" fill="hold"/>
                                        <p:tgtEl>
                                          <p:spTgt spid="17"/>
                                        </p:tgtEl>
                                        <p:attrNameLst>
                                          <p:attrName>ppt_w</p:attrName>
                                        </p:attrNameLst>
                                      </p:cBhvr>
                                      <p:tavLst>
                                        <p:tav tm="0">
                                          <p:val>
                                            <p:strVal val="4*#ppt_w"/>
                                          </p:val>
                                        </p:tav>
                                        <p:tav tm="100000">
                                          <p:val>
                                            <p:strVal val="#ppt_w"/>
                                          </p:val>
                                        </p:tav>
                                      </p:tavLst>
                                    </p:anim>
                                    <p:anim calcmode="lin" valueType="num">
                                      <p:cBhvr>
                                        <p:cTn id="33" dur="250" fill="hold"/>
                                        <p:tgtEl>
                                          <p:spTgt spid="17"/>
                                        </p:tgtEl>
                                        <p:attrNameLst>
                                          <p:attrName>ppt_h</p:attrName>
                                        </p:attrNameLst>
                                      </p:cBhvr>
                                      <p:tavLst>
                                        <p:tav tm="0">
                                          <p:val>
                                            <p:strVal val="4*#ppt_h"/>
                                          </p:val>
                                        </p:tav>
                                        <p:tav tm="100000">
                                          <p:val>
                                            <p:strVal val="#ppt_h"/>
                                          </p:val>
                                        </p:tav>
                                      </p:tavLst>
                                    </p:anim>
                                  </p:childTnLst>
                                </p:cTn>
                              </p:par>
                            </p:childTnLst>
                          </p:cTn>
                        </p:par>
                        <p:par>
                          <p:cTn id="34" fill="hold">
                            <p:stCondLst>
                              <p:cond delay="3000"/>
                            </p:stCondLst>
                            <p:childTnLst>
                              <p:par>
                                <p:cTn id="35" presetID="23" presetClass="entr" presetSubtype="32"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250" fill="hold"/>
                                        <p:tgtEl>
                                          <p:spTgt spid="18"/>
                                        </p:tgtEl>
                                        <p:attrNameLst>
                                          <p:attrName>ppt_w</p:attrName>
                                        </p:attrNameLst>
                                      </p:cBhvr>
                                      <p:tavLst>
                                        <p:tav tm="0">
                                          <p:val>
                                            <p:strVal val="4*#ppt_w"/>
                                          </p:val>
                                        </p:tav>
                                        <p:tav tm="100000">
                                          <p:val>
                                            <p:strVal val="#ppt_w"/>
                                          </p:val>
                                        </p:tav>
                                      </p:tavLst>
                                    </p:anim>
                                    <p:anim calcmode="lin" valueType="num">
                                      <p:cBhvr>
                                        <p:cTn id="38" dur="250" fill="hold"/>
                                        <p:tgtEl>
                                          <p:spTgt spid="18"/>
                                        </p:tgtEl>
                                        <p:attrNameLst>
                                          <p:attrName>ppt_h</p:attrName>
                                        </p:attrNameLst>
                                      </p:cBhvr>
                                      <p:tavLst>
                                        <p:tav tm="0">
                                          <p:val>
                                            <p:strVal val="4*#ppt_h"/>
                                          </p:val>
                                        </p:tav>
                                        <p:tav tm="100000">
                                          <p:val>
                                            <p:strVal val="#ppt_h"/>
                                          </p:val>
                                        </p:tav>
                                      </p:tavLst>
                                    </p:anim>
                                  </p:childTnLst>
                                </p:cTn>
                              </p:par>
                            </p:childTnLst>
                          </p:cTn>
                        </p:par>
                        <p:par>
                          <p:cTn id="39" fill="hold">
                            <p:stCondLst>
                              <p:cond delay="3500"/>
                            </p:stCondLst>
                            <p:childTnLst>
                              <p:par>
                                <p:cTn id="40" presetID="23" presetClass="entr" presetSubtype="32"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250" fill="hold"/>
                                        <p:tgtEl>
                                          <p:spTgt spid="19"/>
                                        </p:tgtEl>
                                        <p:attrNameLst>
                                          <p:attrName>ppt_w</p:attrName>
                                        </p:attrNameLst>
                                      </p:cBhvr>
                                      <p:tavLst>
                                        <p:tav tm="0">
                                          <p:val>
                                            <p:strVal val="4*#ppt_w"/>
                                          </p:val>
                                        </p:tav>
                                        <p:tav tm="100000">
                                          <p:val>
                                            <p:strVal val="#ppt_w"/>
                                          </p:val>
                                        </p:tav>
                                      </p:tavLst>
                                    </p:anim>
                                    <p:anim calcmode="lin" valueType="num">
                                      <p:cBhvr>
                                        <p:cTn id="43" dur="250" fill="hold"/>
                                        <p:tgtEl>
                                          <p:spTgt spid="19"/>
                                        </p:tgtEl>
                                        <p:attrNameLst>
                                          <p:attrName>ppt_h</p:attrName>
                                        </p:attrNameLst>
                                      </p:cBhvr>
                                      <p:tavLst>
                                        <p:tav tm="0">
                                          <p:val>
                                            <p:strVal val="4*#ppt_h"/>
                                          </p:val>
                                        </p:tav>
                                        <p:tav tm="100000">
                                          <p:val>
                                            <p:strVal val="#ppt_h"/>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250"/>
                                        <p:tgtEl>
                                          <p:spTgt spid="21"/>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250"/>
                                        <p:tgtEl>
                                          <p:spTgt spid="24"/>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250"/>
                                        <p:tgtEl>
                                          <p:spTgt spid="26"/>
                                        </p:tgtEl>
                                      </p:cBhvr>
                                    </p:animEffect>
                                  </p:childTnLst>
                                </p:cTn>
                              </p:par>
                            </p:childTnLst>
                          </p:cTn>
                        </p:par>
                        <p:par>
                          <p:cTn id="56" fill="hold">
                            <p:stCondLst>
                              <p:cond delay="5500"/>
                            </p:stCondLst>
                            <p:childTnLst>
                              <p:par>
                                <p:cTn id="57" presetID="22" presetClass="entr" presetSubtype="8"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left)">
                                      <p:cBhvr>
                                        <p:cTn id="59" dur="250"/>
                                        <p:tgtEl>
                                          <p:spTgt spid="28"/>
                                        </p:tgtEl>
                                      </p:cBhvr>
                                    </p:animEffect>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left)">
                                      <p:cBhvr>
                                        <p:cTn id="63" dur="250"/>
                                        <p:tgtEl>
                                          <p:spTgt spid="30"/>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25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childTnLst>
                          </p:cTn>
                        </p:par>
                      </p:childTnLst>
                    </p:cTn>
                  </p:par>
                  <p:par>
                    <p:cTn id="91" fill="hold">
                      <p:stCondLst>
                        <p:cond delay="indefinite"/>
                      </p:stCondLst>
                      <p:childTnLst>
                        <p:par>
                          <p:cTn id="92" fill="hold">
                            <p:stCondLst>
                              <p:cond delay="0"/>
                            </p:stCondLst>
                            <p:childTnLst>
                              <p:par>
                                <p:cTn id="93" presetID="49" presetClass="entr" presetSubtype="0" decel="100000" fill="hold" grpId="0" nodeType="click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 calcmode="lin" valueType="num">
                                      <p:cBhvr>
                                        <p:cTn id="97" dur="500" fill="hold"/>
                                        <p:tgtEl>
                                          <p:spTgt spid="46"/>
                                        </p:tgtEl>
                                        <p:attrNameLst>
                                          <p:attrName>style.rotation</p:attrName>
                                        </p:attrNameLst>
                                      </p:cBhvr>
                                      <p:tavLst>
                                        <p:tav tm="0">
                                          <p:val>
                                            <p:fltVal val="360"/>
                                          </p:val>
                                        </p:tav>
                                        <p:tav tm="100000">
                                          <p:val>
                                            <p:fltVal val="0"/>
                                          </p:val>
                                        </p:tav>
                                      </p:tavLst>
                                    </p:anim>
                                    <p:animEffect transition="in" filter="fade">
                                      <p:cBhvr>
                                        <p:cTn id="98" dur="500"/>
                                        <p:tgtEl>
                                          <p:spTgt spid="46"/>
                                        </p:tgtEl>
                                      </p:cBhvr>
                                    </p:animEffect>
                                  </p:childTnLst>
                                </p:cTn>
                              </p:par>
                              <p:par>
                                <p:cTn id="99" presetID="49" presetClass="entr" presetSubtype="0" decel="10000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 calcmode="lin" valueType="num">
                                      <p:cBhvr>
                                        <p:cTn id="103" dur="500" fill="hold"/>
                                        <p:tgtEl>
                                          <p:spTgt spid="40"/>
                                        </p:tgtEl>
                                        <p:attrNameLst>
                                          <p:attrName>style.rotation</p:attrName>
                                        </p:attrNameLst>
                                      </p:cBhvr>
                                      <p:tavLst>
                                        <p:tav tm="0">
                                          <p:val>
                                            <p:fltVal val="360"/>
                                          </p:val>
                                        </p:tav>
                                        <p:tav tm="100000">
                                          <p:val>
                                            <p:fltVal val="0"/>
                                          </p:val>
                                        </p:tav>
                                      </p:tavLst>
                                    </p:anim>
                                    <p:animEffect transition="in" filter="fade">
                                      <p:cBhvr>
                                        <p:cTn id="104" dur="500"/>
                                        <p:tgtEl>
                                          <p:spTgt spid="40"/>
                                        </p:tgtEl>
                                      </p:cBhvr>
                                    </p:animEffect>
                                  </p:childTnLst>
                                </p:cTn>
                              </p:par>
                              <p:par>
                                <p:cTn id="105" presetID="49" presetClass="entr" presetSubtype="0" decel="100000"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p:cTn id="107" dur="500" fill="hold"/>
                                        <p:tgtEl>
                                          <p:spTgt spid="41"/>
                                        </p:tgtEl>
                                        <p:attrNameLst>
                                          <p:attrName>ppt_w</p:attrName>
                                        </p:attrNameLst>
                                      </p:cBhvr>
                                      <p:tavLst>
                                        <p:tav tm="0">
                                          <p:val>
                                            <p:fltVal val="0"/>
                                          </p:val>
                                        </p:tav>
                                        <p:tav tm="100000">
                                          <p:val>
                                            <p:strVal val="#ppt_w"/>
                                          </p:val>
                                        </p:tav>
                                      </p:tavLst>
                                    </p:anim>
                                    <p:anim calcmode="lin" valueType="num">
                                      <p:cBhvr>
                                        <p:cTn id="108" dur="500" fill="hold"/>
                                        <p:tgtEl>
                                          <p:spTgt spid="41"/>
                                        </p:tgtEl>
                                        <p:attrNameLst>
                                          <p:attrName>ppt_h</p:attrName>
                                        </p:attrNameLst>
                                      </p:cBhvr>
                                      <p:tavLst>
                                        <p:tav tm="0">
                                          <p:val>
                                            <p:fltVal val="0"/>
                                          </p:val>
                                        </p:tav>
                                        <p:tav tm="100000">
                                          <p:val>
                                            <p:strVal val="#ppt_h"/>
                                          </p:val>
                                        </p:tav>
                                      </p:tavLst>
                                    </p:anim>
                                    <p:anim calcmode="lin" valueType="num">
                                      <p:cBhvr>
                                        <p:cTn id="109" dur="500" fill="hold"/>
                                        <p:tgtEl>
                                          <p:spTgt spid="41"/>
                                        </p:tgtEl>
                                        <p:attrNameLst>
                                          <p:attrName>style.rotation</p:attrName>
                                        </p:attrNameLst>
                                      </p:cBhvr>
                                      <p:tavLst>
                                        <p:tav tm="0">
                                          <p:val>
                                            <p:fltVal val="360"/>
                                          </p:val>
                                        </p:tav>
                                        <p:tav tm="100000">
                                          <p:val>
                                            <p:fltVal val="0"/>
                                          </p:val>
                                        </p:tav>
                                      </p:tavLst>
                                    </p:anim>
                                    <p:animEffect transition="in" filter="fade">
                                      <p:cBhvr>
                                        <p:cTn id="110" dur="500"/>
                                        <p:tgtEl>
                                          <p:spTgt spid="41"/>
                                        </p:tgtEl>
                                      </p:cBhvr>
                                    </p:animEffect>
                                  </p:childTnLst>
                                </p:cTn>
                              </p:par>
                              <p:par>
                                <p:cTn id="111" presetID="49" presetClass="entr" presetSubtype="0" decel="100000" fill="hold" grpId="0" nodeType="withEffect">
                                  <p:stCondLst>
                                    <p:cond delay="0"/>
                                  </p:stCondLst>
                                  <p:childTnLst>
                                    <p:set>
                                      <p:cBhvr>
                                        <p:cTn id="112" dur="1" fill="hold">
                                          <p:stCondLst>
                                            <p:cond delay="0"/>
                                          </p:stCondLst>
                                        </p:cTn>
                                        <p:tgtEl>
                                          <p:spTgt spid="42"/>
                                        </p:tgtEl>
                                        <p:attrNameLst>
                                          <p:attrName>style.visibility</p:attrName>
                                        </p:attrNameLst>
                                      </p:cBhvr>
                                      <p:to>
                                        <p:strVal val="visible"/>
                                      </p:to>
                                    </p:set>
                                    <p:anim calcmode="lin" valueType="num">
                                      <p:cBhvr>
                                        <p:cTn id="113" dur="500" fill="hold"/>
                                        <p:tgtEl>
                                          <p:spTgt spid="42"/>
                                        </p:tgtEl>
                                        <p:attrNameLst>
                                          <p:attrName>ppt_w</p:attrName>
                                        </p:attrNameLst>
                                      </p:cBhvr>
                                      <p:tavLst>
                                        <p:tav tm="0">
                                          <p:val>
                                            <p:fltVal val="0"/>
                                          </p:val>
                                        </p:tav>
                                        <p:tav tm="100000">
                                          <p:val>
                                            <p:strVal val="#ppt_w"/>
                                          </p:val>
                                        </p:tav>
                                      </p:tavLst>
                                    </p:anim>
                                    <p:anim calcmode="lin" valueType="num">
                                      <p:cBhvr>
                                        <p:cTn id="114" dur="500" fill="hold"/>
                                        <p:tgtEl>
                                          <p:spTgt spid="42"/>
                                        </p:tgtEl>
                                        <p:attrNameLst>
                                          <p:attrName>ppt_h</p:attrName>
                                        </p:attrNameLst>
                                      </p:cBhvr>
                                      <p:tavLst>
                                        <p:tav tm="0">
                                          <p:val>
                                            <p:fltVal val="0"/>
                                          </p:val>
                                        </p:tav>
                                        <p:tav tm="100000">
                                          <p:val>
                                            <p:strVal val="#ppt_h"/>
                                          </p:val>
                                        </p:tav>
                                      </p:tavLst>
                                    </p:anim>
                                    <p:anim calcmode="lin" valueType="num">
                                      <p:cBhvr>
                                        <p:cTn id="115" dur="500" fill="hold"/>
                                        <p:tgtEl>
                                          <p:spTgt spid="42"/>
                                        </p:tgtEl>
                                        <p:attrNameLst>
                                          <p:attrName>style.rotation</p:attrName>
                                        </p:attrNameLst>
                                      </p:cBhvr>
                                      <p:tavLst>
                                        <p:tav tm="0">
                                          <p:val>
                                            <p:fltVal val="360"/>
                                          </p:val>
                                        </p:tav>
                                        <p:tav tm="100000">
                                          <p:val>
                                            <p:fltVal val="0"/>
                                          </p:val>
                                        </p:tav>
                                      </p:tavLst>
                                    </p:anim>
                                    <p:animEffect transition="in" filter="fade">
                                      <p:cBhvr>
                                        <p:cTn id="116" dur="500"/>
                                        <p:tgtEl>
                                          <p:spTgt spid="42"/>
                                        </p:tgtEl>
                                      </p:cBhvr>
                                    </p:animEffect>
                                  </p:childTnLst>
                                </p:cTn>
                              </p:par>
                              <p:par>
                                <p:cTn id="117" presetID="49" presetClass="entr" presetSubtype="0" decel="100000" fill="hold" grpId="0" nodeType="with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p:cTn id="119" dur="500" fill="hold"/>
                                        <p:tgtEl>
                                          <p:spTgt spid="43"/>
                                        </p:tgtEl>
                                        <p:attrNameLst>
                                          <p:attrName>ppt_w</p:attrName>
                                        </p:attrNameLst>
                                      </p:cBhvr>
                                      <p:tavLst>
                                        <p:tav tm="0">
                                          <p:val>
                                            <p:fltVal val="0"/>
                                          </p:val>
                                        </p:tav>
                                        <p:tav tm="100000">
                                          <p:val>
                                            <p:strVal val="#ppt_w"/>
                                          </p:val>
                                        </p:tav>
                                      </p:tavLst>
                                    </p:anim>
                                    <p:anim calcmode="lin" valueType="num">
                                      <p:cBhvr>
                                        <p:cTn id="120" dur="500" fill="hold"/>
                                        <p:tgtEl>
                                          <p:spTgt spid="43"/>
                                        </p:tgtEl>
                                        <p:attrNameLst>
                                          <p:attrName>ppt_h</p:attrName>
                                        </p:attrNameLst>
                                      </p:cBhvr>
                                      <p:tavLst>
                                        <p:tav tm="0">
                                          <p:val>
                                            <p:fltVal val="0"/>
                                          </p:val>
                                        </p:tav>
                                        <p:tav tm="100000">
                                          <p:val>
                                            <p:strVal val="#ppt_h"/>
                                          </p:val>
                                        </p:tav>
                                      </p:tavLst>
                                    </p:anim>
                                    <p:anim calcmode="lin" valueType="num">
                                      <p:cBhvr>
                                        <p:cTn id="121" dur="500" fill="hold"/>
                                        <p:tgtEl>
                                          <p:spTgt spid="43"/>
                                        </p:tgtEl>
                                        <p:attrNameLst>
                                          <p:attrName>style.rotation</p:attrName>
                                        </p:attrNameLst>
                                      </p:cBhvr>
                                      <p:tavLst>
                                        <p:tav tm="0">
                                          <p:val>
                                            <p:fltVal val="360"/>
                                          </p:val>
                                        </p:tav>
                                        <p:tav tm="100000">
                                          <p:val>
                                            <p:fltVal val="0"/>
                                          </p:val>
                                        </p:tav>
                                      </p:tavLst>
                                    </p:anim>
                                    <p:animEffect transition="in" filter="fade">
                                      <p:cBhvr>
                                        <p:cTn id="122" dur="500"/>
                                        <p:tgtEl>
                                          <p:spTgt spid="43"/>
                                        </p:tgtEl>
                                      </p:cBhvr>
                                    </p:animEffect>
                                  </p:childTnLst>
                                </p:cTn>
                              </p:par>
                              <p:par>
                                <p:cTn id="123" presetID="49" presetClass="entr" presetSubtype="0" decel="100000" fill="hold" grpId="0" nodeType="withEffect">
                                  <p:stCondLst>
                                    <p:cond delay="0"/>
                                  </p:stCondLst>
                                  <p:childTnLst>
                                    <p:set>
                                      <p:cBhvr>
                                        <p:cTn id="124" dur="1" fill="hold">
                                          <p:stCondLst>
                                            <p:cond delay="0"/>
                                          </p:stCondLst>
                                        </p:cTn>
                                        <p:tgtEl>
                                          <p:spTgt spid="44"/>
                                        </p:tgtEl>
                                        <p:attrNameLst>
                                          <p:attrName>style.visibility</p:attrName>
                                        </p:attrNameLst>
                                      </p:cBhvr>
                                      <p:to>
                                        <p:strVal val="visible"/>
                                      </p:to>
                                    </p:set>
                                    <p:anim calcmode="lin" valueType="num">
                                      <p:cBhvr>
                                        <p:cTn id="125" dur="500" fill="hold"/>
                                        <p:tgtEl>
                                          <p:spTgt spid="44"/>
                                        </p:tgtEl>
                                        <p:attrNameLst>
                                          <p:attrName>ppt_w</p:attrName>
                                        </p:attrNameLst>
                                      </p:cBhvr>
                                      <p:tavLst>
                                        <p:tav tm="0">
                                          <p:val>
                                            <p:fltVal val="0"/>
                                          </p:val>
                                        </p:tav>
                                        <p:tav tm="100000">
                                          <p:val>
                                            <p:strVal val="#ppt_w"/>
                                          </p:val>
                                        </p:tav>
                                      </p:tavLst>
                                    </p:anim>
                                    <p:anim calcmode="lin" valueType="num">
                                      <p:cBhvr>
                                        <p:cTn id="126" dur="500" fill="hold"/>
                                        <p:tgtEl>
                                          <p:spTgt spid="44"/>
                                        </p:tgtEl>
                                        <p:attrNameLst>
                                          <p:attrName>ppt_h</p:attrName>
                                        </p:attrNameLst>
                                      </p:cBhvr>
                                      <p:tavLst>
                                        <p:tav tm="0">
                                          <p:val>
                                            <p:fltVal val="0"/>
                                          </p:val>
                                        </p:tav>
                                        <p:tav tm="100000">
                                          <p:val>
                                            <p:strVal val="#ppt_h"/>
                                          </p:val>
                                        </p:tav>
                                      </p:tavLst>
                                    </p:anim>
                                    <p:anim calcmode="lin" valueType="num">
                                      <p:cBhvr>
                                        <p:cTn id="127" dur="500" fill="hold"/>
                                        <p:tgtEl>
                                          <p:spTgt spid="44"/>
                                        </p:tgtEl>
                                        <p:attrNameLst>
                                          <p:attrName>style.rotation</p:attrName>
                                        </p:attrNameLst>
                                      </p:cBhvr>
                                      <p:tavLst>
                                        <p:tav tm="0">
                                          <p:val>
                                            <p:fltVal val="360"/>
                                          </p:val>
                                        </p:tav>
                                        <p:tav tm="100000">
                                          <p:val>
                                            <p:fltVal val="0"/>
                                          </p:val>
                                        </p:tav>
                                      </p:tavLst>
                                    </p:anim>
                                    <p:animEffect transition="in" filter="fade">
                                      <p:cBhvr>
                                        <p:cTn id="128" dur="500"/>
                                        <p:tgtEl>
                                          <p:spTgt spid="44"/>
                                        </p:tgtEl>
                                      </p:cBhvr>
                                    </p:animEffect>
                                  </p:childTnLst>
                                </p:cTn>
                              </p:par>
                              <p:par>
                                <p:cTn id="129" presetID="49" presetClass="entr" presetSubtype="0" decel="100000"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p:cTn id="131" dur="500" fill="hold"/>
                                        <p:tgtEl>
                                          <p:spTgt spid="45"/>
                                        </p:tgtEl>
                                        <p:attrNameLst>
                                          <p:attrName>ppt_w</p:attrName>
                                        </p:attrNameLst>
                                      </p:cBhvr>
                                      <p:tavLst>
                                        <p:tav tm="0">
                                          <p:val>
                                            <p:fltVal val="0"/>
                                          </p:val>
                                        </p:tav>
                                        <p:tav tm="100000">
                                          <p:val>
                                            <p:strVal val="#ppt_w"/>
                                          </p:val>
                                        </p:tav>
                                      </p:tavLst>
                                    </p:anim>
                                    <p:anim calcmode="lin" valueType="num">
                                      <p:cBhvr>
                                        <p:cTn id="132" dur="500" fill="hold"/>
                                        <p:tgtEl>
                                          <p:spTgt spid="45"/>
                                        </p:tgtEl>
                                        <p:attrNameLst>
                                          <p:attrName>ppt_h</p:attrName>
                                        </p:attrNameLst>
                                      </p:cBhvr>
                                      <p:tavLst>
                                        <p:tav tm="0">
                                          <p:val>
                                            <p:fltVal val="0"/>
                                          </p:val>
                                        </p:tav>
                                        <p:tav tm="100000">
                                          <p:val>
                                            <p:strVal val="#ppt_h"/>
                                          </p:val>
                                        </p:tav>
                                      </p:tavLst>
                                    </p:anim>
                                    <p:anim calcmode="lin" valueType="num">
                                      <p:cBhvr>
                                        <p:cTn id="133" dur="500" fill="hold"/>
                                        <p:tgtEl>
                                          <p:spTgt spid="45"/>
                                        </p:tgtEl>
                                        <p:attrNameLst>
                                          <p:attrName>style.rotation</p:attrName>
                                        </p:attrNameLst>
                                      </p:cBhvr>
                                      <p:tavLst>
                                        <p:tav tm="0">
                                          <p:val>
                                            <p:fltVal val="360"/>
                                          </p:val>
                                        </p:tav>
                                        <p:tav tm="100000">
                                          <p:val>
                                            <p:fltVal val="0"/>
                                          </p:val>
                                        </p:tav>
                                      </p:tavLst>
                                    </p:anim>
                                    <p:animEffect transition="in" filter="fade">
                                      <p:cBhvr>
                                        <p:cTn id="134" dur="500"/>
                                        <p:tgtEl>
                                          <p:spTgt spid="45"/>
                                        </p:tgtEl>
                                      </p:cBhvr>
                                    </p:animEffect>
                                  </p:childTnLst>
                                </p:cTn>
                              </p:par>
                            </p:childTnLst>
                          </p:cTn>
                        </p:par>
                      </p:childTnLst>
                    </p:cTn>
                  </p:par>
                  <p:par>
                    <p:cTn id="135" fill="hold">
                      <p:stCondLst>
                        <p:cond delay="indefinite"/>
                      </p:stCondLst>
                      <p:childTnLst>
                        <p:par>
                          <p:cTn id="136" fill="hold">
                            <p:stCondLst>
                              <p:cond delay="0"/>
                            </p:stCondLst>
                            <p:childTnLst>
                              <p:par>
                                <p:cTn id="137" presetID="21" presetClass="entr" presetSubtype="1" fill="hold" nodeType="clickEffect">
                                  <p:stCondLst>
                                    <p:cond delay="0"/>
                                  </p:stCondLst>
                                  <p:childTnLst>
                                    <p:set>
                                      <p:cBhvr>
                                        <p:cTn id="138" dur="1" fill="hold">
                                          <p:stCondLst>
                                            <p:cond delay="0"/>
                                          </p:stCondLst>
                                        </p:cTn>
                                        <p:tgtEl>
                                          <p:spTgt spid="2"/>
                                        </p:tgtEl>
                                        <p:attrNameLst>
                                          <p:attrName>style.visibility</p:attrName>
                                        </p:attrNameLst>
                                      </p:cBhvr>
                                      <p:to>
                                        <p:strVal val="visible"/>
                                      </p:to>
                                    </p:set>
                                    <p:animEffect transition="in" filter="wheel(1)">
                                      <p:cBhvr>
                                        <p:cTn id="139" dur="2000"/>
                                        <p:tgtEl>
                                          <p:spTgt spid="2"/>
                                        </p:tgtEl>
                                      </p:cBhvr>
                                    </p:animEffect>
                                  </p:childTnLst>
                                </p:cTn>
                              </p:par>
                            </p:childTnLst>
                          </p:cTn>
                        </p:par>
                      </p:childTnLst>
                    </p:cTn>
                  </p:par>
                  <p:par>
                    <p:cTn id="140" fill="hold">
                      <p:stCondLst>
                        <p:cond delay="indefinite"/>
                      </p:stCondLst>
                      <p:childTnLst>
                        <p:par>
                          <p:cTn id="141" fill="hold">
                            <p:stCondLst>
                              <p:cond delay="0"/>
                            </p:stCondLst>
                            <p:childTnLst>
                              <p:par>
                                <p:cTn id="142" presetID="14" presetClass="entr" presetSubtype="10" fill="hold" grpId="0" nodeType="clickEffect">
                                  <p:stCondLst>
                                    <p:cond delay="0"/>
                                  </p:stCondLst>
                                  <p:childTnLst>
                                    <p:set>
                                      <p:cBhvr>
                                        <p:cTn id="143" dur="1" fill="hold">
                                          <p:stCondLst>
                                            <p:cond delay="0"/>
                                          </p:stCondLst>
                                        </p:cTn>
                                        <p:tgtEl>
                                          <p:spTgt spid="47"/>
                                        </p:tgtEl>
                                        <p:attrNameLst>
                                          <p:attrName>style.visibility</p:attrName>
                                        </p:attrNameLst>
                                      </p:cBhvr>
                                      <p:to>
                                        <p:strVal val="visible"/>
                                      </p:to>
                                    </p:set>
                                    <p:animEffect transition="in" filter="randombar(horizontal)">
                                      <p:cBhvr>
                                        <p:cTn id="14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Freeform 5"/>
          <p:cNvSpPr/>
          <p:nvPr/>
        </p:nvSpPr>
        <p:spPr bwMode="auto">
          <a:xfrm>
            <a:off x="4269747" y="2095964"/>
            <a:ext cx="1819704" cy="2183318"/>
          </a:xfrm>
          <a:custGeom>
            <a:avLst/>
            <a:gdLst/>
            <a:ahLst/>
            <a:cxnLst>
              <a:cxn ang="0">
                <a:pos x="829" y="805"/>
              </a:cxn>
              <a:cxn ang="0">
                <a:pos x="645" y="1333"/>
              </a:cxn>
              <a:cxn ang="0">
                <a:pos x="0" y="805"/>
              </a:cxn>
              <a:cxn ang="0">
                <a:pos x="1111" y="0"/>
              </a:cxn>
              <a:cxn ang="0">
                <a:pos x="1111" y="1"/>
              </a:cxn>
              <a:cxn ang="0">
                <a:pos x="829" y="805"/>
              </a:cxn>
            </a:cxnLst>
            <a:rect l="0" t="0" r="r" b="b"/>
            <a:pathLst>
              <a:path w="1111" h="1333">
                <a:moveTo>
                  <a:pt x="829" y="805"/>
                </a:moveTo>
                <a:lnTo>
                  <a:pt x="645" y="1333"/>
                </a:lnTo>
                <a:lnTo>
                  <a:pt x="0" y="805"/>
                </a:lnTo>
                <a:lnTo>
                  <a:pt x="1111" y="0"/>
                </a:lnTo>
                <a:lnTo>
                  <a:pt x="1111" y="1"/>
                </a:lnTo>
                <a:lnTo>
                  <a:pt x="829" y="805"/>
                </a:lnTo>
                <a:close/>
              </a:path>
            </a:pathLst>
          </a:custGeom>
          <a:solidFill>
            <a:schemeClr val="accent1"/>
          </a:solidFill>
          <a:ln w="9525">
            <a:noFill/>
            <a:round/>
          </a:ln>
        </p:spPr>
        <p:txBody>
          <a:bodyPr vert="horz" wrap="square" lIns="94342" tIns="47172" rIns="94342" bIns="47172" numCol="1" anchor="t" anchorCtr="0" compatLnSpc="1"/>
          <a:lstStyle/>
          <a:p>
            <a:pPr>
              <a:lnSpc>
                <a:spcPct val="120000"/>
              </a:lnSpc>
            </a:pPr>
            <a:endParaRPr lang="en-US" sz="1325">
              <a:latin typeface="Arial" panose="020B0604020202020204" pitchFamily="34" charset="0"/>
              <a:ea typeface="微软雅黑" panose="020B0503020204020204" pitchFamily="34" charset="-122"/>
              <a:sym typeface="Arial" panose="020B0604020202020204" pitchFamily="34" charset="0"/>
            </a:endParaRPr>
          </a:p>
        </p:txBody>
      </p:sp>
      <p:sp>
        <p:nvSpPr>
          <p:cNvPr id="1030" name="Freeform 6"/>
          <p:cNvSpPr/>
          <p:nvPr/>
        </p:nvSpPr>
        <p:spPr bwMode="auto">
          <a:xfrm>
            <a:off x="5627562" y="2097602"/>
            <a:ext cx="2288143" cy="1316870"/>
          </a:xfrm>
          <a:custGeom>
            <a:avLst/>
            <a:gdLst/>
            <a:ahLst/>
            <a:cxnLst>
              <a:cxn ang="0">
                <a:pos x="1397" y="804"/>
              </a:cxn>
              <a:cxn ang="0">
                <a:pos x="579" y="804"/>
              </a:cxn>
              <a:cxn ang="0">
                <a:pos x="0" y="804"/>
              </a:cxn>
              <a:cxn ang="0">
                <a:pos x="282" y="0"/>
              </a:cxn>
              <a:cxn ang="0">
                <a:pos x="1397" y="804"/>
              </a:cxn>
            </a:cxnLst>
            <a:rect l="0" t="0" r="r" b="b"/>
            <a:pathLst>
              <a:path w="1397" h="804">
                <a:moveTo>
                  <a:pt x="1397" y="804"/>
                </a:moveTo>
                <a:lnTo>
                  <a:pt x="579" y="804"/>
                </a:lnTo>
                <a:lnTo>
                  <a:pt x="0" y="804"/>
                </a:lnTo>
                <a:lnTo>
                  <a:pt x="282" y="0"/>
                </a:lnTo>
                <a:lnTo>
                  <a:pt x="1397" y="804"/>
                </a:lnTo>
                <a:close/>
              </a:path>
            </a:pathLst>
          </a:custGeom>
          <a:solidFill>
            <a:schemeClr val="accent2"/>
          </a:solidFill>
          <a:ln w="9525">
            <a:noFill/>
            <a:round/>
          </a:ln>
        </p:spPr>
        <p:txBody>
          <a:bodyPr vert="horz" wrap="square" lIns="94342" tIns="47172" rIns="94342" bIns="47172" numCol="1" anchor="t" anchorCtr="0" compatLnSpc="1"/>
          <a:lstStyle/>
          <a:p>
            <a:pPr>
              <a:lnSpc>
                <a:spcPct val="120000"/>
              </a:lnSpc>
            </a:pPr>
            <a:endParaRPr lang="en-US" sz="1325">
              <a:latin typeface="Arial" panose="020B0604020202020204" pitchFamily="34" charset="0"/>
              <a:ea typeface="微软雅黑" panose="020B0503020204020204" pitchFamily="34" charset="-122"/>
              <a:sym typeface="Arial" panose="020B0604020202020204" pitchFamily="34" charset="0"/>
            </a:endParaRPr>
          </a:p>
        </p:txBody>
      </p:sp>
      <p:sp>
        <p:nvSpPr>
          <p:cNvPr id="1031" name="Freeform 7"/>
          <p:cNvSpPr/>
          <p:nvPr/>
        </p:nvSpPr>
        <p:spPr bwMode="auto">
          <a:xfrm>
            <a:off x="6575907" y="3414473"/>
            <a:ext cx="1339800" cy="2150560"/>
          </a:xfrm>
          <a:custGeom>
            <a:avLst/>
            <a:gdLst/>
            <a:ahLst/>
            <a:cxnLst>
              <a:cxn ang="0">
                <a:pos x="167" y="564"/>
              </a:cxn>
              <a:cxn ang="0">
                <a:pos x="0" y="0"/>
              </a:cxn>
              <a:cxn ang="0">
                <a:pos x="818" y="0"/>
              </a:cxn>
              <a:cxn ang="0">
                <a:pos x="388" y="1313"/>
              </a:cxn>
              <a:cxn ang="0">
                <a:pos x="167" y="564"/>
              </a:cxn>
            </a:cxnLst>
            <a:rect l="0" t="0" r="r" b="b"/>
            <a:pathLst>
              <a:path w="818" h="1313">
                <a:moveTo>
                  <a:pt x="167" y="564"/>
                </a:moveTo>
                <a:lnTo>
                  <a:pt x="0" y="0"/>
                </a:lnTo>
                <a:lnTo>
                  <a:pt x="818" y="0"/>
                </a:lnTo>
                <a:lnTo>
                  <a:pt x="388" y="1313"/>
                </a:lnTo>
                <a:lnTo>
                  <a:pt x="167" y="564"/>
                </a:lnTo>
                <a:close/>
              </a:path>
            </a:pathLst>
          </a:custGeom>
          <a:solidFill>
            <a:schemeClr val="accent3"/>
          </a:solidFill>
          <a:ln w="9525">
            <a:noFill/>
            <a:round/>
          </a:ln>
        </p:spPr>
        <p:txBody>
          <a:bodyPr vert="horz" wrap="square" lIns="94342" tIns="47172" rIns="94342" bIns="47172" numCol="1" anchor="t" anchorCtr="0" compatLnSpc="1"/>
          <a:lstStyle/>
          <a:p>
            <a:pPr>
              <a:lnSpc>
                <a:spcPct val="120000"/>
              </a:lnSpc>
            </a:pPr>
            <a:endParaRPr lang="en-US" sz="1325">
              <a:latin typeface="Arial" panose="020B0604020202020204" pitchFamily="34" charset="0"/>
              <a:ea typeface="微软雅黑" panose="020B0503020204020204" pitchFamily="34" charset="-122"/>
              <a:sym typeface="Arial" panose="020B0604020202020204" pitchFamily="34" charset="0"/>
            </a:endParaRPr>
          </a:p>
        </p:txBody>
      </p:sp>
      <p:sp>
        <p:nvSpPr>
          <p:cNvPr id="1032" name="Freeform 8"/>
          <p:cNvSpPr/>
          <p:nvPr/>
        </p:nvSpPr>
        <p:spPr bwMode="auto">
          <a:xfrm>
            <a:off x="4952749" y="4338246"/>
            <a:ext cx="2258661" cy="1226786"/>
          </a:xfrm>
          <a:custGeom>
            <a:avLst/>
            <a:gdLst/>
            <a:ahLst/>
            <a:cxnLst>
              <a:cxn ang="0">
                <a:pos x="1379" y="749"/>
              </a:cxn>
              <a:cxn ang="0">
                <a:pos x="0" y="749"/>
              </a:cxn>
              <a:cxn ang="0">
                <a:pos x="661" y="321"/>
              </a:cxn>
              <a:cxn ang="0">
                <a:pos x="1158" y="0"/>
              </a:cxn>
              <a:cxn ang="0">
                <a:pos x="1379" y="749"/>
              </a:cxn>
            </a:cxnLst>
            <a:rect l="0" t="0" r="r" b="b"/>
            <a:pathLst>
              <a:path w="1379" h="749">
                <a:moveTo>
                  <a:pt x="1379" y="749"/>
                </a:moveTo>
                <a:lnTo>
                  <a:pt x="0" y="749"/>
                </a:lnTo>
                <a:lnTo>
                  <a:pt x="661" y="321"/>
                </a:lnTo>
                <a:lnTo>
                  <a:pt x="1158" y="0"/>
                </a:lnTo>
                <a:lnTo>
                  <a:pt x="1379" y="749"/>
                </a:lnTo>
                <a:close/>
              </a:path>
            </a:pathLst>
          </a:custGeom>
          <a:solidFill>
            <a:schemeClr val="accent4"/>
          </a:solidFill>
          <a:ln w="9525">
            <a:noFill/>
            <a:round/>
          </a:ln>
        </p:spPr>
        <p:txBody>
          <a:bodyPr vert="horz" wrap="square" lIns="94342" tIns="47172" rIns="94342" bIns="47172" numCol="1" anchor="t" anchorCtr="0" compatLnSpc="1"/>
          <a:lstStyle/>
          <a:p>
            <a:pPr>
              <a:lnSpc>
                <a:spcPct val="120000"/>
              </a:lnSpc>
            </a:pPr>
            <a:endParaRPr lang="en-US" sz="1325">
              <a:latin typeface="Arial" panose="020B0604020202020204" pitchFamily="34" charset="0"/>
              <a:ea typeface="微软雅黑" panose="020B0503020204020204" pitchFamily="34" charset="-122"/>
              <a:sym typeface="Arial" panose="020B0604020202020204" pitchFamily="34" charset="0"/>
            </a:endParaRPr>
          </a:p>
        </p:txBody>
      </p:sp>
      <p:sp>
        <p:nvSpPr>
          <p:cNvPr id="1033" name="Freeform 9"/>
          <p:cNvSpPr/>
          <p:nvPr/>
        </p:nvSpPr>
        <p:spPr bwMode="auto">
          <a:xfrm>
            <a:off x="4269746" y="3414473"/>
            <a:ext cx="1765653" cy="2150560"/>
          </a:xfrm>
          <a:custGeom>
            <a:avLst/>
            <a:gdLst/>
            <a:ahLst/>
            <a:cxnLst>
              <a:cxn ang="0">
                <a:pos x="0" y="0"/>
              </a:cxn>
              <a:cxn ang="0">
                <a:pos x="645" y="528"/>
              </a:cxn>
              <a:cxn ang="0">
                <a:pos x="1075" y="880"/>
              </a:cxn>
              <a:cxn ang="0">
                <a:pos x="1078" y="885"/>
              </a:cxn>
              <a:cxn ang="0">
                <a:pos x="417" y="1313"/>
              </a:cxn>
              <a:cxn ang="0">
                <a:pos x="0" y="0"/>
              </a:cxn>
            </a:cxnLst>
            <a:rect l="0" t="0" r="r" b="b"/>
            <a:pathLst>
              <a:path w="1078" h="1313">
                <a:moveTo>
                  <a:pt x="0" y="0"/>
                </a:moveTo>
                <a:lnTo>
                  <a:pt x="645" y="528"/>
                </a:lnTo>
                <a:lnTo>
                  <a:pt x="1075" y="880"/>
                </a:lnTo>
                <a:lnTo>
                  <a:pt x="1078" y="885"/>
                </a:lnTo>
                <a:lnTo>
                  <a:pt x="417" y="1313"/>
                </a:lnTo>
                <a:lnTo>
                  <a:pt x="0" y="0"/>
                </a:lnTo>
                <a:close/>
              </a:path>
            </a:pathLst>
          </a:custGeom>
          <a:solidFill>
            <a:schemeClr val="accent5"/>
          </a:solidFill>
          <a:ln w="9525">
            <a:noFill/>
            <a:round/>
          </a:ln>
        </p:spPr>
        <p:txBody>
          <a:bodyPr vert="horz" wrap="square" lIns="94342" tIns="47172" rIns="94342" bIns="47172" numCol="1" anchor="t" anchorCtr="0" compatLnSpc="1"/>
          <a:lstStyle/>
          <a:p>
            <a:pPr>
              <a:lnSpc>
                <a:spcPct val="120000"/>
              </a:lnSpc>
            </a:pPr>
            <a:endParaRPr lang="en-US" sz="1325">
              <a:latin typeface="Arial" panose="020B0604020202020204" pitchFamily="34" charset="0"/>
              <a:ea typeface="微软雅黑" panose="020B0503020204020204" pitchFamily="34" charset="-122"/>
              <a:sym typeface="Arial" panose="020B0604020202020204" pitchFamily="34" charset="0"/>
            </a:endParaRPr>
          </a:p>
        </p:txBody>
      </p:sp>
      <p:grpSp>
        <p:nvGrpSpPr>
          <p:cNvPr id="12" name="Group 11"/>
          <p:cNvGrpSpPr/>
          <p:nvPr/>
        </p:nvGrpSpPr>
        <p:grpSpPr>
          <a:xfrm>
            <a:off x="4910025" y="3068628"/>
            <a:ext cx="436647" cy="583055"/>
            <a:chOff x="754063" y="1211263"/>
            <a:chExt cx="269875" cy="360363"/>
          </a:xfrm>
          <a:solidFill>
            <a:schemeClr val="bg1"/>
          </a:solidFill>
        </p:grpSpPr>
        <p:sp>
          <p:nvSpPr>
            <p:cNvPr id="13" name="Freeform 9"/>
            <p:cNvSpPr>
              <a:spLocks noEditPoints="1"/>
            </p:cNvSpPr>
            <p:nvPr/>
          </p:nvSpPr>
          <p:spPr bwMode="auto">
            <a:xfrm>
              <a:off x="754063" y="1211263"/>
              <a:ext cx="269875" cy="360363"/>
            </a:xfrm>
            <a:custGeom>
              <a:avLst/>
              <a:gdLst/>
              <a:ahLst/>
              <a:cxnLst>
                <a:cxn ang="0">
                  <a:pos x="80" y="50"/>
                </a:cxn>
                <a:cxn ang="0">
                  <a:pos x="80" y="35"/>
                </a:cxn>
                <a:cxn ang="0">
                  <a:pos x="46" y="0"/>
                </a:cxn>
                <a:cxn ang="0">
                  <a:pos x="11" y="35"/>
                </a:cxn>
                <a:cxn ang="0">
                  <a:pos x="11" y="50"/>
                </a:cxn>
                <a:cxn ang="0">
                  <a:pos x="0" y="61"/>
                </a:cxn>
                <a:cxn ang="0">
                  <a:pos x="0" y="88"/>
                </a:cxn>
                <a:cxn ang="0">
                  <a:pos x="34" y="123"/>
                </a:cxn>
                <a:cxn ang="0">
                  <a:pos x="57" y="123"/>
                </a:cxn>
                <a:cxn ang="0">
                  <a:pos x="92" y="88"/>
                </a:cxn>
                <a:cxn ang="0">
                  <a:pos x="92" y="61"/>
                </a:cxn>
                <a:cxn ang="0">
                  <a:pos x="80" y="50"/>
                </a:cxn>
                <a:cxn ang="0">
                  <a:pos x="19" y="35"/>
                </a:cxn>
                <a:cxn ang="0">
                  <a:pos x="46" y="8"/>
                </a:cxn>
                <a:cxn ang="0">
                  <a:pos x="73" y="35"/>
                </a:cxn>
                <a:cxn ang="0">
                  <a:pos x="73" y="50"/>
                </a:cxn>
                <a:cxn ang="0">
                  <a:pos x="65" y="50"/>
                </a:cxn>
                <a:cxn ang="0">
                  <a:pos x="65" y="35"/>
                </a:cxn>
                <a:cxn ang="0">
                  <a:pos x="46" y="15"/>
                </a:cxn>
                <a:cxn ang="0">
                  <a:pos x="27" y="35"/>
                </a:cxn>
                <a:cxn ang="0">
                  <a:pos x="27" y="50"/>
                </a:cxn>
                <a:cxn ang="0">
                  <a:pos x="19" y="50"/>
                </a:cxn>
                <a:cxn ang="0">
                  <a:pos x="19" y="35"/>
                </a:cxn>
                <a:cxn ang="0">
                  <a:pos x="61" y="35"/>
                </a:cxn>
                <a:cxn ang="0">
                  <a:pos x="61" y="50"/>
                </a:cxn>
                <a:cxn ang="0">
                  <a:pos x="31" y="50"/>
                </a:cxn>
                <a:cxn ang="0">
                  <a:pos x="31" y="35"/>
                </a:cxn>
                <a:cxn ang="0">
                  <a:pos x="46" y="19"/>
                </a:cxn>
                <a:cxn ang="0">
                  <a:pos x="61" y="35"/>
                </a:cxn>
                <a:cxn ang="0">
                  <a:pos x="84" y="73"/>
                </a:cxn>
                <a:cxn ang="0">
                  <a:pos x="84" y="88"/>
                </a:cxn>
                <a:cxn ang="0">
                  <a:pos x="57" y="115"/>
                </a:cxn>
                <a:cxn ang="0">
                  <a:pos x="34" y="115"/>
                </a:cxn>
                <a:cxn ang="0">
                  <a:pos x="8" y="88"/>
                </a:cxn>
                <a:cxn ang="0">
                  <a:pos x="8" y="61"/>
                </a:cxn>
                <a:cxn ang="0">
                  <a:pos x="11" y="58"/>
                </a:cxn>
                <a:cxn ang="0">
                  <a:pos x="80" y="58"/>
                </a:cxn>
                <a:cxn ang="0">
                  <a:pos x="84" y="61"/>
                </a:cxn>
                <a:cxn ang="0">
                  <a:pos x="84" y="73"/>
                </a:cxn>
                <a:cxn ang="0">
                  <a:pos x="84" y="73"/>
                </a:cxn>
                <a:cxn ang="0">
                  <a:pos x="84" y="73"/>
                </a:cxn>
              </a:cxnLst>
              <a:rect l="0" t="0" r="r" b="b"/>
              <a:pathLst>
                <a:path w="92" h="123">
                  <a:moveTo>
                    <a:pt x="80" y="50"/>
                  </a:moveTo>
                  <a:cubicBezTo>
                    <a:pt x="80" y="35"/>
                    <a:pt x="80" y="35"/>
                    <a:pt x="80" y="35"/>
                  </a:cubicBezTo>
                  <a:cubicBezTo>
                    <a:pt x="80" y="16"/>
                    <a:pt x="65" y="0"/>
                    <a:pt x="46" y="0"/>
                  </a:cubicBezTo>
                  <a:cubicBezTo>
                    <a:pt x="27" y="0"/>
                    <a:pt x="11" y="16"/>
                    <a:pt x="11" y="35"/>
                  </a:cubicBezTo>
                  <a:cubicBezTo>
                    <a:pt x="11" y="50"/>
                    <a:pt x="11" y="50"/>
                    <a:pt x="11" y="50"/>
                  </a:cubicBezTo>
                  <a:cubicBezTo>
                    <a:pt x="5" y="50"/>
                    <a:pt x="0" y="55"/>
                    <a:pt x="0" y="61"/>
                  </a:cubicBezTo>
                  <a:cubicBezTo>
                    <a:pt x="0" y="88"/>
                    <a:pt x="0" y="88"/>
                    <a:pt x="0" y="88"/>
                  </a:cubicBezTo>
                  <a:cubicBezTo>
                    <a:pt x="0" y="107"/>
                    <a:pt x="15" y="123"/>
                    <a:pt x="34" y="123"/>
                  </a:cubicBezTo>
                  <a:cubicBezTo>
                    <a:pt x="57" y="123"/>
                    <a:pt x="57" y="123"/>
                    <a:pt x="57" y="123"/>
                  </a:cubicBezTo>
                  <a:cubicBezTo>
                    <a:pt x="76" y="123"/>
                    <a:pt x="92" y="107"/>
                    <a:pt x="92" y="88"/>
                  </a:cubicBezTo>
                  <a:cubicBezTo>
                    <a:pt x="92" y="61"/>
                    <a:pt x="92" y="61"/>
                    <a:pt x="92" y="61"/>
                  </a:cubicBezTo>
                  <a:cubicBezTo>
                    <a:pt x="92" y="55"/>
                    <a:pt x="87" y="50"/>
                    <a:pt x="80" y="50"/>
                  </a:cubicBezTo>
                  <a:close/>
                  <a:moveTo>
                    <a:pt x="19" y="35"/>
                  </a:moveTo>
                  <a:cubicBezTo>
                    <a:pt x="19" y="20"/>
                    <a:pt x="31" y="8"/>
                    <a:pt x="46" y="8"/>
                  </a:cubicBezTo>
                  <a:cubicBezTo>
                    <a:pt x="61" y="8"/>
                    <a:pt x="73" y="20"/>
                    <a:pt x="73" y="35"/>
                  </a:cubicBezTo>
                  <a:cubicBezTo>
                    <a:pt x="73" y="50"/>
                    <a:pt x="73" y="50"/>
                    <a:pt x="73" y="50"/>
                  </a:cubicBezTo>
                  <a:cubicBezTo>
                    <a:pt x="65" y="50"/>
                    <a:pt x="65" y="50"/>
                    <a:pt x="65" y="50"/>
                  </a:cubicBezTo>
                  <a:cubicBezTo>
                    <a:pt x="65" y="35"/>
                    <a:pt x="65" y="35"/>
                    <a:pt x="65" y="35"/>
                  </a:cubicBezTo>
                  <a:cubicBezTo>
                    <a:pt x="65" y="24"/>
                    <a:pt x="56" y="15"/>
                    <a:pt x="46" y="15"/>
                  </a:cubicBezTo>
                  <a:cubicBezTo>
                    <a:pt x="35" y="15"/>
                    <a:pt x="27" y="24"/>
                    <a:pt x="27" y="35"/>
                  </a:cubicBezTo>
                  <a:cubicBezTo>
                    <a:pt x="27" y="50"/>
                    <a:pt x="27" y="50"/>
                    <a:pt x="27" y="50"/>
                  </a:cubicBezTo>
                  <a:cubicBezTo>
                    <a:pt x="19" y="50"/>
                    <a:pt x="19" y="50"/>
                    <a:pt x="19" y="50"/>
                  </a:cubicBezTo>
                  <a:lnTo>
                    <a:pt x="19" y="35"/>
                  </a:lnTo>
                  <a:close/>
                  <a:moveTo>
                    <a:pt x="61" y="35"/>
                  </a:moveTo>
                  <a:cubicBezTo>
                    <a:pt x="61" y="50"/>
                    <a:pt x="61" y="50"/>
                    <a:pt x="61" y="50"/>
                  </a:cubicBezTo>
                  <a:cubicBezTo>
                    <a:pt x="31" y="50"/>
                    <a:pt x="31" y="50"/>
                    <a:pt x="31" y="50"/>
                  </a:cubicBezTo>
                  <a:cubicBezTo>
                    <a:pt x="31" y="35"/>
                    <a:pt x="31" y="35"/>
                    <a:pt x="31" y="35"/>
                  </a:cubicBezTo>
                  <a:cubicBezTo>
                    <a:pt x="31" y="26"/>
                    <a:pt x="37" y="19"/>
                    <a:pt x="46" y="19"/>
                  </a:cubicBezTo>
                  <a:cubicBezTo>
                    <a:pt x="54" y="19"/>
                    <a:pt x="61" y="26"/>
                    <a:pt x="61" y="35"/>
                  </a:cubicBezTo>
                  <a:close/>
                  <a:moveTo>
                    <a:pt x="84" y="73"/>
                  </a:moveTo>
                  <a:cubicBezTo>
                    <a:pt x="84" y="88"/>
                    <a:pt x="84" y="88"/>
                    <a:pt x="84" y="88"/>
                  </a:cubicBezTo>
                  <a:cubicBezTo>
                    <a:pt x="84" y="103"/>
                    <a:pt x="72" y="115"/>
                    <a:pt x="57" y="115"/>
                  </a:cubicBezTo>
                  <a:cubicBezTo>
                    <a:pt x="34" y="115"/>
                    <a:pt x="34" y="115"/>
                    <a:pt x="34" y="115"/>
                  </a:cubicBezTo>
                  <a:cubicBezTo>
                    <a:pt x="20" y="115"/>
                    <a:pt x="8" y="103"/>
                    <a:pt x="8" y="88"/>
                  </a:cubicBezTo>
                  <a:cubicBezTo>
                    <a:pt x="8" y="61"/>
                    <a:pt x="8" y="61"/>
                    <a:pt x="8" y="61"/>
                  </a:cubicBezTo>
                  <a:cubicBezTo>
                    <a:pt x="8" y="59"/>
                    <a:pt x="9" y="58"/>
                    <a:pt x="11" y="58"/>
                  </a:cubicBezTo>
                  <a:cubicBezTo>
                    <a:pt x="80" y="58"/>
                    <a:pt x="80" y="58"/>
                    <a:pt x="80" y="58"/>
                  </a:cubicBezTo>
                  <a:cubicBezTo>
                    <a:pt x="83" y="58"/>
                    <a:pt x="84" y="59"/>
                    <a:pt x="84" y="61"/>
                  </a:cubicBezTo>
                  <a:lnTo>
                    <a:pt x="84" y="73"/>
                  </a:lnTo>
                  <a:close/>
                  <a:moveTo>
                    <a:pt x="84" y="73"/>
                  </a:moveTo>
                  <a:cubicBezTo>
                    <a:pt x="84" y="73"/>
                    <a:pt x="84" y="73"/>
                    <a:pt x="84" y="73"/>
                  </a:cubicBezTo>
                </a:path>
              </a:pathLst>
            </a:custGeom>
            <a:grpFill/>
            <a:ln w="9525">
              <a:noFill/>
              <a:round/>
            </a:ln>
          </p:spPr>
          <p:txBody>
            <a:bodyPr vert="horz" wrap="square" lIns="94342" tIns="47172" rIns="94342" bIns="47172" numCol="1" anchor="t" anchorCtr="0" compatLnSpc="1"/>
            <a:lstStyle/>
            <a:p>
              <a:pPr>
                <a:lnSpc>
                  <a:spcPct val="120000"/>
                </a:lnSpc>
              </a:pPr>
              <a:endParaRPr lang="en-US" sz="1325">
                <a:latin typeface="Arial" panose="020B0604020202020204" pitchFamily="34" charset="0"/>
                <a:ea typeface="微软雅黑" panose="020B0503020204020204" pitchFamily="34" charset="-122"/>
                <a:sym typeface="Arial" panose="020B0604020202020204" pitchFamily="34" charset="0"/>
              </a:endParaRPr>
            </a:p>
          </p:txBody>
        </p:sp>
        <p:sp>
          <p:nvSpPr>
            <p:cNvPr id="14" name="Freeform 10"/>
            <p:cNvSpPr>
              <a:spLocks noEditPoints="1"/>
            </p:cNvSpPr>
            <p:nvPr/>
          </p:nvSpPr>
          <p:spPr bwMode="auto">
            <a:xfrm>
              <a:off x="865188" y="1425576"/>
              <a:ext cx="47625" cy="66675"/>
            </a:xfrm>
            <a:custGeom>
              <a:avLst/>
              <a:gdLst/>
              <a:ahLst/>
              <a:cxnLst>
                <a:cxn ang="0">
                  <a:pos x="8" y="0"/>
                </a:cxn>
                <a:cxn ang="0">
                  <a:pos x="0" y="8"/>
                </a:cxn>
                <a:cxn ang="0">
                  <a:pos x="3" y="18"/>
                </a:cxn>
                <a:cxn ang="0">
                  <a:pos x="8" y="23"/>
                </a:cxn>
                <a:cxn ang="0">
                  <a:pos x="13" y="18"/>
                </a:cxn>
                <a:cxn ang="0">
                  <a:pos x="16" y="8"/>
                </a:cxn>
                <a:cxn ang="0">
                  <a:pos x="8" y="0"/>
                </a:cxn>
                <a:cxn ang="0">
                  <a:pos x="8" y="0"/>
                </a:cxn>
                <a:cxn ang="0">
                  <a:pos x="8" y="0"/>
                </a:cxn>
              </a:cxnLst>
              <a:rect l="0" t="0" r="r" b="b"/>
              <a:pathLst>
                <a:path w="16" h="23">
                  <a:moveTo>
                    <a:pt x="8" y="0"/>
                  </a:moveTo>
                  <a:cubicBezTo>
                    <a:pt x="4" y="0"/>
                    <a:pt x="0" y="3"/>
                    <a:pt x="0" y="8"/>
                  </a:cubicBezTo>
                  <a:cubicBezTo>
                    <a:pt x="0" y="10"/>
                    <a:pt x="1" y="14"/>
                    <a:pt x="3" y="18"/>
                  </a:cubicBezTo>
                  <a:cubicBezTo>
                    <a:pt x="4" y="21"/>
                    <a:pt x="5" y="23"/>
                    <a:pt x="8" y="23"/>
                  </a:cubicBezTo>
                  <a:cubicBezTo>
                    <a:pt x="11" y="23"/>
                    <a:pt x="12" y="21"/>
                    <a:pt x="13" y="18"/>
                  </a:cubicBezTo>
                  <a:cubicBezTo>
                    <a:pt x="14" y="14"/>
                    <a:pt x="16" y="10"/>
                    <a:pt x="16" y="8"/>
                  </a:cubicBezTo>
                  <a:cubicBezTo>
                    <a:pt x="16" y="3"/>
                    <a:pt x="12" y="0"/>
                    <a:pt x="8" y="0"/>
                  </a:cubicBezTo>
                  <a:close/>
                  <a:moveTo>
                    <a:pt x="8" y="0"/>
                  </a:moveTo>
                  <a:cubicBezTo>
                    <a:pt x="8" y="0"/>
                    <a:pt x="8" y="0"/>
                    <a:pt x="8" y="0"/>
                  </a:cubicBezTo>
                </a:path>
              </a:pathLst>
            </a:custGeom>
            <a:grpFill/>
            <a:ln w="9525">
              <a:noFill/>
              <a:round/>
            </a:ln>
          </p:spPr>
          <p:txBody>
            <a:bodyPr vert="horz" wrap="square" lIns="94342" tIns="47172" rIns="94342" bIns="47172" numCol="1" anchor="t" anchorCtr="0" compatLnSpc="1"/>
            <a:lstStyle/>
            <a:p>
              <a:pPr>
                <a:lnSpc>
                  <a:spcPct val="120000"/>
                </a:lnSpc>
              </a:pPr>
              <a:endParaRPr lang="en-US" sz="1325">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Freeform 90"/>
          <p:cNvSpPr>
            <a:spLocks noEditPoints="1"/>
          </p:cNvSpPr>
          <p:nvPr/>
        </p:nvSpPr>
        <p:spPr bwMode="auto">
          <a:xfrm>
            <a:off x="6193847" y="2671758"/>
            <a:ext cx="520009" cy="520009"/>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ln>
        </p:spPr>
        <p:txBody>
          <a:bodyPr vert="horz" wrap="square" lIns="94342" tIns="47172" rIns="94342" bIns="47172" numCol="1" anchor="t" anchorCtr="0" compatLnSpc="1"/>
          <a:lstStyle/>
          <a:p>
            <a:pPr>
              <a:lnSpc>
                <a:spcPct val="120000"/>
              </a:lnSpc>
            </a:pPr>
            <a:endParaRPr lang="en-US" sz="1325">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153"/>
          <p:cNvSpPr>
            <a:spLocks noEditPoints="1"/>
          </p:cNvSpPr>
          <p:nvPr/>
        </p:nvSpPr>
        <p:spPr bwMode="auto">
          <a:xfrm>
            <a:off x="6992680" y="3816144"/>
            <a:ext cx="497100" cy="503972"/>
          </a:xfrm>
          <a:custGeom>
            <a:avLst/>
            <a:gdLst/>
            <a:ahLst/>
            <a:cxnLst>
              <a:cxn ang="0">
                <a:pos x="0" y="59"/>
              </a:cxn>
              <a:cxn ang="0">
                <a:pos x="118" y="59"/>
              </a:cxn>
              <a:cxn ang="0">
                <a:pos x="111" y="57"/>
              </a:cxn>
              <a:cxn ang="0">
                <a:pos x="83" y="33"/>
              </a:cxn>
              <a:cxn ang="0">
                <a:pos x="111" y="57"/>
              </a:cxn>
              <a:cxn ang="0">
                <a:pos x="41" y="91"/>
              </a:cxn>
              <a:cxn ang="0">
                <a:pos x="57" y="111"/>
              </a:cxn>
              <a:cxn ang="0">
                <a:pos x="61" y="8"/>
              </a:cxn>
              <a:cxn ang="0">
                <a:pos x="61" y="34"/>
              </a:cxn>
              <a:cxn ang="0">
                <a:pos x="61" y="8"/>
              </a:cxn>
              <a:cxn ang="0">
                <a:pos x="95" y="22"/>
              </a:cxn>
              <a:cxn ang="0">
                <a:pos x="67" y="8"/>
              </a:cxn>
              <a:cxn ang="0">
                <a:pos x="57" y="34"/>
              </a:cxn>
              <a:cxn ang="0">
                <a:pos x="57" y="8"/>
              </a:cxn>
              <a:cxn ang="0">
                <a:pos x="36" y="30"/>
              </a:cxn>
              <a:cxn ang="0">
                <a:pos x="50" y="8"/>
              </a:cxn>
              <a:cxn ang="0">
                <a:pos x="38" y="35"/>
              </a:cxn>
              <a:cxn ang="0">
                <a:pos x="57" y="57"/>
              </a:cxn>
              <a:cxn ang="0">
                <a:pos x="38" y="35"/>
              </a:cxn>
              <a:cxn ang="0">
                <a:pos x="57" y="84"/>
              </a:cxn>
              <a:cxn ang="0">
                <a:pos x="34" y="61"/>
              </a:cxn>
              <a:cxn ang="0">
                <a:pos x="50" y="110"/>
              </a:cxn>
              <a:cxn ang="0">
                <a:pos x="38" y="92"/>
              </a:cxn>
              <a:cxn ang="0">
                <a:pos x="61" y="111"/>
              </a:cxn>
              <a:cxn ang="0">
                <a:pos x="77" y="91"/>
              </a:cxn>
              <a:cxn ang="0">
                <a:pos x="61" y="111"/>
              </a:cxn>
              <a:cxn ang="0">
                <a:pos x="93" y="99"/>
              </a:cxn>
              <a:cxn ang="0">
                <a:pos x="80" y="92"/>
              </a:cxn>
              <a:cxn ang="0">
                <a:pos x="61" y="84"/>
              </a:cxn>
              <a:cxn ang="0">
                <a:pos x="84" y="61"/>
              </a:cxn>
              <a:cxn ang="0">
                <a:pos x="61" y="57"/>
              </a:cxn>
              <a:cxn ang="0">
                <a:pos x="80" y="35"/>
              </a:cxn>
              <a:cxn ang="0">
                <a:pos x="61" y="57"/>
              </a:cxn>
              <a:cxn ang="0">
                <a:pos x="35" y="33"/>
              </a:cxn>
              <a:cxn ang="0">
                <a:pos x="7" y="57"/>
              </a:cxn>
              <a:cxn ang="0">
                <a:pos x="7" y="61"/>
              </a:cxn>
              <a:cxn ang="0">
                <a:pos x="36" y="89"/>
              </a:cxn>
              <a:cxn ang="0">
                <a:pos x="7" y="61"/>
              </a:cxn>
              <a:cxn ang="0">
                <a:pos x="82" y="89"/>
              </a:cxn>
              <a:cxn ang="0">
                <a:pos x="111" y="61"/>
              </a:cxn>
              <a:cxn ang="0">
                <a:pos x="95" y="96"/>
              </a:cxn>
            </a:cxnLst>
            <a:rect l="0" t="0" r="r" b="b"/>
            <a:pathLst>
              <a:path w="118" h="119">
                <a:moveTo>
                  <a:pt x="59" y="0"/>
                </a:moveTo>
                <a:cubicBezTo>
                  <a:pt x="26" y="0"/>
                  <a:pt x="0" y="27"/>
                  <a:pt x="0" y="59"/>
                </a:cubicBezTo>
                <a:cubicBezTo>
                  <a:pt x="0" y="92"/>
                  <a:pt x="26" y="119"/>
                  <a:pt x="59" y="119"/>
                </a:cubicBezTo>
                <a:cubicBezTo>
                  <a:pt x="92" y="119"/>
                  <a:pt x="118" y="92"/>
                  <a:pt x="118" y="59"/>
                </a:cubicBezTo>
                <a:cubicBezTo>
                  <a:pt x="118" y="27"/>
                  <a:pt x="92" y="0"/>
                  <a:pt x="59" y="0"/>
                </a:cubicBezTo>
                <a:close/>
                <a:moveTo>
                  <a:pt x="111" y="57"/>
                </a:moveTo>
                <a:cubicBezTo>
                  <a:pt x="88" y="57"/>
                  <a:pt x="88" y="57"/>
                  <a:pt x="88" y="57"/>
                </a:cubicBezTo>
                <a:cubicBezTo>
                  <a:pt x="87" y="49"/>
                  <a:pt x="86" y="41"/>
                  <a:pt x="83" y="33"/>
                </a:cubicBezTo>
                <a:cubicBezTo>
                  <a:pt x="88" y="31"/>
                  <a:pt x="93" y="28"/>
                  <a:pt x="98" y="25"/>
                </a:cubicBezTo>
                <a:cubicBezTo>
                  <a:pt x="105" y="34"/>
                  <a:pt x="110" y="45"/>
                  <a:pt x="111" y="57"/>
                </a:cubicBezTo>
                <a:close/>
                <a:moveTo>
                  <a:pt x="57" y="111"/>
                </a:moveTo>
                <a:cubicBezTo>
                  <a:pt x="50" y="106"/>
                  <a:pt x="45" y="99"/>
                  <a:pt x="41" y="91"/>
                </a:cubicBezTo>
                <a:cubicBezTo>
                  <a:pt x="46" y="89"/>
                  <a:pt x="52" y="88"/>
                  <a:pt x="57" y="88"/>
                </a:cubicBezTo>
                <a:cubicBezTo>
                  <a:pt x="57" y="111"/>
                  <a:pt x="57" y="111"/>
                  <a:pt x="57" y="111"/>
                </a:cubicBezTo>
                <a:cubicBezTo>
                  <a:pt x="57" y="111"/>
                  <a:pt x="57" y="111"/>
                  <a:pt x="57" y="111"/>
                </a:cubicBezTo>
                <a:close/>
                <a:moveTo>
                  <a:pt x="61" y="8"/>
                </a:moveTo>
                <a:cubicBezTo>
                  <a:pt x="68" y="14"/>
                  <a:pt x="74" y="22"/>
                  <a:pt x="78" y="31"/>
                </a:cubicBezTo>
                <a:cubicBezTo>
                  <a:pt x="73" y="33"/>
                  <a:pt x="67" y="34"/>
                  <a:pt x="61" y="34"/>
                </a:cubicBezTo>
                <a:cubicBezTo>
                  <a:pt x="61" y="8"/>
                  <a:pt x="61" y="8"/>
                  <a:pt x="61" y="8"/>
                </a:cubicBezTo>
                <a:cubicBezTo>
                  <a:pt x="61" y="8"/>
                  <a:pt x="61" y="8"/>
                  <a:pt x="61" y="8"/>
                </a:cubicBezTo>
                <a:close/>
                <a:moveTo>
                  <a:pt x="67" y="8"/>
                </a:moveTo>
                <a:cubicBezTo>
                  <a:pt x="78" y="10"/>
                  <a:pt x="88" y="15"/>
                  <a:pt x="95" y="22"/>
                </a:cubicBezTo>
                <a:cubicBezTo>
                  <a:pt x="91" y="25"/>
                  <a:pt x="87" y="28"/>
                  <a:pt x="82" y="30"/>
                </a:cubicBezTo>
                <a:cubicBezTo>
                  <a:pt x="78" y="22"/>
                  <a:pt x="73" y="14"/>
                  <a:pt x="67" y="8"/>
                </a:cubicBezTo>
                <a:close/>
                <a:moveTo>
                  <a:pt x="57" y="8"/>
                </a:moveTo>
                <a:cubicBezTo>
                  <a:pt x="57" y="34"/>
                  <a:pt x="57" y="34"/>
                  <a:pt x="57" y="34"/>
                </a:cubicBezTo>
                <a:cubicBezTo>
                  <a:pt x="51" y="34"/>
                  <a:pt x="45" y="33"/>
                  <a:pt x="40" y="31"/>
                </a:cubicBezTo>
                <a:cubicBezTo>
                  <a:pt x="44" y="22"/>
                  <a:pt x="50" y="14"/>
                  <a:pt x="57" y="8"/>
                </a:cubicBezTo>
                <a:cubicBezTo>
                  <a:pt x="57" y="8"/>
                  <a:pt x="57" y="8"/>
                  <a:pt x="57" y="8"/>
                </a:cubicBezTo>
                <a:close/>
                <a:moveTo>
                  <a:pt x="36" y="30"/>
                </a:moveTo>
                <a:cubicBezTo>
                  <a:pt x="31" y="28"/>
                  <a:pt x="27" y="25"/>
                  <a:pt x="23" y="22"/>
                </a:cubicBezTo>
                <a:cubicBezTo>
                  <a:pt x="30" y="15"/>
                  <a:pt x="40" y="10"/>
                  <a:pt x="50" y="8"/>
                </a:cubicBezTo>
                <a:cubicBezTo>
                  <a:pt x="45" y="14"/>
                  <a:pt x="40" y="22"/>
                  <a:pt x="36" y="30"/>
                </a:cubicBezTo>
                <a:close/>
                <a:moveTo>
                  <a:pt x="38" y="35"/>
                </a:moveTo>
                <a:cubicBezTo>
                  <a:pt x="44" y="37"/>
                  <a:pt x="50" y="38"/>
                  <a:pt x="57" y="38"/>
                </a:cubicBezTo>
                <a:cubicBezTo>
                  <a:pt x="57" y="57"/>
                  <a:pt x="57" y="57"/>
                  <a:pt x="57" y="57"/>
                </a:cubicBezTo>
                <a:cubicBezTo>
                  <a:pt x="34" y="57"/>
                  <a:pt x="34" y="57"/>
                  <a:pt x="34" y="57"/>
                </a:cubicBezTo>
                <a:cubicBezTo>
                  <a:pt x="34" y="49"/>
                  <a:pt x="36" y="42"/>
                  <a:pt x="38" y="35"/>
                </a:cubicBezTo>
                <a:close/>
                <a:moveTo>
                  <a:pt x="57" y="61"/>
                </a:moveTo>
                <a:cubicBezTo>
                  <a:pt x="57" y="84"/>
                  <a:pt x="57" y="84"/>
                  <a:pt x="57" y="84"/>
                </a:cubicBezTo>
                <a:cubicBezTo>
                  <a:pt x="51" y="85"/>
                  <a:pt x="45" y="86"/>
                  <a:pt x="40" y="87"/>
                </a:cubicBezTo>
                <a:cubicBezTo>
                  <a:pt x="36" y="79"/>
                  <a:pt x="34" y="71"/>
                  <a:pt x="34" y="61"/>
                </a:cubicBezTo>
                <a:lnTo>
                  <a:pt x="57" y="61"/>
                </a:lnTo>
                <a:close/>
                <a:moveTo>
                  <a:pt x="50" y="110"/>
                </a:moveTo>
                <a:cubicBezTo>
                  <a:pt x="41" y="109"/>
                  <a:pt x="32" y="105"/>
                  <a:pt x="25" y="99"/>
                </a:cubicBezTo>
                <a:cubicBezTo>
                  <a:pt x="29" y="96"/>
                  <a:pt x="33" y="94"/>
                  <a:pt x="38" y="92"/>
                </a:cubicBezTo>
                <a:cubicBezTo>
                  <a:pt x="41" y="99"/>
                  <a:pt x="45" y="105"/>
                  <a:pt x="50" y="110"/>
                </a:cubicBezTo>
                <a:close/>
                <a:moveTo>
                  <a:pt x="61" y="111"/>
                </a:moveTo>
                <a:cubicBezTo>
                  <a:pt x="61" y="88"/>
                  <a:pt x="61" y="88"/>
                  <a:pt x="61" y="88"/>
                </a:cubicBezTo>
                <a:cubicBezTo>
                  <a:pt x="66" y="88"/>
                  <a:pt x="72" y="89"/>
                  <a:pt x="77" y="91"/>
                </a:cubicBezTo>
                <a:cubicBezTo>
                  <a:pt x="73" y="99"/>
                  <a:pt x="67" y="106"/>
                  <a:pt x="61" y="111"/>
                </a:cubicBezTo>
                <a:cubicBezTo>
                  <a:pt x="61" y="111"/>
                  <a:pt x="61" y="111"/>
                  <a:pt x="61" y="111"/>
                </a:cubicBezTo>
                <a:close/>
                <a:moveTo>
                  <a:pt x="80" y="92"/>
                </a:moveTo>
                <a:cubicBezTo>
                  <a:pt x="85" y="94"/>
                  <a:pt x="89" y="96"/>
                  <a:pt x="93" y="99"/>
                </a:cubicBezTo>
                <a:cubicBezTo>
                  <a:pt x="86" y="105"/>
                  <a:pt x="77" y="109"/>
                  <a:pt x="67" y="110"/>
                </a:cubicBezTo>
                <a:cubicBezTo>
                  <a:pt x="73" y="105"/>
                  <a:pt x="77" y="99"/>
                  <a:pt x="80" y="92"/>
                </a:cubicBezTo>
                <a:close/>
                <a:moveTo>
                  <a:pt x="78" y="87"/>
                </a:moveTo>
                <a:cubicBezTo>
                  <a:pt x="73" y="86"/>
                  <a:pt x="67" y="85"/>
                  <a:pt x="61" y="84"/>
                </a:cubicBezTo>
                <a:cubicBezTo>
                  <a:pt x="61" y="61"/>
                  <a:pt x="61" y="61"/>
                  <a:pt x="61" y="61"/>
                </a:cubicBezTo>
                <a:cubicBezTo>
                  <a:pt x="84" y="61"/>
                  <a:pt x="84" y="61"/>
                  <a:pt x="84" y="61"/>
                </a:cubicBezTo>
                <a:cubicBezTo>
                  <a:pt x="84" y="71"/>
                  <a:pt x="82" y="79"/>
                  <a:pt x="78" y="87"/>
                </a:cubicBezTo>
                <a:close/>
                <a:moveTo>
                  <a:pt x="61" y="57"/>
                </a:moveTo>
                <a:cubicBezTo>
                  <a:pt x="61" y="38"/>
                  <a:pt x="61" y="38"/>
                  <a:pt x="61" y="38"/>
                </a:cubicBezTo>
                <a:cubicBezTo>
                  <a:pt x="67" y="38"/>
                  <a:pt x="74" y="37"/>
                  <a:pt x="80" y="35"/>
                </a:cubicBezTo>
                <a:cubicBezTo>
                  <a:pt x="82" y="42"/>
                  <a:pt x="84" y="49"/>
                  <a:pt x="84" y="57"/>
                </a:cubicBezTo>
                <a:lnTo>
                  <a:pt x="61" y="57"/>
                </a:lnTo>
                <a:close/>
                <a:moveTo>
                  <a:pt x="20" y="25"/>
                </a:moveTo>
                <a:cubicBezTo>
                  <a:pt x="25" y="28"/>
                  <a:pt x="30" y="31"/>
                  <a:pt x="35" y="33"/>
                </a:cubicBezTo>
                <a:cubicBezTo>
                  <a:pt x="32" y="41"/>
                  <a:pt x="30" y="49"/>
                  <a:pt x="30" y="57"/>
                </a:cubicBezTo>
                <a:cubicBezTo>
                  <a:pt x="7" y="57"/>
                  <a:pt x="7" y="57"/>
                  <a:pt x="7" y="57"/>
                </a:cubicBezTo>
                <a:cubicBezTo>
                  <a:pt x="8" y="45"/>
                  <a:pt x="13" y="34"/>
                  <a:pt x="20" y="25"/>
                </a:cubicBezTo>
                <a:close/>
                <a:moveTo>
                  <a:pt x="7" y="61"/>
                </a:moveTo>
                <a:cubicBezTo>
                  <a:pt x="30" y="61"/>
                  <a:pt x="30" y="61"/>
                  <a:pt x="30" y="61"/>
                </a:cubicBezTo>
                <a:cubicBezTo>
                  <a:pt x="31" y="71"/>
                  <a:pt x="33" y="80"/>
                  <a:pt x="36" y="89"/>
                </a:cubicBezTo>
                <a:cubicBezTo>
                  <a:pt x="31" y="91"/>
                  <a:pt x="27" y="93"/>
                  <a:pt x="22" y="96"/>
                </a:cubicBezTo>
                <a:cubicBezTo>
                  <a:pt x="13" y="87"/>
                  <a:pt x="8" y="75"/>
                  <a:pt x="7" y="61"/>
                </a:cubicBezTo>
                <a:close/>
                <a:moveTo>
                  <a:pt x="95" y="96"/>
                </a:moveTo>
                <a:cubicBezTo>
                  <a:pt x="91" y="93"/>
                  <a:pt x="87" y="91"/>
                  <a:pt x="82" y="89"/>
                </a:cubicBezTo>
                <a:cubicBezTo>
                  <a:pt x="85" y="80"/>
                  <a:pt x="87" y="71"/>
                  <a:pt x="88" y="61"/>
                </a:cubicBezTo>
                <a:cubicBezTo>
                  <a:pt x="111" y="61"/>
                  <a:pt x="111" y="61"/>
                  <a:pt x="111" y="61"/>
                </a:cubicBezTo>
                <a:cubicBezTo>
                  <a:pt x="110" y="75"/>
                  <a:pt x="104" y="87"/>
                  <a:pt x="95" y="96"/>
                </a:cubicBezTo>
                <a:close/>
                <a:moveTo>
                  <a:pt x="95" y="96"/>
                </a:moveTo>
                <a:cubicBezTo>
                  <a:pt x="95" y="96"/>
                  <a:pt x="95" y="96"/>
                  <a:pt x="95" y="96"/>
                </a:cubicBezTo>
              </a:path>
            </a:pathLst>
          </a:custGeom>
          <a:solidFill>
            <a:schemeClr val="bg1"/>
          </a:solidFill>
          <a:ln w="9525">
            <a:noFill/>
            <a:round/>
          </a:ln>
        </p:spPr>
        <p:txBody>
          <a:bodyPr vert="horz" wrap="square" lIns="94342" tIns="47172" rIns="94342" bIns="47172" numCol="1" anchor="t" anchorCtr="0" compatLnSpc="1"/>
          <a:lstStyle/>
          <a:p>
            <a:pPr>
              <a:lnSpc>
                <a:spcPct val="120000"/>
              </a:lnSpc>
            </a:pPr>
            <a:endParaRPr lang="en-US" sz="1325">
              <a:latin typeface="Arial" panose="020B0604020202020204" pitchFamily="34" charset="0"/>
              <a:ea typeface="微软雅黑" panose="020B0503020204020204" pitchFamily="34" charset="-122"/>
              <a:sym typeface="Arial" panose="020B0604020202020204" pitchFamily="34" charset="0"/>
            </a:endParaRPr>
          </a:p>
        </p:txBody>
      </p:sp>
      <p:grpSp>
        <p:nvGrpSpPr>
          <p:cNvPr id="17" name="Group 16"/>
          <p:cNvGrpSpPr/>
          <p:nvPr/>
        </p:nvGrpSpPr>
        <p:grpSpPr>
          <a:xfrm>
            <a:off x="4870715" y="4468351"/>
            <a:ext cx="517718" cy="423797"/>
            <a:chOff x="4856163" y="3600451"/>
            <a:chExt cx="358775" cy="293688"/>
          </a:xfrm>
          <a:solidFill>
            <a:schemeClr val="bg1"/>
          </a:solidFill>
        </p:grpSpPr>
        <p:sp>
          <p:nvSpPr>
            <p:cNvPr id="18" name="Freeform 148"/>
            <p:cNvSpPr>
              <a:spLocks noEditPoints="1"/>
            </p:cNvSpPr>
            <p:nvPr/>
          </p:nvSpPr>
          <p:spPr bwMode="auto">
            <a:xfrm>
              <a:off x="5103813" y="3692526"/>
              <a:ext cx="68263" cy="90488"/>
            </a:xfrm>
            <a:custGeom>
              <a:avLst/>
              <a:gdLst/>
              <a:ahLst/>
              <a:cxnLst>
                <a:cxn ang="0">
                  <a:pos x="11" y="2"/>
                </a:cxn>
                <a:cxn ang="0">
                  <a:pos x="7" y="0"/>
                </a:cxn>
                <a:cxn ang="0">
                  <a:pos x="4" y="0"/>
                </a:cxn>
                <a:cxn ang="0">
                  <a:pos x="0" y="4"/>
                </a:cxn>
                <a:cxn ang="0">
                  <a:pos x="0" y="27"/>
                </a:cxn>
                <a:cxn ang="0">
                  <a:pos x="4" y="31"/>
                </a:cxn>
                <a:cxn ang="0">
                  <a:pos x="19" y="31"/>
                </a:cxn>
                <a:cxn ang="0">
                  <a:pos x="23" y="27"/>
                </a:cxn>
                <a:cxn ang="0">
                  <a:pos x="23" y="21"/>
                </a:cxn>
                <a:cxn ang="0">
                  <a:pos x="22" y="19"/>
                </a:cxn>
                <a:cxn ang="0">
                  <a:pos x="11" y="2"/>
                </a:cxn>
                <a:cxn ang="0">
                  <a:pos x="19" y="27"/>
                </a:cxn>
                <a:cxn ang="0">
                  <a:pos x="4" y="27"/>
                </a:cxn>
                <a:cxn ang="0">
                  <a:pos x="4" y="4"/>
                </a:cxn>
                <a:cxn ang="0">
                  <a:pos x="7" y="4"/>
                </a:cxn>
                <a:cxn ang="0">
                  <a:pos x="19" y="21"/>
                </a:cxn>
                <a:cxn ang="0">
                  <a:pos x="19" y="27"/>
                </a:cxn>
                <a:cxn ang="0">
                  <a:pos x="19" y="27"/>
                </a:cxn>
                <a:cxn ang="0">
                  <a:pos x="19" y="27"/>
                </a:cxn>
              </a:cxnLst>
              <a:rect l="0" t="0" r="r" b="b"/>
              <a:pathLst>
                <a:path w="23" h="31">
                  <a:moveTo>
                    <a:pt x="11" y="2"/>
                  </a:moveTo>
                  <a:cubicBezTo>
                    <a:pt x="10" y="1"/>
                    <a:pt x="9" y="0"/>
                    <a:pt x="7" y="0"/>
                  </a:cubicBezTo>
                  <a:cubicBezTo>
                    <a:pt x="4" y="0"/>
                    <a:pt x="4" y="0"/>
                    <a:pt x="4" y="0"/>
                  </a:cubicBezTo>
                  <a:cubicBezTo>
                    <a:pt x="1" y="0"/>
                    <a:pt x="0" y="2"/>
                    <a:pt x="0" y="4"/>
                  </a:cubicBezTo>
                  <a:cubicBezTo>
                    <a:pt x="0" y="27"/>
                    <a:pt x="0" y="27"/>
                    <a:pt x="0" y="27"/>
                  </a:cubicBezTo>
                  <a:cubicBezTo>
                    <a:pt x="0" y="29"/>
                    <a:pt x="1" y="31"/>
                    <a:pt x="4" y="31"/>
                  </a:cubicBezTo>
                  <a:cubicBezTo>
                    <a:pt x="19" y="31"/>
                    <a:pt x="19" y="31"/>
                    <a:pt x="19" y="31"/>
                  </a:cubicBezTo>
                  <a:cubicBezTo>
                    <a:pt x="21" y="31"/>
                    <a:pt x="23" y="29"/>
                    <a:pt x="23" y="27"/>
                  </a:cubicBezTo>
                  <a:cubicBezTo>
                    <a:pt x="23" y="21"/>
                    <a:pt x="23" y="21"/>
                    <a:pt x="23" y="21"/>
                  </a:cubicBezTo>
                  <a:cubicBezTo>
                    <a:pt x="23" y="20"/>
                    <a:pt x="23" y="20"/>
                    <a:pt x="22" y="19"/>
                  </a:cubicBezTo>
                  <a:lnTo>
                    <a:pt x="11" y="2"/>
                  </a:lnTo>
                  <a:close/>
                  <a:moveTo>
                    <a:pt x="19" y="27"/>
                  </a:moveTo>
                  <a:cubicBezTo>
                    <a:pt x="4" y="27"/>
                    <a:pt x="4" y="27"/>
                    <a:pt x="4" y="27"/>
                  </a:cubicBezTo>
                  <a:cubicBezTo>
                    <a:pt x="4" y="4"/>
                    <a:pt x="4" y="4"/>
                    <a:pt x="4" y="4"/>
                  </a:cubicBezTo>
                  <a:cubicBezTo>
                    <a:pt x="7" y="4"/>
                    <a:pt x="7" y="4"/>
                    <a:pt x="7" y="4"/>
                  </a:cubicBezTo>
                  <a:cubicBezTo>
                    <a:pt x="19" y="21"/>
                    <a:pt x="19" y="21"/>
                    <a:pt x="19" y="21"/>
                  </a:cubicBezTo>
                  <a:lnTo>
                    <a:pt x="19" y="27"/>
                  </a:lnTo>
                  <a:close/>
                  <a:moveTo>
                    <a:pt x="19" y="27"/>
                  </a:moveTo>
                  <a:cubicBezTo>
                    <a:pt x="19" y="27"/>
                    <a:pt x="19" y="27"/>
                    <a:pt x="19" y="27"/>
                  </a:cubicBezTo>
                </a:path>
              </a:pathLst>
            </a:custGeom>
            <a:grpFill/>
            <a:ln w="9525">
              <a:noFill/>
              <a:round/>
            </a:ln>
          </p:spPr>
          <p:txBody>
            <a:bodyPr vert="horz" wrap="square" lIns="94342" tIns="47172" rIns="94342" bIns="47172" numCol="1" anchor="t" anchorCtr="0" compatLnSpc="1"/>
            <a:lstStyle/>
            <a:p>
              <a:pPr>
                <a:lnSpc>
                  <a:spcPct val="120000"/>
                </a:lnSpc>
              </a:pPr>
              <a:endParaRPr lang="en-US" sz="1325">
                <a:latin typeface="Arial" panose="020B0604020202020204" pitchFamily="34" charset="0"/>
                <a:ea typeface="微软雅黑" panose="020B0503020204020204" pitchFamily="34" charset="-122"/>
                <a:sym typeface="Arial" panose="020B0604020202020204" pitchFamily="34" charset="0"/>
              </a:endParaRPr>
            </a:p>
          </p:txBody>
        </p:sp>
        <p:sp>
          <p:nvSpPr>
            <p:cNvPr id="19" name="Freeform 149"/>
            <p:cNvSpPr>
              <a:spLocks noEditPoints="1"/>
            </p:cNvSpPr>
            <p:nvPr/>
          </p:nvSpPr>
          <p:spPr bwMode="auto">
            <a:xfrm>
              <a:off x="4856163" y="3600451"/>
              <a:ext cx="358775" cy="293688"/>
            </a:xfrm>
            <a:custGeom>
              <a:avLst/>
              <a:gdLst/>
              <a:ahLst/>
              <a:cxnLst>
                <a:cxn ang="0">
                  <a:pos x="121" y="48"/>
                </a:cxn>
                <a:cxn ang="0">
                  <a:pos x="106" y="25"/>
                </a:cxn>
                <a:cxn ang="0">
                  <a:pos x="96" y="20"/>
                </a:cxn>
                <a:cxn ang="0">
                  <a:pos x="81" y="20"/>
                </a:cxn>
                <a:cxn ang="0">
                  <a:pos x="81" y="12"/>
                </a:cxn>
                <a:cxn ang="0">
                  <a:pos x="69" y="0"/>
                </a:cxn>
                <a:cxn ang="0">
                  <a:pos x="12" y="0"/>
                </a:cxn>
                <a:cxn ang="0">
                  <a:pos x="0" y="12"/>
                </a:cxn>
                <a:cxn ang="0">
                  <a:pos x="0" y="54"/>
                </a:cxn>
                <a:cxn ang="0">
                  <a:pos x="12" y="66"/>
                </a:cxn>
                <a:cxn ang="0">
                  <a:pos x="12" y="77"/>
                </a:cxn>
                <a:cxn ang="0">
                  <a:pos x="23" y="89"/>
                </a:cxn>
                <a:cxn ang="0">
                  <a:pos x="28" y="89"/>
                </a:cxn>
                <a:cxn ang="0">
                  <a:pos x="43" y="100"/>
                </a:cxn>
                <a:cxn ang="0">
                  <a:pos x="57" y="89"/>
                </a:cxn>
                <a:cxn ang="0">
                  <a:pos x="78" y="89"/>
                </a:cxn>
                <a:cxn ang="0">
                  <a:pos x="92" y="100"/>
                </a:cxn>
                <a:cxn ang="0">
                  <a:pos x="107" y="89"/>
                </a:cxn>
                <a:cxn ang="0">
                  <a:pos x="112" y="89"/>
                </a:cxn>
                <a:cxn ang="0">
                  <a:pos x="123" y="77"/>
                </a:cxn>
                <a:cxn ang="0">
                  <a:pos x="123" y="54"/>
                </a:cxn>
                <a:cxn ang="0">
                  <a:pos x="121" y="48"/>
                </a:cxn>
                <a:cxn ang="0">
                  <a:pos x="12" y="58"/>
                </a:cxn>
                <a:cxn ang="0">
                  <a:pos x="8" y="54"/>
                </a:cxn>
                <a:cxn ang="0">
                  <a:pos x="8" y="12"/>
                </a:cxn>
                <a:cxn ang="0">
                  <a:pos x="12" y="8"/>
                </a:cxn>
                <a:cxn ang="0">
                  <a:pos x="69" y="8"/>
                </a:cxn>
                <a:cxn ang="0">
                  <a:pos x="73" y="12"/>
                </a:cxn>
                <a:cxn ang="0">
                  <a:pos x="73" y="54"/>
                </a:cxn>
                <a:cxn ang="0">
                  <a:pos x="69" y="58"/>
                </a:cxn>
                <a:cxn ang="0">
                  <a:pos x="12" y="58"/>
                </a:cxn>
                <a:cxn ang="0">
                  <a:pos x="43" y="93"/>
                </a:cxn>
                <a:cxn ang="0">
                  <a:pos x="35" y="85"/>
                </a:cxn>
                <a:cxn ang="0">
                  <a:pos x="43" y="77"/>
                </a:cxn>
                <a:cxn ang="0">
                  <a:pos x="50" y="85"/>
                </a:cxn>
                <a:cxn ang="0">
                  <a:pos x="43" y="93"/>
                </a:cxn>
                <a:cxn ang="0">
                  <a:pos x="92" y="93"/>
                </a:cxn>
                <a:cxn ang="0">
                  <a:pos x="85" y="85"/>
                </a:cxn>
                <a:cxn ang="0">
                  <a:pos x="92" y="77"/>
                </a:cxn>
                <a:cxn ang="0">
                  <a:pos x="100" y="85"/>
                </a:cxn>
                <a:cxn ang="0">
                  <a:pos x="92" y="93"/>
                </a:cxn>
                <a:cxn ang="0">
                  <a:pos x="115" y="77"/>
                </a:cxn>
                <a:cxn ang="0">
                  <a:pos x="112" y="81"/>
                </a:cxn>
                <a:cxn ang="0">
                  <a:pos x="107" y="81"/>
                </a:cxn>
                <a:cxn ang="0">
                  <a:pos x="92" y="70"/>
                </a:cxn>
                <a:cxn ang="0">
                  <a:pos x="78" y="81"/>
                </a:cxn>
                <a:cxn ang="0">
                  <a:pos x="57" y="81"/>
                </a:cxn>
                <a:cxn ang="0">
                  <a:pos x="43" y="70"/>
                </a:cxn>
                <a:cxn ang="0">
                  <a:pos x="28" y="81"/>
                </a:cxn>
                <a:cxn ang="0">
                  <a:pos x="23" y="81"/>
                </a:cxn>
                <a:cxn ang="0">
                  <a:pos x="20" y="77"/>
                </a:cxn>
                <a:cxn ang="0">
                  <a:pos x="20" y="66"/>
                </a:cxn>
                <a:cxn ang="0">
                  <a:pos x="69" y="66"/>
                </a:cxn>
                <a:cxn ang="0">
                  <a:pos x="81" y="54"/>
                </a:cxn>
                <a:cxn ang="0">
                  <a:pos x="81" y="27"/>
                </a:cxn>
                <a:cxn ang="0">
                  <a:pos x="96" y="27"/>
                </a:cxn>
                <a:cxn ang="0">
                  <a:pos x="99" y="29"/>
                </a:cxn>
                <a:cxn ang="0">
                  <a:pos x="115" y="52"/>
                </a:cxn>
                <a:cxn ang="0">
                  <a:pos x="115" y="54"/>
                </a:cxn>
                <a:cxn ang="0">
                  <a:pos x="115" y="77"/>
                </a:cxn>
                <a:cxn ang="0">
                  <a:pos x="115" y="77"/>
                </a:cxn>
                <a:cxn ang="0">
                  <a:pos x="115" y="77"/>
                </a:cxn>
              </a:cxnLst>
              <a:rect l="0" t="0" r="r" b="b"/>
              <a:pathLst>
                <a:path w="123" h="100">
                  <a:moveTo>
                    <a:pt x="121" y="48"/>
                  </a:moveTo>
                  <a:cubicBezTo>
                    <a:pt x="106" y="25"/>
                    <a:pt x="106" y="25"/>
                    <a:pt x="106" y="25"/>
                  </a:cubicBezTo>
                  <a:cubicBezTo>
                    <a:pt x="104" y="22"/>
                    <a:pt x="100" y="20"/>
                    <a:pt x="96" y="20"/>
                  </a:cubicBezTo>
                  <a:cubicBezTo>
                    <a:pt x="81" y="20"/>
                    <a:pt x="81" y="20"/>
                    <a:pt x="81" y="20"/>
                  </a:cubicBezTo>
                  <a:cubicBezTo>
                    <a:pt x="81" y="12"/>
                    <a:pt x="81" y="12"/>
                    <a:pt x="81" y="12"/>
                  </a:cubicBezTo>
                  <a:cubicBezTo>
                    <a:pt x="81" y="6"/>
                    <a:pt x="76" y="0"/>
                    <a:pt x="69" y="0"/>
                  </a:cubicBezTo>
                  <a:cubicBezTo>
                    <a:pt x="12" y="0"/>
                    <a:pt x="12" y="0"/>
                    <a:pt x="12" y="0"/>
                  </a:cubicBezTo>
                  <a:cubicBezTo>
                    <a:pt x="6" y="0"/>
                    <a:pt x="0" y="6"/>
                    <a:pt x="0" y="12"/>
                  </a:cubicBezTo>
                  <a:cubicBezTo>
                    <a:pt x="0" y="54"/>
                    <a:pt x="0" y="54"/>
                    <a:pt x="0" y="54"/>
                  </a:cubicBezTo>
                  <a:cubicBezTo>
                    <a:pt x="0" y="61"/>
                    <a:pt x="6" y="66"/>
                    <a:pt x="12" y="66"/>
                  </a:cubicBezTo>
                  <a:cubicBezTo>
                    <a:pt x="12" y="77"/>
                    <a:pt x="12" y="77"/>
                    <a:pt x="12" y="77"/>
                  </a:cubicBezTo>
                  <a:cubicBezTo>
                    <a:pt x="12" y="84"/>
                    <a:pt x="17" y="89"/>
                    <a:pt x="23" y="89"/>
                  </a:cubicBezTo>
                  <a:cubicBezTo>
                    <a:pt x="28" y="89"/>
                    <a:pt x="28" y="89"/>
                    <a:pt x="28" y="89"/>
                  </a:cubicBezTo>
                  <a:cubicBezTo>
                    <a:pt x="30" y="95"/>
                    <a:pt x="35" y="100"/>
                    <a:pt x="43" y="100"/>
                  </a:cubicBezTo>
                  <a:cubicBezTo>
                    <a:pt x="50" y="100"/>
                    <a:pt x="56" y="95"/>
                    <a:pt x="57" y="89"/>
                  </a:cubicBezTo>
                  <a:cubicBezTo>
                    <a:pt x="78" y="89"/>
                    <a:pt x="78" y="89"/>
                    <a:pt x="78" y="89"/>
                  </a:cubicBezTo>
                  <a:cubicBezTo>
                    <a:pt x="79" y="95"/>
                    <a:pt x="85" y="100"/>
                    <a:pt x="92" y="100"/>
                  </a:cubicBezTo>
                  <a:cubicBezTo>
                    <a:pt x="100" y="100"/>
                    <a:pt x="106" y="95"/>
                    <a:pt x="107" y="89"/>
                  </a:cubicBezTo>
                  <a:cubicBezTo>
                    <a:pt x="112" y="89"/>
                    <a:pt x="112" y="89"/>
                    <a:pt x="112" y="89"/>
                  </a:cubicBezTo>
                  <a:cubicBezTo>
                    <a:pt x="118" y="89"/>
                    <a:pt x="123" y="84"/>
                    <a:pt x="123" y="77"/>
                  </a:cubicBezTo>
                  <a:cubicBezTo>
                    <a:pt x="123" y="54"/>
                    <a:pt x="123" y="54"/>
                    <a:pt x="123" y="54"/>
                  </a:cubicBezTo>
                  <a:cubicBezTo>
                    <a:pt x="123" y="52"/>
                    <a:pt x="122" y="50"/>
                    <a:pt x="121" y="48"/>
                  </a:cubicBezTo>
                  <a:close/>
                  <a:moveTo>
                    <a:pt x="12" y="58"/>
                  </a:moveTo>
                  <a:cubicBezTo>
                    <a:pt x="10" y="58"/>
                    <a:pt x="8" y="56"/>
                    <a:pt x="8" y="54"/>
                  </a:cubicBezTo>
                  <a:cubicBezTo>
                    <a:pt x="8" y="12"/>
                    <a:pt x="8" y="12"/>
                    <a:pt x="8" y="12"/>
                  </a:cubicBezTo>
                  <a:cubicBezTo>
                    <a:pt x="8" y="10"/>
                    <a:pt x="10" y="8"/>
                    <a:pt x="12" y="8"/>
                  </a:cubicBezTo>
                  <a:cubicBezTo>
                    <a:pt x="69" y="8"/>
                    <a:pt x="69" y="8"/>
                    <a:pt x="69" y="8"/>
                  </a:cubicBezTo>
                  <a:cubicBezTo>
                    <a:pt x="72" y="8"/>
                    <a:pt x="73" y="10"/>
                    <a:pt x="73" y="12"/>
                  </a:cubicBezTo>
                  <a:cubicBezTo>
                    <a:pt x="73" y="54"/>
                    <a:pt x="73" y="54"/>
                    <a:pt x="73" y="54"/>
                  </a:cubicBezTo>
                  <a:cubicBezTo>
                    <a:pt x="73" y="56"/>
                    <a:pt x="72" y="58"/>
                    <a:pt x="69" y="58"/>
                  </a:cubicBezTo>
                  <a:lnTo>
                    <a:pt x="12" y="58"/>
                  </a:lnTo>
                  <a:close/>
                  <a:moveTo>
                    <a:pt x="43" y="93"/>
                  </a:moveTo>
                  <a:cubicBezTo>
                    <a:pt x="38" y="93"/>
                    <a:pt x="35" y="89"/>
                    <a:pt x="35" y="85"/>
                  </a:cubicBezTo>
                  <a:cubicBezTo>
                    <a:pt x="35" y="81"/>
                    <a:pt x="38" y="77"/>
                    <a:pt x="43" y="77"/>
                  </a:cubicBezTo>
                  <a:cubicBezTo>
                    <a:pt x="47" y="77"/>
                    <a:pt x="50" y="81"/>
                    <a:pt x="50" y="85"/>
                  </a:cubicBezTo>
                  <a:cubicBezTo>
                    <a:pt x="50" y="89"/>
                    <a:pt x="47" y="93"/>
                    <a:pt x="43" y="93"/>
                  </a:cubicBezTo>
                  <a:close/>
                  <a:moveTo>
                    <a:pt x="92" y="93"/>
                  </a:moveTo>
                  <a:cubicBezTo>
                    <a:pt x="88" y="93"/>
                    <a:pt x="85" y="89"/>
                    <a:pt x="85" y="85"/>
                  </a:cubicBezTo>
                  <a:cubicBezTo>
                    <a:pt x="85" y="81"/>
                    <a:pt x="88" y="77"/>
                    <a:pt x="92" y="77"/>
                  </a:cubicBezTo>
                  <a:cubicBezTo>
                    <a:pt x="97" y="77"/>
                    <a:pt x="100" y="81"/>
                    <a:pt x="100" y="85"/>
                  </a:cubicBezTo>
                  <a:cubicBezTo>
                    <a:pt x="100" y="89"/>
                    <a:pt x="97" y="93"/>
                    <a:pt x="92" y="93"/>
                  </a:cubicBezTo>
                  <a:close/>
                  <a:moveTo>
                    <a:pt x="115" y="77"/>
                  </a:moveTo>
                  <a:cubicBezTo>
                    <a:pt x="115" y="79"/>
                    <a:pt x="114" y="81"/>
                    <a:pt x="112" y="81"/>
                  </a:cubicBezTo>
                  <a:cubicBezTo>
                    <a:pt x="107" y="81"/>
                    <a:pt x="107" y="81"/>
                    <a:pt x="107" y="81"/>
                  </a:cubicBezTo>
                  <a:cubicBezTo>
                    <a:pt x="106" y="74"/>
                    <a:pt x="100" y="70"/>
                    <a:pt x="92" y="70"/>
                  </a:cubicBezTo>
                  <a:cubicBezTo>
                    <a:pt x="85" y="70"/>
                    <a:pt x="79" y="74"/>
                    <a:pt x="78" y="81"/>
                  </a:cubicBezTo>
                  <a:cubicBezTo>
                    <a:pt x="57" y="81"/>
                    <a:pt x="57" y="81"/>
                    <a:pt x="57" y="81"/>
                  </a:cubicBezTo>
                  <a:cubicBezTo>
                    <a:pt x="56" y="74"/>
                    <a:pt x="50" y="70"/>
                    <a:pt x="43" y="70"/>
                  </a:cubicBezTo>
                  <a:cubicBezTo>
                    <a:pt x="35" y="70"/>
                    <a:pt x="30" y="74"/>
                    <a:pt x="28" y="81"/>
                  </a:cubicBezTo>
                  <a:cubicBezTo>
                    <a:pt x="23" y="81"/>
                    <a:pt x="23" y="81"/>
                    <a:pt x="23" y="81"/>
                  </a:cubicBezTo>
                  <a:cubicBezTo>
                    <a:pt x="21" y="81"/>
                    <a:pt x="20" y="79"/>
                    <a:pt x="20" y="77"/>
                  </a:cubicBezTo>
                  <a:cubicBezTo>
                    <a:pt x="20" y="66"/>
                    <a:pt x="20" y="66"/>
                    <a:pt x="20" y="66"/>
                  </a:cubicBezTo>
                  <a:cubicBezTo>
                    <a:pt x="69" y="66"/>
                    <a:pt x="69" y="66"/>
                    <a:pt x="69" y="66"/>
                  </a:cubicBezTo>
                  <a:cubicBezTo>
                    <a:pt x="76" y="66"/>
                    <a:pt x="81" y="61"/>
                    <a:pt x="81" y="54"/>
                  </a:cubicBezTo>
                  <a:cubicBezTo>
                    <a:pt x="81" y="27"/>
                    <a:pt x="81" y="27"/>
                    <a:pt x="81" y="27"/>
                  </a:cubicBezTo>
                  <a:cubicBezTo>
                    <a:pt x="96" y="27"/>
                    <a:pt x="96" y="27"/>
                    <a:pt x="96" y="27"/>
                  </a:cubicBezTo>
                  <a:cubicBezTo>
                    <a:pt x="98" y="27"/>
                    <a:pt x="99" y="28"/>
                    <a:pt x="99" y="29"/>
                  </a:cubicBezTo>
                  <a:cubicBezTo>
                    <a:pt x="115" y="52"/>
                    <a:pt x="115" y="52"/>
                    <a:pt x="115" y="52"/>
                  </a:cubicBezTo>
                  <a:cubicBezTo>
                    <a:pt x="115" y="53"/>
                    <a:pt x="115" y="53"/>
                    <a:pt x="115" y="54"/>
                  </a:cubicBezTo>
                  <a:lnTo>
                    <a:pt x="115" y="77"/>
                  </a:lnTo>
                  <a:close/>
                  <a:moveTo>
                    <a:pt x="115" y="77"/>
                  </a:moveTo>
                  <a:cubicBezTo>
                    <a:pt x="115" y="77"/>
                    <a:pt x="115" y="77"/>
                    <a:pt x="115" y="77"/>
                  </a:cubicBezTo>
                </a:path>
              </a:pathLst>
            </a:custGeom>
            <a:grpFill/>
            <a:ln w="9525">
              <a:noFill/>
              <a:round/>
            </a:ln>
          </p:spPr>
          <p:txBody>
            <a:bodyPr vert="horz" wrap="square" lIns="94342" tIns="47172" rIns="94342" bIns="47172" numCol="1" anchor="t" anchorCtr="0" compatLnSpc="1"/>
            <a:lstStyle/>
            <a:p>
              <a:pPr>
                <a:lnSpc>
                  <a:spcPct val="120000"/>
                </a:lnSpc>
              </a:pPr>
              <a:endParaRPr lang="en-US" sz="1325">
                <a:latin typeface="Arial" panose="020B0604020202020204" pitchFamily="34" charset="0"/>
                <a:ea typeface="微软雅黑" panose="020B0503020204020204" pitchFamily="34" charset="-122"/>
                <a:sym typeface="Arial" panose="020B0604020202020204" pitchFamily="34" charset="0"/>
              </a:endParaRPr>
            </a:p>
          </p:txBody>
        </p:sp>
      </p:grpSp>
      <p:sp>
        <p:nvSpPr>
          <p:cNvPr id="20" name="Freeform 144"/>
          <p:cNvSpPr>
            <a:spLocks noEditPoints="1"/>
          </p:cNvSpPr>
          <p:nvPr/>
        </p:nvSpPr>
        <p:spPr bwMode="auto">
          <a:xfrm>
            <a:off x="6152829" y="4901255"/>
            <a:ext cx="531462" cy="520009"/>
          </a:xfrm>
          <a:custGeom>
            <a:avLst/>
            <a:gdLst/>
            <a:ahLst/>
            <a:cxnLst>
              <a:cxn ang="0">
                <a:pos x="90" y="0"/>
              </a:cxn>
              <a:cxn ang="0">
                <a:pos x="53" y="26"/>
              </a:cxn>
              <a:cxn ang="0">
                <a:pos x="53" y="26"/>
              </a:cxn>
              <a:cxn ang="0">
                <a:pos x="13" y="66"/>
              </a:cxn>
              <a:cxn ang="0">
                <a:pos x="0" y="106"/>
              </a:cxn>
              <a:cxn ang="0">
                <a:pos x="13" y="123"/>
              </a:cxn>
              <a:cxn ang="0">
                <a:pos x="50" y="114"/>
              </a:cxn>
              <a:cxn ang="0">
                <a:pos x="115" y="51"/>
              </a:cxn>
              <a:cxn ang="0">
                <a:pos x="61" y="91"/>
              </a:cxn>
              <a:cxn ang="0">
                <a:pos x="95" y="45"/>
              </a:cxn>
              <a:cxn ang="0">
                <a:pos x="91" y="64"/>
              </a:cxn>
              <a:cxn ang="0">
                <a:pos x="61" y="94"/>
              </a:cxn>
              <a:cxn ang="0">
                <a:pos x="56" y="78"/>
              </a:cxn>
              <a:cxn ang="0">
                <a:pos x="43" y="66"/>
              </a:cxn>
              <a:cxn ang="0">
                <a:pos x="88" y="34"/>
              </a:cxn>
              <a:cxn ang="0">
                <a:pos x="56" y="78"/>
              </a:cxn>
              <a:cxn ang="0">
                <a:pos x="29" y="61"/>
              </a:cxn>
              <a:cxn ang="0">
                <a:pos x="76" y="28"/>
              </a:cxn>
              <a:cxn ang="0">
                <a:pos x="16" y="115"/>
              </a:cxn>
              <a:cxn ang="0">
                <a:pos x="7" y="110"/>
              </a:cxn>
              <a:cxn ang="0">
                <a:pos x="12" y="93"/>
              </a:cxn>
              <a:cxn ang="0">
                <a:pos x="30" y="111"/>
              </a:cxn>
              <a:cxn ang="0">
                <a:pos x="34" y="110"/>
              </a:cxn>
              <a:cxn ang="0">
                <a:pos x="13" y="89"/>
              </a:cxn>
              <a:cxn ang="0">
                <a:pos x="18" y="72"/>
              </a:cxn>
              <a:cxn ang="0">
                <a:pos x="49" y="106"/>
              </a:cxn>
              <a:cxn ang="0">
                <a:pos x="34" y="110"/>
              </a:cxn>
              <a:cxn ang="0">
                <a:pos x="103" y="52"/>
              </a:cxn>
              <a:cxn ang="0">
                <a:pos x="93" y="29"/>
              </a:cxn>
              <a:cxn ang="0">
                <a:pos x="77" y="13"/>
              </a:cxn>
              <a:cxn ang="0">
                <a:pos x="107" y="16"/>
              </a:cxn>
              <a:cxn ang="0">
                <a:pos x="110" y="45"/>
              </a:cxn>
              <a:cxn ang="0">
                <a:pos x="110" y="45"/>
              </a:cxn>
            </a:cxnLst>
            <a:rect l="0" t="0" r="r" b="b"/>
            <a:pathLst>
              <a:path w="126" h="123">
                <a:moveTo>
                  <a:pt x="112" y="10"/>
                </a:moveTo>
                <a:cubicBezTo>
                  <a:pt x="106" y="4"/>
                  <a:pt x="98" y="0"/>
                  <a:pt x="90" y="0"/>
                </a:cubicBezTo>
                <a:cubicBezTo>
                  <a:pt x="83" y="0"/>
                  <a:pt x="76" y="3"/>
                  <a:pt x="72" y="7"/>
                </a:cubicBezTo>
                <a:cubicBezTo>
                  <a:pt x="53" y="26"/>
                  <a:pt x="53" y="26"/>
                  <a:pt x="53" y="26"/>
                </a:cubicBezTo>
                <a:cubicBezTo>
                  <a:pt x="53" y="26"/>
                  <a:pt x="53" y="26"/>
                  <a:pt x="53" y="26"/>
                </a:cubicBezTo>
                <a:cubicBezTo>
                  <a:pt x="53" y="26"/>
                  <a:pt x="53" y="26"/>
                  <a:pt x="53" y="26"/>
                </a:cubicBezTo>
                <a:cubicBezTo>
                  <a:pt x="53" y="26"/>
                  <a:pt x="53" y="26"/>
                  <a:pt x="53" y="26"/>
                </a:cubicBezTo>
                <a:cubicBezTo>
                  <a:pt x="13" y="66"/>
                  <a:pt x="13" y="66"/>
                  <a:pt x="13" y="66"/>
                </a:cubicBezTo>
                <a:cubicBezTo>
                  <a:pt x="11" y="68"/>
                  <a:pt x="10" y="70"/>
                  <a:pt x="9" y="73"/>
                </a:cubicBezTo>
                <a:cubicBezTo>
                  <a:pt x="0" y="106"/>
                  <a:pt x="0" y="106"/>
                  <a:pt x="0" y="106"/>
                </a:cubicBezTo>
                <a:cubicBezTo>
                  <a:pt x="0" y="106"/>
                  <a:pt x="0" y="108"/>
                  <a:pt x="0" y="110"/>
                </a:cubicBezTo>
                <a:cubicBezTo>
                  <a:pt x="0" y="117"/>
                  <a:pt x="6" y="123"/>
                  <a:pt x="13" y="123"/>
                </a:cubicBezTo>
                <a:cubicBezTo>
                  <a:pt x="15" y="123"/>
                  <a:pt x="17" y="122"/>
                  <a:pt x="18" y="122"/>
                </a:cubicBezTo>
                <a:cubicBezTo>
                  <a:pt x="50" y="114"/>
                  <a:pt x="50" y="114"/>
                  <a:pt x="50" y="114"/>
                </a:cubicBezTo>
                <a:cubicBezTo>
                  <a:pt x="52" y="113"/>
                  <a:pt x="55" y="112"/>
                  <a:pt x="57" y="110"/>
                </a:cubicBezTo>
                <a:cubicBezTo>
                  <a:pt x="115" y="51"/>
                  <a:pt x="115" y="51"/>
                  <a:pt x="115" y="51"/>
                </a:cubicBezTo>
                <a:cubicBezTo>
                  <a:pt x="126" y="40"/>
                  <a:pt x="125" y="22"/>
                  <a:pt x="112" y="10"/>
                </a:cubicBezTo>
                <a:close/>
                <a:moveTo>
                  <a:pt x="61" y="91"/>
                </a:moveTo>
                <a:cubicBezTo>
                  <a:pt x="61" y="88"/>
                  <a:pt x="60" y="85"/>
                  <a:pt x="58" y="81"/>
                </a:cubicBezTo>
                <a:cubicBezTo>
                  <a:pt x="95" y="45"/>
                  <a:pt x="95" y="45"/>
                  <a:pt x="95" y="45"/>
                </a:cubicBezTo>
                <a:cubicBezTo>
                  <a:pt x="97" y="52"/>
                  <a:pt x="96" y="59"/>
                  <a:pt x="91" y="64"/>
                </a:cubicBezTo>
                <a:cubicBezTo>
                  <a:pt x="91" y="64"/>
                  <a:pt x="91" y="64"/>
                  <a:pt x="91" y="64"/>
                </a:cubicBezTo>
                <a:cubicBezTo>
                  <a:pt x="91" y="64"/>
                  <a:pt x="91" y="64"/>
                  <a:pt x="91" y="64"/>
                </a:cubicBezTo>
                <a:cubicBezTo>
                  <a:pt x="61" y="94"/>
                  <a:pt x="61" y="94"/>
                  <a:pt x="61" y="94"/>
                </a:cubicBezTo>
                <a:cubicBezTo>
                  <a:pt x="61" y="93"/>
                  <a:pt x="61" y="92"/>
                  <a:pt x="61" y="91"/>
                </a:cubicBezTo>
                <a:close/>
                <a:moveTo>
                  <a:pt x="56" y="78"/>
                </a:moveTo>
                <a:cubicBezTo>
                  <a:pt x="55" y="76"/>
                  <a:pt x="53" y="73"/>
                  <a:pt x="51" y="71"/>
                </a:cubicBezTo>
                <a:cubicBezTo>
                  <a:pt x="49" y="69"/>
                  <a:pt x="46" y="67"/>
                  <a:pt x="43" y="66"/>
                </a:cubicBezTo>
                <a:cubicBezTo>
                  <a:pt x="80" y="29"/>
                  <a:pt x="80" y="29"/>
                  <a:pt x="80" y="29"/>
                </a:cubicBezTo>
                <a:cubicBezTo>
                  <a:pt x="83" y="30"/>
                  <a:pt x="86" y="32"/>
                  <a:pt x="88" y="34"/>
                </a:cubicBezTo>
                <a:cubicBezTo>
                  <a:pt x="90" y="37"/>
                  <a:pt x="92" y="39"/>
                  <a:pt x="93" y="41"/>
                </a:cubicBezTo>
                <a:lnTo>
                  <a:pt x="56" y="78"/>
                </a:lnTo>
                <a:close/>
                <a:moveTo>
                  <a:pt x="40" y="64"/>
                </a:moveTo>
                <a:cubicBezTo>
                  <a:pt x="36" y="62"/>
                  <a:pt x="33" y="61"/>
                  <a:pt x="29" y="61"/>
                </a:cubicBezTo>
                <a:cubicBezTo>
                  <a:pt x="58" y="32"/>
                  <a:pt x="58" y="32"/>
                  <a:pt x="58" y="32"/>
                </a:cubicBezTo>
                <a:cubicBezTo>
                  <a:pt x="63" y="27"/>
                  <a:pt x="69" y="26"/>
                  <a:pt x="76" y="28"/>
                </a:cubicBezTo>
                <a:lnTo>
                  <a:pt x="40" y="64"/>
                </a:lnTo>
                <a:close/>
                <a:moveTo>
                  <a:pt x="16" y="115"/>
                </a:moveTo>
                <a:cubicBezTo>
                  <a:pt x="15" y="115"/>
                  <a:pt x="14" y="115"/>
                  <a:pt x="13" y="115"/>
                </a:cubicBezTo>
                <a:cubicBezTo>
                  <a:pt x="10" y="115"/>
                  <a:pt x="7" y="113"/>
                  <a:pt x="7" y="110"/>
                </a:cubicBezTo>
                <a:cubicBezTo>
                  <a:pt x="7" y="109"/>
                  <a:pt x="8" y="108"/>
                  <a:pt x="8" y="107"/>
                </a:cubicBezTo>
                <a:cubicBezTo>
                  <a:pt x="12" y="93"/>
                  <a:pt x="12" y="93"/>
                  <a:pt x="12" y="93"/>
                </a:cubicBezTo>
                <a:cubicBezTo>
                  <a:pt x="16" y="93"/>
                  <a:pt x="21" y="94"/>
                  <a:pt x="25" y="98"/>
                </a:cubicBezTo>
                <a:cubicBezTo>
                  <a:pt x="28" y="102"/>
                  <a:pt x="30" y="107"/>
                  <a:pt x="30" y="111"/>
                </a:cubicBezTo>
                <a:lnTo>
                  <a:pt x="16" y="115"/>
                </a:lnTo>
                <a:close/>
                <a:moveTo>
                  <a:pt x="34" y="110"/>
                </a:moveTo>
                <a:cubicBezTo>
                  <a:pt x="34" y="105"/>
                  <a:pt x="31" y="100"/>
                  <a:pt x="27" y="95"/>
                </a:cubicBezTo>
                <a:cubicBezTo>
                  <a:pt x="23" y="91"/>
                  <a:pt x="18" y="89"/>
                  <a:pt x="13" y="89"/>
                </a:cubicBezTo>
                <a:cubicBezTo>
                  <a:pt x="17" y="75"/>
                  <a:pt x="17" y="75"/>
                  <a:pt x="17" y="75"/>
                </a:cubicBezTo>
                <a:cubicBezTo>
                  <a:pt x="17" y="74"/>
                  <a:pt x="17" y="73"/>
                  <a:pt x="18" y="72"/>
                </a:cubicBezTo>
                <a:cubicBezTo>
                  <a:pt x="26" y="67"/>
                  <a:pt x="38" y="68"/>
                  <a:pt x="46" y="77"/>
                </a:cubicBezTo>
                <a:cubicBezTo>
                  <a:pt x="55" y="85"/>
                  <a:pt x="56" y="98"/>
                  <a:pt x="49" y="106"/>
                </a:cubicBezTo>
                <a:cubicBezTo>
                  <a:pt x="49" y="106"/>
                  <a:pt x="48" y="106"/>
                  <a:pt x="48" y="106"/>
                </a:cubicBezTo>
                <a:lnTo>
                  <a:pt x="34" y="110"/>
                </a:lnTo>
                <a:close/>
                <a:moveTo>
                  <a:pt x="110" y="45"/>
                </a:moveTo>
                <a:cubicBezTo>
                  <a:pt x="103" y="52"/>
                  <a:pt x="103" y="52"/>
                  <a:pt x="103" y="52"/>
                </a:cubicBezTo>
                <a:cubicBezTo>
                  <a:pt x="103" y="51"/>
                  <a:pt x="103" y="50"/>
                  <a:pt x="103" y="49"/>
                </a:cubicBezTo>
                <a:cubicBezTo>
                  <a:pt x="103" y="42"/>
                  <a:pt x="99" y="35"/>
                  <a:pt x="93" y="29"/>
                </a:cubicBezTo>
                <a:cubicBezTo>
                  <a:pt x="87" y="23"/>
                  <a:pt x="79" y="19"/>
                  <a:pt x="71" y="19"/>
                </a:cubicBezTo>
                <a:cubicBezTo>
                  <a:pt x="77" y="13"/>
                  <a:pt x="77" y="13"/>
                  <a:pt x="77" y="13"/>
                </a:cubicBezTo>
                <a:cubicBezTo>
                  <a:pt x="80" y="10"/>
                  <a:pt x="85" y="8"/>
                  <a:pt x="90" y="8"/>
                </a:cubicBezTo>
                <a:cubicBezTo>
                  <a:pt x="96" y="8"/>
                  <a:pt x="102" y="11"/>
                  <a:pt x="107" y="16"/>
                </a:cubicBezTo>
                <a:cubicBezTo>
                  <a:pt x="112" y="20"/>
                  <a:pt x="114" y="26"/>
                  <a:pt x="115" y="32"/>
                </a:cubicBezTo>
                <a:cubicBezTo>
                  <a:pt x="115" y="37"/>
                  <a:pt x="113" y="42"/>
                  <a:pt x="110" y="45"/>
                </a:cubicBezTo>
                <a:close/>
                <a:moveTo>
                  <a:pt x="110" y="45"/>
                </a:moveTo>
                <a:cubicBezTo>
                  <a:pt x="110" y="45"/>
                  <a:pt x="110" y="45"/>
                  <a:pt x="110" y="45"/>
                </a:cubicBezTo>
              </a:path>
            </a:pathLst>
          </a:custGeom>
          <a:solidFill>
            <a:schemeClr val="bg1"/>
          </a:solidFill>
          <a:ln w="9525">
            <a:noFill/>
            <a:round/>
          </a:ln>
        </p:spPr>
        <p:txBody>
          <a:bodyPr vert="horz" wrap="square" lIns="94342" tIns="47172" rIns="94342" bIns="47172" numCol="1" anchor="t" anchorCtr="0" compatLnSpc="1"/>
          <a:lstStyle/>
          <a:p>
            <a:pPr>
              <a:lnSpc>
                <a:spcPct val="120000"/>
              </a:lnSpc>
            </a:pPr>
            <a:endParaRPr lang="en-US" sz="1325">
              <a:latin typeface="Arial" panose="020B0604020202020204" pitchFamily="34" charset="0"/>
              <a:ea typeface="微软雅黑" panose="020B0503020204020204" pitchFamily="34" charset="-122"/>
              <a:sym typeface="Arial" panose="020B0604020202020204" pitchFamily="34" charset="0"/>
            </a:endParaRPr>
          </a:p>
        </p:txBody>
      </p:sp>
      <p:sp>
        <p:nvSpPr>
          <p:cNvPr id="21" name="Footer Text"/>
          <p:cNvSpPr txBox="1"/>
          <p:nvPr/>
        </p:nvSpPr>
        <p:spPr>
          <a:xfrm>
            <a:off x="2198249" y="2427984"/>
            <a:ext cx="2273431" cy="419100"/>
          </a:xfrm>
          <a:prstGeom prst="rect">
            <a:avLst/>
          </a:prstGeom>
          <a:noFill/>
        </p:spPr>
        <p:txBody>
          <a:bodyPr wrap="square" lIns="0" tIns="0" rIns="0" bIns="0" rtlCol="0">
            <a:spAutoFit/>
          </a:bodyPr>
          <a:lstStyle/>
          <a:p>
            <a:pPr algn="r">
              <a:lnSpc>
                <a:spcPct val="120000"/>
              </a:lnSpc>
            </a:pPr>
            <a:r>
              <a:rPr lang="en-US" altLang="zh-CN" sz="76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2" name="Footer Text"/>
          <p:cNvSpPr txBox="1"/>
          <p:nvPr/>
        </p:nvSpPr>
        <p:spPr>
          <a:xfrm>
            <a:off x="8461704" y="3430624"/>
            <a:ext cx="2275799" cy="419100"/>
          </a:xfrm>
          <a:prstGeom prst="rect">
            <a:avLst/>
          </a:prstGeom>
          <a:noFill/>
        </p:spPr>
        <p:txBody>
          <a:bodyPr wrap="square" lIns="0" tIns="0" rIns="0" bIns="0" rtlCol="0">
            <a:spAutoFit/>
          </a:bodyPr>
          <a:lstStyle/>
          <a:p>
            <a:pPr>
              <a:lnSpc>
                <a:spcPct val="120000"/>
              </a:lnSpc>
            </a:pPr>
            <a:r>
              <a:rPr lang="en-US" altLang="zh-CN" sz="76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3" name="Footer Text"/>
          <p:cNvSpPr txBox="1"/>
          <p:nvPr/>
        </p:nvSpPr>
        <p:spPr>
          <a:xfrm>
            <a:off x="1932299" y="4876886"/>
            <a:ext cx="2273431" cy="419100"/>
          </a:xfrm>
          <a:prstGeom prst="rect">
            <a:avLst/>
          </a:prstGeom>
          <a:noFill/>
        </p:spPr>
        <p:txBody>
          <a:bodyPr wrap="square" lIns="0" tIns="0" rIns="0" bIns="0" rtlCol="0">
            <a:spAutoFit/>
          </a:bodyPr>
          <a:lstStyle/>
          <a:p>
            <a:pPr algn="r">
              <a:lnSpc>
                <a:spcPct val="120000"/>
              </a:lnSpc>
            </a:pPr>
            <a:r>
              <a:rPr lang="en-US" altLang="zh-CN" sz="76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4" name="Footer Text"/>
          <p:cNvSpPr txBox="1"/>
          <p:nvPr/>
        </p:nvSpPr>
        <p:spPr>
          <a:xfrm>
            <a:off x="8093617" y="4876886"/>
            <a:ext cx="2275799" cy="419100"/>
          </a:xfrm>
          <a:prstGeom prst="rect">
            <a:avLst/>
          </a:prstGeom>
          <a:noFill/>
        </p:spPr>
        <p:txBody>
          <a:bodyPr wrap="square" lIns="0" tIns="0" rIns="0" bIns="0" rtlCol="0">
            <a:spAutoFit/>
          </a:bodyPr>
          <a:lstStyle/>
          <a:p>
            <a:pPr>
              <a:lnSpc>
                <a:spcPct val="120000"/>
              </a:lnSpc>
            </a:pPr>
            <a:r>
              <a:rPr lang="en-US" altLang="zh-CN" sz="76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5" name="Footer Text"/>
          <p:cNvSpPr txBox="1"/>
          <p:nvPr/>
        </p:nvSpPr>
        <p:spPr>
          <a:xfrm>
            <a:off x="7271930" y="1986756"/>
            <a:ext cx="2275799" cy="419100"/>
          </a:xfrm>
          <a:prstGeom prst="rect">
            <a:avLst/>
          </a:prstGeom>
          <a:noFill/>
        </p:spPr>
        <p:txBody>
          <a:bodyPr wrap="square" lIns="0" tIns="0" rIns="0" bIns="0" rtlCol="0">
            <a:spAutoFit/>
          </a:bodyPr>
          <a:lstStyle/>
          <a:p>
            <a:pPr>
              <a:lnSpc>
                <a:spcPct val="120000"/>
              </a:lnSpc>
            </a:pPr>
            <a:r>
              <a:rPr lang="en-US" altLang="zh-CN" sz="76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Please replace text, click add relevant headline, modify the text content, also can copy your content to this directly.</a:t>
            </a:r>
          </a:p>
        </p:txBody>
      </p:sp>
      <p:sp>
        <p:nvSpPr>
          <p:cNvPr id="26" name="Freeform 52"/>
          <p:cNvSpPr>
            <a:spLocks noEditPoints="1"/>
          </p:cNvSpPr>
          <p:nvPr/>
        </p:nvSpPr>
        <p:spPr bwMode="auto">
          <a:xfrm>
            <a:off x="5781275" y="3733185"/>
            <a:ext cx="629453" cy="629453"/>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tx1">
              <a:lumMod val="50000"/>
              <a:lumOff val="50000"/>
            </a:schemeClr>
          </a:solidFill>
          <a:ln w="9525">
            <a:noFill/>
            <a:round/>
          </a:ln>
        </p:spPr>
        <p:txBody>
          <a:bodyPr vert="horz" wrap="square" lIns="94342" tIns="47172" rIns="94342" bIns="47172" numCol="1" anchor="t" anchorCtr="0" compatLnSpc="1"/>
          <a:lstStyle/>
          <a:p>
            <a:pPr>
              <a:lnSpc>
                <a:spcPct val="120000"/>
              </a:lnSpc>
            </a:pPr>
            <a:endParaRPr lang="en-US" sz="1325">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p:cTn id="13" dur="500" fill="hold"/>
                                        <p:tgtEl>
                                          <p:spTgt spid="1029"/>
                                        </p:tgtEl>
                                        <p:attrNameLst>
                                          <p:attrName>ppt_w</p:attrName>
                                        </p:attrNameLst>
                                      </p:cBhvr>
                                      <p:tavLst>
                                        <p:tav tm="0">
                                          <p:val>
                                            <p:fltVal val="0"/>
                                          </p:val>
                                        </p:tav>
                                        <p:tav tm="100000">
                                          <p:val>
                                            <p:strVal val="#ppt_w"/>
                                          </p:val>
                                        </p:tav>
                                      </p:tavLst>
                                    </p:anim>
                                    <p:anim calcmode="lin" valueType="num">
                                      <p:cBhvr>
                                        <p:cTn id="14" dur="500" fill="hold"/>
                                        <p:tgtEl>
                                          <p:spTgt spid="1029"/>
                                        </p:tgtEl>
                                        <p:attrNameLst>
                                          <p:attrName>ppt_h</p:attrName>
                                        </p:attrNameLst>
                                      </p:cBhvr>
                                      <p:tavLst>
                                        <p:tav tm="0">
                                          <p:val>
                                            <p:fltVal val="0"/>
                                          </p:val>
                                        </p:tav>
                                        <p:tav tm="100000">
                                          <p:val>
                                            <p:strVal val="#ppt_h"/>
                                          </p:val>
                                        </p:tav>
                                      </p:tavLst>
                                    </p:anim>
                                    <p:anim calcmode="lin" valueType="num">
                                      <p:cBhvr>
                                        <p:cTn id="15" dur="500" fill="hold"/>
                                        <p:tgtEl>
                                          <p:spTgt spid="1029"/>
                                        </p:tgtEl>
                                        <p:attrNameLst>
                                          <p:attrName>ppt_x</p:attrName>
                                        </p:attrNameLst>
                                      </p:cBhvr>
                                      <p:tavLst>
                                        <p:tav tm="0">
                                          <p:val>
                                            <p:fltVal val="0.5"/>
                                          </p:val>
                                        </p:tav>
                                        <p:tav tm="100000">
                                          <p:val>
                                            <p:strVal val="#ppt_x"/>
                                          </p:val>
                                        </p:tav>
                                      </p:tavLst>
                                    </p:anim>
                                    <p:anim calcmode="lin" valueType="num">
                                      <p:cBhvr>
                                        <p:cTn id="16" dur="500" fill="hold"/>
                                        <p:tgtEl>
                                          <p:spTgt spid="1029"/>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1500"/>
                            </p:stCondLst>
                            <p:childTnLst>
                              <p:par>
                                <p:cTn id="24" presetID="22" presetClass="entr" presetSubtype="2"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childTnLst>
                          </p:cTn>
                        </p:par>
                        <p:par>
                          <p:cTn id="27" fill="hold">
                            <p:stCondLst>
                              <p:cond delay="2000"/>
                            </p:stCondLst>
                            <p:childTnLst>
                              <p:par>
                                <p:cTn id="28" presetID="23" presetClass="entr" presetSubtype="528" fill="hold" grpId="0" nodeType="afterEffect">
                                  <p:stCondLst>
                                    <p:cond delay="0"/>
                                  </p:stCondLst>
                                  <p:childTnLst>
                                    <p:set>
                                      <p:cBhvr>
                                        <p:cTn id="29" dur="1" fill="hold">
                                          <p:stCondLst>
                                            <p:cond delay="0"/>
                                          </p:stCondLst>
                                        </p:cTn>
                                        <p:tgtEl>
                                          <p:spTgt spid="1030"/>
                                        </p:tgtEl>
                                        <p:attrNameLst>
                                          <p:attrName>style.visibility</p:attrName>
                                        </p:attrNameLst>
                                      </p:cBhvr>
                                      <p:to>
                                        <p:strVal val="visible"/>
                                      </p:to>
                                    </p:set>
                                    <p:anim calcmode="lin" valueType="num">
                                      <p:cBhvr>
                                        <p:cTn id="30" dur="500" fill="hold"/>
                                        <p:tgtEl>
                                          <p:spTgt spid="1030"/>
                                        </p:tgtEl>
                                        <p:attrNameLst>
                                          <p:attrName>ppt_w</p:attrName>
                                        </p:attrNameLst>
                                      </p:cBhvr>
                                      <p:tavLst>
                                        <p:tav tm="0">
                                          <p:val>
                                            <p:fltVal val="0"/>
                                          </p:val>
                                        </p:tav>
                                        <p:tav tm="100000">
                                          <p:val>
                                            <p:strVal val="#ppt_w"/>
                                          </p:val>
                                        </p:tav>
                                      </p:tavLst>
                                    </p:anim>
                                    <p:anim calcmode="lin" valueType="num">
                                      <p:cBhvr>
                                        <p:cTn id="31" dur="500" fill="hold"/>
                                        <p:tgtEl>
                                          <p:spTgt spid="1030"/>
                                        </p:tgtEl>
                                        <p:attrNameLst>
                                          <p:attrName>ppt_h</p:attrName>
                                        </p:attrNameLst>
                                      </p:cBhvr>
                                      <p:tavLst>
                                        <p:tav tm="0">
                                          <p:val>
                                            <p:fltVal val="0"/>
                                          </p:val>
                                        </p:tav>
                                        <p:tav tm="100000">
                                          <p:val>
                                            <p:strVal val="#ppt_h"/>
                                          </p:val>
                                        </p:tav>
                                      </p:tavLst>
                                    </p:anim>
                                    <p:anim calcmode="lin" valueType="num">
                                      <p:cBhvr>
                                        <p:cTn id="32" dur="500" fill="hold"/>
                                        <p:tgtEl>
                                          <p:spTgt spid="1030"/>
                                        </p:tgtEl>
                                        <p:attrNameLst>
                                          <p:attrName>ppt_x</p:attrName>
                                        </p:attrNameLst>
                                      </p:cBhvr>
                                      <p:tavLst>
                                        <p:tav tm="0">
                                          <p:val>
                                            <p:fltVal val="0.5"/>
                                          </p:val>
                                        </p:tav>
                                        <p:tav tm="100000">
                                          <p:val>
                                            <p:strVal val="#ppt_x"/>
                                          </p:val>
                                        </p:tav>
                                      </p:tavLst>
                                    </p:anim>
                                    <p:anim calcmode="lin" valueType="num">
                                      <p:cBhvr>
                                        <p:cTn id="33" dur="500" fill="hold"/>
                                        <p:tgtEl>
                                          <p:spTgt spid="1030"/>
                                        </p:tgtEl>
                                        <p:attrNameLst>
                                          <p:attrName>ppt_y</p:attrName>
                                        </p:attrNameLst>
                                      </p:cBhvr>
                                      <p:tavLst>
                                        <p:tav tm="0">
                                          <p:val>
                                            <p:fltVal val="0.5"/>
                                          </p:val>
                                        </p:tav>
                                        <p:tav tm="100000">
                                          <p:val>
                                            <p:strVal val="#ppt_y"/>
                                          </p:val>
                                        </p:tav>
                                      </p:tavLst>
                                    </p:anim>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childTnLst>
                          </p:cTn>
                        </p:par>
                        <p:par>
                          <p:cTn id="44" fill="hold">
                            <p:stCondLst>
                              <p:cond delay="3500"/>
                            </p:stCondLst>
                            <p:childTnLst>
                              <p:par>
                                <p:cTn id="45" presetID="23" presetClass="entr" presetSubtype="528" fill="hold" grpId="0" nodeType="afterEffect">
                                  <p:stCondLst>
                                    <p:cond delay="0"/>
                                  </p:stCondLst>
                                  <p:childTnLst>
                                    <p:set>
                                      <p:cBhvr>
                                        <p:cTn id="46" dur="1" fill="hold">
                                          <p:stCondLst>
                                            <p:cond delay="0"/>
                                          </p:stCondLst>
                                        </p:cTn>
                                        <p:tgtEl>
                                          <p:spTgt spid="1031"/>
                                        </p:tgtEl>
                                        <p:attrNameLst>
                                          <p:attrName>style.visibility</p:attrName>
                                        </p:attrNameLst>
                                      </p:cBhvr>
                                      <p:to>
                                        <p:strVal val="visible"/>
                                      </p:to>
                                    </p:set>
                                    <p:anim calcmode="lin" valueType="num">
                                      <p:cBhvr>
                                        <p:cTn id="47" dur="500" fill="hold"/>
                                        <p:tgtEl>
                                          <p:spTgt spid="1031"/>
                                        </p:tgtEl>
                                        <p:attrNameLst>
                                          <p:attrName>ppt_w</p:attrName>
                                        </p:attrNameLst>
                                      </p:cBhvr>
                                      <p:tavLst>
                                        <p:tav tm="0">
                                          <p:val>
                                            <p:fltVal val="0"/>
                                          </p:val>
                                        </p:tav>
                                        <p:tav tm="100000">
                                          <p:val>
                                            <p:strVal val="#ppt_w"/>
                                          </p:val>
                                        </p:tav>
                                      </p:tavLst>
                                    </p:anim>
                                    <p:anim calcmode="lin" valueType="num">
                                      <p:cBhvr>
                                        <p:cTn id="48" dur="500" fill="hold"/>
                                        <p:tgtEl>
                                          <p:spTgt spid="1031"/>
                                        </p:tgtEl>
                                        <p:attrNameLst>
                                          <p:attrName>ppt_h</p:attrName>
                                        </p:attrNameLst>
                                      </p:cBhvr>
                                      <p:tavLst>
                                        <p:tav tm="0">
                                          <p:val>
                                            <p:fltVal val="0"/>
                                          </p:val>
                                        </p:tav>
                                        <p:tav tm="100000">
                                          <p:val>
                                            <p:strVal val="#ppt_h"/>
                                          </p:val>
                                        </p:tav>
                                      </p:tavLst>
                                    </p:anim>
                                    <p:anim calcmode="lin" valueType="num">
                                      <p:cBhvr>
                                        <p:cTn id="49" dur="500" fill="hold"/>
                                        <p:tgtEl>
                                          <p:spTgt spid="1031"/>
                                        </p:tgtEl>
                                        <p:attrNameLst>
                                          <p:attrName>ppt_x</p:attrName>
                                        </p:attrNameLst>
                                      </p:cBhvr>
                                      <p:tavLst>
                                        <p:tav tm="0">
                                          <p:val>
                                            <p:fltVal val="0.5"/>
                                          </p:val>
                                        </p:tav>
                                        <p:tav tm="100000">
                                          <p:val>
                                            <p:strVal val="#ppt_x"/>
                                          </p:val>
                                        </p:tav>
                                      </p:tavLst>
                                    </p:anim>
                                    <p:anim calcmode="lin" valueType="num">
                                      <p:cBhvr>
                                        <p:cTn id="50" dur="500" fill="hold"/>
                                        <p:tgtEl>
                                          <p:spTgt spid="1031"/>
                                        </p:tgtEl>
                                        <p:attrNameLst>
                                          <p:attrName>ppt_y</p:attrName>
                                        </p:attrNameLst>
                                      </p:cBhvr>
                                      <p:tavLst>
                                        <p:tav tm="0">
                                          <p:val>
                                            <p:fltVal val="0.5"/>
                                          </p:val>
                                        </p:tav>
                                        <p:tav tm="100000">
                                          <p:val>
                                            <p:strVal val="#ppt_y"/>
                                          </p:val>
                                        </p:tav>
                                      </p:tavLst>
                                    </p:anim>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par>
                          <p:cTn id="61" fill="hold">
                            <p:stCondLst>
                              <p:cond delay="5000"/>
                            </p:stCondLst>
                            <p:childTnLst>
                              <p:par>
                                <p:cTn id="62" presetID="23" presetClass="entr" presetSubtype="528" fill="hold" grpId="0" nodeType="afterEffect">
                                  <p:stCondLst>
                                    <p:cond delay="0"/>
                                  </p:stCondLst>
                                  <p:childTnLst>
                                    <p:set>
                                      <p:cBhvr>
                                        <p:cTn id="63" dur="1" fill="hold">
                                          <p:stCondLst>
                                            <p:cond delay="0"/>
                                          </p:stCondLst>
                                        </p:cTn>
                                        <p:tgtEl>
                                          <p:spTgt spid="1032"/>
                                        </p:tgtEl>
                                        <p:attrNameLst>
                                          <p:attrName>style.visibility</p:attrName>
                                        </p:attrNameLst>
                                      </p:cBhvr>
                                      <p:to>
                                        <p:strVal val="visible"/>
                                      </p:to>
                                    </p:set>
                                    <p:anim calcmode="lin" valueType="num">
                                      <p:cBhvr>
                                        <p:cTn id="64" dur="500" fill="hold"/>
                                        <p:tgtEl>
                                          <p:spTgt spid="1032"/>
                                        </p:tgtEl>
                                        <p:attrNameLst>
                                          <p:attrName>ppt_w</p:attrName>
                                        </p:attrNameLst>
                                      </p:cBhvr>
                                      <p:tavLst>
                                        <p:tav tm="0">
                                          <p:val>
                                            <p:fltVal val="0"/>
                                          </p:val>
                                        </p:tav>
                                        <p:tav tm="100000">
                                          <p:val>
                                            <p:strVal val="#ppt_w"/>
                                          </p:val>
                                        </p:tav>
                                      </p:tavLst>
                                    </p:anim>
                                    <p:anim calcmode="lin" valueType="num">
                                      <p:cBhvr>
                                        <p:cTn id="65" dur="500" fill="hold"/>
                                        <p:tgtEl>
                                          <p:spTgt spid="1032"/>
                                        </p:tgtEl>
                                        <p:attrNameLst>
                                          <p:attrName>ppt_h</p:attrName>
                                        </p:attrNameLst>
                                      </p:cBhvr>
                                      <p:tavLst>
                                        <p:tav tm="0">
                                          <p:val>
                                            <p:fltVal val="0"/>
                                          </p:val>
                                        </p:tav>
                                        <p:tav tm="100000">
                                          <p:val>
                                            <p:strVal val="#ppt_h"/>
                                          </p:val>
                                        </p:tav>
                                      </p:tavLst>
                                    </p:anim>
                                    <p:anim calcmode="lin" valueType="num">
                                      <p:cBhvr>
                                        <p:cTn id="66" dur="500" fill="hold"/>
                                        <p:tgtEl>
                                          <p:spTgt spid="1032"/>
                                        </p:tgtEl>
                                        <p:attrNameLst>
                                          <p:attrName>ppt_x</p:attrName>
                                        </p:attrNameLst>
                                      </p:cBhvr>
                                      <p:tavLst>
                                        <p:tav tm="0">
                                          <p:val>
                                            <p:fltVal val="0.5"/>
                                          </p:val>
                                        </p:tav>
                                        <p:tav tm="100000">
                                          <p:val>
                                            <p:strVal val="#ppt_x"/>
                                          </p:val>
                                        </p:tav>
                                      </p:tavLst>
                                    </p:anim>
                                    <p:anim calcmode="lin" valueType="num">
                                      <p:cBhvr>
                                        <p:cTn id="67" dur="500" fill="hold"/>
                                        <p:tgtEl>
                                          <p:spTgt spid="1032"/>
                                        </p:tgtEl>
                                        <p:attrNameLst>
                                          <p:attrName>ppt_y</p:attrName>
                                        </p:attrNameLst>
                                      </p:cBhvr>
                                      <p:tavLst>
                                        <p:tav tm="0">
                                          <p:val>
                                            <p:fltVal val="0.5"/>
                                          </p:val>
                                        </p:tav>
                                        <p:tav tm="100000">
                                          <p:val>
                                            <p:strVal val="#ppt_y"/>
                                          </p:val>
                                        </p:tav>
                                      </p:tavLst>
                                    </p:anim>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p:cTn id="71" dur="500" fill="hold"/>
                                        <p:tgtEl>
                                          <p:spTgt spid="20"/>
                                        </p:tgtEl>
                                        <p:attrNameLst>
                                          <p:attrName>ppt_w</p:attrName>
                                        </p:attrNameLst>
                                      </p:cBhvr>
                                      <p:tavLst>
                                        <p:tav tm="0">
                                          <p:val>
                                            <p:fltVal val="0"/>
                                          </p:val>
                                        </p:tav>
                                        <p:tav tm="100000">
                                          <p:val>
                                            <p:strVal val="#ppt_w"/>
                                          </p:val>
                                        </p:tav>
                                      </p:tavLst>
                                    </p:anim>
                                    <p:anim calcmode="lin" valueType="num">
                                      <p:cBhvr>
                                        <p:cTn id="72" dur="500" fill="hold"/>
                                        <p:tgtEl>
                                          <p:spTgt spid="20"/>
                                        </p:tgtEl>
                                        <p:attrNameLst>
                                          <p:attrName>ppt_h</p:attrName>
                                        </p:attrNameLst>
                                      </p:cBhvr>
                                      <p:tavLst>
                                        <p:tav tm="0">
                                          <p:val>
                                            <p:fltVal val="0"/>
                                          </p:val>
                                        </p:tav>
                                        <p:tav tm="100000">
                                          <p:val>
                                            <p:strVal val="#ppt_h"/>
                                          </p:val>
                                        </p:tav>
                                      </p:tavLst>
                                    </p:anim>
                                    <p:animEffect transition="in" filter="fade">
                                      <p:cBhvr>
                                        <p:cTn id="73" dur="500"/>
                                        <p:tgtEl>
                                          <p:spTgt spid="20"/>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500"/>
                                        <p:tgtEl>
                                          <p:spTgt spid="24"/>
                                        </p:tgtEl>
                                      </p:cBhvr>
                                    </p:animEffect>
                                  </p:childTnLst>
                                </p:cTn>
                              </p:par>
                            </p:childTnLst>
                          </p:cTn>
                        </p:par>
                        <p:par>
                          <p:cTn id="78" fill="hold">
                            <p:stCondLst>
                              <p:cond delay="6500"/>
                            </p:stCondLst>
                            <p:childTnLst>
                              <p:par>
                                <p:cTn id="79" presetID="23" presetClass="entr" presetSubtype="528" fill="hold" grpId="0" nodeType="afterEffect">
                                  <p:stCondLst>
                                    <p:cond delay="0"/>
                                  </p:stCondLst>
                                  <p:childTnLst>
                                    <p:set>
                                      <p:cBhvr>
                                        <p:cTn id="80" dur="1" fill="hold">
                                          <p:stCondLst>
                                            <p:cond delay="0"/>
                                          </p:stCondLst>
                                        </p:cTn>
                                        <p:tgtEl>
                                          <p:spTgt spid="1033"/>
                                        </p:tgtEl>
                                        <p:attrNameLst>
                                          <p:attrName>style.visibility</p:attrName>
                                        </p:attrNameLst>
                                      </p:cBhvr>
                                      <p:to>
                                        <p:strVal val="visible"/>
                                      </p:to>
                                    </p:set>
                                    <p:anim calcmode="lin" valueType="num">
                                      <p:cBhvr>
                                        <p:cTn id="81" dur="500" fill="hold"/>
                                        <p:tgtEl>
                                          <p:spTgt spid="1033"/>
                                        </p:tgtEl>
                                        <p:attrNameLst>
                                          <p:attrName>ppt_w</p:attrName>
                                        </p:attrNameLst>
                                      </p:cBhvr>
                                      <p:tavLst>
                                        <p:tav tm="0">
                                          <p:val>
                                            <p:fltVal val="0"/>
                                          </p:val>
                                        </p:tav>
                                        <p:tav tm="100000">
                                          <p:val>
                                            <p:strVal val="#ppt_w"/>
                                          </p:val>
                                        </p:tav>
                                      </p:tavLst>
                                    </p:anim>
                                    <p:anim calcmode="lin" valueType="num">
                                      <p:cBhvr>
                                        <p:cTn id="82" dur="500" fill="hold"/>
                                        <p:tgtEl>
                                          <p:spTgt spid="1033"/>
                                        </p:tgtEl>
                                        <p:attrNameLst>
                                          <p:attrName>ppt_h</p:attrName>
                                        </p:attrNameLst>
                                      </p:cBhvr>
                                      <p:tavLst>
                                        <p:tav tm="0">
                                          <p:val>
                                            <p:fltVal val="0"/>
                                          </p:val>
                                        </p:tav>
                                        <p:tav tm="100000">
                                          <p:val>
                                            <p:strVal val="#ppt_h"/>
                                          </p:val>
                                        </p:tav>
                                      </p:tavLst>
                                    </p:anim>
                                    <p:anim calcmode="lin" valueType="num">
                                      <p:cBhvr>
                                        <p:cTn id="83" dur="500" fill="hold"/>
                                        <p:tgtEl>
                                          <p:spTgt spid="1033"/>
                                        </p:tgtEl>
                                        <p:attrNameLst>
                                          <p:attrName>ppt_x</p:attrName>
                                        </p:attrNameLst>
                                      </p:cBhvr>
                                      <p:tavLst>
                                        <p:tav tm="0">
                                          <p:val>
                                            <p:fltVal val="0.5"/>
                                          </p:val>
                                        </p:tav>
                                        <p:tav tm="100000">
                                          <p:val>
                                            <p:strVal val="#ppt_x"/>
                                          </p:val>
                                        </p:tav>
                                      </p:tavLst>
                                    </p:anim>
                                    <p:anim calcmode="lin" valueType="num">
                                      <p:cBhvr>
                                        <p:cTn id="84" dur="500" fill="hold"/>
                                        <p:tgtEl>
                                          <p:spTgt spid="1033"/>
                                        </p:tgtEl>
                                        <p:attrNameLst>
                                          <p:attrName>ppt_y</p:attrName>
                                        </p:attrNameLst>
                                      </p:cBhvr>
                                      <p:tavLst>
                                        <p:tav tm="0">
                                          <p:val>
                                            <p:fltVal val="0.5"/>
                                          </p:val>
                                        </p:tav>
                                        <p:tav tm="100000">
                                          <p:val>
                                            <p:strVal val="#ppt_y"/>
                                          </p:val>
                                        </p:tav>
                                      </p:tavLst>
                                    </p:anim>
                                  </p:childTnLst>
                                </p:cTn>
                              </p:par>
                            </p:childTnLst>
                          </p:cTn>
                        </p:par>
                        <p:par>
                          <p:cTn id="85" fill="hold">
                            <p:stCondLst>
                              <p:cond delay="7000"/>
                            </p:stCondLst>
                            <p:childTnLst>
                              <p:par>
                                <p:cTn id="86" presetID="53" presetClass="entr" presetSubtype="16" fill="hold"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7500"/>
                            </p:stCondLst>
                            <p:childTnLst>
                              <p:par>
                                <p:cTn id="92" presetID="22" presetClass="entr" presetSubtype="2"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right)">
                                      <p:cBhvr>
                                        <p:cTn id="9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bldLvl="0" animBg="1"/>
      <p:bldP spid="1030" grpId="0" bldLvl="0" animBg="1"/>
      <p:bldP spid="1031" grpId="0" bldLvl="0" animBg="1"/>
      <p:bldP spid="1032" grpId="0" bldLvl="0" animBg="1"/>
      <p:bldP spid="1033" grpId="0" bldLvl="0" animBg="1"/>
      <p:bldP spid="15" grpId="0" bldLvl="0" animBg="1"/>
      <p:bldP spid="16" grpId="0" bldLvl="0" animBg="1"/>
      <p:bldP spid="20" grpId="0" bldLvl="0" animBg="1"/>
      <p:bldP spid="21" grpId="0"/>
      <p:bldP spid="22" grpId="0"/>
      <p:bldP spid="23" grpId="0"/>
      <p:bldP spid="24" grpId="0"/>
      <p:bldP spid="25" grpId="0"/>
      <p:bldP spid="2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8252" b="7060"/>
          <a:stretch>
            <a:fillRect/>
          </a:stretch>
        </p:blipFill>
        <p:spPr>
          <a:xfrm>
            <a:off x="2182" y="0"/>
            <a:ext cx="12188990" cy="6858424"/>
          </a:xfrm>
          <a:prstGeom prst="rect">
            <a:avLst/>
          </a:prstGeom>
        </p:spPr>
      </p:pic>
      <p:sp>
        <p:nvSpPr>
          <p:cNvPr id="4" name="椭圆 3"/>
          <p:cNvSpPr/>
          <p:nvPr/>
        </p:nvSpPr>
        <p:spPr>
          <a:xfrm>
            <a:off x="1317139" y="-1739212"/>
            <a:ext cx="6549430" cy="6549430"/>
          </a:xfrm>
          <a:prstGeom prst="ellipse">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椭圆 5"/>
          <p:cNvSpPr/>
          <p:nvPr/>
        </p:nvSpPr>
        <p:spPr>
          <a:xfrm>
            <a:off x="9551531" y="1535504"/>
            <a:ext cx="254431" cy="2544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椭圆 6"/>
          <p:cNvSpPr/>
          <p:nvPr/>
        </p:nvSpPr>
        <p:spPr>
          <a:xfrm>
            <a:off x="4591854" y="5275748"/>
            <a:ext cx="443990" cy="443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p:nvSpPr>
        <p:spPr>
          <a:xfrm>
            <a:off x="8697915" y="3207216"/>
            <a:ext cx="443990" cy="443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p:nvSpPr>
        <p:spPr>
          <a:xfrm>
            <a:off x="9344147" y="3861153"/>
            <a:ext cx="443990" cy="4439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8" name="组合 17"/>
          <p:cNvGrpSpPr/>
          <p:nvPr/>
        </p:nvGrpSpPr>
        <p:grpSpPr>
          <a:xfrm>
            <a:off x="6257171" y="2265319"/>
            <a:ext cx="2987325" cy="2459717"/>
            <a:chOff x="4692908" y="1699409"/>
            <a:chExt cx="2241047" cy="1845243"/>
          </a:xfrm>
        </p:grpSpPr>
        <p:sp>
          <p:nvSpPr>
            <p:cNvPr id="5" name="椭圆 4"/>
            <p:cNvSpPr/>
            <p:nvPr/>
          </p:nvSpPr>
          <p:spPr>
            <a:xfrm>
              <a:off x="4886997" y="1699409"/>
              <a:ext cx="1845243" cy="1845243"/>
            </a:xfrm>
            <a:prstGeom prst="ellipse">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TextBox 7"/>
            <p:cNvSpPr>
              <a:spLocks noChangeArrowheads="1"/>
            </p:cNvSpPr>
            <p:nvPr/>
          </p:nvSpPr>
          <p:spPr bwMode="auto">
            <a:xfrm>
              <a:off x="4692908" y="2075140"/>
              <a:ext cx="2241047" cy="1143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1369" tIns="85684" rIns="171369" bIns="85684">
              <a:spAutoFit/>
            </a:bodyPr>
            <a:lstStyle/>
            <a:p>
              <a:pPr algn="ctr"/>
              <a:r>
                <a:rPr lang="en-US" altLang="zh-CN" sz="8800" dirty="0">
                  <a:solidFill>
                    <a:schemeClr val="tx1">
                      <a:lumMod val="65000"/>
                      <a:lumOff val="35000"/>
                    </a:schemeClr>
                  </a:solidFill>
                  <a:latin typeface="Agency FB" panose="020B0503020202020204" pitchFamily="34" charset="0"/>
                  <a:ea typeface="华文楷体" panose="02010600040101010101" pitchFamily="2" charset="-122"/>
                  <a:sym typeface="微软雅黑" panose="020B0503020204020204" pitchFamily="34" charset="-122"/>
                </a:rPr>
                <a:t>20XX</a:t>
              </a:r>
              <a:endParaRPr lang="zh-CN" altLang="en-US" sz="8800" dirty="0">
                <a:solidFill>
                  <a:schemeClr val="tx1">
                    <a:lumMod val="65000"/>
                    <a:lumOff val="35000"/>
                  </a:schemeClr>
                </a:solidFill>
                <a:latin typeface="Agency FB" panose="020B0503020202020204" pitchFamily="34" charset="0"/>
                <a:ea typeface="华文楷体" panose="02010600040101010101" pitchFamily="2" charset="-122"/>
                <a:sym typeface="微软雅黑" panose="020B0503020204020204" pitchFamily="34" charset="-122"/>
              </a:endParaRPr>
            </a:p>
          </p:txBody>
        </p:sp>
      </p:grpSp>
      <p:sp>
        <p:nvSpPr>
          <p:cNvPr id="11" name="TextBox 7"/>
          <p:cNvSpPr>
            <a:spLocks noChangeArrowheads="1"/>
          </p:cNvSpPr>
          <p:nvPr/>
        </p:nvSpPr>
        <p:spPr bwMode="auto">
          <a:xfrm>
            <a:off x="1661303" y="1262559"/>
            <a:ext cx="5861102" cy="908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71369" tIns="85684" rIns="171369" bIns="85684">
            <a:spAutoFit/>
          </a:bodyPr>
          <a:lstStyle/>
          <a:p>
            <a:pPr algn="ctr"/>
            <a:r>
              <a:rPr lang="zh-CN" altLang="en-US" sz="4800" b="1">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谢谢您的聆听 再见</a:t>
            </a:r>
            <a:endParaRPr lang="zh-CN" altLang="en-US" sz="48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TextBox 31"/>
          <p:cNvSpPr txBox="1"/>
          <p:nvPr/>
        </p:nvSpPr>
        <p:spPr>
          <a:xfrm>
            <a:off x="3024417" y="740204"/>
            <a:ext cx="3503634" cy="489585"/>
          </a:xfrm>
          <a:prstGeom prst="rect">
            <a:avLst/>
          </a:prstGeom>
          <a:noFill/>
        </p:spPr>
        <p:txBody>
          <a:bodyPr wrap="square" lIns="121868" tIns="60934" rIns="121868" bIns="60934" rtlCol="0">
            <a:spAutoFit/>
          </a:bodyPr>
          <a:lstStyle/>
          <a:p>
            <a:r>
              <a:rPr lang="zh-CN" altLang="en-US" sz="2400" dirty="0">
                <a:solidFill>
                  <a:schemeClr val="tx1">
                    <a:lumMod val="50000"/>
                    <a:lumOff val="50000"/>
                  </a:schemeClr>
                </a:solidFill>
                <a:latin typeface="微软雅黑" panose="020B0503020204020204" pitchFamily="34" charset="-122"/>
                <a:ea typeface="微软雅黑" panose="020B0503020204020204" pitchFamily="34" charset="-122"/>
              </a:rPr>
              <a:t>这里输入您的公司名称</a:t>
            </a:r>
          </a:p>
        </p:txBody>
      </p:sp>
      <p:cxnSp>
        <p:nvCxnSpPr>
          <p:cNvPr id="13" name="直接连接符 12"/>
          <p:cNvCxnSpPr/>
          <p:nvPr/>
        </p:nvCxnSpPr>
        <p:spPr>
          <a:xfrm>
            <a:off x="2030754" y="2240367"/>
            <a:ext cx="516909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6" name="TextBox 31"/>
          <p:cNvSpPr txBox="1"/>
          <p:nvPr/>
        </p:nvSpPr>
        <p:spPr>
          <a:xfrm>
            <a:off x="2757571" y="2484353"/>
            <a:ext cx="4056225" cy="366395"/>
          </a:xfrm>
          <a:prstGeom prst="rect">
            <a:avLst/>
          </a:prstGeom>
          <a:solidFill>
            <a:schemeClr val="accent1"/>
          </a:solidFill>
        </p:spPr>
        <p:txBody>
          <a:bodyPr wrap="square" lIns="121868" tIns="60934" rIns="121868" bIns="60934" rtlCol="0">
            <a:spAutoFit/>
          </a:bodyPr>
          <a:lstStyle/>
          <a:p>
            <a:pPr algn="ctr"/>
            <a:r>
              <a:rPr lang="zh-CN" altLang="en-US" sz="1600" smtClean="0">
                <a:solidFill>
                  <a:schemeClr val="bg1"/>
                </a:solidFill>
                <a:latin typeface="微软雅黑" panose="020B0503020204020204" pitchFamily="34" charset="-122"/>
                <a:ea typeface="微软雅黑" panose="020B0503020204020204" pitchFamily="34" charset="-122"/>
              </a:rPr>
              <a:t>汇报人：</a:t>
            </a:r>
            <a:r>
              <a:rPr lang="en-US" altLang="zh-CN" sz="1600" smtClean="0">
                <a:solidFill>
                  <a:schemeClr val="bg1"/>
                </a:solidFill>
                <a:latin typeface="微软雅黑" panose="020B0503020204020204" pitchFamily="34" charset="-122"/>
                <a:ea typeface="微软雅黑" panose="020B0503020204020204" pitchFamily="34" charset="-122"/>
              </a:rPr>
              <a:t>PPT818   </a:t>
            </a:r>
            <a:r>
              <a:rPr lang="zh-CN" altLang="en-US" sz="1600" smtClean="0">
                <a:solidFill>
                  <a:schemeClr val="bg1"/>
                </a:solidFill>
                <a:latin typeface="微软雅黑" panose="020B0503020204020204" pitchFamily="34" charset="-122"/>
                <a:ea typeface="微软雅黑" panose="020B0503020204020204" pitchFamily="34" charset="-122"/>
              </a:rPr>
              <a:t>时间：</a:t>
            </a:r>
            <a:r>
              <a:rPr lang="en-US" altLang="zh-CN" sz="1600" smtClean="0">
                <a:solidFill>
                  <a:schemeClr val="bg1"/>
                </a:solidFill>
                <a:latin typeface="微软雅黑" panose="020B0503020204020204" pitchFamily="34" charset="-122"/>
                <a:ea typeface="微软雅黑" panose="020B0503020204020204" pitchFamily="34" charset="-122"/>
              </a:rPr>
              <a:t>20XXx</a:t>
            </a:r>
            <a:r>
              <a:rPr lang="zh-CN" altLang="en-US" sz="1600" smtClean="0">
                <a:solidFill>
                  <a:schemeClr val="bg1"/>
                </a:solidFill>
                <a:latin typeface="微软雅黑" panose="020B0503020204020204" pitchFamily="34" charset="-122"/>
                <a:ea typeface="微软雅黑" panose="020B0503020204020204" pitchFamily="34" charset="-122"/>
              </a:rPr>
              <a:t>月</a:t>
            </a:r>
            <a:r>
              <a:rPr lang="en-US" altLang="zh-CN" sz="1600" smtClean="0">
                <a:solidFill>
                  <a:schemeClr val="bg1"/>
                </a:solidFill>
                <a:latin typeface="微软雅黑" panose="020B0503020204020204" pitchFamily="34" charset="-122"/>
                <a:ea typeface="微软雅黑" panose="020B0503020204020204" pitchFamily="34" charset="-122"/>
              </a:rPr>
              <a:t>x</a:t>
            </a:r>
            <a:r>
              <a:rPr lang="zh-CN" altLang="en-US" sz="1600" smtClean="0">
                <a:solidFill>
                  <a:schemeClr val="bg1"/>
                </a:solidFill>
                <a:latin typeface="微软雅黑" panose="020B0503020204020204" pitchFamily="34" charset="-122"/>
                <a:ea typeface="微软雅黑" panose="020B0503020204020204" pitchFamily="34" charset="-122"/>
              </a:rPr>
              <a:t>日</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childTnLst>
                          </p:cTn>
                        </p:par>
                        <p:par>
                          <p:cTn id="10" fill="hold">
                            <p:stCondLst>
                              <p:cond delay="1000"/>
                            </p:stCondLst>
                            <p:childTnLst>
                              <p:par>
                                <p:cTn id="11" presetID="23" presetClass="entr" presetSubtype="52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750"/>
                                        <p:tgtEl>
                                          <p:spTgt spid="12"/>
                                        </p:tgtEl>
                                      </p:cBhvr>
                                    </p:animEffect>
                                  </p:childTnLst>
                                </p:cTn>
                              </p:par>
                            </p:childTnLst>
                          </p:cTn>
                        </p:par>
                        <p:par>
                          <p:cTn id="20" fill="hold">
                            <p:stCondLst>
                              <p:cond delay="1500"/>
                            </p:stCondLst>
                            <p:childTnLst>
                              <p:par>
                                <p:cTn id="21" presetID="52" presetClass="entr" presetSubtype="0" fill="hold" grpId="0" nodeType="afterEffect">
                                  <p:stCondLst>
                                    <p:cond delay="0"/>
                                  </p:stCondLst>
                                  <p:iterate type="lt">
                                    <p:tmPct val="10000"/>
                                  </p:iterate>
                                  <p:childTnLst>
                                    <p:set>
                                      <p:cBhvr>
                                        <p:cTn id="22" dur="1" fill="hold">
                                          <p:stCondLst>
                                            <p:cond delay="0"/>
                                          </p:stCondLst>
                                        </p:cTn>
                                        <p:tgtEl>
                                          <p:spTgt spid="11"/>
                                        </p:tgtEl>
                                        <p:attrNameLst>
                                          <p:attrName>style.visibility</p:attrName>
                                        </p:attrNameLst>
                                      </p:cBhvr>
                                      <p:to>
                                        <p:strVal val="visible"/>
                                      </p:to>
                                    </p:set>
                                    <p:animScale>
                                      <p:cBhvr>
                                        <p:cTn id="2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11"/>
                                        </p:tgtEl>
                                        <p:attrNameLst>
                                          <p:attrName>ppt_x</p:attrName>
                                          <p:attrName>ppt_y</p:attrName>
                                        </p:attrNameLst>
                                      </p:cBhvr>
                                    </p:animMotion>
                                    <p:animEffect transition="in" filter="fade">
                                      <p:cBhvr>
                                        <p:cTn id="25" dur="1000"/>
                                        <p:tgtEl>
                                          <p:spTgt spid="11"/>
                                        </p:tgtEl>
                                      </p:cBhvr>
                                    </p:animEffect>
                                  </p:childTnLst>
                                </p:cTn>
                              </p:par>
                            </p:childTnLst>
                          </p:cTn>
                        </p:par>
                        <p:par>
                          <p:cTn id="26" fill="hold">
                            <p:stCondLst>
                              <p:cond delay="3549"/>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p:bldP spid="12" grpId="0"/>
      <p:bldP spid="16"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p:nvPr/>
        </p:nvGrpSpPr>
        <p:grpSpPr>
          <a:xfrm>
            <a:off x="1505" y="2202579"/>
            <a:ext cx="12188990" cy="2419852"/>
            <a:chOff x="170694" y="177982"/>
            <a:chExt cx="3936004" cy="781165"/>
          </a:xfrm>
        </p:grpSpPr>
        <p:sp>
          <p:nvSpPr>
            <p:cNvPr id="44" name="等腰三角形 43"/>
            <p:cNvSpPr/>
            <p:nvPr/>
          </p:nvSpPr>
          <p:spPr>
            <a:xfrm>
              <a:off x="1233863" y="177982"/>
              <a:ext cx="355284" cy="35651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5" name="等腰三角形 44"/>
            <p:cNvSpPr/>
            <p:nvPr/>
          </p:nvSpPr>
          <p:spPr>
            <a:xfrm flipV="1">
              <a:off x="200258" y="602633"/>
              <a:ext cx="355284" cy="35651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8" name="文本框 6"/>
            <p:cNvSpPr txBox="1"/>
            <p:nvPr/>
          </p:nvSpPr>
          <p:spPr>
            <a:xfrm>
              <a:off x="650907" y="284178"/>
              <a:ext cx="569115" cy="559001"/>
            </a:xfrm>
            <a:prstGeom prst="rect">
              <a:avLst/>
            </a:prstGeom>
            <a:noFill/>
          </p:spPr>
          <p:txBody>
            <a:bodyPr wrap="square" lIns="91417" tIns="45708" rIns="91417" bIns="45708" rtlCol="0">
              <a:spAutoFit/>
            </a:bodyPr>
            <a:lstStyle/>
            <a:p>
              <a:r>
                <a:rPr lang="en-US" altLang="zh-CN" sz="10665" dirty="0">
                  <a:solidFill>
                    <a:schemeClr val="bg1">
                      <a:lumMod val="95000"/>
                    </a:schemeClr>
                  </a:solidFill>
                  <a:latin typeface="Impact" panose="020B0806030902050204" pitchFamily="34" charset="0"/>
                </a:rPr>
                <a:t>01</a:t>
              </a:r>
              <a:endParaRPr lang="zh-CN" altLang="en-US" sz="10665" dirty="0">
                <a:solidFill>
                  <a:schemeClr val="bg1">
                    <a:lumMod val="95000"/>
                  </a:schemeClr>
                </a:solidFill>
                <a:latin typeface="Impact" panose="020B0806030902050204" pitchFamily="34" charset="0"/>
              </a:endParaRPr>
            </a:p>
          </p:txBody>
        </p:sp>
      </p:grpSp>
      <p:sp>
        <p:nvSpPr>
          <p:cNvPr id="49" name="TextBox 48"/>
          <p:cNvSpPr txBox="1"/>
          <p:nvPr/>
        </p:nvSpPr>
        <p:spPr>
          <a:xfrm>
            <a:off x="3971159" y="2729195"/>
            <a:ext cx="6732215" cy="828675"/>
          </a:xfrm>
          <a:prstGeom prst="rect">
            <a:avLst/>
          </a:prstGeom>
          <a:noFill/>
        </p:spPr>
        <p:txBody>
          <a:bodyPr wrap="square" lIns="91422" tIns="45710" rIns="91422" bIns="45710"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年度工作内容概述</a:t>
            </a:r>
            <a:endParaRPr lang="en-GB" altLang="zh-CN" sz="48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971159" y="3597797"/>
            <a:ext cx="4099932" cy="419100"/>
          </a:xfrm>
          <a:prstGeom prst="rect">
            <a:avLst/>
          </a:prstGeom>
          <a:noFill/>
        </p:spPr>
        <p:txBody>
          <a:bodyPr wrap="square" lIns="91422" tIns="45710" rIns="91422" bIns="45710" rtlCol="0">
            <a:spAutoFit/>
          </a:bodyPr>
          <a:lstStyle/>
          <a:p>
            <a:pPr eaLnBrk="0" hangingPunct="0"/>
            <a:r>
              <a:rPr lang="zh-CN" altLang="en-US" sz="21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12335153" y="-219380"/>
            <a:ext cx="191974" cy="19199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algn="ctr"/>
            <a:endParaRPr lang="zh-CN" altLang="en-US" sz="2400"/>
          </a:p>
        </p:txBody>
      </p:sp>
      <p:pic>
        <p:nvPicPr>
          <p:cNvPr id="68"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00528" y="2003499"/>
            <a:ext cx="5128075" cy="3555599"/>
          </a:xfrm>
          <a:prstGeom prst="rect">
            <a:avLst/>
          </a:prstGeom>
          <a:noFill/>
          <a:ln w="19050" cmpd="sng">
            <a:solidFill>
              <a:srgbClr val="F2F2F2"/>
            </a:solidFill>
            <a:bevel/>
          </a:ln>
          <a:extLst>
            <a:ext uri="{909E8E84-426E-40DD-AFC4-6F175D3DCCD1}">
              <a14:hiddenFill xmlns:a14="http://schemas.microsoft.com/office/drawing/2010/main">
                <a:solidFill>
                  <a:srgbClr val="FFFFFF"/>
                </a:solidFill>
              </a14:hiddenFill>
            </a:ext>
          </a:extLst>
        </p:spPr>
      </p:pic>
      <p:grpSp>
        <p:nvGrpSpPr>
          <p:cNvPr id="3" name="组合 12"/>
          <p:cNvGrpSpPr/>
          <p:nvPr/>
        </p:nvGrpSpPr>
        <p:grpSpPr bwMode="auto">
          <a:xfrm>
            <a:off x="534838" y="1908258"/>
            <a:ext cx="3140887" cy="590485"/>
            <a:chOff x="0" y="0"/>
            <a:chExt cx="3141314" cy="590550"/>
          </a:xfrm>
        </p:grpSpPr>
        <p:sp>
          <p:nvSpPr>
            <p:cNvPr id="70" name="TextBox 1"/>
            <p:cNvSpPr>
              <a:spLocks noChangeArrowheads="1"/>
            </p:cNvSpPr>
            <p:nvPr/>
          </p:nvSpPr>
          <p:spPr bwMode="auto">
            <a:xfrm>
              <a:off x="0" y="0"/>
              <a:ext cx="391213" cy="52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en-US" sz="2800"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1</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71" name="直接连接符 15"/>
            <p:cNvSpPr>
              <a:spLocks noChangeShapeType="1"/>
            </p:cNvSpPr>
            <p:nvPr/>
          </p:nvSpPr>
          <p:spPr bwMode="auto">
            <a:xfrm flipH="1">
              <a:off x="0" y="0"/>
              <a:ext cx="590550" cy="590550"/>
            </a:xfrm>
            <a:prstGeom prst="line">
              <a:avLst/>
            </a:prstGeom>
            <a:noFill/>
            <a:ln w="9525" cap="flat" cmpd="sng">
              <a:solidFill>
                <a:schemeClr val="accent1"/>
              </a:solidFill>
              <a:bevel/>
            </a:ln>
            <a:extLst>
              <a:ext uri="{909E8E84-426E-40DD-AFC4-6F175D3DCCD1}">
                <a14:hiddenFill xmlns:a14="http://schemas.microsoft.com/office/drawing/2010/main">
                  <a:noFill/>
                </a14:hiddenFill>
              </a:ext>
            </a:ex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72" name="矩形 7"/>
            <p:cNvSpPr>
              <a:spLocks noChangeArrowheads="1"/>
            </p:cNvSpPr>
            <p:nvPr/>
          </p:nvSpPr>
          <p:spPr bwMode="auto">
            <a:xfrm>
              <a:off x="452437" y="95250"/>
              <a:ext cx="2688877" cy="37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经验分享</a:t>
              </a:r>
            </a:p>
          </p:txBody>
        </p:sp>
      </p:grpSp>
      <p:sp>
        <p:nvSpPr>
          <p:cNvPr id="73" name="矩形 8"/>
          <p:cNvSpPr>
            <a:spLocks noChangeArrowheads="1"/>
          </p:cNvSpPr>
          <p:nvPr/>
        </p:nvSpPr>
        <p:spPr bwMode="auto">
          <a:xfrm>
            <a:off x="987165" y="2486043"/>
            <a:ext cx="434391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0" tIns="45710" rIns="91420" bIns="45710">
            <a:spAutoFit/>
          </a:bodyPr>
          <a:lstStyle/>
          <a:p>
            <a:pPr algn="just">
              <a:lnSpc>
                <a:spcPct val="15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点击此处更换文本点击此处更换文本</a:t>
            </a:r>
          </a:p>
        </p:txBody>
      </p:sp>
      <p:grpSp>
        <p:nvGrpSpPr>
          <p:cNvPr id="4" name="组合 18"/>
          <p:cNvGrpSpPr/>
          <p:nvPr/>
        </p:nvGrpSpPr>
        <p:grpSpPr bwMode="auto">
          <a:xfrm>
            <a:off x="539599" y="3971778"/>
            <a:ext cx="1580429" cy="590485"/>
            <a:chOff x="0" y="0"/>
            <a:chExt cx="1580737" cy="590550"/>
          </a:xfrm>
        </p:grpSpPr>
        <p:sp>
          <p:nvSpPr>
            <p:cNvPr id="75" name="TextBox 10"/>
            <p:cNvSpPr>
              <a:spLocks noChangeArrowheads="1"/>
            </p:cNvSpPr>
            <p:nvPr/>
          </p:nvSpPr>
          <p:spPr bwMode="auto">
            <a:xfrm>
              <a:off x="0" y="0"/>
              <a:ext cx="391236" cy="522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en-US" sz="2800"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rPr>
                <a:t>2</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76" name="直接连接符 20"/>
            <p:cNvSpPr>
              <a:spLocks noChangeShapeType="1"/>
            </p:cNvSpPr>
            <p:nvPr/>
          </p:nvSpPr>
          <p:spPr bwMode="auto">
            <a:xfrm flipH="1">
              <a:off x="0" y="0"/>
              <a:ext cx="590550" cy="590550"/>
            </a:xfrm>
            <a:prstGeom prst="line">
              <a:avLst/>
            </a:prstGeom>
            <a:noFill/>
            <a:ln w="9525" cap="flat" cmpd="sng">
              <a:solidFill>
                <a:schemeClr val="accent1"/>
              </a:solidFill>
              <a:bevel/>
            </a:ln>
            <a:extLst>
              <a:ext uri="{909E8E84-426E-40DD-AFC4-6F175D3DCCD1}">
                <a14:hiddenFill xmlns:a14="http://schemas.microsoft.com/office/drawing/2010/main">
                  <a:noFill/>
                </a14:hiddenFill>
              </a:ext>
            </a:extLst>
          </p:spPr>
          <p:txBody>
            <a:bodyPr/>
            <a:lstStyle/>
            <a:p>
              <a:endParaRPr lang="zh-CN" altLang="en-US" sz="2400">
                <a:latin typeface="微软雅黑" panose="020B0503020204020204" pitchFamily="34" charset="-122"/>
                <a:ea typeface="微软雅黑" panose="020B0503020204020204" pitchFamily="34" charset="-122"/>
              </a:endParaRPr>
            </a:p>
          </p:txBody>
        </p:sp>
        <p:sp>
          <p:nvSpPr>
            <p:cNvPr id="77" name="矩形 12"/>
            <p:cNvSpPr>
              <a:spLocks noChangeArrowheads="1"/>
            </p:cNvSpPr>
            <p:nvPr/>
          </p:nvSpPr>
          <p:spPr bwMode="auto">
            <a:xfrm>
              <a:off x="447676" y="95250"/>
              <a:ext cx="1133061" cy="37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经验分享</a:t>
              </a:r>
            </a:p>
          </p:txBody>
        </p:sp>
      </p:grpSp>
      <p:sp>
        <p:nvSpPr>
          <p:cNvPr id="78" name="矩形 9"/>
          <p:cNvSpPr>
            <a:spLocks noChangeArrowheads="1"/>
          </p:cNvSpPr>
          <p:nvPr/>
        </p:nvSpPr>
        <p:spPr bwMode="auto">
          <a:xfrm>
            <a:off x="987165" y="4495595"/>
            <a:ext cx="4343915" cy="101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0" tIns="45710" rIns="91420" bIns="45710">
            <a:spAutoFit/>
          </a:bodyPr>
          <a:lstStyle/>
          <a:p>
            <a:pPr algn="just">
              <a:lnSpc>
                <a:spcPct val="150000"/>
              </a:lnSpc>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在这里输入内容文本在这里输入内容文本在这里输入内容文本在这里输入内容文本在这里输入内容文本在这里输入内容文本</a:t>
            </a: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500"/>
                            </p:stCondLst>
                            <p:childTnLst>
                              <p:par>
                                <p:cTn id="15" presetID="26" presetClass="emph" presetSubtype="0" fill="hold" nodeType="afterEffect">
                                  <p:stCondLst>
                                    <p:cond delay="0"/>
                                  </p:stCondLst>
                                  <p:childTnLst>
                                    <p:animEffect transition="out" filter="fade">
                                      <p:cBhvr>
                                        <p:cTn id="16" dur="500" tmFilter="0, 0; .2, .5; .8, .5; 1, 0"/>
                                        <p:tgtEl>
                                          <p:spTgt spid="68"/>
                                        </p:tgtEl>
                                      </p:cBhvr>
                                    </p:animEffect>
                                    <p:animScale>
                                      <p:cBhvr>
                                        <p:cTn id="17" dur="250" autoRev="1" fill="hold"/>
                                        <p:tgtEl>
                                          <p:spTgt spid="68"/>
                                        </p:tgtEl>
                                      </p:cBhvr>
                                      <p:by x="105000" y="105000"/>
                                    </p:animScale>
                                  </p:childTnLst>
                                </p:cTn>
                              </p:par>
                            </p:childTnLst>
                          </p:cTn>
                        </p:par>
                        <p:par>
                          <p:cTn id="18" fill="hold">
                            <p:stCondLst>
                              <p:cond delay="2000"/>
                            </p:stCondLst>
                            <p:childTnLst>
                              <p:par>
                                <p:cTn id="19" presetID="2" presetClass="entr" presetSubtype="2" decel="10000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1+#ppt_w/2"/>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decel="10000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p:cTn id="25" dur="500" fill="hold"/>
                                        <p:tgtEl>
                                          <p:spTgt spid="73"/>
                                        </p:tgtEl>
                                        <p:attrNameLst>
                                          <p:attrName>ppt_x</p:attrName>
                                        </p:attrNameLst>
                                      </p:cBhvr>
                                      <p:tavLst>
                                        <p:tav tm="0">
                                          <p:val>
                                            <p:strVal val="0-#ppt_w/2"/>
                                          </p:val>
                                        </p:tav>
                                        <p:tav tm="100000">
                                          <p:val>
                                            <p:strVal val="#ppt_x"/>
                                          </p:val>
                                        </p:tav>
                                      </p:tavLst>
                                    </p:anim>
                                    <p:anim calcmode="lin" valueType="num">
                                      <p:cBhvr>
                                        <p:cTn id="26" dur="500" fill="hold"/>
                                        <p:tgtEl>
                                          <p:spTgt spid="7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decel="10000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ppt_x</p:attrName>
                                        </p:attrNameLst>
                                      </p:cBhvr>
                                      <p:tavLst>
                                        <p:tav tm="0">
                                          <p:val>
                                            <p:strVal val="1+#ppt_w/2"/>
                                          </p:val>
                                        </p:tav>
                                        <p:tav tm="100000">
                                          <p:val>
                                            <p:strVal val="#ppt_x"/>
                                          </p:val>
                                        </p:tav>
                                      </p:tavLst>
                                    </p:anim>
                                    <p:anim calcmode="lin" valueType="num">
                                      <p:cBhvr>
                                        <p:cTn id="31" dur="50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8" decel="100000" fill="hold" grpId="0" nodeType="withEffect">
                                  <p:stCondLst>
                                    <p:cond delay="0"/>
                                  </p:stCondLst>
                                  <p:childTnLst>
                                    <p:set>
                                      <p:cBhvr>
                                        <p:cTn id="33" dur="1" fill="hold">
                                          <p:stCondLst>
                                            <p:cond delay="0"/>
                                          </p:stCondLst>
                                        </p:cTn>
                                        <p:tgtEl>
                                          <p:spTgt spid="78"/>
                                        </p:tgtEl>
                                        <p:attrNameLst>
                                          <p:attrName>style.visibility</p:attrName>
                                        </p:attrNameLst>
                                      </p:cBhvr>
                                      <p:to>
                                        <p:strVal val="visible"/>
                                      </p:to>
                                    </p:set>
                                    <p:anim calcmode="lin" valueType="num">
                                      <p:cBhvr>
                                        <p:cTn id="34" dur="500" fill="hold"/>
                                        <p:tgtEl>
                                          <p:spTgt spid="78"/>
                                        </p:tgtEl>
                                        <p:attrNameLst>
                                          <p:attrName>ppt_x</p:attrName>
                                        </p:attrNameLst>
                                      </p:cBhvr>
                                      <p:tavLst>
                                        <p:tav tm="0">
                                          <p:val>
                                            <p:strVal val="0-#ppt_w/2"/>
                                          </p:val>
                                        </p:tav>
                                        <p:tav tm="100000">
                                          <p:val>
                                            <p:strVal val="#ppt_x"/>
                                          </p:val>
                                        </p:tav>
                                      </p:tavLst>
                                    </p:anim>
                                    <p:anim calcmode="lin" valueType="num">
                                      <p:cBhvr>
                                        <p:cTn id="35" dur="500" fill="hold"/>
                                        <p:tgtEl>
                                          <p:spTgt spid="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3" grpId="0" bldLvl="0" autoUpdateAnimBg="0"/>
      <p:bldP spid="78"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1"/>
          <p:cNvGrpSpPr/>
          <p:nvPr/>
        </p:nvGrpSpPr>
        <p:grpSpPr>
          <a:xfrm>
            <a:off x="2027774" y="3084906"/>
            <a:ext cx="8744030" cy="1906501"/>
            <a:chOff x="2083919" y="2951366"/>
            <a:chExt cx="8746189" cy="1906384"/>
          </a:xfrm>
        </p:grpSpPr>
        <p:grpSp>
          <p:nvGrpSpPr>
            <p:cNvPr id="4" name="组合 12"/>
            <p:cNvGrpSpPr/>
            <p:nvPr/>
          </p:nvGrpSpPr>
          <p:grpSpPr>
            <a:xfrm>
              <a:off x="2083919" y="3613653"/>
              <a:ext cx="588770" cy="581811"/>
              <a:chOff x="1343863" y="2676902"/>
              <a:chExt cx="441577" cy="436358"/>
            </a:xfrm>
          </p:grpSpPr>
          <p:sp>
            <p:nvSpPr>
              <p:cNvPr id="35" name="Oval 11"/>
              <p:cNvSpPr>
                <a:spLocks noChangeArrowheads="1"/>
              </p:cNvSpPr>
              <p:nvPr/>
            </p:nvSpPr>
            <p:spPr bwMode="auto">
              <a:xfrm>
                <a:off x="1352188" y="2676902"/>
                <a:ext cx="433252" cy="436358"/>
              </a:xfrm>
              <a:prstGeom prst="ellipse">
                <a:avLst/>
              </a:prstGeom>
              <a:solidFill>
                <a:schemeClr val="accent1"/>
              </a:solidFill>
              <a:ln>
                <a:noFill/>
              </a:ln>
            </p:spPr>
            <p:txBody>
              <a:bodyPr vert="horz" wrap="square" lIns="162519" tIns="81259" rIns="162519" bIns="81259" numCol="1" anchor="t" anchorCtr="0" compatLnSpc="1"/>
              <a:lstStyle/>
              <a:p>
                <a:pPr defTabSz="913765" eaLnBrk="0" fontAlgn="base" hangingPunct="0">
                  <a:spcBef>
                    <a:spcPct val="0"/>
                  </a:spcBef>
                  <a:spcAft>
                    <a:spcPct val="0"/>
                  </a:spcAft>
                </a:pPr>
                <a:endParaRPr lang="zh-CN" altLang="en-US" sz="2400" dirty="0">
                  <a:solidFill>
                    <a:prstClr val="black"/>
                  </a:solidFill>
                </a:endParaRPr>
              </a:p>
            </p:txBody>
          </p:sp>
          <p:sp>
            <p:nvSpPr>
              <p:cNvPr id="36" name="矩形 35"/>
              <p:cNvSpPr/>
              <p:nvPr/>
            </p:nvSpPr>
            <p:spPr>
              <a:xfrm>
                <a:off x="1343863" y="2768084"/>
                <a:ext cx="394432" cy="237634"/>
              </a:xfrm>
              <a:prstGeom prst="rect">
                <a:avLst/>
              </a:prstGeom>
            </p:spPr>
            <p:txBody>
              <a:bodyPr wrap="none">
                <a:spAutoFit/>
              </a:bodyPr>
              <a:lstStyle/>
              <a:p>
                <a:pPr defTabSz="913765" eaLnBrk="0" fontAlgn="base" hangingPunct="0">
                  <a:spcBef>
                    <a:spcPct val="0"/>
                  </a:spcBef>
                  <a:spcAft>
                    <a:spcPct val="0"/>
                  </a:spcAft>
                </a:pPr>
                <a:r>
                  <a:rPr lang="en-US" altLang="zh-CN" sz="1465" dirty="0">
                    <a:solidFill>
                      <a:prstClr val="white"/>
                    </a:solidFill>
                    <a:latin typeface="Arial" panose="020B0604020202020204" pitchFamily="34" charset="0"/>
                    <a:ea typeface="微软雅黑" panose="020B0503020204020204" pitchFamily="34" charset="-122"/>
                    <a:cs typeface="Arial" panose="020B0604020202020204" pitchFamily="34" charset="0"/>
                  </a:rPr>
                  <a:t>Text</a:t>
                </a:r>
                <a:endParaRPr lang="zh-CN" altLang="en-US" sz="1465" dirty="0">
                  <a:solidFill>
                    <a:prstClr val="white"/>
                  </a:solidFill>
                </a:endParaRPr>
              </a:p>
            </p:txBody>
          </p:sp>
        </p:grpSp>
        <p:grpSp>
          <p:nvGrpSpPr>
            <p:cNvPr id="5" name="组合 13"/>
            <p:cNvGrpSpPr/>
            <p:nvPr/>
          </p:nvGrpSpPr>
          <p:grpSpPr>
            <a:xfrm>
              <a:off x="2866103" y="3522866"/>
              <a:ext cx="760669" cy="763384"/>
              <a:chOff x="1930502" y="2608812"/>
              <a:chExt cx="570502" cy="572538"/>
            </a:xfrm>
          </p:grpSpPr>
          <p:sp>
            <p:nvSpPr>
              <p:cNvPr id="33" name="Oval 12"/>
              <p:cNvSpPr>
                <a:spLocks noChangeArrowheads="1"/>
              </p:cNvSpPr>
              <p:nvPr/>
            </p:nvSpPr>
            <p:spPr bwMode="auto">
              <a:xfrm>
                <a:off x="1930502" y="2608812"/>
                <a:ext cx="570502" cy="572538"/>
              </a:xfrm>
              <a:prstGeom prst="ellipse">
                <a:avLst/>
              </a:prstGeom>
              <a:solidFill>
                <a:schemeClr val="accent1"/>
              </a:solidFill>
              <a:ln>
                <a:noFill/>
              </a:ln>
            </p:spPr>
            <p:txBody>
              <a:bodyPr vert="horz" wrap="square" lIns="162519" tIns="81259" rIns="162519" bIns="81259" numCol="1" anchor="t" anchorCtr="0" compatLnSpc="1"/>
              <a:lstStyle/>
              <a:p>
                <a:pPr defTabSz="913765" eaLnBrk="0" fontAlgn="base" hangingPunct="0">
                  <a:spcBef>
                    <a:spcPct val="0"/>
                  </a:spcBef>
                  <a:spcAft>
                    <a:spcPct val="0"/>
                  </a:spcAft>
                </a:pPr>
                <a:endParaRPr lang="zh-CN" altLang="en-US" sz="2400" dirty="0">
                  <a:solidFill>
                    <a:prstClr val="black"/>
                  </a:solidFill>
                </a:endParaRPr>
              </a:p>
            </p:txBody>
          </p:sp>
          <p:sp>
            <p:nvSpPr>
              <p:cNvPr id="34" name="矩形 33"/>
              <p:cNvSpPr/>
              <p:nvPr/>
            </p:nvSpPr>
            <p:spPr>
              <a:xfrm>
                <a:off x="2010613" y="2768084"/>
                <a:ext cx="394433" cy="237634"/>
              </a:xfrm>
              <a:prstGeom prst="rect">
                <a:avLst/>
              </a:prstGeom>
            </p:spPr>
            <p:txBody>
              <a:bodyPr wrap="none">
                <a:spAutoFit/>
              </a:bodyPr>
              <a:lstStyle/>
              <a:p>
                <a:pPr defTabSz="913765" eaLnBrk="0" fontAlgn="base" hangingPunct="0">
                  <a:spcBef>
                    <a:spcPct val="0"/>
                  </a:spcBef>
                  <a:spcAft>
                    <a:spcPct val="0"/>
                  </a:spcAft>
                </a:pPr>
                <a:r>
                  <a:rPr lang="en-US" altLang="zh-CN" sz="1465" dirty="0">
                    <a:solidFill>
                      <a:prstClr val="white"/>
                    </a:solidFill>
                    <a:latin typeface="Arial" panose="020B0604020202020204" pitchFamily="34" charset="0"/>
                    <a:ea typeface="微软雅黑" panose="020B0503020204020204" pitchFamily="34" charset="-122"/>
                    <a:cs typeface="Arial" panose="020B0604020202020204" pitchFamily="34" charset="0"/>
                  </a:rPr>
                  <a:t>Text</a:t>
                </a:r>
                <a:endParaRPr lang="zh-CN" altLang="en-US" sz="1465" dirty="0">
                  <a:solidFill>
                    <a:prstClr val="white"/>
                  </a:solidFill>
                </a:endParaRPr>
              </a:p>
            </p:txBody>
          </p:sp>
        </p:grpSp>
        <p:grpSp>
          <p:nvGrpSpPr>
            <p:cNvPr id="6" name="组合 14"/>
            <p:cNvGrpSpPr/>
            <p:nvPr/>
          </p:nvGrpSpPr>
          <p:grpSpPr>
            <a:xfrm>
              <a:off x="3820189" y="3508006"/>
              <a:ext cx="790283" cy="793104"/>
              <a:chOff x="2646066" y="2597667"/>
              <a:chExt cx="592712" cy="594828"/>
            </a:xfrm>
          </p:grpSpPr>
          <p:sp>
            <p:nvSpPr>
              <p:cNvPr id="31" name="Oval 13"/>
              <p:cNvSpPr>
                <a:spLocks noChangeArrowheads="1"/>
              </p:cNvSpPr>
              <p:nvPr/>
            </p:nvSpPr>
            <p:spPr bwMode="auto">
              <a:xfrm>
                <a:off x="2646066" y="2597667"/>
                <a:ext cx="592712" cy="594828"/>
              </a:xfrm>
              <a:prstGeom prst="ellipse">
                <a:avLst/>
              </a:prstGeom>
              <a:solidFill>
                <a:schemeClr val="accent1"/>
              </a:solidFill>
              <a:ln>
                <a:noFill/>
              </a:ln>
            </p:spPr>
            <p:txBody>
              <a:bodyPr vert="horz" wrap="square" lIns="162519" tIns="81259" rIns="162519" bIns="81259" numCol="1" anchor="t" anchorCtr="0" compatLnSpc="1"/>
              <a:lstStyle/>
              <a:p>
                <a:pPr defTabSz="913765" eaLnBrk="0" fontAlgn="base" hangingPunct="0">
                  <a:spcBef>
                    <a:spcPct val="0"/>
                  </a:spcBef>
                  <a:spcAft>
                    <a:spcPct val="0"/>
                  </a:spcAft>
                </a:pPr>
                <a:endParaRPr lang="zh-CN" altLang="en-US" sz="2400" dirty="0">
                  <a:solidFill>
                    <a:prstClr val="black"/>
                  </a:solidFill>
                </a:endParaRPr>
              </a:p>
            </p:txBody>
          </p:sp>
          <p:sp>
            <p:nvSpPr>
              <p:cNvPr id="32" name="矩形 31"/>
              <p:cNvSpPr/>
              <p:nvPr/>
            </p:nvSpPr>
            <p:spPr>
              <a:xfrm>
                <a:off x="2696413" y="2749034"/>
                <a:ext cx="463505" cy="283828"/>
              </a:xfrm>
              <a:prstGeom prst="rect">
                <a:avLst/>
              </a:prstGeom>
            </p:spPr>
            <p:txBody>
              <a:bodyPr wrap="none">
                <a:spAutoFit/>
              </a:bodyPr>
              <a:lstStyle/>
              <a:p>
                <a:pPr defTabSz="913765" eaLnBrk="0" fontAlgn="base" hangingPunct="0">
                  <a:spcBef>
                    <a:spcPct val="0"/>
                  </a:spcBef>
                  <a:spcAft>
                    <a:spcPct val="0"/>
                  </a:spcAft>
                </a:pPr>
                <a:r>
                  <a:rPr lang="en-US" altLang="zh-CN" sz="1865" dirty="0">
                    <a:solidFill>
                      <a:prstClr val="white"/>
                    </a:solidFill>
                    <a:latin typeface="Arial" panose="020B0604020202020204" pitchFamily="34" charset="0"/>
                    <a:ea typeface="微软雅黑" panose="020B0503020204020204" pitchFamily="34" charset="-122"/>
                    <a:cs typeface="Arial" panose="020B0604020202020204" pitchFamily="34" charset="0"/>
                  </a:rPr>
                  <a:t>Text</a:t>
                </a:r>
                <a:endParaRPr lang="zh-CN" altLang="en-US" sz="1865" dirty="0">
                  <a:solidFill>
                    <a:prstClr val="white"/>
                  </a:solidFill>
                </a:endParaRPr>
              </a:p>
            </p:txBody>
          </p:sp>
        </p:grpSp>
        <p:grpSp>
          <p:nvGrpSpPr>
            <p:cNvPr id="7" name="组合 15"/>
            <p:cNvGrpSpPr/>
            <p:nvPr/>
          </p:nvGrpSpPr>
          <p:grpSpPr>
            <a:xfrm>
              <a:off x="4803885" y="3421266"/>
              <a:ext cx="963146" cy="966584"/>
              <a:chOff x="3383840" y="2532612"/>
              <a:chExt cx="722360" cy="724938"/>
            </a:xfrm>
          </p:grpSpPr>
          <p:sp>
            <p:nvSpPr>
              <p:cNvPr id="29" name="Oval 14"/>
              <p:cNvSpPr>
                <a:spLocks noChangeArrowheads="1"/>
              </p:cNvSpPr>
              <p:nvPr/>
            </p:nvSpPr>
            <p:spPr bwMode="auto">
              <a:xfrm>
                <a:off x="3383840" y="2532612"/>
                <a:ext cx="722360" cy="724938"/>
              </a:xfrm>
              <a:prstGeom prst="ellipse">
                <a:avLst/>
              </a:prstGeom>
              <a:solidFill>
                <a:schemeClr val="accent2"/>
              </a:solidFill>
              <a:ln>
                <a:noFill/>
              </a:ln>
            </p:spPr>
            <p:txBody>
              <a:bodyPr vert="horz" wrap="square" lIns="162519" tIns="81259" rIns="162519" bIns="81259" numCol="1" anchor="t" anchorCtr="0" compatLnSpc="1"/>
              <a:lstStyle/>
              <a:p>
                <a:pPr defTabSz="913765" eaLnBrk="0" fontAlgn="base" hangingPunct="0">
                  <a:spcBef>
                    <a:spcPct val="0"/>
                  </a:spcBef>
                  <a:spcAft>
                    <a:spcPct val="0"/>
                  </a:spcAft>
                </a:pPr>
                <a:endParaRPr lang="zh-CN" altLang="en-US" sz="2400" dirty="0">
                  <a:solidFill>
                    <a:prstClr val="black"/>
                  </a:solidFill>
                </a:endParaRPr>
              </a:p>
            </p:txBody>
          </p:sp>
          <p:sp>
            <p:nvSpPr>
              <p:cNvPr id="30" name="矩形 29"/>
              <p:cNvSpPr/>
              <p:nvPr/>
            </p:nvSpPr>
            <p:spPr>
              <a:xfrm>
                <a:off x="3440173" y="2720331"/>
                <a:ext cx="555921" cy="345260"/>
              </a:xfrm>
              <a:prstGeom prst="rect">
                <a:avLst/>
              </a:prstGeom>
            </p:spPr>
            <p:txBody>
              <a:bodyPr wrap="none">
                <a:spAutoFit/>
              </a:bodyPr>
              <a:lstStyle/>
              <a:p>
                <a:pPr defTabSz="913765" eaLnBrk="0" fontAlgn="base" hangingPunct="0">
                  <a:spcBef>
                    <a:spcPct val="0"/>
                  </a:spcBef>
                  <a:spcAft>
                    <a:spcPct val="0"/>
                  </a:spcAft>
                </a:pPr>
                <a:r>
                  <a:rPr lang="en-US" altLang="zh-CN" sz="2400" dirty="0">
                    <a:solidFill>
                      <a:prstClr val="white"/>
                    </a:solidFill>
                    <a:latin typeface="Arial" panose="020B0604020202020204" pitchFamily="34" charset="0"/>
                    <a:ea typeface="微软雅黑" panose="020B0503020204020204" pitchFamily="34" charset="-122"/>
                    <a:cs typeface="Arial" panose="020B0604020202020204" pitchFamily="34" charset="0"/>
                  </a:rPr>
                  <a:t>Text</a:t>
                </a:r>
                <a:endParaRPr lang="zh-CN" altLang="en-US" sz="2400" dirty="0">
                  <a:solidFill>
                    <a:prstClr val="white"/>
                  </a:solidFill>
                </a:endParaRPr>
              </a:p>
            </p:txBody>
          </p:sp>
        </p:grpSp>
        <p:grpSp>
          <p:nvGrpSpPr>
            <p:cNvPr id="8" name="组合 16"/>
            <p:cNvGrpSpPr/>
            <p:nvPr/>
          </p:nvGrpSpPr>
          <p:grpSpPr>
            <a:xfrm>
              <a:off x="5960448" y="3332928"/>
              <a:ext cx="1139194" cy="1143261"/>
              <a:chOff x="4251262" y="2466358"/>
              <a:chExt cx="854396" cy="857446"/>
            </a:xfrm>
          </p:grpSpPr>
          <p:sp>
            <p:nvSpPr>
              <p:cNvPr id="26" name="Oval 15"/>
              <p:cNvSpPr>
                <a:spLocks noChangeArrowheads="1"/>
              </p:cNvSpPr>
              <p:nvPr/>
            </p:nvSpPr>
            <p:spPr bwMode="auto">
              <a:xfrm>
                <a:off x="4251262" y="2466358"/>
                <a:ext cx="854396" cy="857446"/>
              </a:xfrm>
              <a:prstGeom prst="ellipse">
                <a:avLst/>
              </a:prstGeom>
              <a:solidFill>
                <a:schemeClr val="accent3"/>
              </a:solidFill>
              <a:ln>
                <a:noFill/>
              </a:ln>
            </p:spPr>
            <p:txBody>
              <a:bodyPr vert="horz" wrap="square" lIns="162519" tIns="81259" rIns="162519" bIns="81259" numCol="1" anchor="t" anchorCtr="0" compatLnSpc="1"/>
              <a:lstStyle/>
              <a:p>
                <a:pPr defTabSz="913765" eaLnBrk="0" fontAlgn="base" hangingPunct="0">
                  <a:spcBef>
                    <a:spcPct val="0"/>
                  </a:spcBef>
                  <a:spcAft>
                    <a:spcPct val="0"/>
                  </a:spcAft>
                </a:pPr>
                <a:endParaRPr lang="zh-CN" altLang="en-US" sz="2400" dirty="0">
                  <a:solidFill>
                    <a:prstClr val="black"/>
                  </a:solidFill>
                </a:endParaRPr>
              </a:p>
            </p:txBody>
          </p:sp>
          <p:sp>
            <p:nvSpPr>
              <p:cNvPr id="27" name="矩形 26"/>
              <p:cNvSpPr/>
              <p:nvPr/>
            </p:nvSpPr>
            <p:spPr>
              <a:xfrm>
                <a:off x="4401388" y="2653784"/>
                <a:ext cx="463506" cy="283828"/>
              </a:xfrm>
              <a:prstGeom prst="rect">
                <a:avLst/>
              </a:prstGeom>
            </p:spPr>
            <p:txBody>
              <a:bodyPr wrap="none">
                <a:spAutoFit/>
              </a:bodyPr>
              <a:lstStyle/>
              <a:p>
                <a:pPr defTabSz="913765" eaLnBrk="0" fontAlgn="base" hangingPunct="0">
                  <a:spcBef>
                    <a:spcPct val="0"/>
                  </a:spcBef>
                  <a:spcAft>
                    <a:spcPct val="0"/>
                  </a:spcAft>
                </a:pPr>
                <a:r>
                  <a:rPr lang="en-US" altLang="zh-CN" sz="1865" dirty="0">
                    <a:solidFill>
                      <a:prstClr val="white"/>
                    </a:solidFill>
                    <a:latin typeface="Arial" panose="020B0604020202020204" pitchFamily="34" charset="0"/>
                    <a:ea typeface="微软雅黑" panose="020B0503020204020204" pitchFamily="34" charset="-122"/>
                    <a:cs typeface="Arial" panose="020B0604020202020204" pitchFamily="34" charset="0"/>
                  </a:rPr>
                  <a:t>Text</a:t>
                </a:r>
                <a:endParaRPr lang="zh-CN" altLang="en-US" sz="1865" dirty="0">
                  <a:solidFill>
                    <a:prstClr val="white"/>
                  </a:solidFill>
                </a:endParaRPr>
              </a:p>
            </p:txBody>
          </p:sp>
          <p:sp>
            <p:nvSpPr>
              <p:cNvPr id="28" name="矩形 27"/>
              <p:cNvSpPr/>
              <p:nvPr/>
            </p:nvSpPr>
            <p:spPr>
              <a:xfrm>
                <a:off x="4401388" y="2882384"/>
                <a:ext cx="533532" cy="283828"/>
              </a:xfrm>
              <a:prstGeom prst="rect">
                <a:avLst/>
              </a:prstGeom>
            </p:spPr>
            <p:txBody>
              <a:bodyPr wrap="none">
                <a:spAutoFit/>
              </a:bodyPr>
              <a:lstStyle/>
              <a:p>
                <a:pPr defTabSz="913765" eaLnBrk="0" fontAlgn="base" hangingPunct="0">
                  <a:spcBef>
                    <a:spcPct val="0"/>
                  </a:spcBef>
                  <a:spcAft>
                    <a:spcPct val="0"/>
                  </a:spcAft>
                </a:pPr>
                <a:r>
                  <a:rPr lang="en-US" altLang="zh-CN" sz="1865" dirty="0">
                    <a:solidFill>
                      <a:prstClr val="white"/>
                    </a:solidFill>
                    <a:latin typeface="Arial" panose="020B0604020202020204" pitchFamily="34" charset="0"/>
                    <a:ea typeface="微软雅黑" panose="020B0503020204020204" pitchFamily="34" charset="-122"/>
                    <a:cs typeface="Arial" panose="020B0604020202020204" pitchFamily="34" charset="0"/>
                  </a:rPr>
                  <a:t>2013</a:t>
                </a:r>
                <a:endParaRPr lang="zh-CN" altLang="en-US" sz="1865" dirty="0">
                  <a:solidFill>
                    <a:prstClr val="white"/>
                  </a:solidFill>
                </a:endParaRPr>
              </a:p>
            </p:txBody>
          </p:sp>
        </p:grpSp>
        <p:grpSp>
          <p:nvGrpSpPr>
            <p:cNvPr id="12" name="组合 17"/>
            <p:cNvGrpSpPr/>
            <p:nvPr/>
          </p:nvGrpSpPr>
          <p:grpSpPr>
            <a:xfrm>
              <a:off x="7293060" y="3179966"/>
              <a:ext cx="1444029" cy="1449184"/>
              <a:chOff x="5250720" y="2351637"/>
              <a:chExt cx="1083022" cy="1086888"/>
            </a:xfrm>
          </p:grpSpPr>
          <p:sp>
            <p:nvSpPr>
              <p:cNvPr id="23" name="Oval 16"/>
              <p:cNvSpPr>
                <a:spLocks noChangeArrowheads="1"/>
              </p:cNvSpPr>
              <p:nvPr/>
            </p:nvSpPr>
            <p:spPr bwMode="auto">
              <a:xfrm>
                <a:off x="5250720" y="2351637"/>
                <a:ext cx="1083022" cy="1086888"/>
              </a:xfrm>
              <a:prstGeom prst="ellipse">
                <a:avLst/>
              </a:prstGeom>
              <a:solidFill>
                <a:schemeClr val="accent4"/>
              </a:solidFill>
              <a:ln>
                <a:noFill/>
              </a:ln>
            </p:spPr>
            <p:txBody>
              <a:bodyPr vert="horz" wrap="square" lIns="162519" tIns="81259" rIns="162519" bIns="81259" numCol="1" anchor="t" anchorCtr="0" compatLnSpc="1"/>
              <a:lstStyle/>
              <a:p>
                <a:pPr defTabSz="913765" eaLnBrk="0" fontAlgn="base" hangingPunct="0">
                  <a:spcBef>
                    <a:spcPct val="0"/>
                  </a:spcBef>
                  <a:spcAft>
                    <a:spcPct val="0"/>
                  </a:spcAft>
                </a:pPr>
                <a:endParaRPr lang="zh-CN" altLang="en-US" sz="2400" dirty="0">
                  <a:solidFill>
                    <a:prstClr val="black"/>
                  </a:solidFill>
                </a:endParaRPr>
              </a:p>
            </p:txBody>
          </p:sp>
          <p:sp>
            <p:nvSpPr>
              <p:cNvPr id="24" name="矩形 23"/>
              <p:cNvSpPr/>
              <p:nvPr/>
            </p:nvSpPr>
            <p:spPr>
              <a:xfrm>
                <a:off x="5515813" y="2653784"/>
                <a:ext cx="463506" cy="283828"/>
              </a:xfrm>
              <a:prstGeom prst="rect">
                <a:avLst/>
              </a:prstGeom>
            </p:spPr>
            <p:txBody>
              <a:bodyPr wrap="none">
                <a:spAutoFit/>
              </a:bodyPr>
              <a:lstStyle/>
              <a:p>
                <a:pPr defTabSz="913765" eaLnBrk="0" fontAlgn="base" hangingPunct="0">
                  <a:spcBef>
                    <a:spcPct val="0"/>
                  </a:spcBef>
                  <a:spcAft>
                    <a:spcPct val="0"/>
                  </a:spcAft>
                </a:pPr>
                <a:r>
                  <a:rPr lang="en-US" altLang="zh-CN" sz="1865" dirty="0">
                    <a:solidFill>
                      <a:prstClr val="white"/>
                    </a:solidFill>
                    <a:latin typeface="Arial" panose="020B0604020202020204" pitchFamily="34" charset="0"/>
                    <a:ea typeface="微软雅黑" panose="020B0503020204020204" pitchFamily="34" charset="-122"/>
                    <a:cs typeface="Arial" panose="020B0604020202020204" pitchFamily="34" charset="0"/>
                  </a:rPr>
                  <a:t>Text</a:t>
                </a:r>
                <a:endParaRPr lang="zh-CN" altLang="en-US" sz="1865" dirty="0">
                  <a:solidFill>
                    <a:prstClr val="white"/>
                  </a:solidFill>
                </a:endParaRPr>
              </a:p>
            </p:txBody>
          </p:sp>
          <p:sp>
            <p:nvSpPr>
              <p:cNvPr id="25" name="矩形 24"/>
              <p:cNvSpPr/>
              <p:nvPr/>
            </p:nvSpPr>
            <p:spPr>
              <a:xfrm>
                <a:off x="5501125" y="2882384"/>
                <a:ext cx="533532" cy="283828"/>
              </a:xfrm>
              <a:prstGeom prst="rect">
                <a:avLst/>
              </a:prstGeom>
            </p:spPr>
            <p:txBody>
              <a:bodyPr wrap="none">
                <a:spAutoFit/>
              </a:bodyPr>
              <a:lstStyle/>
              <a:p>
                <a:pPr defTabSz="913765" eaLnBrk="0" fontAlgn="base" hangingPunct="0">
                  <a:spcBef>
                    <a:spcPct val="0"/>
                  </a:spcBef>
                  <a:spcAft>
                    <a:spcPct val="0"/>
                  </a:spcAft>
                </a:pPr>
                <a:r>
                  <a:rPr lang="en-US" altLang="zh-CN" sz="1865" dirty="0">
                    <a:solidFill>
                      <a:prstClr val="white"/>
                    </a:solidFill>
                    <a:latin typeface="Arial" panose="020B0604020202020204" pitchFamily="34" charset="0"/>
                    <a:ea typeface="微软雅黑" panose="020B0503020204020204" pitchFamily="34" charset="-122"/>
                    <a:cs typeface="Arial" panose="020B0604020202020204" pitchFamily="34" charset="0"/>
                  </a:rPr>
                  <a:t>2014</a:t>
                </a:r>
                <a:endParaRPr lang="zh-CN" altLang="en-US" sz="1865" dirty="0">
                  <a:solidFill>
                    <a:prstClr val="white"/>
                  </a:solidFill>
                </a:endParaRPr>
              </a:p>
            </p:txBody>
          </p:sp>
        </p:grpSp>
        <p:grpSp>
          <p:nvGrpSpPr>
            <p:cNvPr id="13" name="组合 18"/>
            <p:cNvGrpSpPr/>
            <p:nvPr/>
          </p:nvGrpSpPr>
          <p:grpSpPr>
            <a:xfrm>
              <a:off x="8930505" y="2951366"/>
              <a:ext cx="1899603" cy="1906384"/>
              <a:chOff x="6478804" y="2180187"/>
              <a:chExt cx="1424702" cy="1429788"/>
            </a:xfrm>
          </p:grpSpPr>
          <p:sp>
            <p:nvSpPr>
              <p:cNvPr id="20" name="Oval 17"/>
              <p:cNvSpPr>
                <a:spLocks noChangeArrowheads="1"/>
              </p:cNvSpPr>
              <p:nvPr/>
            </p:nvSpPr>
            <p:spPr bwMode="auto">
              <a:xfrm>
                <a:off x="6478804" y="2180187"/>
                <a:ext cx="1424702" cy="1429788"/>
              </a:xfrm>
              <a:prstGeom prst="ellipse">
                <a:avLst/>
              </a:prstGeom>
              <a:solidFill>
                <a:schemeClr val="accent1"/>
              </a:solidFill>
              <a:ln>
                <a:noFill/>
              </a:ln>
            </p:spPr>
            <p:txBody>
              <a:bodyPr vert="horz" wrap="square" lIns="162519" tIns="81259" rIns="162519" bIns="81259" numCol="1" anchor="t" anchorCtr="0" compatLnSpc="1"/>
              <a:lstStyle/>
              <a:p>
                <a:pPr defTabSz="913765" eaLnBrk="0" fontAlgn="base" hangingPunct="0">
                  <a:spcBef>
                    <a:spcPct val="0"/>
                  </a:spcBef>
                  <a:spcAft>
                    <a:spcPct val="0"/>
                  </a:spcAft>
                </a:pPr>
                <a:endParaRPr lang="zh-CN" altLang="en-US" sz="2400" dirty="0">
                  <a:solidFill>
                    <a:prstClr val="black"/>
                  </a:solidFill>
                </a:endParaRPr>
              </a:p>
            </p:txBody>
          </p:sp>
          <p:sp>
            <p:nvSpPr>
              <p:cNvPr id="21" name="矩形 20"/>
              <p:cNvSpPr/>
              <p:nvPr/>
            </p:nvSpPr>
            <p:spPr>
              <a:xfrm>
                <a:off x="6951268" y="2653784"/>
                <a:ext cx="463506" cy="283828"/>
              </a:xfrm>
              <a:prstGeom prst="rect">
                <a:avLst/>
              </a:prstGeom>
            </p:spPr>
            <p:txBody>
              <a:bodyPr wrap="none">
                <a:spAutoFit/>
              </a:bodyPr>
              <a:lstStyle/>
              <a:p>
                <a:pPr defTabSz="913765" eaLnBrk="0" fontAlgn="base" hangingPunct="0">
                  <a:spcBef>
                    <a:spcPct val="0"/>
                  </a:spcBef>
                  <a:spcAft>
                    <a:spcPct val="0"/>
                  </a:spcAft>
                </a:pPr>
                <a:r>
                  <a:rPr lang="en-US" altLang="zh-CN" sz="1865" dirty="0">
                    <a:solidFill>
                      <a:prstClr val="white"/>
                    </a:solidFill>
                    <a:latin typeface="Arial" panose="020B0604020202020204" pitchFamily="34" charset="0"/>
                    <a:ea typeface="微软雅黑" panose="020B0503020204020204" pitchFamily="34" charset="-122"/>
                    <a:cs typeface="Arial" panose="020B0604020202020204" pitchFamily="34" charset="0"/>
                  </a:rPr>
                  <a:t>Text</a:t>
                </a:r>
                <a:endParaRPr lang="zh-CN" altLang="en-US" sz="1865" dirty="0">
                  <a:solidFill>
                    <a:prstClr val="white"/>
                  </a:solidFill>
                </a:endParaRPr>
              </a:p>
            </p:txBody>
          </p:sp>
          <p:sp>
            <p:nvSpPr>
              <p:cNvPr id="22" name="矩形 21"/>
              <p:cNvSpPr/>
              <p:nvPr/>
            </p:nvSpPr>
            <p:spPr>
              <a:xfrm>
                <a:off x="6910825" y="2882384"/>
                <a:ext cx="590696" cy="315258"/>
              </a:xfrm>
              <a:prstGeom prst="rect">
                <a:avLst/>
              </a:prstGeom>
            </p:spPr>
            <p:txBody>
              <a:bodyPr wrap="none">
                <a:spAutoFit/>
              </a:bodyPr>
              <a:lstStyle/>
              <a:p>
                <a:pPr defTabSz="913765" eaLnBrk="0" fontAlgn="base" hangingPunct="0">
                  <a:spcBef>
                    <a:spcPct val="0"/>
                  </a:spcBef>
                  <a:spcAft>
                    <a:spcPct val="0"/>
                  </a:spcAft>
                </a:pPr>
                <a:r>
                  <a:rPr lang="en-US" altLang="zh-CN" sz="2135" dirty="0">
                    <a:solidFill>
                      <a:prstClr val="white"/>
                    </a:solidFill>
                    <a:latin typeface="Arial" panose="020B0604020202020204" pitchFamily="34" charset="0"/>
                    <a:ea typeface="微软雅黑" panose="020B0503020204020204" pitchFamily="34" charset="-122"/>
                    <a:cs typeface="Arial" panose="020B0604020202020204" pitchFamily="34" charset="0"/>
                  </a:rPr>
                  <a:t>2015</a:t>
                </a:r>
                <a:endParaRPr lang="zh-CN" altLang="en-US" sz="2135" dirty="0">
                  <a:solidFill>
                    <a:prstClr val="white"/>
                  </a:solidFill>
                </a:endParaRPr>
              </a:p>
            </p:txBody>
          </p:sp>
        </p:grpSp>
      </p:grpSp>
      <p:grpSp>
        <p:nvGrpSpPr>
          <p:cNvPr id="14" name="组合 36"/>
          <p:cNvGrpSpPr/>
          <p:nvPr/>
        </p:nvGrpSpPr>
        <p:grpSpPr>
          <a:xfrm>
            <a:off x="1922885" y="1988086"/>
            <a:ext cx="7478957" cy="1644338"/>
            <a:chOff x="1979004" y="1854614"/>
            <a:chExt cx="7480804" cy="1644236"/>
          </a:xfrm>
        </p:grpSpPr>
        <p:sp>
          <p:nvSpPr>
            <p:cNvPr id="38" name="任意多边形 37"/>
            <p:cNvSpPr/>
            <p:nvPr/>
          </p:nvSpPr>
          <p:spPr>
            <a:xfrm>
              <a:off x="2755901" y="2965450"/>
              <a:ext cx="469900" cy="533400"/>
            </a:xfrm>
            <a:custGeom>
              <a:avLst/>
              <a:gdLst>
                <a:gd name="connsiteX0" fmla="*/ 352425 w 352425"/>
                <a:gd name="connsiteY0" fmla="*/ 400050 h 400050"/>
                <a:gd name="connsiteX1" fmla="*/ 0 w 352425"/>
                <a:gd name="connsiteY1" fmla="*/ 0 h 400050"/>
              </a:gdLst>
              <a:ahLst/>
              <a:cxnLst>
                <a:cxn ang="0">
                  <a:pos x="connsiteX0" y="connsiteY0"/>
                </a:cxn>
                <a:cxn ang="0">
                  <a:pos x="connsiteX1" y="connsiteY1"/>
                </a:cxn>
              </a:cxnLst>
              <a:rect l="l" t="t" r="r" b="b"/>
              <a:pathLst>
                <a:path w="352425" h="400050">
                  <a:moveTo>
                    <a:pt x="352425" y="400050"/>
                  </a:moveTo>
                  <a:lnTo>
                    <a:pt x="0" y="0"/>
                  </a:lnTo>
                </a:path>
              </a:pathLst>
            </a:custGeom>
            <a:noFill/>
            <a:ln w="6350">
              <a:solidFill>
                <a:schemeClr val="tx1">
                  <a:lumMod val="25000"/>
                  <a:lumOff val="75000"/>
                </a:schemeClr>
              </a:solidFill>
              <a:prstDash val="dash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eaLnBrk="0" fontAlgn="base" hangingPunct="0">
                <a:spcBef>
                  <a:spcPct val="0"/>
                </a:spcBef>
                <a:spcAft>
                  <a:spcPct val="0"/>
                </a:spcAft>
              </a:pPr>
              <a:endParaRPr lang="zh-CN" altLang="en-US" sz="2400" dirty="0">
                <a:solidFill>
                  <a:prstClr val="white"/>
                </a:solidFill>
              </a:endParaRPr>
            </a:p>
          </p:txBody>
        </p:sp>
        <p:sp>
          <p:nvSpPr>
            <p:cNvPr id="39" name="任意多边形 38"/>
            <p:cNvSpPr/>
            <p:nvPr/>
          </p:nvSpPr>
          <p:spPr>
            <a:xfrm>
              <a:off x="4838701" y="2965450"/>
              <a:ext cx="469900" cy="533400"/>
            </a:xfrm>
            <a:custGeom>
              <a:avLst/>
              <a:gdLst>
                <a:gd name="connsiteX0" fmla="*/ 352425 w 352425"/>
                <a:gd name="connsiteY0" fmla="*/ 400050 h 400050"/>
                <a:gd name="connsiteX1" fmla="*/ 0 w 352425"/>
                <a:gd name="connsiteY1" fmla="*/ 0 h 400050"/>
              </a:gdLst>
              <a:ahLst/>
              <a:cxnLst>
                <a:cxn ang="0">
                  <a:pos x="connsiteX0" y="connsiteY0"/>
                </a:cxn>
                <a:cxn ang="0">
                  <a:pos x="connsiteX1" y="connsiteY1"/>
                </a:cxn>
              </a:cxnLst>
              <a:rect l="l" t="t" r="r" b="b"/>
              <a:pathLst>
                <a:path w="352425" h="400050">
                  <a:moveTo>
                    <a:pt x="352425" y="400050"/>
                  </a:moveTo>
                  <a:lnTo>
                    <a:pt x="0" y="0"/>
                  </a:lnTo>
                </a:path>
              </a:pathLst>
            </a:custGeom>
            <a:noFill/>
            <a:ln w="6350">
              <a:solidFill>
                <a:schemeClr val="tx1">
                  <a:lumMod val="25000"/>
                  <a:lumOff val="75000"/>
                </a:schemeClr>
              </a:solidFill>
              <a:prstDash val="dash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eaLnBrk="0" fontAlgn="base" hangingPunct="0">
                <a:spcBef>
                  <a:spcPct val="0"/>
                </a:spcBef>
                <a:spcAft>
                  <a:spcPct val="0"/>
                </a:spcAft>
              </a:pPr>
              <a:endParaRPr lang="zh-CN" altLang="en-US" sz="2400" dirty="0">
                <a:solidFill>
                  <a:prstClr val="white"/>
                </a:solidFill>
              </a:endParaRPr>
            </a:p>
          </p:txBody>
        </p:sp>
        <p:sp>
          <p:nvSpPr>
            <p:cNvPr id="40" name="任意多边形 39"/>
            <p:cNvSpPr/>
            <p:nvPr/>
          </p:nvSpPr>
          <p:spPr>
            <a:xfrm>
              <a:off x="7518401" y="2965450"/>
              <a:ext cx="469900" cy="533400"/>
            </a:xfrm>
            <a:custGeom>
              <a:avLst/>
              <a:gdLst>
                <a:gd name="connsiteX0" fmla="*/ 352425 w 352425"/>
                <a:gd name="connsiteY0" fmla="*/ 400050 h 400050"/>
                <a:gd name="connsiteX1" fmla="*/ 0 w 352425"/>
                <a:gd name="connsiteY1" fmla="*/ 0 h 400050"/>
              </a:gdLst>
              <a:ahLst/>
              <a:cxnLst>
                <a:cxn ang="0">
                  <a:pos x="connsiteX0" y="connsiteY0"/>
                </a:cxn>
                <a:cxn ang="0">
                  <a:pos x="connsiteX1" y="connsiteY1"/>
                </a:cxn>
              </a:cxnLst>
              <a:rect l="l" t="t" r="r" b="b"/>
              <a:pathLst>
                <a:path w="352425" h="400050">
                  <a:moveTo>
                    <a:pt x="352425" y="400050"/>
                  </a:moveTo>
                  <a:lnTo>
                    <a:pt x="0" y="0"/>
                  </a:lnTo>
                </a:path>
              </a:pathLst>
            </a:custGeom>
            <a:noFill/>
            <a:ln w="6350">
              <a:solidFill>
                <a:schemeClr val="tx1">
                  <a:lumMod val="25000"/>
                  <a:lumOff val="75000"/>
                </a:schemeClr>
              </a:solidFill>
              <a:prstDash val="dash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eaLnBrk="0" fontAlgn="base" hangingPunct="0">
                <a:spcBef>
                  <a:spcPct val="0"/>
                </a:spcBef>
                <a:spcAft>
                  <a:spcPct val="0"/>
                </a:spcAft>
              </a:pPr>
              <a:endParaRPr lang="zh-CN" altLang="en-US" sz="2400" dirty="0">
                <a:solidFill>
                  <a:prstClr val="white"/>
                </a:solidFill>
              </a:endParaRPr>
            </a:p>
          </p:txBody>
        </p:sp>
        <p:grpSp>
          <p:nvGrpSpPr>
            <p:cNvPr id="15" name="组合 40"/>
            <p:cNvGrpSpPr/>
            <p:nvPr/>
          </p:nvGrpSpPr>
          <p:grpSpPr>
            <a:xfrm>
              <a:off x="1979004" y="1854614"/>
              <a:ext cx="2261104" cy="740687"/>
              <a:chOff x="1964947" y="597930"/>
              <a:chExt cx="1695828" cy="555515"/>
            </a:xfrm>
          </p:grpSpPr>
          <p:sp>
            <p:nvSpPr>
              <p:cNvPr id="48" name="文本框 47"/>
              <p:cNvSpPr txBox="1"/>
              <p:nvPr/>
            </p:nvSpPr>
            <p:spPr bwMode="auto">
              <a:xfrm>
                <a:off x="1964947" y="788660"/>
                <a:ext cx="1695828" cy="36478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658495">
                  <a:lnSpc>
                    <a:spcPct val="120000"/>
                  </a:lnSpc>
                  <a:defRPr/>
                </a:pPr>
                <a:r>
                  <a:rPr lang="zh-CN" altLang="en-US" sz="1065" spc="225" dirty="0">
                    <a:solidFill>
                      <a:schemeClr val="bg1">
                        <a:lumMod val="50000"/>
                      </a:schemeClr>
                    </a:solidFill>
                    <a:latin typeface="Impact" panose="020B0806030902050204" pitchFamily="34" charset="0"/>
                    <a:sym typeface="微软雅黑" panose="020B0503020204020204" pitchFamily="34" charset="-122"/>
                  </a:rPr>
                  <a:t>在此录入图表的描述说明，在此录入图表的描述说明。</a:t>
                </a:r>
              </a:p>
            </p:txBody>
          </p:sp>
          <p:sp>
            <p:nvSpPr>
              <p:cNvPr id="49" name="文本框 24"/>
              <p:cNvSpPr txBox="1">
                <a:spLocks noChangeArrowheads="1"/>
              </p:cNvSpPr>
              <p:nvPr/>
            </p:nvSpPr>
            <p:spPr bwMode="auto">
              <a:xfrm>
                <a:off x="1969162" y="597930"/>
                <a:ext cx="1456289" cy="2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465"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grpSp>
        <p:grpSp>
          <p:nvGrpSpPr>
            <p:cNvPr id="16" name="组合 41"/>
            <p:cNvGrpSpPr/>
            <p:nvPr/>
          </p:nvGrpSpPr>
          <p:grpSpPr>
            <a:xfrm>
              <a:off x="4531704" y="1854614"/>
              <a:ext cx="2261104" cy="740687"/>
              <a:chOff x="1964947" y="597930"/>
              <a:chExt cx="1695828" cy="555515"/>
            </a:xfrm>
          </p:grpSpPr>
          <p:sp>
            <p:nvSpPr>
              <p:cNvPr id="46" name="文本框 45"/>
              <p:cNvSpPr txBox="1"/>
              <p:nvPr/>
            </p:nvSpPr>
            <p:spPr bwMode="auto">
              <a:xfrm>
                <a:off x="1964947" y="788660"/>
                <a:ext cx="1695828" cy="36478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658495">
                  <a:lnSpc>
                    <a:spcPct val="120000"/>
                  </a:lnSpc>
                  <a:defRPr/>
                </a:pPr>
                <a:r>
                  <a:rPr lang="zh-CN" altLang="en-US" sz="1065" spc="225" dirty="0">
                    <a:solidFill>
                      <a:schemeClr val="bg1">
                        <a:lumMod val="50000"/>
                      </a:schemeClr>
                    </a:solidFill>
                    <a:latin typeface="Impact" panose="020B0806030902050204" pitchFamily="34" charset="0"/>
                    <a:sym typeface="微软雅黑" panose="020B0503020204020204" pitchFamily="34" charset="-122"/>
                  </a:rPr>
                  <a:t>在此录入图表的描述说明，在此录入图表的描述说明。</a:t>
                </a:r>
              </a:p>
            </p:txBody>
          </p:sp>
          <p:sp>
            <p:nvSpPr>
              <p:cNvPr id="47" name="文本框 24"/>
              <p:cNvSpPr txBox="1">
                <a:spLocks noChangeArrowheads="1"/>
              </p:cNvSpPr>
              <p:nvPr/>
            </p:nvSpPr>
            <p:spPr bwMode="auto">
              <a:xfrm>
                <a:off x="1969162" y="597930"/>
                <a:ext cx="1456289" cy="1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465"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grpSp>
        <p:grpSp>
          <p:nvGrpSpPr>
            <p:cNvPr id="17" name="组合 42"/>
            <p:cNvGrpSpPr/>
            <p:nvPr/>
          </p:nvGrpSpPr>
          <p:grpSpPr>
            <a:xfrm>
              <a:off x="7198704" y="1854614"/>
              <a:ext cx="2261104" cy="740687"/>
              <a:chOff x="1964947" y="597930"/>
              <a:chExt cx="1695828" cy="555515"/>
            </a:xfrm>
          </p:grpSpPr>
          <p:sp>
            <p:nvSpPr>
              <p:cNvPr id="44" name="文本框 43"/>
              <p:cNvSpPr txBox="1"/>
              <p:nvPr/>
            </p:nvSpPr>
            <p:spPr bwMode="auto">
              <a:xfrm>
                <a:off x="1964947" y="788660"/>
                <a:ext cx="1695828" cy="36478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658495">
                  <a:lnSpc>
                    <a:spcPct val="120000"/>
                  </a:lnSpc>
                  <a:defRPr/>
                </a:pPr>
                <a:r>
                  <a:rPr lang="zh-CN" altLang="en-US" sz="1065" spc="225" dirty="0">
                    <a:solidFill>
                      <a:schemeClr val="bg1">
                        <a:lumMod val="50000"/>
                      </a:schemeClr>
                    </a:solidFill>
                    <a:latin typeface="Impact" panose="020B0806030902050204" pitchFamily="34" charset="0"/>
                    <a:sym typeface="微软雅黑" panose="020B0503020204020204" pitchFamily="34" charset="-122"/>
                  </a:rPr>
                  <a:t>在此录入图表的描述说明，在此录入图表的描述说明。</a:t>
                </a:r>
              </a:p>
            </p:txBody>
          </p:sp>
          <p:sp>
            <p:nvSpPr>
              <p:cNvPr id="45" name="文本框 24"/>
              <p:cNvSpPr txBox="1">
                <a:spLocks noChangeArrowheads="1"/>
              </p:cNvSpPr>
              <p:nvPr/>
            </p:nvSpPr>
            <p:spPr bwMode="auto">
              <a:xfrm>
                <a:off x="1969162" y="597930"/>
                <a:ext cx="1456289" cy="2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465"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grpSp>
      </p:grpSp>
      <p:grpSp>
        <p:nvGrpSpPr>
          <p:cNvPr id="18" name="组合 49"/>
          <p:cNvGrpSpPr/>
          <p:nvPr/>
        </p:nvGrpSpPr>
        <p:grpSpPr>
          <a:xfrm>
            <a:off x="945226" y="4330969"/>
            <a:ext cx="9967543" cy="1534945"/>
            <a:chOff x="1001104" y="4197350"/>
            <a:chExt cx="9970004" cy="1534850"/>
          </a:xfrm>
        </p:grpSpPr>
        <p:sp>
          <p:nvSpPr>
            <p:cNvPr id="51" name="任意多边形 50"/>
            <p:cNvSpPr/>
            <p:nvPr/>
          </p:nvSpPr>
          <p:spPr>
            <a:xfrm>
              <a:off x="1968501" y="4197350"/>
              <a:ext cx="368300" cy="685800"/>
            </a:xfrm>
            <a:custGeom>
              <a:avLst/>
              <a:gdLst>
                <a:gd name="connsiteX0" fmla="*/ 276225 w 276225"/>
                <a:gd name="connsiteY0" fmla="*/ 0 h 514350"/>
                <a:gd name="connsiteX1" fmla="*/ 0 w 276225"/>
                <a:gd name="connsiteY1" fmla="*/ 514350 h 514350"/>
              </a:gdLst>
              <a:ahLst/>
              <a:cxnLst>
                <a:cxn ang="0">
                  <a:pos x="connsiteX0" y="connsiteY0"/>
                </a:cxn>
                <a:cxn ang="0">
                  <a:pos x="connsiteX1" y="connsiteY1"/>
                </a:cxn>
              </a:cxnLst>
              <a:rect l="l" t="t" r="r" b="b"/>
              <a:pathLst>
                <a:path w="276225" h="514350">
                  <a:moveTo>
                    <a:pt x="276225" y="0"/>
                  </a:moveTo>
                  <a:lnTo>
                    <a:pt x="0" y="514350"/>
                  </a:lnTo>
                </a:path>
              </a:pathLst>
            </a:custGeom>
            <a:noFill/>
            <a:ln w="6350">
              <a:solidFill>
                <a:schemeClr val="tx1">
                  <a:lumMod val="25000"/>
                  <a:lumOff val="75000"/>
                </a:schemeClr>
              </a:solidFill>
              <a:prstDash val="lgDash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eaLnBrk="0" fontAlgn="base" hangingPunct="0">
                <a:spcBef>
                  <a:spcPct val="0"/>
                </a:spcBef>
                <a:spcAft>
                  <a:spcPct val="0"/>
                </a:spcAft>
              </a:pPr>
              <a:endParaRPr lang="zh-CN" altLang="en-US" sz="2400" dirty="0">
                <a:solidFill>
                  <a:prstClr val="white"/>
                </a:solidFill>
              </a:endParaRPr>
            </a:p>
          </p:txBody>
        </p:sp>
        <p:sp>
          <p:nvSpPr>
            <p:cNvPr id="52" name="任意多边形 51"/>
            <p:cNvSpPr/>
            <p:nvPr/>
          </p:nvSpPr>
          <p:spPr>
            <a:xfrm>
              <a:off x="3822701" y="4197350"/>
              <a:ext cx="368300" cy="685800"/>
            </a:xfrm>
            <a:custGeom>
              <a:avLst/>
              <a:gdLst>
                <a:gd name="connsiteX0" fmla="*/ 276225 w 276225"/>
                <a:gd name="connsiteY0" fmla="*/ 0 h 514350"/>
                <a:gd name="connsiteX1" fmla="*/ 0 w 276225"/>
                <a:gd name="connsiteY1" fmla="*/ 514350 h 514350"/>
              </a:gdLst>
              <a:ahLst/>
              <a:cxnLst>
                <a:cxn ang="0">
                  <a:pos x="connsiteX0" y="connsiteY0"/>
                </a:cxn>
                <a:cxn ang="0">
                  <a:pos x="connsiteX1" y="connsiteY1"/>
                </a:cxn>
              </a:cxnLst>
              <a:rect l="l" t="t" r="r" b="b"/>
              <a:pathLst>
                <a:path w="276225" h="514350">
                  <a:moveTo>
                    <a:pt x="276225" y="0"/>
                  </a:moveTo>
                  <a:lnTo>
                    <a:pt x="0" y="514350"/>
                  </a:lnTo>
                </a:path>
              </a:pathLst>
            </a:custGeom>
            <a:noFill/>
            <a:ln w="6350">
              <a:solidFill>
                <a:schemeClr val="tx1">
                  <a:lumMod val="25000"/>
                  <a:lumOff val="75000"/>
                </a:schemeClr>
              </a:solidFill>
              <a:prstDash val="lgDash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eaLnBrk="0" fontAlgn="base" hangingPunct="0">
                <a:spcBef>
                  <a:spcPct val="0"/>
                </a:spcBef>
                <a:spcAft>
                  <a:spcPct val="0"/>
                </a:spcAft>
              </a:pPr>
              <a:endParaRPr lang="zh-CN" altLang="en-US" sz="2400" dirty="0">
                <a:solidFill>
                  <a:prstClr val="white"/>
                </a:solidFill>
              </a:endParaRPr>
            </a:p>
          </p:txBody>
        </p:sp>
        <p:sp>
          <p:nvSpPr>
            <p:cNvPr id="53" name="任意多边形 52"/>
            <p:cNvSpPr/>
            <p:nvPr/>
          </p:nvSpPr>
          <p:spPr>
            <a:xfrm>
              <a:off x="6184901" y="4197350"/>
              <a:ext cx="368300" cy="685800"/>
            </a:xfrm>
            <a:custGeom>
              <a:avLst/>
              <a:gdLst>
                <a:gd name="connsiteX0" fmla="*/ 276225 w 276225"/>
                <a:gd name="connsiteY0" fmla="*/ 0 h 514350"/>
                <a:gd name="connsiteX1" fmla="*/ 0 w 276225"/>
                <a:gd name="connsiteY1" fmla="*/ 514350 h 514350"/>
              </a:gdLst>
              <a:ahLst/>
              <a:cxnLst>
                <a:cxn ang="0">
                  <a:pos x="connsiteX0" y="connsiteY0"/>
                </a:cxn>
                <a:cxn ang="0">
                  <a:pos x="connsiteX1" y="connsiteY1"/>
                </a:cxn>
              </a:cxnLst>
              <a:rect l="l" t="t" r="r" b="b"/>
              <a:pathLst>
                <a:path w="276225" h="514350">
                  <a:moveTo>
                    <a:pt x="276225" y="0"/>
                  </a:moveTo>
                  <a:lnTo>
                    <a:pt x="0" y="514350"/>
                  </a:lnTo>
                </a:path>
              </a:pathLst>
            </a:custGeom>
            <a:noFill/>
            <a:ln w="6350">
              <a:solidFill>
                <a:schemeClr val="tx1">
                  <a:lumMod val="25000"/>
                  <a:lumOff val="75000"/>
                </a:schemeClr>
              </a:solidFill>
              <a:prstDash val="lgDash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eaLnBrk="0" fontAlgn="base" hangingPunct="0">
                <a:spcBef>
                  <a:spcPct val="0"/>
                </a:spcBef>
                <a:spcAft>
                  <a:spcPct val="0"/>
                </a:spcAft>
              </a:pPr>
              <a:endParaRPr lang="zh-CN" altLang="en-US" sz="2400" dirty="0">
                <a:solidFill>
                  <a:prstClr val="white"/>
                </a:solidFill>
              </a:endParaRPr>
            </a:p>
          </p:txBody>
        </p:sp>
        <p:sp>
          <p:nvSpPr>
            <p:cNvPr id="54" name="任意多边形 53"/>
            <p:cNvSpPr/>
            <p:nvPr/>
          </p:nvSpPr>
          <p:spPr>
            <a:xfrm>
              <a:off x="8963178" y="4197350"/>
              <a:ext cx="368300" cy="685800"/>
            </a:xfrm>
            <a:custGeom>
              <a:avLst/>
              <a:gdLst>
                <a:gd name="connsiteX0" fmla="*/ 276225 w 276225"/>
                <a:gd name="connsiteY0" fmla="*/ 0 h 514350"/>
                <a:gd name="connsiteX1" fmla="*/ 0 w 276225"/>
                <a:gd name="connsiteY1" fmla="*/ 514350 h 514350"/>
              </a:gdLst>
              <a:ahLst/>
              <a:cxnLst>
                <a:cxn ang="0">
                  <a:pos x="connsiteX0" y="connsiteY0"/>
                </a:cxn>
                <a:cxn ang="0">
                  <a:pos x="connsiteX1" y="connsiteY1"/>
                </a:cxn>
              </a:cxnLst>
              <a:rect l="l" t="t" r="r" b="b"/>
              <a:pathLst>
                <a:path w="276225" h="514350">
                  <a:moveTo>
                    <a:pt x="276225" y="0"/>
                  </a:moveTo>
                  <a:lnTo>
                    <a:pt x="0" y="514350"/>
                  </a:lnTo>
                </a:path>
              </a:pathLst>
            </a:custGeom>
            <a:noFill/>
            <a:ln w="6350">
              <a:solidFill>
                <a:schemeClr val="tx1">
                  <a:lumMod val="25000"/>
                  <a:lumOff val="75000"/>
                </a:schemeClr>
              </a:solidFill>
              <a:prstDash val="lgDash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eaLnBrk="0" fontAlgn="base" hangingPunct="0">
                <a:spcBef>
                  <a:spcPct val="0"/>
                </a:spcBef>
                <a:spcAft>
                  <a:spcPct val="0"/>
                </a:spcAft>
              </a:pPr>
              <a:endParaRPr lang="zh-CN" altLang="en-US" sz="2400" dirty="0">
                <a:solidFill>
                  <a:prstClr val="white"/>
                </a:solidFill>
              </a:endParaRPr>
            </a:p>
          </p:txBody>
        </p:sp>
        <p:grpSp>
          <p:nvGrpSpPr>
            <p:cNvPr id="19" name="组合 54"/>
            <p:cNvGrpSpPr/>
            <p:nvPr/>
          </p:nvGrpSpPr>
          <p:grpSpPr>
            <a:xfrm>
              <a:off x="1001104" y="4991514"/>
              <a:ext cx="2261104" cy="740686"/>
              <a:chOff x="1964947" y="597930"/>
              <a:chExt cx="1695828" cy="555515"/>
            </a:xfrm>
          </p:grpSpPr>
          <p:sp>
            <p:nvSpPr>
              <p:cNvPr id="65" name="文本框 64"/>
              <p:cNvSpPr txBox="1"/>
              <p:nvPr/>
            </p:nvSpPr>
            <p:spPr bwMode="auto">
              <a:xfrm>
                <a:off x="1964947" y="788660"/>
                <a:ext cx="1695828" cy="36478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658495">
                  <a:lnSpc>
                    <a:spcPct val="120000"/>
                  </a:lnSpc>
                  <a:defRPr/>
                </a:pPr>
                <a:r>
                  <a:rPr lang="zh-CN" altLang="en-US" sz="1065" spc="225" dirty="0">
                    <a:solidFill>
                      <a:schemeClr val="bg1">
                        <a:lumMod val="50000"/>
                      </a:schemeClr>
                    </a:solidFill>
                    <a:latin typeface="Impact" panose="020B0806030902050204" pitchFamily="34" charset="0"/>
                    <a:sym typeface="微软雅黑" panose="020B0503020204020204" pitchFamily="34" charset="-122"/>
                  </a:rPr>
                  <a:t>在此录入图表的描述说明，在此录入图表的描述说明。</a:t>
                </a:r>
              </a:p>
            </p:txBody>
          </p:sp>
          <p:sp>
            <p:nvSpPr>
              <p:cNvPr id="66" name="文本框 24"/>
              <p:cNvSpPr txBox="1">
                <a:spLocks noChangeArrowheads="1"/>
              </p:cNvSpPr>
              <p:nvPr/>
            </p:nvSpPr>
            <p:spPr bwMode="auto">
              <a:xfrm>
                <a:off x="1969162" y="597930"/>
                <a:ext cx="1456289" cy="2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465"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grpSp>
        <p:grpSp>
          <p:nvGrpSpPr>
            <p:cNvPr id="37" name="组合 55"/>
            <p:cNvGrpSpPr/>
            <p:nvPr/>
          </p:nvGrpSpPr>
          <p:grpSpPr>
            <a:xfrm>
              <a:off x="3452204" y="4991514"/>
              <a:ext cx="2261104" cy="740686"/>
              <a:chOff x="1964947" y="597930"/>
              <a:chExt cx="1695828" cy="555514"/>
            </a:xfrm>
          </p:grpSpPr>
          <p:sp>
            <p:nvSpPr>
              <p:cNvPr id="63" name="文本框 62"/>
              <p:cNvSpPr txBox="1"/>
              <p:nvPr/>
            </p:nvSpPr>
            <p:spPr bwMode="auto">
              <a:xfrm>
                <a:off x="1964947" y="788659"/>
                <a:ext cx="1695828" cy="36478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658495">
                  <a:lnSpc>
                    <a:spcPct val="120000"/>
                  </a:lnSpc>
                  <a:defRPr/>
                </a:pPr>
                <a:r>
                  <a:rPr lang="zh-CN" altLang="en-US" sz="1065" spc="225" dirty="0">
                    <a:solidFill>
                      <a:schemeClr val="bg1">
                        <a:lumMod val="50000"/>
                      </a:schemeClr>
                    </a:solidFill>
                    <a:latin typeface="Impact" panose="020B0806030902050204" pitchFamily="34" charset="0"/>
                    <a:sym typeface="微软雅黑" panose="020B0503020204020204" pitchFamily="34" charset="-122"/>
                  </a:rPr>
                  <a:t>在此录入图表的描述说明，在此录入图表的描述说明。</a:t>
                </a:r>
              </a:p>
            </p:txBody>
          </p:sp>
          <p:sp>
            <p:nvSpPr>
              <p:cNvPr id="64" name="文本框 24"/>
              <p:cNvSpPr txBox="1">
                <a:spLocks noChangeArrowheads="1"/>
              </p:cNvSpPr>
              <p:nvPr/>
            </p:nvSpPr>
            <p:spPr bwMode="auto">
              <a:xfrm>
                <a:off x="1969162" y="597930"/>
                <a:ext cx="1456289" cy="23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465"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grpSp>
        <p:grpSp>
          <p:nvGrpSpPr>
            <p:cNvPr id="41" name="组合 56"/>
            <p:cNvGrpSpPr/>
            <p:nvPr/>
          </p:nvGrpSpPr>
          <p:grpSpPr>
            <a:xfrm>
              <a:off x="5966804" y="4991514"/>
              <a:ext cx="2261104" cy="740686"/>
              <a:chOff x="1964947" y="597930"/>
              <a:chExt cx="1695828" cy="555514"/>
            </a:xfrm>
          </p:grpSpPr>
          <p:sp>
            <p:nvSpPr>
              <p:cNvPr id="61" name="文本框 60"/>
              <p:cNvSpPr txBox="1"/>
              <p:nvPr/>
            </p:nvSpPr>
            <p:spPr bwMode="auto">
              <a:xfrm>
                <a:off x="1964947" y="788659"/>
                <a:ext cx="1695828" cy="36478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658495">
                  <a:lnSpc>
                    <a:spcPct val="120000"/>
                  </a:lnSpc>
                  <a:defRPr/>
                </a:pPr>
                <a:r>
                  <a:rPr lang="zh-CN" altLang="en-US" sz="1065" spc="225" dirty="0">
                    <a:solidFill>
                      <a:schemeClr val="bg1">
                        <a:lumMod val="50000"/>
                      </a:schemeClr>
                    </a:solidFill>
                    <a:latin typeface="Impact" panose="020B0806030902050204" pitchFamily="34" charset="0"/>
                    <a:sym typeface="微软雅黑" panose="020B0503020204020204" pitchFamily="34" charset="-122"/>
                  </a:rPr>
                  <a:t>在此录入图表的描述说明，在此录入图表的描述说明。</a:t>
                </a:r>
              </a:p>
            </p:txBody>
          </p:sp>
          <p:sp>
            <p:nvSpPr>
              <p:cNvPr id="62" name="文本框 24"/>
              <p:cNvSpPr txBox="1">
                <a:spLocks noChangeArrowheads="1"/>
              </p:cNvSpPr>
              <p:nvPr/>
            </p:nvSpPr>
            <p:spPr bwMode="auto">
              <a:xfrm>
                <a:off x="1969162" y="597930"/>
                <a:ext cx="1456289" cy="1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465"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grpSp>
        <p:grpSp>
          <p:nvGrpSpPr>
            <p:cNvPr id="42" name="组合 57"/>
            <p:cNvGrpSpPr/>
            <p:nvPr/>
          </p:nvGrpSpPr>
          <p:grpSpPr>
            <a:xfrm>
              <a:off x="8710004" y="4991514"/>
              <a:ext cx="2261104" cy="740686"/>
              <a:chOff x="1964947" y="597930"/>
              <a:chExt cx="1695828" cy="555514"/>
            </a:xfrm>
          </p:grpSpPr>
          <p:sp>
            <p:nvSpPr>
              <p:cNvPr id="59" name="文本框 58"/>
              <p:cNvSpPr txBox="1"/>
              <p:nvPr/>
            </p:nvSpPr>
            <p:spPr bwMode="auto">
              <a:xfrm>
                <a:off x="1964947" y="788659"/>
                <a:ext cx="1695828" cy="364785"/>
              </a:xfrm>
              <a:prstGeom prst="rect">
                <a:avLst/>
              </a:prstGeom>
              <a:noFill/>
            </p:spPr>
            <p:txBody>
              <a:bodyPr wrap="square">
                <a:spAutoFit/>
              </a:bodyPr>
              <a:lstStyle>
                <a:defPPr>
                  <a:defRPr lang="zh-CN"/>
                </a:defPPr>
                <a:lvl1pPr>
                  <a:lnSpc>
                    <a:spcPts val="1200"/>
                  </a:lnSpc>
                  <a:defRPr sz="90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defRPr>
                </a:lvl1pPr>
              </a:lstStyle>
              <a:p>
                <a:pPr defTabSz="658495">
                  <a:lnSpc>
                    <a:spcPct val="120000"/>
                  </a:lnSpc>
                  <a:defRPr/>
                </a:pPr>
                <a:r>
                  <a:rPr lang="zh-CN" altLang="en-US" sz="1065" spc="225" dirty="0">
                    <a:solidFill>
                      <a:schemeClr val="bg1">
                        <a:lumMod val="50000"/>
                      </a:schemeClr>
                    </a:solidFill>
                    <a:latin typeface="Impact" panose="020B0806030902050204" pitchFamily="34" charset="0"/>
                    <a:sym typeface="微软雅黑" panose="020B0503020204020204" pitchFamily="34" charset="-122"/>
                  </a:rPr>
                  <a:t>在此录入图表的描述说明，在此录入图表的描述说明。</a:t>
                </a:r>
              </a:p>
            </p:txBody>
          </p:sp>
          <p:sp>
            <p:nvSpPr>
              <p:cNvPr id="60" name="文本框 24"/>
              <p:cNvSpPr txBox="1">
                <a:spLocks noChangeArrowheads="1"/>
              </p:cNvSpPr>
              <p:nvPr/>
            </p:nvSpPr>
            <p:spPr bwMode="auto">
              <a:xfrm>
                <a:off x="1969162" y="597930"/>
                <a:ext cx="1456289" cy="23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cs typeface="Lato Regular"/>
                  </a:rPr>
                  <a:t>在此添加标题</a:t>
                </a:r>
                <a:endParaRPr lang="id-ID" altLang="zh-CN" sz="1465" dirty="0">
                  <a:solidFill>
                    <a:schemeClr val="tx1">
                      <a:lumMod val="65000"/>
                      <a:lumOff val="35000"/>
                    </a:schemeClr>
                  </a:solidFill>
                  <a:latin typeface="微软雅黑" panose="020B0503020204020204" pitchFamily="34" charset="-122"/>
                  <a:ea typeface="微软雅黑" panose="020B0503020204020204" pitchFamily="34" charset="-122"/>
                  <a:cs typeface="Lato Regular"/>
                </a:endParaRPr>
              </a:p>
            </p:txBody>
          </p:sp>
        </p:grpSp>
      </p:gr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up)">
                                      <p:cBhvr>
                                        <p:cTn id="11" dur="500"/>
                                        <p:tgtEl>
                                          <p:spTgt spid="1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6"/>
          <p:cNvSpPr txBox="1"/>
          <p:nvPr/>
        </p:nvSpPr>
        <p:spPr>
          <a:xfrm>
            <a:off x="644813" y="2046552"/>
            <a:ext cx="5855372" cy="629285"/>
          </a:xfrm>
          <a:prstGeom prst="rect">
            <a:avLst/>
          </a:prstGeom>
          <a:noFill/>
        </p:spPr>
        <p:txBody>
          <a:bodyPr lIns="115142" tIns="57571" rIns="115142" bIns="57571">
            <a:spAutoFit/>
          </a:bodyPr>
          <a:lstStyle/>
          <a:p>
            <a:pPr>
              <a:lnSpc>
                <a:spcPct val="125000"/>
              </a:lnSpc>
              <a:defRPr/>
            </a:pPr>
            <a:r>
              <a:rPr lang="zh-CN" altLang="en-US" sz="1335" dirty="0">
                <a:solidFill>
                  <a:schemeClr val="tx1">
                    <a:lumMod val="65000"/>
                    <a:lumOff val="35000"/>
                  </a:schemeClr>
                </a:solidFill>
                <a:latin typeface="Calibri" panose="020F0502020204030204"/>
                <a:ea typeface="微软雅黑" panose="020B0503020204020204" pitchFamily="34" charset="-122"/>
              </a:rPr>
              <a:t>添加文本说明内容添加文本说明内容添加文本说明内容添加文本说明内容添加文本说明内容添加文本说明内容添加文本说明内容添加内容</a:t>
            </a:r>
          </a:p>
        </p:txBody>
      </p:sp>
      <p:sp>
        <p:nvSpPr>
          <p:cNvPr id="29" name="TextBox 6"/>
          <p:cNvSpPr txBox="1"/>
          <p:nvPr/>
        </p:nvSpPr>
        <p:spPr>
          <a:xfrm>
            <a:off x="644813" y="3618573"/>
            <a:ext cx="5470235" cy="422910"/>
          </a:xfrm>
          <a:prstGeom prst="rect">
            <a:avLst/>
          </a:prstGeom>
          <a:noFill/>
        </p:spPr>
        <p:txBody>
          <a:bodyPr lIns="115142" tIns="57571" rIns="115142" bIns="57571">
            <a:spAutoFit/>
          </a:bodyPr>
          <a:lstStyle/>
          <a:p>
            <a:pPr>
              <a:lnSpc>
                <a:spcPct val="150000"/>
              </a:lnSpc>
              <a:defRPr/>
            </a:pPr>
            <a:r>
              <a:rPr lang="zh-CN" altLang="en-US" sz="1335" dirty="0">
                <a:solidFill>
                  <a:schemeClr val="tx1">
                    <a:lumMod val="65000"/>
                    <a:lumOff val="35000"/>
                  </a:schemeClr>
                </a:solidFill>
                <a:latin typeface="Calibri" panose="020F0502020204030204"/>
                <a:ea typeface="微软雅黑" panose="020B0503020204020204" pitchFamily="34" charset="-122"/>
              </a:rPr>
              <a:t>添加文本说明内容添加文本说明内容添加文本</a:t>
            </a:r>
          </a:p>
        </p:txBody>
      </p:sp>
      <p:sp>
        <p:nvSpPr>
          <p:cNvPr id="30" name="对角圆角矩形 29"/>
          <p:cNvSpPr/>
          <p:nvPr/>
        </p:nvSpPr>
        <p:spPr>
          <a:xfrm>
            <a:off x="740041" y="1612818"/>
            <a:ext cx="1900299" cy="459124"/>
          </a:xfrm>
          <a:prstGeom prst="round2DiagRect">
            <a:avLst>
              <a:gd name="adj1" fmla="val 30205"/>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142" tIns="57571" rIns="115142" bIns="57571" anchor="ct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标题一</a:t>
            </a:r>
          </a:p>
        </p:txBody>
      </p:sp>
      <p:sp>
        <p:nvSpPr>
          <p:cNvPr id="31" name="对角圆角矩形 30"/>
          <p:cNvSpPr/>
          <p:nvPr/>
        </p:nvSpPr>
        <p:spPr>
          <a:xfrm>
            <a:off x="740041" y="3214461"/>
            <a:ext cx="1900299" cy="457007"/>
          </a:xfrm>
          <a:prstGeom prst="round2DiagRect">
            <a:avLst>
              <a:gd name="adj1" fmla="val 30205"/>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42" tIns="57571" rIns="115142" bIns="57571" anchor="ct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标题二</a:t>
            </a:r>
          </a:p>
        </p:txBody>
      </p:sp>
      <p:sp>
        <p:nvSpPr>
          <p:cNvPr id="32" name="对角圆角矩形 31"/>
          <p:cNvSpPr/>
          <p:nvPr/>
        </p:nvSpPr>
        <p:spPr>
          <a:xfrm>
            <a:off x="740041" y="4202529"/>
            <a:ext cx="1900299" cy="457007"/>
          </a:xfrm>
          <a:prstGeom prst="round2DiagRect">
            <a:avLst>
              <a:gd name="adj1" fmla="val 30205"/>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142" tIns="57571" rIns="115142" bIns="57571" anchor="ctr"/>
          <a:lstStyle/>
          <a:p>
            <a:pPr algn="ctr">
              <a:defRPr/>
            </a:pPr>
            <a:r>
              <a:rPr lang="zh-CN" altLang="en-US" sz="2400" b="1" dirty="0">
                <a:solidFill>
                  <a:schemeClr val="bg1"/>
                </a:solidFill>
                <a:latin typeface="微软雅黑" panose="020B0503020204020204" pitchFamily="34" charset="-122"/>
                <a:ea typeface="微软雅黑" panose="020B0503020204020204" pitchFamily="34" charset="-122"/>
              </a:rPr>
              <a:t>标题三</a:t>
            </a:r>
          </a:p>
        </p:txBody>
      </p:sp>
      <p:sp>
        <p:nvSpPr>
          <p:cNvPr id="33" name="TextBox 6"/>
          <p:cNvSpPr txBox="1"/>
          <p:nvPr/>
        </p:nvSpPr>
        <p:spPr>
          <a:xfrm>
            <a:off x="644813" y="4646841"/>
            <a:ext cx="5855372" cy="629285"/>
          </a:xfrm>
          <a:prstGeom prst="rect">
            <a:avLst/>
          </a:prstGeom>
          <a:noFill/>
        </p:spPr>
        <p:txBody>
          <a:bodyPr lIns="115142" tIns="57571" rIns="115142" bIns="57571">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pPr>
              <a:defRPr/>
            </a:pPr>
            <a:r>
              <a:rPr lang="zh-CN" altLang="en-US" sz="1335" dirty="0">
                <a:solidFill>
                  <a:schemeClr val="tx1">
                    <a:lumMod val="65000"/>
                    <a:lumOff val="35000"/>
                  </a:schemeClr>
                </a:solidFill>
              </a:rPr>
              <a:t>添加文本说明内容添加文本说明内容添加文本说明内容添加文本说明内容添加内容</a:t>
            </a:r>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052649" y="2048500"/>
            <a:ext cx="3083783" cy="206890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5"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422593">
            <a:off x="7878845" y="2609732"/>
            <a:ext cx="3330738" cy="264117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6"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rot="854817">
            <a:off x="7047698" y="3585295"/>
            <a:ext cx="3278163" cy="218653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9" presetClass="entr" presetSubtype="0" decel="10000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 calcmode="lin" valueType="num">
                                      <p:cBhvr>
                                        <p:cTn id="21" dur="500" fill="hold"/>
                                        <p:tgtEl>
                                          <p:spTgt spid="34"/>
                                        </p:tgtEl>
                                        <p:attrNameLst>
                                          <p:attrName>style.rotation</p:attrName>
                                        </p:attrNameLst>
                                      </p:cBhvr>
                                      <p:tavLst>
                                        <p:tav tm="0">
                                          <p:val>
                                            <p:fltVal val="360"/>
                                          </p:val>
                                        </p:tav>
                                        <p:tav tm="100000">
                                          <p:val>
                                            <p:fltVal val="0"/>
                                          </p:val>
                                        </p:tav>
                                      </p:tavLst>
                                    </p:anim>
                                    <p:animEffect transition="in" filter="fade">
                                      <p:cBhvr>
                                        <p:cTn id="22" dur="500"/>
                                        <p:tgtEl>
                                          <p:spTgt spid="34"/>
                                        </p:tgtEl>
                                      </p:cBhvr>
                                    </p:animEffect>
                                  </p:childTnLst>
                                </p:cTn>
                              </p:par>
                            </p:childTnLst>
                          </p:cTn>
                        </p:par>
                        <p:par>
                          <p:cTn id="23" fill="hold">
                            <p:stCondLst>
                              <p:cond delay="2750"/>
                            </p:stCondLst>
                            <p:childTnLst>
                              <p:par>
                                <p:cTn id="24" presetID="6" presetClass="emph" presetSubtype="0" fill="hold" nodeType="afterEffect">
                                  <p:stCondLst>
                                    <p:cond delay="0"/>
                                  </p:stCondLst>
                                  <p:childTnLst>
                                    <p:animScale>
                                      <p:cBhvr>
                                        <p:cTn id="25" dur="2000" fill="hold"/>
                                        <p:tgtEl>
                                          <p:spTgt spid="34"/>
                                        </p:tgtEl>
                                      </p:cBhvr>
                                      <p:by x="75000" y="75000"/>
                                    </p:animScale>
                                  </p:childTnLst>
                                </p:cTn>
                              </p:par>
                              <p:par>
                                <p:cTn id="26" presetID="56" presetClass="path" presetSubtype="0" accel="50000" decel="50000" fill="hold" nodeType="withEffect">
                                  <p:stCondLst>
                                    <p:cond delay="250"/>
                                  </p:stCondLst>
                                  <p:childTnLst>
                                    <p:animMotion origin="layout" path="M -1.11111E-6 -2.60722E-6 L -0.07847 -0.26596 " pathEditMode="relative" rAng="0" ptsTypes="AA">
                                      <p:cBhvr>
                                        <p:cTn id="27" dur="750" fill="hold"/>
                                        <p:tgtEl>
                                          <p:spTgt spid="34"/>
                                        </p:tgtEl>
                                        <p:attrNameLst>
                                          <p:attrName>ppt_x</p:attrName>
                                          <p:attrName>ppt_y</p:attrName>
                                        </p:attrNameLst>
                                      </p:cBhvr>
                                      <p:rCtr x="-3924" y="-13298"/>
                                    </p:animMotion>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1000"/>
                                        <p:tgtEl>
                                          <p:spTgt spid="31"/>
                                        </p:tgtEl>
                                      </p:cBhvr>
                                    </p:animEffect>
                                    <p:anim calcmode="lin" valueType="num">
                                      <p:cBhvr>
                                        <p:cTn id="32" dur="1000" fill="hold"/>
                                        <p:tgtEl>
                                          <p:spTgt spid="31"/>
                                        </p:tgtEl>
                                        <p:attrNameLst>
                                          <p:attrName>ppt_x</p:attrName>
                                        </p:attrNameLst>
                                      </p:cBhvr>
                                      <p:tavLst>
                                        <p:tav tm="0">
                                          <p:val>
                                            <p:strVal val="#ppt_x"/>
                                          </p:val>
                                        </p:tav>
                                        <p:tav tm="100000">
                                          <p:val>
                                            <p:strVal val="#ppt_x"/>
                                          </p:val>
                                        </p:tav>
                                      </p:tavLst>
                                    </p:anim>
                                    <p:anim calcmode="lin" valueType="num">
                                      <p:cBhvr>
                                        <p:cTn id="33" dur="1000" fill="hold"/>
                                        <p:tgtEl>
                                          <p:spTgt spid="3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par>
                          <p:cTn id="39" fill="hold">
                            <p:stCondLst>
                              <p:cond delay="5750"/>
                            </p:stCondLst>
                            <p:childTnLst>
                              <p:par>
                                <p:cTn id="40" presetID="49" presetClass="entr" presetSubtype="0" decel="100000"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 calcmode="lin" valueType="num">
                                      <p:cBhvr>
                                        <p:cTn id="44" dur="500" fill="hold"/>
                                        <p:tgtEl>
                                          <p:spTgt spid="35"/>
                                        </p:tgtEl>
                                        <p:attrNameLst>
                                          <p:attrName>style.rotation</p:attrName>
                                        </p:attrNameLst>
                                      </p:cBhvr>
                                      <p:tavLst>
                                        <p:tav tm="0">
                                          <p:val>
                                            <p:fltVal val="360"/>
                                          </p:val>
                                        </p:tav>
                                        <p:tav tm="100000">
                                          <p:val>
                                            <p:fltVal val="0"/>
                                          </p:val>
                                        </p:tav>
                                      </p:tavLst>
                                    </p:anim>
                                    <p:animEffect transition="in" filter="fade">
                                      <p:cBhvr>
                                        <p:cTn id="45" dur="500"/>
                                        <p:tgtEl>
                                          <p:spTgt spid="35"/>
                                        </p:tgtEl>
                                      </p:cBhvr>
                                    </p:animEffect>
                                  </p:childTnLst>
                                </p:cTn>
                              </p:par>
                            </p:childTnLst>
                          </p:cTn>
                        </p:par>
                        <p:par>
                          <p:cTn id="46" fill="hold">
                            <p:stCondLst>
                              <p:cond delay="6250"/>
                            </p:stCondLst>
                            <p:childTnLst>
                              <p:par>
                                <p:cTn id="47" presetID="6" presetClass="emph" presetSubtype="0" fill="hold" nodeType="afterEffect">
                                  <p:stCondLst>
                                    <p:cond delay="0"/>
                                  </p:stCondLst>
                                  <p:childTnLst>
                                    <p:animScale>
                                      <p:cBhvr>
                                        <p:cTn id="48" dur="2000" fill="hold"/>
                                        <p:tgtEl>
                                          <p:spTgt spid="35"/>
                                        </p:tgtEl>
                                      </p:cBhvr>
                                      <p:by x="75000" y="75000"/>
                                    </p:animScale>
                                  </p:childTnLst>
                                </p:cTn>
                              </p:par>
                              <p:par>
                                <p:cTn id="49" presetID="56" presetClass="path" presetSubtype="0" accel="50000" decel="50000" fill="hold" nodeType="withEffect">
                                  <p:stCondLst>
                                    <p:cond delay="250"/>
                                  </p:stCondLst>
                                  <p:childTnLst>
                                    <p:animMotion origin="layout" path="M 3.05556E-6 0 L -0.00625 -0.16028 " pathEditMode="relative" rAng="0" ptsTypes="AA">
                                      <p:cBhvr>
                                        <p:cTn id="50" dur="750" fill="hold"/>
                                        <p:tgtEl>
                                          <p:spTgt spid="35"/>
                                        </p:tgtEl>
                                        <p:attrNameLst>
                                          <p:attrName>ppt_x</p:attrName>
                                          <p:attrName>ppt_y</p:attrName>
                                        </p:attrNameLst>
                                      </p:cBhvr>
                                      <p:rCtr x="-313" y="-8028"/>
                                    </p:animMotion>
                                  </p:childTnLst>
                                </p:cTn>
                              </p:par>
                            </p:childTnLst>
                          </p:cTn>
                        </p:par>
                        <p:par>
                          <p:cTn id="51" fill="hold">
                            <p:stCondLst>
                              <p:cond delay="8250"/>
                            </p:stCondLst>
                            <p:childTnLst>
                              <p:par>
                                <p:cTn id="52" presetID="42" presetClass="entr" presetSubtype="0"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1000" fill="hold"/>
                                        <p:tgtEl>
                                          <p:spTgt spid="3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49" presetClass="entr" presetSubtype="0" decel="100000"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 calcmode="lin" valueType="num">
                                      <p:cBhvr>
                                        <p:cTn id="67" dur="500" fill="hold"/>
                                        <p:tgtEl>
                                          <p:spTgt spid="36"/>
                                        </p:tgtEl>
                                        <p:attrNameLst>
                                          <p:attrName>style.rotation</p:attrName>
                                        </p:attrNameLst>
                                      </p:cBhvr>
                                      <p:tavLst>
                                        <p:tav tm="0">
                                          <p:val>
                                            <p:fltVal val="360"/>
                                          </p:val>
                                        </p:tav>
                                        <p:tav tm="100000">
                                          <p:val>
                                            <p:fltVal val="0"/>
                                          </p:val>
                                        </p:tav>
                                      </p:tavLst>
                                    </p:anim>
                                    <p:animEffect transition="in" filter="fade">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bldLvl="0" animBg="1"/>
      <p:bldP spid="31" grpId="0" bldLvl="0" animBg="1"/>
      <p:bldP spid="32" grpId="0" bldLvl="0" animBg="1"/>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3"/>
          <p:cNvGrpSpPr/>
          <p:nvPr/>
        </p:nvGrpSpPr>
        <p:grpSpPr bwMode="auto">
          <a:xfrm>
            <a:off x="4585073" y="1917489"/>
            <a:ext cx="3591097" cy="3664526"/>
            <a:chOff x="4277618" y="1813081"/>
            <a:chExt cx="3512584" cy="3496242"/>
          </a:xfrm>
        </p:grpSpPr>
        <p:grpSp>
          <p:nvGrpSpPr>
            <p:cNvPr id="6" name="组合 13"/>
            <p:cNvGrpSpPr/>
            <p:nvPr/>
          </p:nvGrpSpPr>
          <p:grpSpPr bwMode="auto">
            <a:xfrm>
              <a:off x="4277618" y="3490552"/>
              <a:ext cx="1677196" cy="1818771"/>
              <a:chOff x="4277618" y="3490552"/>
              <a:chExt cx="1677196" cy="1818771"/>
            </a:xfrm>
          </p:grpSpPr>
          <p:sp>
            <p:nvSpPr>
              <p:cNvPr id="152593" name="等腰三角形 51"/>
              <p:cNvSpPr>
                <a:spLocks noChangeArrowheads="1"/>
              </p:cNvSpPr>
              <p:nvPr/>
            </p:nvSpPr>
            <p:spPr bwMode="auto">
              <a:xfrm>
                <a:off x="4277618" y="3490552"/>
                <a:ext cx="1676601" cy="1818771"/>
              </a:xfrm>
              <a:custGeom>
                <a:avLst/>
                <a:gdLst>
                  <a:gd name="T0" fmla="*/ 2126014 w 1260000"/>
                  <a:gd name="T1" fmla="*/ 0 h 1367762"/>
                  <a:gd name="T2" fmla="*/ 2833073 w 1260000"/>
                  <a:gd name="T3" fmla="*/ 1057140 h 1367762"/>
                  <a:gd name="T4" fmla="*/ 8392582 w 1260000"/>
                  <a:gd name="T5" fmla="*/ 1057140 h 1367762"/>
                  <a:gd name="T6" fmla="*/ 12400807 w 1260000"/>
                  <a:gd name="T7" fmla="*/ 5077119 h 1367762"/>
                  <a:gd name="T8" fmla="*/ 12400807 w 1260000"/>
                  <a:gd name="T9" fmla="*/ 10240230 h 1367762"/>
                  <a:gd name="T10" fmla="*/ 11337891 w 1260000"/>
                  <a:gd name="T11" fmla="*/ 10946553 h 1367762"/>
                  <a:gd name="T12" fmla="*/ 12400807 w 1260000"/>
                  <a:gd name="T13" fmla="*/ 11652873 h 1367762"/>
                  <a:gd name="T14" fmla="*/ 12400807 w 1260000"/>
                  <a:gd name="T15" fmla="*/ 13417631 h 1367762"/>
                  <a:gd name="T16" fmla="*/ 0 w 1260000"/>
                  <a:gd name="T17" fmla="*/ 13417631 h 1367762"/>
                  <a:gd name="T18" fmla="*/ 0 w 1260000"/>
                  <a:gd name="T19" fmla="*/ 1057140 h 1367762"/>
                  <a:gd name="T20" fmla="*/ 1418961 w 1260000"/>
                  <a:gd name="T21" fmla="*/ 1057140 h 13677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0000"/>
                  <a:gd name="T34" fmla="*/ 0 h 1367762"/>
                  <a:gd name="T35" fmla="*/ 1260000 w 1260000"/>
                  <a:gd name="T36" fmla="*/ 1367762 h 13677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close/>
                  </a:path>
                </a:pathLst>
              </a:custGeom>
              <a:solidFill>
                <a:schemeClr val="accent4"/>
              </a:solidFill>
              <a:ln w="9525">
                <a:noFill/>
                <a:round/>
              </a:ln>
            </p:spPr>
            <p:txBody>
              <a:bodyPr anchor="ctr"/>
              <a:lstStyle/>
              <a:p>
                <a:pPr>
                  <a:defRPr/>
                </a:pPr>
                <a:endParaRPr lang="zh-CN" altLang="en-US" sz="2400"/>
              </a:p>
            </p:txBody>
          </p:sp>
          <p:sp>
            <p:nvSpPr>
              <p:cNvPr id="7193" name="矩形 83"/>
              <p:cNvSpPr>
                <a:spLocks noChangeArrowheads="1"/>
              </p:cNvSpPr>
              <p:nvPr/>
            </p:nvSpPr>
            <p:spPr bwMode="auto">
              <a:xfrm>
                <a:off x="4277618" y="4256366"/>
                <a:ext cx="1677196" cy="528292"/>
              </a:xfrm>
              <a:prstGeom prst="rect">
                <a:avLst/>
              </a:prstGeom>
              <a:noFill/>
              <a:ln w="9525">
                <a:noFill/>
                <a:miter lim="800000"/>
              </a:ln>
            </p:spPr>
            <p:txBody>
              <a:bodyPr lIns="123957" tIns="61978" rIns="123957" bIns="61978">
                <a:spAutoFit/>
              </a:bodyPr>
              <a:lstStyle/>
              <a:p>
                <a:pPr algn="ctr" defTabSz="929640"/>
                <a:r>
                  <a:rPr lang="zh-CN" altLang="en-US" sz="2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7" name="组合 14"/>
            <p:cNvGrpSpPr/>
            <p:nvPr/>
          </p:nvGrpSpPr>
          <p:grpSpPr bwMode="auto">
            <a:xfrm>
              <a:off x="5954220" y="3631854"/>
              <a:ext cx="1821690" cy="1677469"/>
              <a:chOff x="5954220" y="3631854"/>
              <a:chExt cx="1821690" cy="1677469"/>
            </a:xfrm>
          </p:grpSpPr>
          <p:sp>
            <p:nvSpPr>
              <p:cNvPr id="152596" name="矩形 42"/>
              <p:cNvSpPr>
                <a:spLocks noChangeArrowheads="1"/>
              </p:cNvSpPr>
              <p:nvPr/>
            </p:nvSpPr>
            <p:spPr bwMode="auto">
              <a:xfrm>
                <a:off x="5954220" y="3631854"/>
                <a:ext cx="1821493" cy="1677469"/>
              </a:xfrm>
              <a:custGeom>
                <a:avLst/>
                <a:gdLst>
                  <a:gd name="T0" fmla="*/ 1065588 w 1368152"/>
                  <a:gd name="T1" fmla="*/ 9203305 h 1260000"/>
                  <a:gd name="T2" fmla="*/ 1065588 w 1368152"/>
                  <a:gd name="T3" fmla="*/ 10619038 h 1260000"/>
                  <a:gd name="T4" fmla="*/ 0 w 1368152"/>
                  <a:gd name="T5" fmla="*/ 9911174 h 1260000"/>
                  <a:gd name="T6" fmla="*/ 5113044 w 1368152"/>
                  <a:gd name="T7" fmla="*/ 0 h 1260000"/>
                  <a:gd name="T8" fmla="*/ 10606956 w 1368152"/>
                  <a:gd name="T9" fmla="*/ 0 h 1260000"/>
                  <a:gd name="T10" fmla="*/ 11299402 w 1368152"/>
                  <a:gd name="T11" fmla="*/ 1034994 h 1260000"/>
                  <a:gd name="T12" fmla="*/ 11991861 w 1368152"/>
                  <a:gd name="T13" fmla="*/ 0 h 1260000"/>
                  <a:gd name="T14" fmla="*/ 13498873 w 1368152"/>
                  <a:gd name="T15" fmla="*/ 0 h 1260000"/>
                  <a:gd name="T16" fmla="*/ 13498873 w 1368152"/>
                  <a:gd name="T17" fmla="*/ 12387700 h 1260000"/>
                  <a:gd name="T18" fmla="*/ 1067086 w 1368152"/>
                  <a:gd name="T19" fmla="*/ 12387700 h 1260000"/>
                  <a:gd name="T20" fmla="*/ 1067086 w 1368152"/>
                  <a:gd name="T21" fmla="*/ 4031608 h 1260000"/>
                  <a:gd name="T22" fmla="*/ 5113044 w 1368152"/>
                  <a:gd name="T23" fmla="*/ 0 h 126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8152"/>
                  <a:gd name="T37" fmla="*/ 0 h 1260000"/>
                  <a:gd name="T38" fmla="*/ 1368152 w 1368152"/>
                  <a:gd name="T39" fmla="*/ 1260000 h 126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8152" h="1260000">
                    <a:moveTo>
                      <a:pt x="108000" y="936104"/>
                    </a:moveTo>
                    <a:lnTo>
                      <a:pt x="108000" y="1080104"/>
                    </a:lnTo>
                    <a:lnTo>
                      <a:pt x="0" y="1008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solidFill>
                <a:schemeClr val="accent3"/>
              </a:solidFill>
              <a:ln w="9525">
                <a:noFill/>
                <a:round/>
              </a:ln>
            </p:spPr>
            <p:txBody>
              <a:bodyPr anchor="ctr"/>
              <a:lstStyle/>
              <a:p>
                <a:pPr>
                  <a:defRPr/>
                </a:pPr>
                <a:endParaRPr lang="zh-CN" altLang="en-US" sz="2400"/>
              </a:p>
            </p:txBody>
          </p:sp>
          <p:sp>
            <p:nvSpPr>
              <p:cNvPr id="7191" name="矩形 84"/>
              <p:cNvSpPr>
                <a:spLocks noChangeArrowheads="1"/>
              </p:cNvSpPr>
              <p:nvPr/>
            </p:nvSpPr>
            <p:spPr bwMode="auto">
              <a:xfrm>
                <a:off x="6099143" y="4208723"/>
                <a:ext cx="1676767" cy="528292"/>
              </a:xfrm>
              <a:prstGeom prst="rect">
                <a:avLst/>
              </a:prstGeom>
              <a:noFill/>
              <a:ln w="9525">
                <a:noFill/>
                <a:miter lim="800000"/>
              </a:ln>
            </p:spPr>
            <p:txBody>
              <a:bodyPr lIns="123957" tIns="61978" rIns="123957" bIns="61978">
                <a:spAutoFit/>
              </a:bodyPr>
              <a:lstStyle/>
              <a:p>
                <a:pPr algn="ctr" defTabSz="929640"/>
                <a:r>
                  <a:rPr lang="zh-CN" altLang="en-US" sz="2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8" name="组合 15"/>
            <p:cNvGrpSpPr/>
            <p:nvPr/>
          </p:nvGrpSpPr>
          <p:grpSpPr bwMode="auto">
            <a:xfrm>
              <a:off x="6099016" y="1813081"/>
              <a:ext cx="1691186" cy="1821158"/>
              <a:chOff x="6099016" y="1813081"/>
              <a:chExt cx="1691186" cy="1821158"/>
            </a:xfrm>
          </p:grpSpPr>
          <p:sp>
            <p:nvSpPr>
              <p:cNvPr id="7188" name="矩形 35"/>
              <p:cNvSpPr>
                <a:spLocks noChangeArrowheads="1"/>
              </p:cNvSpPr>
              <p:nvPr/>
            </p:nvSpPr>
            <p:spPr bwMode="auto">
              <a:xfrm>
                <a:off x="6099016" y="1813081"/>
                <a:ext cx="1676894" cy="1821158"/>
              </a:xfrm>
              <a:custGeom>
                <a:avLst/>
                <a:gdLst>
                  <a:gd name="T0" fmla="*/ 12640864 w 1260000"/>
                  <a:gd name="T1" fmla="*/ 16509970 h 1368389"/>
                  <a:gd name="T2" fmla="*/ 14527023 w 1260000"/>
                  <a:gd name="T3" fmla="*/ 16509970 h 1368389"/>
                  <a:gd name="T4" fmla="*/ 13583949 w 1260000"/>
                  <a:gd name="T5" fmla="*/ 17924692 h 1368389"/>
                  <a:gd name="T6" fmla="*/ 0 w 1260000"/>
                  <a:gd name="T7" fmla="*/ 0 h 1368389"/>
                  <a:gd name="T8" fmla="*/ 16503830 w 1260000"/>
                  <a:gd name="T9" fmla="*/ 0 h 1368389"/>
                  <a:gd name="T10" fmla="*/ 16503830 w 1260000"/>
                  <a:gd name="T11" fmla="*/ 16504881 h 1368389"/>
                  <a:gd name="T12" fmla="*/ 5367505 w 1260000"/>
                  <a:gd name="T13" fmla="*/ 16504881 h 1368389"/>
                  <a:gd name="T14" fmla="*/ 0 w 1260000"/>
                  <a:gd name="T15" fmla="*/ 11170119 h 1368389"/>
                  <a:gd name="T16" fmla="*/ 0 w 1260000"/>
                  <a:gd name="T17" fmla="*/ 3772758 h 1368389"/>
                  <a:gd name="T18" fmla="*/ 1414617 w 1260000"/>
                  <a:gd name="T19" fmla="*/ 2829619 h 1368389"/>
                  <a:gd name="T20" fmla="*/ 0 w 1260000"/>
                  <a:gd name="T21" fmla="*/ 1886485 h 13683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0000"/>
                  <a:gd name="T34" fmla="*/ 0 h 1368389"/>
                  <a:gd name="T35" fmla="*/ 1260000 w 1260000"/>
                  <a:gd name="T36" fmla="*/ 1368389 h 136838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0000" h="1368389">
                    <a:moveTo>
                      <a:pt x="965077" y="1260389"/>
                    </a:moveTo>
                    <a:lnTo>
                      <a:pt x="1109077" y="1260389"/>
                    </a:lnTo>
                    <a:lnTo>
                      <a:pt x="1037077" y="1368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close/>
                  </a:path>
                </a:pathLst>
              </a:custGeom>
              <a:solidFill>
                <a:schemeClr val="accent2"/>
              </a:solidFill>
              <a:ln w="9525">
                <a:noFill/>
                <a:round/>
              </a:ln>
            </p:spPr>
            <p:txBody>
              <a:bodyPr anchor="ctr"/>
              <a:lstStyle/>
              <a:p>
                <a:endParaRPr lang="zh-CN" altLang="en-US" sz="2400"/>
              </a:p>
            </p:txBody>
          </p:sp>
          <p:sp>
            <p:nvSpPr>
              <p:cNvPr id="7189" name="矩形 85"/>
              <p:cNvSpPr>
                <a:spLocks noChangeArrowheads="1"/>
              </p:cNvSpPr>
              <p:nvPr/>
            </p:nvSpPr>
            <p:spPr bwMode="auto">
              <a:xfrm>
                <a:off x="6113308" y="2273673"/>
                <a:ext cx="1676894" cy="528292"/>
              </a:xfrm>
              <a:prstGeom prst="rect">
                <a:avLst/>
              </a:prstGeom>
              <a:noFill/>
              <a:ln w="9525">
                <a:noFill/>
                <a:miter lim="800000"/>
              </a:ln>
            </p:spPr>
            <p:txBody>
              <a:bodyPr lIns="123957" tIns="61978" rIns="123957" bIns="61978">
                <a:spAutoFit/>
              </a:bodyPr>
              <a:lstStyle/>
              <a:p>
                <a:pPr algn="ctr" defTabSz="929640"/>
                <a:r>
                  <a:rPr lang="zh-CN" altLang="en-US" sz="2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nvGrpSpPr>
            <p:cNvPr id="9" name="组合 16"/>
            <p:cNvGrpSpPr/>
            <p:nvPr/>
          </p:nvGrpSpPr>
          <p:grpSpPr bwMode="auto">
            <a:xfrm>
              <a:off x="4277618" y="1813081"/>
              <a:ext cx="1821398" cy="1676672"/>
              <a:chOff x="4277618" y="1813081"/>
              <a:chExt cx="1821398" cy="1676672"/>
            </a:xfrm>
          </p:grpSpPr>
          <p:sp>
            <p:nvSpPr>
              <p:cNvPr id="7186" name="等腰三角形 52"/>
              <p:cNvSpPr>
                <a:spLocks noChangeArrowheads="1"/>
              </p:cNvSpPr>
              <p:nvPr/>
            </p:nvSpPr>
            <p:spPr bwMode="auto">
              <a:xfrm rot="5400000">
                <a:off x="4349981" y="1740718"/>
                <a:ext cx="1676672" cy="1821398"/>
              </a:xfrm>
              <a:custGeom>
                <a:avLst/>
                <a:gdLst>
                  <a:gd name="T0" fmla="*/ 0 w 1260000"/>
                  <a:gd name="T1" fmla="*/ 17986815 h 1368000"/>
                  <a:gd name="T2" fmla="*/ 0 w 1260000"/>
                  <a:gd name="T3" fmla="*/ 1420020 h 1368000"/>
                  <a:gd name="T4" fmla="*/ 1884119 w 1260000"/>
                  <a:gd name="T5" fmla="*/ 1420020 h 1368000"/>
                  <a:gd name="T6" fmla="*/ 2826081 w 1260000"/>
                  <a:gd name="T7" fmla="*/ 0 h 1368000"/>
                  <a:gd name="T8" fmla="*/ 3768035 w 1260000"/>
                  <a:gd name="T9" fmla="*/ 1420020 h 1368000"/>
                  <a:gd name="T10" fmla="*/ 11159815 w 1260000"/>
                  <a:gd name="T11" fmla="*/ 1420020 h 1368000"/>
                  <a:gd name="T12" fmla="*/ 16484208 w 1260000"/>
                  <a:gd name="T13" fmla="*/ 6771079 h 1368000"/>
                  <a:gd name="T14" fmla="*/ 16484208 w 1260000"/>
                  <a:gd name="T15" fmla="*/ 14201036 h 1368000"/>
                  <a:gd name="T16" fmla="*/ 15072940 w 1260000"/>
                  <a:gd name="T17" fmla="*/ 15146575 h 1368000"/>
                  <a:gd name="T18" fmla="*/ 16484208 w 1260000"/>
                  <a:gd name="T19" fmla="*/ 16092125 h 1368000"/>
                  <a:gd name="T20" fmla="*/ 16484208 w 1260000"/>
                  <a:gd name="T21" fmla="*/ 17986815 h 13680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0000"/>
                  <a:gd name="T34" fmla="*/ 0 h 1368000"/>
                  <a:gd name="T35" fmla="*/ 1260000 w 1260000"/>
                  <a:gd name="T36" fmla="*/ 1368000 h 13680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close/>
                  </a:path>
                </a:pathLst>
              </a:custGeom>
              <a:solidFill>
                <a:schemeClr val="accent1"/>
              </a:solidFill>
              <a:ln w="9525">
                <a:noFill/>
                <a:round/>
              </a:ln>
            </p:spPr>
            <p:txBody>
              <a:bodyPr anchor="ctr"/>
              <a:lstStyle/>
              <a:p>
                <a:endParaRPr lang="zh-CN" altLang="en-US" sz="2400"/>
              </a:p>
            </p:txBody>
          </p:sp>
          <p:sp>
            <p:nvSpPr>
              <p:cNvPr id="7187" name="矩形 86"/>
              <p:cNvSpPr>
                <a:spLocks noChangeArrowheads="1"/>
              </p:cNvSpPr>
              <p:nvPr/>
            </p:nvSpPr>
            <p:spPr bwMode="auto">
              <a:xfrm>
                <a:off x="4277618" y="2280002"/>
                <a:ext cx="1676767" cy="528292"/>
              </a:xfrm>
              <a:prstGeom prst="rect">
                <a:avLst/>
              </a:prstGeom>
              <a:noFill/>
              <a:ln w="9525">
                <a:noFill/>
                <a:miter lim="800000"/>
              </a:ln>
            </p:spPr>
            <p:txBody>
              <a:bodyPr lIns="123957" tIns="61978" rIns="123957" bIns="61978">
                <a:spAutoFit/>
              </a:bodyPr>
              <a:lstStyle/>
              <a:p>
                <a:pPr algn="ctr" defTabSz="929640"/>
                <a:r>
                  <a:rPr lang="zh-CN" altLang="en-US" sz="28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标题</a:t>
                </a:r>
              </a:p>
            </p:txBody>
          </p:sp>
        </p:grpSp>
      </p:grpSp>
      <p:grpSp>
        <p:nvGrpSpPr>
          <p:cNvPr id="10" name="组合 69"/>
          <p:cNvGrpSpPr/>
          <p:nvPr/>
        </p:nvGrpSpPr>
        <p:grpSpPr bwMode="auto">
          <a:xfrm>
            <a:off x="5723560" y="3176378"/>
            <a:ext cx="1318358" cy="1153098"/>
            <a:chOff x="5387199" y="3010872"/>
            <a:chExt cx="1286460" cy="1101492"/>
          </a:xfrm>
        </p:grpSpPr>
        <p:sp>
          <p:nvSpPr>
            <p:cNvPr id="7180" name="椭圆 88"/>
            <p:cNvSpPr>
              <a:spLocks noChangeArrowheads="1"/>
            </p:cNvSpPr>
            <p:nvPr/>
          </p:nvSpPr>
          <p:spPr bwMode="auto">
            <a:xfrm>
              <a:off x="5479316" y="3010872"/>
              <a:ext cx="1102226" cy="1101492"/>
            </a:xfrm>
            <a:prstGeom prst="ellipse">
              <a:avLst/>
            </a:prstGeom>
            <a:solidFill>
              <a:srgbClr val="C0C0C0"/>
            </a:solidFill>
            <a:ln w="9525">
              <a:noFill/>
              <a:round/>
            </a:ln>
          </p:spPr>
          <p:txBody>
            <a:bodyPr lIns="123957" tIns="61978" rIns="123957" bIns="61978" anchor="ctr"/>
            <a:lstStyle/>
            <a:p>
              <a:pPr algn="ctr" defTabSz="929640"/>
              <a:endParaRPr lang="zh-CN" altLang="zh-CN" sz="2265">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2606" name="矩形 87"/>
            <p:cNvSpPr>
              <a:spLocks noChangeArrowheads="1"/>
            </p:cNvSpPr>
            <p:nvPr/>
          </p:nvSpPr>
          <p:spPr bwMode="auto">
            <a:xfrm>
              <a:off x="5387199" y="3249360"/>
              <a:ext cx="1286460" cy="666026"/>
            </a:xfrm>
            <a:prstGeom prst="rect">
              <a:avLst/>
            </a:prstGeom>
            <a:noFill/>
            <a:ln w="9525">
              <a:noFill/>
              <a:miter lim="800000"/>
            </a:ln>
          </p:spPr>
          <p:txBody>
            <a:bodyPr lIns="123957" tIns="61978" rIns="123957" bIns="61978">
              <a:spAutoFit/>
            </a:bodyPr>
            <a:lstStyle/>
            <a:p>
              <a:pPr algn="ctr" defTabSz="929640">
                <a:defRPr/>
              </a:pP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添加</a:t>
              </a:r>
            </a:p>
            <a:p>
              <a:pPr algn="ctr" defTabSz="929640">
                <a:defRPr/>
              </a:pP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内容</a:t>
              </a:r>
            </a:p>
          </p:txBody>
        </p:sp>
      </p:grpSp>
      <p:sp>
        <p:nvSpPr>
          <p:cNvPr id="68633" name="TextBox 45"/>
          <p:cNvSpPr txBox="1">
            <a:spLocks noChangeArrowheads="1"/>
          </p:cNvSpPr>
          <p:nvPr/>
        </p:nvSpPr>
        <p:spPr bwMode="auto">
          <a:xfrm>
            <a:off x="3140314" y="2050784"/>
            <a:ext cx="1131570" cy="377190"/>
          </a:xfrm>
          <a:prstGeom prst="rect">
            <a:avLst/>
          </a:prstGeom>
          <a:noFill/>
          <a:ln w="9525">
            <a:noFill/>
            <a:miter lim="800000"/>
          </a:ln>
        </p:spPr>
        <p:txBody>
          <a:bodyPr wrap="none" lIns="91413" tIns="45707" rIns="91413" bIns="45707">
            <a:spAutoFit/>
          </a:bodyPr>
          <a:lstStyle/>
          <a:p>
            <a:pPr algn="r" defTabSz="685165">
              <a:defRPr/>
            </a:pP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145" name="矩形 47"/>
          <p:cNvSpPr>
            <a:spLocks noChangeArrowheads="1"/>
          </p:cNvSpPr>
          <p:nvPr/>
        </p:nvSpPr>
        <p:spPr bwMode="auto">
          <a:xfrm>
            <a:off x="1489156" y="2410466"/>
            <a:ext cx="2882188" cy="347980"/>
          </a:xfrm>
          <a:prstGeom prst="rect">
            <a:avLst/>
          </a:prstGeom>
          <a:noFill/>
          <a:ln w="25400">
            <a:noFill/>
            <a:miter lim="800000"/>
          </a:ln>
        </p:spPr>
        <p:txBody>
          <a:bodyPr lIns="91404" tIns="45703" rIns="91404" bIns="45703">
            <a:spAutoFit/>
          </a:bodyPr>
          <a:lstStyle/>
          <a:p>
            <a:pPr algn="ctr" defTabSz="683895">
              <a:lnSpc>
                <a:spcPct val="120000"/>
              </a:lnSpc>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点击此处更换文本</a:t>
            </a:r>
          </a:p>
        </p:txBody>
      </p:sp>
      <p:sp>
        <p:nvSpPr>
          <p:cNvPr id="2" name="TextBox 45"/>
          <p:cNvSpPr txBox="1">
            <a:spLocks noChangeArrowheads="1"/>
          </p:cNvSpPr>
          <p:nvPr/>
        </p:nvSpPr>
        <p:spPr bwMode="auto">
          <a:xfrm>
            <a:off x="8492044" y="2050784"/>
            <a:ext cx="1131570" cy="377190"/>
          </a:xfrm>
          <a:prstGeom prst="rect">
            <a:avLst/>
          </a:prstGeom>
          <a:noFill/>
          <a:ln w="9525">
            <a:noFill/>
            <a:miter lim="800000"/>
          </a:ln>
        </p:spPr>
        <p:txBody>
          <a:bodyPr wrap="none" lIns="91413" tIns="45707" rIns="91413" bIns="45707">
            <a:spAutoFit/>
          </a:bodyPr>
          <a:lstStyle/>
          <a:p>
            <a:pPr algn="r" defTabSz="685165">
              <a:defRPr/>
            </a:pP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147" name="矩形 47"/>
          <p:cNvSpPr>
            <a:spLocks noChangeArrowheads="1"/>
          </p:cNvSpPr>
          <p:nvPr/>
        </p:nvSpPr>
        <p:spPr bwMode="auto">
          <a:xfrm>
            <a:off x="8328533" y="2410466"/>
            <a:ext cx="2880072" cy="347980"/>
          </a:xfrm>
          <a:prstGeom prst="rect">
            <a:avLst/>
          </a:prstGeom>
          <a:noFill/>
          <a:ln w="25400">
            <a:noFill/>
            <a:miter lim="800000"/>
          </a:ln>
        </p:spPr>
        <p:txBody>
          <a:bodyPr lIns="91404" tIns="45703" rIns="91404" bIns="45703">
            <a:spAutoFit/>
          </a:bodyPr>
          <a:lstStyle/>
          <a:p>
            <a:pPr algn="ctr" defTabSz="683895">
              <a:lnSpc>
                <a:spcPct val="120000"/>
              </a:lnSpc>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点击此处更换文本</a:t>
            </a:r>
          </a:p>
        </p:txBody>
      </p:sp>
      <p:sp>
        <p:nvSpPr>
          <p:cNvPr id="3" name="TextBox 45"/>
          <p:cNvSpPr txBox="1">
            <a:spLocks noChangeArrowheads="1"/>
          </p:cNvSpPr>
          <p:nvPr/>
        </p:nvSpPr>
        <p:spPr bwMode="auto">
          <a:xfrm>
            <a:off x="3140314" y="3997298"/>
            <a:ext cx="1131570" cy="377190"/>
          </a:xfrm>
          <a:prstGeom prst="rect">
            <a:avLst/>
          </a:prstGeom>
          <a:noFill/>
          <a:ln w="9525">
            <a:noFill/>
            <a:miter lim="800000"/>
          </a:ln>
        </p:spPr>
        <p:txBody>
          <a:bodyPr wrap="none" lIns="91413" tIns="45707" rIns="91413" bIns="45707">
            <a:spAutoFit/>
          </a:bodyPr>
          <a:lstStyle/>
          <a:p>
            <a:pPr algn="r" defTabSz="685165">
              <a:defRPr/>
            </a:pP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149" name="矩形 47"/>
          <p:cNvSpPr>
            <a:spLocks noChangeArrowheads="1"/>
          </p:cNvSpPr>
          <p:nvPr/>
        </p:nvSpPr>
        <p:spPr bwMode="auto">
          <a:xfrm>
            <a:off x="1489156" y="4356980"/>
            <a:ext cx="2882188" cy="1037590"/>
          </a:xfrm>
          <a:prstGeom prst="rect">
            <a:avLst/>
          </a:prstGeom>
          <a:noFill/>
          <a:ln w="25400">
            <a:noFill/>
            <a:miter lim="800000"/>
          </a:ln>
        </p:spPr>
        <p:txBody>
          <a:bodyPr lIns="91404" tIns="45703" rIns="91404" bIns="45703">
            <a:spAutoFit/>
          </a:bodyPr>
          <a:lstStyle/>
          <a:p>
            <a:pPr algn="ctr" defTabSz="683895">
              <a:lnSpc>
                <a:spcPct val="120000"/>
              </a:lnSpc>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p>
          <a:p>
            <a:pPr defTabSz="683895">
              <a:lnSpc>
                <a:spcPct val="120000"/>
              </a:lnSpc>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在此录入本图表的综合描述说明</a:t>
            </a:r>
          </a:p>
          <a:p>
            <a:pPr defTabSz="683895">
              <a:defRPr/>
            </a:pPr>
            <a:r>
              <a:rPr lang="zh-CN" altLang="en-US" sz="14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p>
          <a:p>
            <a:pPr defTabSz="683895">
              <a:defRPr/>
            </a:pPr>
            <a:r>
              <a:rPr lang="zh-CN" altLang="en-US" sz="14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 name="TextBox 45"/>
          <p:cNvSpPr txBox="1">
            <a:spLocks noChangeArrowheads="1"/>
          </p:cNvSpPr>
          <p:nvPr/>
        </p:nvSpPr>
        <p:spPr bwMode="auto">
          <a:xfrm>
            <a:off x="8492044" y="3997298"/>
            <a:ext cx="1131570" cy="377190"/>
          </a:xfrm>
          <a:prstGeom prst="rect">
            <a:avLst/>
          </a:prstGeom>
          <a:noFill/>
          <a:ln w="9525">
            <a:noFill/>
            <a:miter lim="800000"/>
          </a:ln>
        </p:spPr>
        <p:txBody>
          <a:bodyPr wrap="none" lIns="91413" tIns="45707" rIns="91413" bIns="45707">
            <a:spAutoFit/>
          </a:bodyPr>
          <a:lstStyle/>
          <a:p>
            <a:pPr algn="r" defTabSz="685165">
              <a:defRPr/>
            </a:pPr>
            <a:r>
              <a:rPr lang="zh-CN" altLang="en-US" sz="1865"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151" name="矩形 47"/>
          <p:cNvSpPr>
            <a:spLocks noChangeArrowheads="1"/>
          </p:cNvSpPr>
          <p:nvPr/>
        </p:nvSpPr>
        <p:spPr bwMode="auto">
          <a:xfrm>
            <a:off x="8328533" y="4356980"/>
            <a:ext cx="2880072" cy="1037590"/>
          </a:xfrm>
          <a:prstGeom prst="rect">
            <a:avLst/>
          </a:prstGeom>
          <a:noFill/>
          <a:ln w="25400">
            <a:noFill/>
            <a:miter lim="800000"/>
          </a:ln>
        </p:spPr>
        <p:txBody>
          <a:bodyPr lIns="91404" tIns="45703" rIns="91404" bIns="45703">
            <a:spAutoFit/>
          </a:bodyPr>
          <a:lstStyle/>
          <a:p>
            <a:pPr algn="ctr" defTabSz="683895">
              <a:lnSpc>
                <a:spcPct val="120000"/>
              </a:lnSpc>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a:t>
            </a:r>
          </a:p>
          <a:p>
            <a:pPr defTabSz="683895">
              <a:lnSpc>
                <a:spcPct val="120000"/>
              </a:lnSpc>
              <a:defRPr/>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  在此录入本图表的综合描述说明</a:t>
            </a:r>
          </a:p>
          <a:p>
            <a:pPr defTabSz="683895">
              <a:defRPr/>
            </a:pPr>
            <a:r>
              <a:rPr lang="zh-CN" altLang="en-US" sz="14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p>
          <a:p>
            <a:pPr defTabSz="683895">
              <a:defRPr/>
            </a:pPr>
            <a:r>
              <a:rPr lang="zh-CN" altLang="en-US" sz="1400" dirty="0">
                <a:solidFill>
                  <a:schemeClr val="tx1">
                    <a:lumMod val="65000"/>
                    <a:lumOff val="35000"/>
                  </a:schemeClr>
                </a:solidFill>
                <a:ea typeface="微软雅黑" panose="020B0503020204020204" pitchFamily="34" charset="-122"/>
                <a:sym typeface="微软雅黑" panose="020B0503020204020204" pitchFamily="34" charset="-122"/>
              </a:rPr>
              <a:t>  在此录入本图表的综合描述说明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68633"/>
                                        </p:tgtEl>
                                        <p:attrNameLst>
                                          <p:attrName>style.visibility</p:attrName>
                                        </p:attrNameLst>
                                      </p:cBhvr>
                                      <p:to>
                                        <p:strVal val="visible"/>
                                      </p:to>
                                    </p:set>
                                    <p:animEffect transition="in" filter="fade">
                                      <p:cBhvr>
                                        <p:cTn id="30" dur="500"/>
                                        <p:tgtEl>
                                          <p:spTgt spid="68633"/>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47145"/>
                                        </p:tgtEl>
                                        <p:attrNameLst>
                                          <p:attrName>style.visibility</p:attrName>
                                        </p:attrNameLst>
                                      </p:cBhvr>
                                      <p:to>
                                        <p:strVal val="visible"/>
                                      </p:to>
                                    </p:set>
                                    <p:animEffect transition="in" filter="slide(fromBottom)">
                                      <p:cBhvr>
                                        <p:cTn id="33" dur="500"/>
                                        <p:tgtEl>
                                          <p:spTgt spid="47145"/>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47147"/>
                                        </p:tgtEl>
                                        <p:attrNameLst>
                                          <p:attrName>style.visibility</p:attrName>
                                        </p:attrNameLst>
                                      </p:cBhvr>
                                      <p:to>
                                        <p:strVal val="visible"/>
                                      </p:to>
                                    </p:set>
                                    <p:animEffect transition="in" filter="slide(fromBottom)">
                                      <p:cBhvr>
                                        <p:cTn id="40" dur="500"/>
                                        <p:tgtEl>
                                          <p:spTgt spid="47147"/>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47149"/>
                                        </p:tgtEl>
                                        <p:attrNameLst>
                                          <p:attrName>style.visibility</p:attrName>
                                        </p:attrNameLst>
                                      </p:cBhvr>
                                      <p:to>
                                        <p:strVal val="visible"/>
                                      </p:to>
                                    </p:set>
                                    <p:animEffect transition="in" filter="slide(fromBottom)">
                                      <p:cBhvr>
                                        <p:cTn id="47" dur="500"/>
                                        <p:tgtEl>
                                          <p:spTgt spid="47149"/>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par>
                                <p:cTn id="52" presetID="12" presetClass="entr" presetSubtype="4" fill="hold" grpId="0" nodeType="withEffect">
                                  <p:stCondLst>
                                    <p:cond delay="0"/>
                                  </p:stCondLst>
                                  <p:childTnLst>
                                    <p:set>
                                      <p:cBhvr>
                                        <p:cTn id="53" dur="1" fill="hold">
                                          <p:stCondLst>
                                            <p:cond delay="0"/>
                                          </p:stCondLst>
                                        </p:cTn>
                                        <p:tgtEl>
                                          <p:spTgt spid="47151"/>
                                        </p:tgtEl>
                                        <p:attrNameLst>
                                          <p:attrName>style.visibility</p:attrName>
                                        </p:attrNameLst>
                                      </p:cBhvr>
                                      <p:to>
                                        <p:strVal val="visible"/>
                                      </p:to>
                                    </p:set>
                                    <p:animEffect transition="in" filter="slide(fromBottom)">
                                      <p:cBhvr>
                                        <p:cTn id="54" dur="500"/>
                                        <p:tgtEl>
                                          <p:spTgt spid="47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3" grpId="0"/>
      <p:bldP spid="47145" grpId="0"/>
      <p:bldP spid="2" grpId="0"/>
      <p:bldP spid="47147" grpId="0"/>
      <p:bldP spid="3" grpId="0"/>
      <p:bldP spid="47149" grpId="0"/>
      <p:bldP spid="4" grpId="0"/>
      <p:bldP spid="471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p:cNvGrpSpPr/>
          <p:nvPr/>
        </p:nvGrpSpPr>
        <p:grpSpPr>
          <a:xfrm>
            <a:off x="1505" y="2202579"/>
            <a:ext cx="12188990" cy="2419852"/>
            <a:chOff x="170694" y="177982"/>
            <a:chExt cx="3936004" cy="781165"/>
          </a:xfrm>
        </p:grpSpPr>
        <p:sp>
          <p:nvSpPr>
            <p:cNvPr id="44" name="等腰三角形 43"/>
            <p:cNvSpPr/>
            <p:nvPr/>
          </p:nvSpPr>
          <p:spPr>
            <a:xfrm>
              <a:off x="1233863" y="177982"/>
              <a:ext cx="355284" cy="35651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5" name="等腰三角形 44"/>
            <p:cNvSpPr/>
            <p:nvPr/>
          </p:nvSpPr>
          <p:spPr>
            <a:xfrm flipV="1">
              <a:off x="200258" y="602633"/>
              <a:ext cx="355284" cy="356514"/>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2400"/>
            </a:p>
          </p:txBody>
        </p:sp>
        <p:sp>
          <p:nvSpPr>
            <p:cNvPr id="48" name="文本框 6"/>
            <p:cNvSpPr txBox="1"/>
            <p:nvPr/>
          </p:nvSpPr>
          <p:spPr>
            <a:xfrm>
              <a:off x="650907" y="284178"/>
              <a:ext cx="569115" cy="559001"/>
            </a:xfrm>
            <a:prstGeom prst="rect">
              <a:avLst/>
            </a:prstGeom>
            <a:noFill/>
          </p:spPr>
          <p:txBody>
            <a:bodyPr wrap="square" lIns="91417" tIns="45708" rIns="91417" bIns="45708" rtlCol="0">
              <a:spAutoFit/>
            </a:bodyPr>
            <a:lstStyle/>
            <a:p>
              <a:r>
                <a:rPr lang="en-US" altLang="zh-CN" sz="10665" dirty="0">
                  <a:solidFill>
                    <a:schemeClr val="bg1">
                      <a:lumMod val="95000"/>
                    </a:schemeClr>
                  </a:solidFill>
                  <a:latin typeface="Impact" panose="020B0806030902050204" pitchFamily="34" charset="0"/>
                </a:rPr>
                <a:t>02</a:t>
              </a:r>
              <a:endParaRPr lang="zh-CN" altLang="en-US" sz="10665" dirty="0">
                <a:solidFill>
                  <a:schemeClr val="bg1">
                    <a:lumMod val="95000"/>
                  </a:schemeClr>
                </a:solidFill>
                <a:latin typeface="Impact" panose="020B0806030902050204" pitchFamily="34" charset="0"/>
              </a:endParaRPr>
            </a:p>
          </p:txBody>
        </p:sp>
      </p:grpSp>
      <p:sp>
        <p:nvSpPr>
          <p:cNvPr id="49" name="TextBox 48"/>
          <p:cNvSpPr txBox="1"/>
          <p:nvPr/>
        </p:nvSpPr>
        <p:spPr>
          <a:xfrm>
            <a:off x="3971159" y="2729195"/>
            <a:ext cx="6732215" cy="828675"/>
          </a:xfrm>
          <a:prstGeom prst="rect">
            <a:avLst/>
          </a:prstGeom>
          <a:noFill/>
        </p:spPr>
        <p:txBody>
          <a:bodyPr wrap="square" lIns="91422" tIns="45710" rIns="91422" bIns="45710"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工作完成具体情况</a:t>
            </a:r>
            <a:endParaRPr lang="en-GB" altLang="zh-CN" sz="4800" b="1"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971159" y="3597797"/>
            <a:ext cx="4099932" cy="419100"/>
          </a:xfrm>
          <a:prstGeom prst="rect">
            <a:avLst/>
          </a:prstGeom>
          <a:noFill/>
        </p:spPr>
        <p:txBody>
          <a:bodyPr wrap="square" lIns="91422" tIns="45710" rIns="91422" bIns="45710" rtlCol="0">
            <a:spAutoFit/>
          </a:bodyPr>
          <a:lstStyle/>
          <a:p>
            <a:pPr eaLnBrk="0" hangingPunct="0"/>
            <a:r>
              <a:rPr lang="zh-CN" altLang="en-US" sz="2135"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spTree>
  </p:cSld>
  <p:clrMapOvr>
    <a:masterClrMapping/>
  </p:clrMapOvr>
  <mc:AlternateContent xmlns:mc="http://schemas.openxmlformats.org/markup-compatibility/2006" xmlns:p14="http://schemas.microsoft.com/office/powerpoint/2010/main">
    <mc:Choice Requires="p14">
      <p:transition spd="slow" p14:dur="800" advClick="0" advTm="0">
        <p14:flythroug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 fill="hold"/>
                                        <p:tgtEl>
                                          <p:spTgt spid="2"/>
                                        </p:tgtEl>
                                        <p:attrNameLst>
                                          <p:attrName>ppt_x</p:attrName>
                                        </p:attrNameLst>
                                      </p:cBhvr>
                                      <p:tavLst>
                                        <p:tav tm="0">
                                          <p:val>
                                            <p:strVal val="0-#ppt_w/2"/>
                                          </p:val>
                                        </p:tav>
                                        <p:tav tm="100000">
                                          <p:val>
                                            <p:strVal val="#ppt_x"/>
                                          </p:val>
                                        </p:tav>
                                      </p:tavLst>
                                    </p:anim>
                                    <p:anim calcmode="lin" valueType="num">
                                      <p:cBhvr additive="base">
                                        <p:cTn id="8" dur="8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iterate type="lt">
                                    <p:tmPct val="30000"/>
                                  </p:iterate>
                                  <p:childTnLst>
                                    <p:set>
                                      <p:cBhvr>
                                        <p:cTn id="11" dur="1" fill="hold">
                                          <p:stCondLst>
                                            <p:cond delay="0"/>
                                          </p:stCondLst>
                                        </p:cTn>
                                        <p:tgtEl>
                                          <p:spTgt spid="49"/>
                                        </p:tgtEl>
                                        <p:attrNameLst>
                                          <p:attrName>style.visibility</p:attrName>
                                        </p:attrNameLst>
                                      </p:cBhvr>
                                      <p:to>
                                        <p:strVal val="visible"/>
                                      </p:to>
                                    </p:set>
                                    <p:animEffect transition="in" filter="wipe(left)">
                                      <p:cBhvr>
                                        <p:cTn id="12" dur="200"/>
                                        <p:tgtEl>
                                          <p:spTgt spid="49"/>
                                        </p:tgtEl>
                                      </p:cBhvr>
                                    </p:animEffect>
                                  </p:childTnLst>
                                </p:cTn>
                              </p:par>
                              <p:par>
                                <p:cTn id="13" presetID="36" presetClass="emph" presetSubtype="0" fill="hold" grpId="1" nodeType="withEffect">
                                  <p:stCondLst>
                                    <p:cond delay="0"/>
                                  </p:stCondLst>
                                  <p:iterate type="lt">
                                    <p:tmPct val="30000"/>
                                  </p:iterate>
                                  <p:childTnLst>
                                    <p:animScale>
                                      <p:cBhvr>
                                        <p:cTn id="14" dur="50" autoRev="1" fill="hold">
                                          <p:stCondLst>
                                            <p:cond delay="0"/>
                                          </p:stCondLst>
                                        </p:cTn>
                                        <p:tgtEl>
                                          <p:spTgt spid="49"/>
                                        </p:tgtEl>
                                      </p:cBhvr>
                                      <p:to x="80000" y="100000"/>
                                    </p:animScale>
                                    <p:anim by="(#ppt_w*0.10)" calcmode="lin" valueType="num">
                                      <p:cBhvr>
                                        <p:cTn id="15" dur="50" autoRev="1" fill="hold">
                                          <p:stCondLst>
                                            <p:cond delay="0"/>
                                          </p:stCondLst>
                                        </p:cTn>
                                        <p:tgtEl>
                                          <p:spTgt spid="49"/>
                                        </p:tgtEl>
                                        <p:attrNameLst>
                                          <p:attrName>ppt_x</p:attrName>
                                        </p:attrNameLst>
                                      </p:cBhvr>
                                    </p:anim>
                                    <p:anim by="(-#ppt_w*0.10)" calcmode="lin" valueType="num">
                                      <p:cBhvr>
                                        <p:cTn id="16" dur="50" autoRev="1" fill="hold">
                                          <p:stCondLst>
                                            <p:cond delay="0"/>
                                          </p:stCondLst>
                                        </p:cTn>
                                        <p:tgtEl>
                                          <p:spTgt spid="49"/>
                                        </p:tgtEl>
                                        <p:attrNameLst>
                                          <p:attrName>ppt_y</p:attrName>
                                        </p:attrNameLst>
                                      </p:cBhvr>
                                    </p:anim>
                                    <p:animRot by="-480000">
                                      <p:cBhvr>
                                        <p:cTn id="17" dur="50" autoRev="1" fill="hold">
                                          <p:stCondLst>
                                            <p:cond delay="0"/>
                                          </p:stCondLst>
                                        </p:cTn>
                                        <p:tgtEl>
                                          <p:spTgt spid="49"/>
                                        </p:tgtEl>
                                        <p:attrNameLst>
                                          <p:attrName>r</p:attrName>
                                        </p:attrNameLst>
                                      </p:cBhvr>
                                    </p:animRot>
                                  </p:childTnLst>
                                </p:cTn>
                              </p:par>
                            </p:childTnLst>
                          </p:cTn>
                        </p:par>
                        <p:par>
                          <p:cTn id="18" fill="hold">
                            <p:stCondLst>
                              <p:cond delay="1420"/>
                            </p:stCondLst>
                            <p:childTnLst>
                              <p:par>
                                <p:cTn id="19" presetID="22" presetClass="entr" presetSubtype="8" fill="hold" grpId="0" nodeType="afterEffect">
                                  <p:stCondLst>
                                    <p:cond delay="0"/>
                                  </p:stCondLst>
                                  <p:iterate type="lt">
                                    <p:tmPct val="30000"/>
                                  </p:iterate>
                                  <p:childTnLst>
                                    <p:set>
                                      <p:cBhvr>
                                        <p:cTn id="20" dur="1" fill="hold">
                                          <p:stCondLst>
                                            <p:cond delay="0"/>
                                          </p:stCondLst>
                                        </p:cTn>
                                        <p:tgtEl>
                                          <p:spTgt spid="50"/>
                                        </p:tgtEl>
                                        <p:attrNameLst>
                                          <p:attrName>style.visibility</p:attrName>
                                        </p:attrNameLst>
                                      </p:cBhvr>
                                      <p:to>
                                        <p:strVal val="visible"/>
                                      </p:to>
                                    </p:set>
                                    <p:animEffect transition="in" filter="wipe(left)">
                                      <p:cBhvr>
                                        <p:cTn id="21" dur="200"/>
                                        <p:tgtEl>
                                          <p:spTgt spid="50"/>
                                        </p:tgtEl>
                                      </p:cBhvr>
                                    </p:animEffect>
                                  </p:childTnLst>
                                </p:cTn>
                              </p:par>
                              <p:par>
                                <p:cTn id="22" presetID="36" presetClass="emph" presetSubtype="0" fill="hold" grpId="1" nodeType="withEffect">
                                  <p:stCondLst>
                                    <p:cond delay="0"/>
                                  </p:stCondLst>
                                  <p:iterate type="lt">
                                    <p:tmPct val="30000"/>
                                  </p:iterate>
                                  <p:childTnLst>
                                    <p:animScale>
                                      <p:cBhvr>
                                        <p:cTn id="23" dur="50" autoRev="1" fill="hold">
                                          <p:stCondLst>
                                            <p:cond delay="0"/>
                                          </p:stCondLst>
                                        </p:cTn>
                                        <p:tgtEl>
                                          <p:spTgt spid="50"/>
                                        </p:tgtEl>
                                      </p:cBhvr>
                                      <p:to x="80000" y="100000"/>
                                    </p:animScale>
                                    <p:anim by="(#ppt_w*0.10)" calcmode="lin" valueType="num">
                                      <p:cBhvr>
                                        <p:cTn id="24" dur="50" autoRev="1" fill="hold">
                                          <p:stCondLst>
                                            <p:cond delay="0"/>
                                          </p:stCondLst>
                                        </p:cTn>
                                        <p:tgtEl>
                                          <p:spTgt spid="50"/>
                                        </p:tgtEl>
                                        <p:attrNameLst>
                                          <p:attrName>ppt_x</p:attrName>
                                        </p:attrNameLst>
                                      </p:cBhvr>
                                    </p:anim>
                                    <p:anim by="(-#ppt_w*0.10)" calcmode="lin" valueType="num">
                                      <p:cBhvr>
                                        <p:cTn id="25" dur="50" autoRev="1" fill="hold">
                                          <p:stCondLst>
                                            <p:cond delay="0"/>
                                          </p:stCondLst>
                                        </p:cTn>
                                        <p:tgtEl>
                                          <p:spTgt spid="50"/>
                                        </p:tgtEl>
                                        <p:attrNameLst>
                                          <p:attrName>ppt_y</p:attrName>
                                        </p:attrNameLst>
                                      </p:cBhvr>
                                    </p:anim>
                                    <p:animRot by="-480000">
                                      <p:cBhvr>
                                        <p:cTn id="26"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80" name="PA_淘宝店chenying0907 76"/>
          <p:cNvGrpSpPr/>
          <p:nvPr>
            <p:custDataLst>
              <p:tags r:id="rId1"/>
            </p:custDataLst>
          </p:nvPr>
        </p:nvGrpSpPr>
        <p:grpSpPr bwMode="auto">
          <a:xfrm>
            <a:off x="8994312" y="1505638"/>
            <a:ext cx="2952022" cy="2042609"/>
            <a:chOff x="5340154" y="1898281"/>
            <a:chExt cx="2952436" cy="2044192"/>
          </a:xfrm>
        </p:grpSpPr>
        <p:grpSp>
          <p:nvGrpSpPr>
            <p:cNvPr id="24599" name="淘宝店chenying0907 77"/>
            <p:cNvGrpSpPr/>
            <p:nvPr/>
          </p:nvGrpSpPr>
          <p:grpSpPr bwMode="auto">
            <a:xfrm>
              <a:off x="5340154" y="1898281"/>
              <a:ext cx="2952436" cy="2044192"/>
              <a:chOff x="7101874" y="2210296"/>
              <a:chExt cx="2952436" cy="2044192"/>
            </a:xfrm>
          </p:grpSpPr>
          <p:sp>
            <p:nvSpPr>
              <p:cNvPr id="81" name="淘宝店chenying0907 80"/>
              <p:cNvSpPr/>
              <p:nvPr/>
            </p:nvSpPr>
            <p:spPr>
              <a:xfrm>
                <a:off x="7101874" y="2210296"/>
                <a:ext cx="2952436" cy="2044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solidFill>
                    <a:prstClr val="white"/>
                  </a:solidFill>
                </a:endParaRPr>
              </a:p>
            </p:txBody>
          </p:sp>
          <p:grpSp>
            <p:nvGrpSpPr>
              <p:cNvPr id="82" name="淘宝店chenying0907 81"/>
              <p:cNvGrpSpPr/>
              <p:nvPr/>
            </p:nvGrpSpPr>
            <p:grpSpPr>
              <a:xfrm>
                <a:off x="7336253" y="2540946"/>
                <a:ext cx="655496" cy="361586"/>
                <a:chOff x="8526461" y="3021137"/>
                <a:chExt cx="412081" cy="227313"/>
              </a:xfrm>
              <a:solidFill>
                <a:schemeClr val="bg1"/>
              </a:solidFill>
            </p:grpSpPr>
            <p:sp>
              <p:nvSpPr>
                <p:cNvPr id="83" name="淘宝店chenying0907 319"/>
                <p:cNvSpPr>
                  <a:spLocks noEditPoints="1"/>
                </p:cNvSpPr>
                <p:nvPr/>
              </p:nvSpPr>
              <p:spPr bwMode="auto">
                <a:xfrm>
                  <a:off x="8526461" y="3208336"/>
                  <a:ext cx="277151" cy="40114"/>
                </a:xfrm>
                <a:custGeom>
                  <a:avLst/>
                  <a:gdLst>
                    <a:gd name="T0" fmla="*/ 255 w 260"/>
                    <a:gd name="T1" fmla="*/ 0 h 38"/>
                    <a:gd name="T2" fmla="*/ 6 w 260"/>
                    <a:gd name="T3" fmla="*/ 0 h 38"/>
                    <a:gd name="T4" fmla="*/ 1 w 260"/>
                    <a:gd name="T5" fmla="*/ 18 h 38"/>
                    <a:gd name="T6" fmla="*/ 0 w 260"/>
                    <a:gd name="T7" fmla="*/ 18 h 38"/>
                    <a:gd name="T8" fmla="*/ 0 w 260"/>
                    <a:gd name="T9" fmla="*/ 38 h 38"/>
                    <a:gd name="T10" fmla="*/ 260 w 260"/>
                    <a:gd name="T11" fmla="*/ 38 h 38"/>
                    <a:gd name="T12" fmla="*/ 260 w 260"/>
                    <a:gd name="T13" fmla="*/ 18 h 38"/>
                    <a:gd name="T14" fmla="*/ 260 w 260"/>
                    <a:gd name="T15" fmla="*/ 18 h 38"/>
                    <a:gd name="T16" fmla="*/ 255 w 260"/>
                    <a:gd name="T17" fmla="*/ 0 h 38"/>
                    <a:gd name="T18" fmla="*/ 171 w 260"/>
                    <a:gd name="T19" fmla="*/ 30 h 38"/>
                    <a:gd name="T20" fmla="*/ 88 w 260"/>
                    <a:gd name="T21" fmla="*/ 30 h 38"/>
                    <a:gd name="T22" fmla="*/ 88 w 260"/>
                    <a:gd name="T23" fmla="*/ 19 h 38"/>
                    <a:gd name="T24" fmla="*/ 171 w 260"/>
                    <a:gd name="T25" fmla="*/ 19 h 38"/>
                    <a:gd name="T26" fmla="*/ 171 w 260"/>
                    <a:gd name="T27"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0" h="38">
                      <a:moveTo>
                        <a:pt x="255" y="0"/>
                      </a:moveTo>
                      <a:lnTo>
                        <a:pt x="6" y="0"/>
                      </a:lnTo>
                      <a:lnTo>
                        <a:pt x="1" y="18"/>
                      </a:lnTo>
                      <a:lnTo>
                        <a:pt x="0" y="18"/>
                      </a:lnTo>
                      <a:lnTo>
                        <a:pt x="0" y="38"/>
                      </a:lnTo>
                      <a:lnTo>
                        <a:pt x="260" y="38"/>
                      </a:lnTo>
                      <a:lnTo>
                        <a:pt x="260" y="18"/>
                      </a:lnTo>
                      <a:lnTo>
                        <a:pt x="260" y="18"/>
                      </a:lnTo>
                      <a:lnTo>
                        <a:pt x="255" y="0"/>
                      </a:lnTo>
                      <a:close/>
                      <a:moveTo>
                        <a:pt x="171" y="30"/>
                      </a:moveTo>
                      <a:lnTo>
                        <a:pt x="88" y="30"/>
                      </a:lnTo>
                      <a:lnTo>
                        <a:pt x="88" y="19"/>
                      </a:lnTo>
                      <a:lnTo>
                        <a:pt x="171" y="19"/>
                      </a:lnTo>
                      <a:lnTo>
                        <a:pt x="171"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80276" tIns="40138" rIns="80276" bIns="40138"/>
                <a:lstStyle/>
                <a:p>
                  <a:pPr>
                    <a:defRPr/>
                  </a:pPr>
                  <a:endParaRPr lang="zh-CN" altLang="en-US" sz="1580">
                    <a:solidFill>
                      <a:prstClr val="black"/>
                    </a:solidFill>
                  </a:endParaRPr>
                </a:p>
              </p:txBody>
            </p:sp>
            <p:sp>
              <p:nvSpPr>
                <p:cNvPr id="84" name="Rectangle 320"/>
                <p:cNvSpPr>
                  <a:spLocks noChangeArrowheads="1"/>
                </p:cNvSpPr>
                <p:nvPr/>
              </p:nvSpPr>
              <p:spPr bwMode="auto">
                <a:xfrm>
                  <a:off x="8582378" y="3070976"/>
                  <a:ext cx="106971" cy="170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80276" tIns="40138" rIns="80276" bIns="40138"/>
                <a:lstStyle/>
                <a:p>
                  <a:pPr>
                    <a:defRPr/>
                  </a:pPr>
                  <a:endParaRPr lang="zh-CN" altLang="en-US" sz="1580">
                    <a:solidFill>
                      <a:prstClr val="black"/>
                    </a:solidFill>
                  </a:endParaRPr>
                </a:p>
              </p:txBody>
            </p:sp>
            <p:sp>
              <p:nvSpPr>
                <p:cNvPr id="85" name="Rectangle 321"/>
                <p:cNvSpPr>
                  <a:spLocks noChangeArrowheads="1"/>
                </p:cNvSpPr>
                <p:nvPr/>
              </p:nvSpPr>
              <p:spPr bwMode="auto">
                <a:xfrm>
                  <a:off x="8582378" y="3107443"/>
                  <a:ext cx="106971" cy="170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80276" tIns="40138" rIns="80276" bIns="40138"/>
                <a:lstStyle/>
                <a:p>
                  <a:pPr>
                    <a:defRPr/>
                  </a:pPr>
                  <a:endParaRPr lang="zh-CN" altLang="en-US" sz="1580">
                    <a:solidFill>
                      <a:prstClr val="black"/>
                    </a:solidFill>
                  </a:endParaRPr>
                </a:p>
              </p:txBody>
            </p:sp>
            <p:sp>
              <p:nvSpPr>
                <p:cNvPr id="86" name="Rectangle 322"/>
                <p:cNvSpPr>
                  <a:spLocks noChangeArrowheads="1"/>
                </p:cNvSpPr>
                <p:nvPr/>
              </p:nvSpPr>
              <p:spPr bwMode="auto">
                <a:xfrm>
                  <a:off x="8582378" y="3145126"/>
                  <a:ext cx="106971" cy="1944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80276" tIns="40138" rIns="80276" bIns="40138"/>
                <a:lstStyle/>
                <a:p>
                  <a:pPr>
                    <a:defRPr/>
                  </a:pPr>
                  <a:endParaRPr lang="zh-CN" altLang="en-US" sz="1580">
                    <a:solidFill>
                      <a:prstClr val="black"/>
                    </a:solidFill>
                  </a:endParaRPr>
                </a:p>
              </p:txBody>
            </p:sp>
            <p:sp>
              <p:nvSpPr>
                <p:cNvPr id="87" name="淘宝店chenying0907 323"/>
                <p:cNvSpPr/>
                <p:nvPr/>
              </p:nvSpPr>
              <p:spPr bwMode="auto">
                <a:xfrm>
                  <a:off x="8547126" y="3021137"/>
                  <a:ext cx="234606" cy="182336"/>
                </a:xfrm>
                <a:custGeom>
                  <a:avLst/>
                  <a:gdLst>
                    <a:gd name="T0" fmla="*/ 149 w 149"/>
                    <a:gd name="T1" fmla="*/ 113 h 116"/>
                    <a:gd name="T2" fmla="*/ 120 w 149"/>
                    <a:gd name="T3" fmla="*/ 103 h 116"/>
                    <a:gd name="T4" fmla="*/ 13 w 149"/>
                    <a:gd name="T5" fmla="*/ 103 h 116"/>
                    <a:gd name="T6" fmla="*/ 13 w 149"/>
                    <a:gd name="T7" fmla="*/ 13 h 116"/>
                    <a:gd name="T8" fmla="*/ 126 w 149"/>
                    <a:gd name="T9" fmla="*/ 13 h 116"/>
                    <a:gd name="T10" fmla="*/ 148 w 149"/>
                    <a:gd name="T11" fmla="*/ 8 h 116"/>
                    <a:gd name="T12" fmla="*/ 149 w 149"/>
                    <a:gd name="T13" fmla="*/ 8 h 116"/>
                    <a:gd name="T14" fmla="*/ 149 w 149"/>
                    <a:gd name="T15" fmla="*/ 0 h 116"/>
                    <a:gd name="T16" fmla="*/ 0 w 149"/>
                    <a:gd name="T17" fmla="*/ 0 h 116"/>
                    <a:gd name="T18" fmla="*/ 0 w 149"/>
                    <a:gd name="T19" fmla="*/ 116 h 116"/>
                    <a:gd name="T20" fmla="*/ 149 w 149"/>
                    <a:gd name="T21" fmla="*/ 116 h 116"/>
                    <a:gd name="T22" fmla="*/ 149 w 149"/>
                    <a:gd name="T23" fmla="*/ 1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116">
                      <a:moveTo>
                        <a:pt x="149" y="113"/>
                      </a:moveTo>
                      <a:cubicBezTo>
                        <a:pt x="138" y="113"/>
                        <a:pt x="128" y="109"/>
                        <a:pt x="120" y="103"/>
                      </a:cubicBezTo>
                      <a:cubicBezTo>
                        <a:pt x="13" y="103"/>
                        <a:pt x="13" y="103"/>
                        <a:pt x="13" y="103"/>
                      </a:cubicBezTo>
                      <a:cubicBezTo>
                        <a:pt x="13" y="13"/>
                        <a:pt x="13" y="13"/>
                        <a:pt x="13" y="13"/>
                      </a:cubicBezTo>
                      <a:cubicBezTo>
                        <a:pt x="126" y="13"/>
                        <a:pt x="126" y="13"/>
                        <a:pt x="126" y="13"/>
                      </a:cubicBezTo>
                      <a:cubicBezTo>
                        <a:pt x="133" y="9"/>
                        <a:pt x="140" y="8"/>
                        <a:pt x="148" y="8"/>
                      </a:cubicBezTo>
                      <a:cubicBezTo>
                        <a:pt x="148" y="8"/>
                        <a:pt x="149" y="8"/>
                        <a:pt x="149" y="8"/>
                      </a:cubicBezTo>
                      <a:cubicBezTo>
                        <a:pt x="149" y="0"/>
                        <a:pt x="149" y="0"/>
                        <a:pt x="149" y="0"/>
                      </a:cubicBezTo>
                      <a:cubicBezTo>
                        <a:pt x="0" y="0"/>
                        <a:pt x="0" y="0"/>
                        <a:pt x="0" y="0"/>
                      </a:cubicBezTo>
                      <a:cubicBezTo>
                        <a:pt x="0" y="116"/>
                        <a:pt x="0" y="116"/>
                        <a:pt x="0" y="116"/>
                      </a:cubicBezTo>
                      <a:cubicBezTo>
                        <a:pt x="149" y="116"/>
                        <a:pt x="149" y="116"/>
                        <a:pt x="149" y="116"/>
                      </a:cubicBezTo>
                      <a:lnTo>
                        <a:pt x="149"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80276" tIns="40138" rIns="80276" bIns="40138"/>
                <a:lstStyle/>
                <a:p>
                  <a:pPr>
                    <a:defRPr/>
                  </a:pPr>
                  <a:endParaRPr lang="zh-CN" altLang="en-US" sz="1580">
                    <a:solidFill>
                      <a:prstClr val="black"/>
                    </a:solidFill>
                  </a:endParaRPr>
                </a:p>
              </p:txBody>
            </p:sp>
            <p:sp>
              <p:nvSpPr>
                <p:cNvPr id="88" name="淘宝店chenying0907 324"/>
                <p:cNvSpPr>
                  <a:spLocks noEditPoints="1"/>
                </p:cNvSpPr>
                <p:nvPr/>
              </p:nvSpPr>
              <p:spPr bwMode="auto">
                <a:xfrm>
                  <a:off x="8696642" y="3028431"/>
                  <a:ext cx="241900" cy="207864"/>
                </a:xfrm>
                <a:custGeom>
                  <a:avLst/>
                  <a:gdLst>
                    <a:gd name="T0" fmla="*/ 147 w 154"/>
                    <a:gd name="T1" fmla="*/ 105 h 132"/>
                    <a:gd name="T2" fmla="*/ 103 w 154"/>
                    <a:gd name="T3" fmla="*/ 73 h 132"/>
                    <a:gd name="T4" fmla="*/ 100 w 154"/>
                    <a:gd name="T5" fmla="*/ 71 h 132"/>
                    <a:gd name="T6" fmla="*/ 97 w 154"/>
                    <a:gd name="T7" fmla="*/ 34 h 132"/>
                    <a:gd name="T8" fmla="*/ 32 w 154"/>
                    <a:gd name="T9" fmla="*/ 11 h 132"/>
                    <a:gd name="T10" fmla="*/ 12 w 154"/>
                    <a:gd name="T11" fmla="*/ 77 h 132"/>
                    <a:gd name="T12" fmla="*/ 76 w 154"/>
                    <a:gd name="T13" fmla="*/ 99 h 132"/>
                    <a:gd name="T14" fmla="*/ 84 w 154"/>
                    <a:gd name="T15" fmla="*/ 94 h 132"/>
                    <a:gd name="T16" fmla="*/ 86 w 154"/>
                    <a:gd name="T17" fmla="*/ 96 h 132"/>
                    <a:gd name="T18" fmla="*/ 130 w 154"/>
                    <a:gd name="T19" fmla="*/ 128 h 132"/>
                    <a:gd name="T20" fmla="*/ 147 w 154"/>
                    <a:gd name="T21" fmla="*/ 126 h 132"/>
                    <a:gd name="T22" fmla="*/ 150 w 154"/>
                    <a:gd name="T23" fmla="*/ 122 h 132"/>
                    <a:gd name="T24" fmla="*/ 147 w 154"/>
                    <a:gd name="T25" fmla="*/ 105 h 132"/>
                    <a:gd name="T26" fmla="*/ 69 w 154"/>
                    <a:gd name="T27" fmla="*/ 85 h 132"/>
                    <a:gd name="T28" fmla="*/ 25 w 154"/>
                    <a:gd name="T29" fmla="*/ 70 h 132"/>
                    <a:gd name="T30" fmla="*/ 39 w 154"/>
                    <a:gd name="T31" fmla="*/ 25 h 132"/>
                    <a:gd name="T32" fmla="*/ 83 w 154"/>
                    <a:gd name="T33" fmla="*/ 41 h 132"/>
                    <a:gd name="T34" fmla="*/ 69 w 154"/>
                    <a:gd name="T35" fmla="*/ 8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132">
                      <a:moveTo>
                        <a:pt x="147" y="105"/>
                      </a:moveTo>
                      <a:cubicBezTo>
                        <a:pt x="103" y="73"/>
                        <a:pt x="103" y="73"/>
                        <a:pt x="103" y="73"/>
                      </a:cubicBezTo>
                      <a:cubicBezTo>
                        <a:pt x="102" y="72"/>
                        <a:pt x="101" y="72"/>
                        <a:pt x="100" y="71"/>
                      </a:cubicBezTo>
                      <a:cubicBezTo>
                        <a:pt x="103" y="60"/>
                        <a:pt x="103" y="46"/>
                        <a:pt x="97" y="34"/>
                      </a:cubicBezTo>
                      <a:cubicBezTo>
                        <a:pt x="85" y="10"/>
                        <a:pt x="56" y="0"/>
                        <a:pt x="32" y="11"/>
                      </a:cubicBezTo>
                      <a:cubicBezTo>
                        <a:pt x="9" y="23"/>
                        <a:pt x="0" y="52"/>
                        <a:pt x="12" y="77"/>
                      </a:cubicBezTo>
                      <a:cubicBezTo>
                        <a:pt x="24" y="101"/>
                        <a:pt x="53" y="111"/>
                        <a:pt x="76" y="99"/>
                      </a:cubicBezTo>
                      <a:cubicBezTo>
                        <a:pt x="79" y="98"/>
                        <a:pt x="81" y="96"/>
                        <a:pt x="84" y="94"/>
                      </a:cubicBezTo>
                      <a:cubicBezTo>
                        <a:pt x="84" y="95"/>
                        <a:pt x="85" y="96"/>
                        <a:pt x="86" y="96"/>
                      </a:cubicBezTo>
                      <a:cubicBezTo>
                        <a:pt x="130" y="128"/>
                        <a:pt x="130" y="128"/>
                        <a:pt x="130" y="128"/>
                      </a:cubicBezTo>
                      <a:cubicBezTo>
                        <a:pt x="136" y="132"/>
                        <a:pt x="144" y="131"/>
                        <a:pt x="147" y="126"/>
                      </a:cubicBezTo>
                      <a:cubicBezTo>
                        <a:pt x="150" y="122"/>
                        <a:pt x="150" y="122"/>
                        <a:pt x="150" y="122"/>
                      </a:cubicBezTo>
                      <a:cubicBezTo>
                        <a:pt x="154" y="117"/>
                        <a:pt x="153" y="109"/>
                        <a:pt x="147" y="105"/>
                      </a:cubicBezTo>
                      <a:close/>
                      <a:moveTo>
                        <a:pt x="69" y="85"/>
                      </a:moveTo>
                      <a:cubicBezTo>
                        <a:pt x="53" y="93"/>
                        <a:pt x="34" y="86"/>
                        <a:pt x="25" y="70"/>
                      </a:cubicBezTo>
                      <a:cubicBezTo>
                        <a:pt x="17" y="53"/>
                        <a:pt x="23" y="33"/>
                        <a:pt x="39" y="25"/>
                      </a:cubicBezTo>
                      <a:cubicBezTo>
                        <a:pt x="55" y="17"/>
                        <a:pt x="75" y="24"/>
                        <a:pt x="83" y="41"/>
                      </a:cubicBezTo>
                      <a:cubicBezTo>
                        <a:pt x="91" y="58"/>
                        <a:pt x="85" y="78"/>
                        <a:pt x="69"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80276" tIns="40138" rIns="80276" bIns="40138"/>
                <a:lstStyle/>
                <a:p>
                  <a:pPr>
                    <a:defRPr/>
                  </a:pPr>
                  <a:endParaRPr lang="zh-CN" altLang="en-US" sz="1580">
                    <a:solidFill>
                      <a:prstClr val="black"/>
                    </a:solidFill>
                  </a:endParaRPr>
                </a:p>
              </p:txBody>
            </p:sp>
          </p:grpSp>
        </p:grpSp>
        <p:sp>
          <p:nvSpPr>
            <p:cNvPr id="24600" name="淘宝店chenying0907 78"/>
            <p:cNvSpPr txBox="1">
              <a:spLocks noChangeArrowheads="1"/>
            </p:cNvSpPr>
            <p:nvPr/>
          </p:nvSpPr>
          <p:spPr bwMode="auto">
            <a:xfrm>
              <a:off x="5574533" y="2789215"/>
              <a:ext cx="2483678" cy="737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dirty="0">
                  <a:solidFill>
                    <a:srgbClr val="FFFFFF"/>
                  </a:solidFill>
                  <a:latin typeface="微软雅黑" panose="020B0503020204020204" pitchFamily="34" charset="-122"/>
                  <a:ea typeface="微软雅黑" panose="020B0503020204020204" pitchFamily="34" charset="-122"/>
                </a:rPr>
                <a:t>我们工作室致力于专业</a:t>
              </a:r>
              <a:r>
                <a:rPr lang="en-US" altLang="zh-CN" sz="1400" dirty="0">
                  <a:solidFill>
                    <a:srgbClr val="FFFFFF"/>
                  </a:solidFill>
                  <a:latin typeface="微软雅黑" panose="020B0503020204020204" pitchFamily="34" charset="-122"/>
                  <a:ea typeface="微软雅黑" panose="020B0503020204020204" pitchFamily="34" charset="-122"/>
                </a:rPr>
                <a:t>PPT</a:t>
              </a:r>
              <a:r>
                <a:rPr lang="zh-CN" altLang="en-US" sz="1400" dirty="0">
                  <a:solidFill>
                    <a:srgbClr val="FFFFFF"/>
                  </a:solidFill>
                  <a:latin typeface="微软雅黑" panose="020B0503020204020204" pitchFamily="34" charset="-122"/>
                  <a:ea typeface="微软雅黑" panose="020B0503020204020204" pitchFamily="34" charset="-122"/>
                </a:rPr>
                <a:t>模板的发布，并为您提供专业的</a:t>
              </a:r>
              <a:r>
                <a:rPr lang="en-US" altLang="zh-CN" sz="1400" dirty="0">
                  <a:solidFill>
                    <a:srgbClr val="FFFFFF"/>
                  </a:solidFill>
                  <a:latin typeface="微软雅黑" panose="020B0503020204020204" pitchFamily="34" charset="-122"/>
                  <a:ea typeface="微软雅黑" panose="020B0503020204020204" pitchFamily="34" charset="-122"/>
                </a:rPr>
                <a:t>PPT</a:t>
              </a:r>
              <a:r>
                <a:rPr lang="zh-CN" altLang="en-US" sz="1400" dirty="0">
                  <a:solidFill>
                    <a:srgbClr val="FFFFFF"/>
                  </a:solidFill>
                  <a:latin typeface="微软雅黑" panose="020B0503020204020204" pitchFamily="34" charset="-122"/>
                  <a:ea typeface="微软雅黑" panose="020B0503020204020204" pitchFamily="34" charset="-122"/>
                </a:rPr>
                <a:t>个性定制服务</a:t>
              </a:r>
            </a:p>
          </p:txBody>
        </p:sp>
        <p:sp>
          <p:nvSpPr>
            <p:cNvPr id="24601" name="淘宝店chenying0907 79"/>
            <p:cNvSpPr txBox="1">
              <a:spLocks noChangeArrowheads="1"/>
            </p:cNvSpPr>
            <p:nvPr/>
          </p:nvSpPr>
          <p:spPr bwMode="auto">
            <a:xfrm>
              <a:off x="6198057" y="2214289"/>
              <a:ext cx="1895237" cy="33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b="1">
                  <a:solidFill>
                    <a:srgbClr val="FFFFFF"/>
                  </a:solidFill>
                  <a:latin typeface="微软雅黑" panose="020B0503020204020204" pitchFamily="34" charset="-122"/>
                  <a:ea typeface="微软雅黑" panose="020B0503020204020204" pitchFamily="34" charset="-122"/>
                </a:rPr>
                <a:t>单击此处添加标题</a:t>
              </a:r>
            </a:p>
          </p:txBody>
        </p:sp>
      </p:grpSp>
      <p:grpSp>
        <p:nvGrpSpPr>
          <p:cNvPr id="24582" name="PA_淘宝店chenying0907 89"/>
          <p:cNvGrpSpPr/>
          <p:nvPr>
            <p:custDataLst>
              <p:tags r:id="rId2"/>
            </p:custDataLst>
          </p:nvPr>
        </p:nvGrpSpPr>
        <p:grpSpPr bwMode="auto">
          <a:xfrm>
            <a:off x="8994312" y="3662517"/>
            <a:ext cx="2952022" cy="2044195"/>
            <a:chOff x="5472234" y="3924354"/>
            <a:chExt cx="2952436" cy="2044192"/>
          </a:xfrm>
        </p:grpSpPr>
        <p:sp>
          <p:nvSpPr>
            <p:cNvPr id="91" name="淘宝店chenying0907 90"/>
            <p:cNvSpPr/>
            <p:nvPr/>
          </p:nvSpPr>
          <p:spPr>
            <a:xfrm>
              <a:off x="5472234" y="3924354"/>
              <a:ext cx="2952436" cy="2044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solidFill>
                  <a:prstClr val="white"/>
                </a:solidFill>
              </a:endParaRPr>
            </a:p>
          </p:txBody>
        </p:sp>
        <p:sp>
          <p:nvSpPr>
            <p:cNvPr id="24596" name="淘宝店chenying0907 91"/>
            <p:cNvSpPr txBox="1">
              <a:spLocks noChangeArrowheads="1"/>
            </p:cNvSpPr>
            <p:nvPr/>
          </p:nvSpPr>
          <p:spPr bwMode="auto">
            <a:xfrm>
              <a:off x="5706613" y="4815289"/>
              <a:ext cx="2483678" cy="73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FFFFFF"/>
                  </a:solidFill>
                  <a:latin typeface="微软雅黑" panose="020B0503020204020204" pitchFamily="34" charset="-122"/>
                  <a:ea typeface="微软雅黑" panose="020B0503020204020204" pitchFamily="34" charset="-122"/>
                </a:rPr>
                <a:t>我们工作室致力于专业</a:t>
              </a:r>
              <a:r>
                <a:rPr lang="en-US" altLang="zh-CN" sz="1400">
                  <a:solidFill>
                    <a:srgbClr val="FFFFFF"/>
                  </a:solidFill>
                  <a:latin typeface="微软雅黑" panose="020B0503020204020204" pitchFamily="34" charset="-122"/>
                  <a:ea typeface="微软雅黑" panose="020B0503020204020204" pitchFamily="34" charset="-122"/>
                </a:rPr>
                <a:t>PPT</a:t>
              </a:r>
              <a:r>
                <a:rPr lang="zh-CN" altLang="en-US" sz="1400">
                  <a:solidFill>
                    <a:srgbClr val="FFFFFF"/>
                  </a:solidFill>
                  <a:latin typeface="微软雅黑" panose="020B0503020204020204" pitchFamily="34" charset="-122"/>
                  <a:ea typeface="微软雅黑" panose="020B0503020204020204" pitchFamily="34" charset="-122"/>
                </a:rPr>
                <a:t>模板的发布，并为您提供专业的</a:t>
              </a:r>
              <a:r>
                <a:rPr lang="en-US" altLang="zh-CN" sz="1400">
                  <a:solidFill>
                    <a:srgbClr val="FFFFFF"/>
                  </a:solidFill>
                  <a:latin typeface="微软雅黑" panose="020B0503020204020204" pitchFamily="34" charset="-122"/>
                  <a:ea typeface="微软雅黑" panose="020B0503020204020204" pitchFamily="34" charset="-122"/>
                </a:rPr>
                <a:t>PPT</a:t>
              </a:r>
              <a:r>
                <a:rPr lang="zh-CN" altLang="en-US" sz="1400">
                  <a:solidFill>
                    <a:srgbClr val="FFFFFF"/>
                  </a:solidFill>
                  <a:latin typeface="微软雅黑" panose="020B0503020204020204" pitchFamily="34" charset="-122"/>
                  <a:ea typeface="微软雅黑" panose="020B0503020204020204" pitchFamily="34" charset="-122"/>
                </a:rPr>
                <a:t>个性定制服务</a:t>
              </a:r>
            </a:p>
          </p:txBody>
        </p:sp>
        <p:sp>
          <p:nvSpPr>
            <p:cNvPr id="24597" name="淘宝店chenying0907 92"/>
            <p:cNvSpPr txBox="1">
              <a:spLocks noChangeArrowheads="1"/>
            </p:cNvSpPr>
            <p:nvPr/>
          </p:nvSpPr>
          <p:spPr bwMode="auto">
            <a:xfrm>
              <a:off x="6330137" y="4240362"/>
              <a:ext cx="1895237" cy="33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b="1">
                  <a:solidFill>
                    <a:srgbClr val="FFFFFF"/>
                  </a:solidFill>
                  <a:latin typeface="微软雅黑" panose="020B0503020204020204" pitchFamily="34" charset="-122"/>
                  <a:ea typeface="微软雅黑" panose="020B0503020204020204" pitchFamily="34" charset="-122"/>
                </a:rPr>
                <a:t>单击此处添加标题</a:t>
              </a:r>
            </a:p>
          </p:txBody>
        </p:sp>
        <p:sp>
          <p:nvSpPr>
            <p:cNvPr id="24598" name="淘宝店chenying0907 5"/>
            <p:cNvSpPr/>
            <p:nvPr/>
          </p:nvSpPr>
          <p:spPr bwMode="auto">
            <a:xfrm rot="-2043593">
              <a:off x="5755210" y="4184156"/>
              <a:ext cx="555996" cy="450964"/>
            </a:xfrm>
            <a:custGeom>
              <a:avLst/>
              <a:gdLst>
                <a:gd name="T0" fmla="*/ 158946507 w 1269"/>
                <a:gd name="T1" fmla="*/ 144532561 h 1288"/>
                <a:gd name="T2" fmla="*/ 140133775 w 1269"/>
                <a:gd name="T3" fmla="*/ 131415391 h 1288"/>
                <a:gd name="T4" fmla="*/ 140133775 w 1269"/>
                <a:gd name="T5" fmla="*/ 94884156 h 1288"/>
                <a:gd name="T6" fmla="*/ 243602484 w 1269"/>
                <a:gd name="T7" fmla="*/ 120873057 h 1288"/>
                <a:gd name="T8" fmla="*/ 229589106 w 1269"/>
                <a:gd name="T9" fmla="*/ 92187125 h 1288"/>
                <a:gd name="T10" fmla="*/ 140133775 w 1269"/>
                <a:gd name="T11" fmla="*/ 55532995 h 1288"/>
                <a:gd name="T12" fmla="*/ 140133775 w 1269"/>
                <a:gd name="T13" fmla="*/ 20104661 h 1288"/>
                <a:gd name="T14" fmla="*/ 140133775 w 1269"/>
                <a:gd name="T15" fmla="*/ 20104661 h 1288"/>
                <a:gd name="T16" fmla="*/ 139749967 w 1269"/>
                <a:gd name="T17" fmla="*/ 16059290 h 1288"/>
                <a:gd name="T18" fmla="*/ 138406200 w 1269"/>
                <a:gd name="T19" fmla="*/ 12259008 h 1288"/>
                <a:gd name="T20" fmla="*/ 137062434 w 1269"/>
                <a:gd name="T21" fmla="*/ 8826360 h 1288"/>
                <a:gd name="T22" fmla="*/ 136102476 w 1269"/>
                <a:gd name="T23" fmla="*/ 7355475 h 1288"/>
                <a:gd name="T24" fmla="*/ 135142955 w 1269"/>
                <a:gd name="T25" fmla="*/ 5884240 h 1288"/>
                <a:gd name="T26" fmla="*/ 133799189 w 1269"/>
                <a:gd name="T27" fmla="*/ 4658444 h 1288"/>
                <a:gd name="T28" fmla="*/ 132455422 w 1269"/>
                <a:gd name="T29" fmla="*/ 3432648 h 1288"/>
                <a:gd name="T30" fmla="*/ 131303560 w 1269"/>
                <a:gd name="T31" fmla="*/ 2451942 h 1288"/>
                <a:gd name="T32" fmla="*/ 129767889 w 1269"/>
                <a:gd name="T33" fmla="*/ 1716324 h 1288"/>
                <a:gd name="T34" fmla="*/ 128232219 w 1269"/>
                <a:gd name="T35" fmla="*/ 980707 h 1288"/>
                <a:gd name="T36" fmla="*/ 126504206 w 1269"/>
                <a:gd name="T37" fmla="*/ 490528 h 1288"/>
                <a:gd name="T38" fmla="*/ 124584727 w 1269"/>
                <a:gd name="T39" fmla="*/ 245089 h 1288"/>
                <a:gd name="T40" fmla="*/ 122665248 w 1269"/>
                <a:gd name="T41" fmla="*/ 0 h 1288"/>
                <a:gd name="T42" fmla="*/ 122665248 w 1269"/>
                <a:gd name="T43" fmla="*/ 0 h 1288"/>
                <a:gd name="T44" fmla="*/ 120745331 w 1269"/>
                <a:gd name="T45" fmla="*/ 245089 h 1288"/>
                <a:gd name="T46" fmla="*/ 118825853 w 1269"/>
                <a:gd name="T47" fmla="*/ 490528 h 1288"/>
                <a:gd name="T48" fmla="*/ 117290182 w 1269"/>
                <a:gd name="T49" fmla="*/ 1225796 h 1288"/>
                <a:gd name="T50" fmla="*/ 115370265 w 1269"/>
                <a:gd name="T51" fmla="*/ 1961413 h 1288"/>
                <a:gd name="T52" fmla="*/ 113834595 w 1269"/>
                <a:gd name="T53" fmla="*/ 2942120 h 1288"/>
                <a:gd name="T54" fmla="*/ 112490828 w 1269"/>
                <a:gd name="T55" fmla="*/ 4167916 h 1288"/>
                <a:gd name="T56" fmla="*/ 111147062 w 1269"/>
                <a:gd name="T57" fmla="*/ 5271167 h 1288"/>
                <a:gd name="T58" fmla="*/ 109803295 w 1269"/>
                <a:gd name="T59" fmla="*/ 6742402 h 1288"/>
                <a:gd name="T60" fmla="*/ 108843775 w 1269"/>
                <a:gd name="T61" fmla="*/ 8213637 h 1288"/>
                <a:gd name="T62" fmla="*/ 108075721 w 1269"/>
                <a:gd name="T63" fmla="*/ 9807066 h 1288"/>
                <a:gd name="T64" fmla="*/ 106540050 w 1269"/>
                <a:gd name="T65" fmla="*/ 13239715 h 1288"/>
                <a:gd name="T66" fmla="*/ 105580091 w 1269"/>
                <a:gd name="T67" fmla="*/ 16672013 h 1288"/>
                <a:gd name="T68" fmla="*/ 105196283 w 1269"/>
                <a:gd name="T69" fmla="*/ 20104661 h 1288"/>
                <a:gd name="T70" fmla="*/ 105004379 w 1269"/>
                <a:gd name="T71" fmla="*/ 55655540 h 1288"/>
                <a:gd name="T72" fmla="*/ 105004379 w 1269"/>
                <a:gd name="T73" fmla="*/ 54919922 h 1288"/>
                <a:gd name="T74" fmla="*/ 14013378 w 1269"/>
                <a:gd name="T75" fmla="*/ 92187125 h 1288"/>
                <a:gd name="T76" fmla="*/ 0 w 1269"/>
                <a:gd name="T77" fmla="*/ 120873057 h 1288"/>
                <a:gd name="T78" fmla="*/ 105004379 w 1269"/>
                <a:gd name="T79" fmla="*/ 94638717 h 1288"/>
                <a:gd name="T80" fmla="*/ 104812475 w 1269"/>
                <a:gd name="T81" fmla="*/ 132518993 h 1288"/>
                <a:gd name="T82" fmla="*/ 87727757 w 1269"/>
                <a:gd name="T83" fmla="*/ 144532561 h 1288"/>
                <a:gd name="T84" fmla="*/ 84272169 w 1269"/>
                <a:gd name="T85" fmla="*/ 157894821 h 1288"/>
                <a:gd name="T86" fmla="*/ 123432865 w 1269"/>
                <a:gd name="T87" fmla="*/ 147474681 h 1288"/>
                <a:gd name="T88" fmla="*/ 162017848 w 1269"/>
                <a:gd name="T89" fmla="*/ 157894821 h 1288"/>
                <a:gd name="T90" fmla="*/ 158946507 w 1269"/>
                <a:gd name="T91" fmla="*/ 144532561 h 128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69"/>
                <a:gd name="T139" fmla="*/ 0 h 1288"/>
                <a:gd name="T140" fmla="*/ 1269 w 1269"/>
                <a:gd name="T141" fmla="*/ 1288 h 128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69" h="1288">
                  <a:moveTo>
                    <a:pt x="828" y="1179"/>
                  </a:moveTo>
                  <a:lnTo>
                    <a:pt x="730" y="1072"/>
                  </a:lnTo>
                  <a:lnTo>
                    <a:pt x="730" y="774"/>
                  </a:lnTo>
                  <a:lnTo>
                    <a:pt x="1269" y="986"/>
                  </a:lnTo>
                  <a:lnTo>
                    <a:pt x="1196" y="752"/>
                  </a:lnTo>
                  <a:lnTo>
                    <a:pt x="730" y="453"/>
                  </a:lnTo>
                  <a:lnTo>
                    <a:pt x="730" y="164"/>
                  </a:lnTo>
                  <a:lnTo>
                    <a:pt x="728" y="131"/>
                  </a:lnTo>
                  <a:lnTo>
                    <a:pt x="721" y="100"/>
                  </a:lnTo>
                  <a:lnTo>
                    <a:pt x="714" y="72"/>
                  </a:lnTo>
                  <a:lnTo>
                    <a:pt x="709" y="60"/>
                  </a:lnTo>
                  <a:lnTo>
                    <a:pt x="704" y="48"/>
                  </a:lnTo>
                  <a:lnTo>
                    <a:pt x="697" y="38"/>
                  </a:lnTo>
                  <a:lnTo>
                    <a:pt x="690" y="28"/>
                  </a:lnTo>
                  <a:lnTo>
                    <a:pt x="684" y="20"/>
                  </a:lnTo>
                  <a:lnTo>
                    <a:pt x="676" y="14"/>
                  </a:lnTo>
                  <a:lnTo>
                    <a:pt x="668" y="8"/>
                  </a:lnTo>
                  <a:lnTo>
                    <a:pt x="659" y="4"/>
                  </a:lnTo>
                  <a:lnTo>
                    <a:pt x="649" y="2"/>
                  </a:lnTo>
                  <a:lnTo>
                    <a:pt x="639" y="0"/>
                  </a:lnTo>
                  <a:lnTo>
                    <a:pt x="629" y="2"/>
                  </a:lnTo>
                  <a:lnTo>
                    <a:pt x="619" y="4"/>
                  </a:lnTo>
                  <a:lnTo>
                    <a:pt x="611" y="10"/>
                  </a:lnTo>
                  <a:lnTo>
                    <a:pt x="601" y="16"/>
                  </a:lnTo>
                  <a:lnTo>
                    <a:pt x="593" y="24"/>
                  </a:lnTo>
                  <a:lnTo>
                    <a:pt x="586" y="34"/>
                  </a:lnTo>
                  <a:lnTo>
                    <a:pt x="579" y="43"/>
                  </a:lnTo>
                  <a:lnTo>
                    <a:pt x="572" y="55"/>
                  </a:lnTo>
                  <a:lnTo>
                    <a:pt x="567" y="67"/>
                  </a:lnTo>
                  <a:lnTo>
                    <a:pt x="563" y="80"/>
                  </a:lnTo>
                  <a:lnTo>
                    <a:pt x="555" y="108"/>
                  </a:lnTo>
                  <a:lnTo>
                    <a:pt x="550" y="136"/>
                  </a:lnTo>
                  <a:lnTo>
                    <a:pt x="548" y="164"/>
                  </a:lnTo>
                  <a:lnTo>
                    <a:pt x="547" y="454"/>
                  </a:lnTo>
                  <a:lnTo>
                    <a:pt x="547" y="448"/>
                  </a:lnTo>
                  <a:lnTo>
                    <a:pt x="73" y="752"/>
                  </a:lnTo>
                  <a:lnTo>
                    <a:pt x="0" y="986"/>
                  </a:lnTo>
                  <a:lnTo>
                    <a:pt x="547" y="772"/>
                  </a:lnTo>
                  <a:lnTo>
                    <a:pt x="546" y="1081"/>
                  </a:lnTo>
                  <a:lnTo>
                    <a:pt x="457" y="1179"/>
                  </a:lnTo>
                  <a:lnTo>
                    <a:pt x="439" y="1288"/>
                  </a:lnTo>
                  <a:lnTo>
                    <a:pt x="643" y="1203"/>
                  </a:lnTo>
                  <a:lnTo>
                    <a:pt x="844" y="1288"/>
                  </a:lnTo>
                  <a:lnTo>
                    <a:pt x="828" y="117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5"/>
            </a:p>
          </p:txBody>
        </p:sp>
      </p:grpSp>
      <p:pic>
        <p:nvPicPr>
          <p:cNvPr id="24585" name="PA_图片 107"/>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bwMode="auto">
          <a:xfrm>
            <a:off x="3284959" y="1589659"/>
            <a:ext cx="5601433" cy="4033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PA_任意多边形 412"/>
          <p:cNvSpPr/>
          <p:nvPr>
            <p:custDataLst>
              <p:tags r:id="rId4"/>
            </p:custDataLst>
          </p:nvPr>
        </p:nvSpPr>
        <p:spPr bwMode="auto">
          <a:xfrm>
            <a:off x="4617961" y="2719776"/>
            <a:ext cx="44440" cy="66658"/>
          </a:xfrm>
          <a:custGeom>
            <a:avLst/>
            <a:gdLst>
              <a:gd name="T0" fmla="*/ 0 w 15"/>
              <a:gd name="T1" fmla="*/ 84852272 h 24"/>
              <a:gd name="T2" fmla="*/ 17406620 w 15"/>
              <a:gd name="T3" fmla="*/ 185131472 h 24"/>
              <a:gd name="T4" fmla="*/ 130555577 w 15"/>
              <a:gd name="T5" fmla="*/ 84852272 h 24"/>
              <a:gd name="T6" fmla="*/ 95739373 w 15"/>
              <a:gd name="T7" fmla="*/ 0 h 24"/>
              <a:gd name="T8" fmla="*/ 0 w 15"/>
              <a:gd name="T9" fmla="*/ 84852272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4">
                <a:moveTo>
                  <a:pt x="0" y="11"/>
                </a:moveTo>
                <a:lnTo>
                  <a:pt x="2" y="24"/>
                </a:lnTo>
                <a:lnTo>
                  <a:pt x="15" y="11"/>
                </a:lnTo>
                <a:lnTo>
                  <a:pt x="11"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5"/>
          </a:p>
        </p:txBody>
      </p:sp>
      <p:sp>
        <p:nvSpPr>
          <p:cNvPr id="37" name="PA_任意多边形 412"/>
          <p:cNvSpPr/>
          <p:nvPr>
            <p:custDataLst>
              <p:tags r:id="rId5"/>
            </p:custDataLst>
          </p:nvPr>
        </p:nvSpPr>
        <p:spPr bwMode="auto">
          <a:xfrm>
            <a:off x="4617961" y="4897288"/>
            <a:ext cx="44440" cy="66658"/>
          </a:xfrm>
          <a:custGeom>
            <a:avLst/>
            <a:gdLst>
              <a:gd name="T0" fmla="*/ 0 w 15"/>
              <a:gd name="T1" fmla="*/ 84852272 h 24"/>
              <a:gd name="T2" fmla="*/ 17406620 w 15"/>
              <a:gd name="T3" fmla="*/ 185131472 h 24"/>
              <a:gd name="T4" fmla="*/ 130555577 w 15"/>
              <a:gd name="T5" fmla="*/ 84852272 h 24"/>
              <a:gd name="T6" fmla="*/ 95739373 w 15"/>
              <a:gd name="T7" fmla="*/ 0 h 24"/>
              <a:gd name="T8" fmla="*/ 0 w 15"/>
              <a:gd name="T9" fmla="*/ 84852272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4">
                <a:moveTo>
                  <a:pt x="0" y="11"/>
                </a:moveTo>
                <a:lnTo>
                  <a:pt x="2" y="24"/>
                </a:lnTo>
                <a:lnTo>
                  <a:pt x="15" y="11"/>
                </a:lnTo>
                <a:lnTo>
                  <a:pt x="11"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5"/>
          </a:p>
        </p:txBody>
      </p:sp>
      <p:sp>
        <p:nvSpPr>
          <p:cNvPr id="38" name="PA_任意多边形 412"/>
          <p:cNvSpPr/>
          <p:nvPr>
            <p:custDataLst>
              <p:tags r:id="rId6"/>
            </p:custDataLst>
          </p:nvPr>
        </p:nvSpPr>
        <p:spPr bwMode="auto">
          <a:xfrm>
            <a:off x="1771960" y="4795713"/>
            <a:ext cx="42852" cy="66658"/>
          </a:xfrm>
          <a:custGeom>
            <a:avLst/>
            <a:gdLst>
              <a:gd name="T0" fmla="*/ 0 w 15"/>
              <a:gd name="T1" fmla="*/ 84852272 h 24"/>
              <a:gd name="T2" fmla="*/ 16785151 w 15"/>
              <a:gd name="T3" fmla="*/ 185131472 h 24"/>
              <a:gd name="T4" fmla="*/ 125894346 w 15"/>
              <a:gd name="T5" fmla="*/ 84852272 h 24"/>
              <a:gd name="T6" fmla="*/ 92321187 w 15"/>
              <a:gd name="T7" fmla="*/ 0 h 24"/>
              <a:gd name="T8" fmla="*/ 0 w 15"/>
              <a:gd name="T9" fmla="*/ 84852272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4">
                <a:moveTo>
                  <a:pt x="0" y="11"/>
                </a:moveTo>
                <a:lnTo>
                  <a:pt x="2" y="24"/>
                </a:lnTo>
                <a:lnTo>
                  <a:pt x="15" y="11"/>
                </a:lnTo>
                <a:lnTo>
                  <a:pt x="11"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5"/>
          </a:p>
        </p:txBody>
      </p:sp>
      <p:grpSp>
        <p:nvGrpSpPr>
          <p:cNvPr id="39" name="PA_淘宝店chenying0907 94"/>
          <p:cNvGrpSpPr/>
          <p:nvPr>
            <p:custDataLst>
              <p:tags r:id="rId7"/>
            </p:custDataLst>
          </p:nvPr>
        </p:nvGrpSpPr>
        <p:grpSpPr bwMode="auto">
          <a:xfrm>
            <a:off x="240399" y="1485005"/>
            <a:ext cx="2952022" cy="2044195"/>
            <a:chOff x="8411029" y="1877952"/>
            <a:chExt cx="2952436" cy="2044192"/>
          </a:xfrm>
        </p:grpSpPr>
        <p:sp>
          <p:nvSpPr>
            <p:cNvPr id="40" name="淘宝店chenying0907 95"/>
            <p:cNvSpPr/>
            <p:nvPr/>
          </p:nvSpPr>
          <p:spPr>
            <a:xfrm>
              <a:off x="8411029" y="1877952"/>
              <a:ext cx="2952436" cy="2044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solidFill>
                  <a:prstClr val="white"/>
                </a:solidFill>
              </a:endParaRPr>
            </a:p>
          </p:txBody>
        </p:sp>
        <p:sp>
          <p:nvSpPr>
            <p:cNvPr id="41" name="淘宝店chenying0907 96"/>
            <p:cNvSpPr txBox="1">
              <a:spLocks noChangeArrowheads="1"/>
            </p:cNvSpPr>
            <p:nvPr/>
          </p:nvSpPr>
          <p:spPr bwMode="auto">
            <a:xfrm>
              <a:off x="8645408" y="2768887"/>
              <a:ext cx="2483678" cy="73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FFFFFF"/>
                  </a:solidFill>
                  <a:latin typeface="微软雅黑" panose="020B0503020204020204" pitchFamily="34" charset="-122"/>
                  <a:ea typeface="微软雅黑" panose="020B0503020204020204" pitchFamily="34" charset="-122"/>
                </a:rPr>
                <a:t>我们工作室致力于专业</a:t>
              </a:r>
              <a:r>
                <a:rPr lang="en-US" altLang="zh-CN" sz="1400">
                  <a:solidFill>
                    <a:srgbClr val="FFFFFF"/>
                  </a:solidFill>
                  <a:latin typeface="微软雅黑" panose="020B0503020204020204" pitchFamily="34" charset="-122"/>
                  <a:ea typeface="微软雅黑" panose="020B0503020204020204" pitchFamily="34" charset="-122"/>
                </a:rPr>
                <a:t>PPT</a:t>
              </a:r>
              <a:r>
                <a:rPr lang="zh-CN" altLang="en-US" sz="1400">
                  <a:solidFill>
                    <a:srgbClr val="FFFFFF"/>
                  </a:solidFill>
                  <a:latin typeface="微软雅黑" panose="020B0503020204020204" pitchFamily="34" charset="-122"/>
                  <a:ea typeface="微软雅黑" panose="020B0503020204020204" pitchFamily="34" charset="-122"/>
                </a:rPr>
                <a:t>模板的发布，并为您提供专业的</a:t>
              </a:r>
              <a:r>
                <a:rPr lang="en-US" altLang="zh-CN" sz="1400">
                  <a:solidFill>
                    <a:srgbClr val="FFFFFF"/>
                  </a:solidFill>
                  <a:latin typeface="微软雅黑" panose="020B0503020204020204" pitchFamily="34" charset="-122"/>
                  <a:ea typeface="微软雅黑" panose="020B0503020204020204" pitchFamily="34" charset="-122"/>
                </a:rPr>
                <a:t>PPT</a:t>
              </a:r>
              <a:r>
                <a:rPr lang="zh-CN" altLang="en-US" sz="1400">
                  <a:solidFill>
                    <a:srgbClr val="FFFFFF"/>
                  </a:solidFill>
                  <a:latin typeface="微软雅黑" panose="020B0503020204020204" pitchFamily="34" charset="-122"/>
                  <a:ea typeface="微软雅黑" panose="020B0503020204020204" pitchFamily="34" charset="-122"/>
                </a:rPr>
                <a:t>个性定制服务</a:t>
              </a:r>
            </a:p>
          </p:txBody>
        </p:sp>
        <p:sp>
          <p:nvSpPr>
            <p:cNvPr id="42" name="淘宝店chenying0907 97"/>
            <p:cNvSpPr txBox="1">
              <a:spLocks noChangeArrowheads="1"/>
            </p:cNvSpPr>
            <p:nvPr/>
          </p:nvSpPr>
          <p:spPr bwMode="auto">
            <a:xfrm>
              <a:off x="9279092" y="2225028"/>
              <a:ext cx="1895237" cy="33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b="1">
                  <a:solidFill>
                    <a:srgbClr val="FFFFFF"/>
                  </a:solidFill>
                  <a:latin typeface="微软雅黑" panose="020B0503020204020204" pitchFamily="34" charset="-122"/>
                  <a:ea typeface="微软雅黑" panose="020B0503020204020204" pitchFamily="34" charset="-122"/>
                </a:rPr>
                <a:t>单击此处添加标题</a:t>
              </a:r>
            </a:p>
          </p:txBody>
        </p:sp>
        <p:sp>
          <p:nvSpPr>
            <p:cNvPr id="43" name="淘宝店chenying0907 412"/>
            <p:cNvSpPr/>
            <p:nvPr/>
          </p:nvSpPr>
          <p:spPr bwMode="auto">
            <a:xfrm>
              <a:off x="9941723" y="3031433"/>
              <a:ext cx="44057" cy="66639"/>
            </a:xfrm>
            <a:custGeom>
              <a:avLst/>
              <a:gdLst>
                <a:gd name="T0" fmla="*/ 0 w 15"/>
                <a:gd name="T1" fmla="*/ 84806457 h 24"/>
                <a:gd name="T2" fmla="*/ 17252721 w 15"/>
                <a:gd name="T3" fmla="*/ 185031513 h 24"/>
                <a:gd name="T4" fmla="*/ 129401283 w 15"/>
                <a:gd name="T5" fmla="*/ 84806457 h 24"/>
                <a:gd name="T6" fmla="*/ 94892904 w 15"/>
                <a:gd name="T7" fmla="*/ 0 h 24"/>
                <a:gd name="T8" fmla="*/ 0 w 15"/>
                <a:gd name="T9" fmla="*/ 84806457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24">
                  <a:moveTo>
                    <a:pt x="0" y="11"/>
                  </a:moveTo>
                  <a:lnTo>
                    <a:pt x="2" y="24"/>
                  </a:lnTo>
                  <a:lnTo>
                    <a:pt x="15" y="11"/>
                  </a:lnTo>
                  <a:lnTo>
                    <a:pt x="11" y="0"/>
                  </a:lnTo>
                  <a:lnTo>
                    <a:pt x="0" y="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5"/>
            </a:p>
          </p:txBody>
        </p:sp>
        <p:grpSp>
          <p:nvGrpSpPr>
            <p:cNvPr id="44" name="淘宝店chenying0907 99"/>
            <p:cNvGrpSpPr/>
            <p:nvPr/>
          </p:nvGrpSpPr>
          <p:grpSpPr>
            <a:xfrm>
              <a:off x="8805472" y="2184354"/>
              <a:ext cx="418750" cy="366873"/>
              <a:chOff x="1079501" y="4265613"/>
              <a:chExt cx="276225" cy="223837"/>
            </a:xfrm>
            <a:solidFill>
              <a:schemeClr val="bg1"/>
            </a:solidFill>
          </p:grpSpPr>
          <p:sp>
            <p:nvSpPr>
              <p:cNvPr id="45" name="淘宝店chenying0907 284"/>
              <p:cNvSpPr>
                <a:spLocks noEditPoints="1"/>
              </p:cNvSpPr>
              <p:nvPr/>
            </p:nvSpPr>
            <p:spPr bwMode="auto">
              <a:xfrm>
                <a:off x="1093788" y="4322763"/>
                <a:ext cx="247650" cy="166687"/>
              </a:xfrm>
              <a:custGeom>
                <a:avLst/>
                <a:gdLst>
                  <a:gd name="T0" fmla="*/ 246 w 258"/>
                  <a:gd name="T1" fmla="*/ 99 h 174"/>
                  <a:gd name="T2" fmla="*/ 196 w 258"/>
                  <a:gd name="T3" fmla="*/ 52 h 174"/>
                  <a:gd name="T4" fmla="*/ 185 w 258"/>
                  <a:gd name="T5" fmla="*/ 46 h 174"/>
                  <a:gd name="T6" fmla="*/ 177 w 258"/>
                  <a:gd name="T7" fmla="*/ 12 h 174"/>
                  <a:gd name="T8" fmla="*/ 163 w 258"/>
                  <a:gd name="T9" fmla="*/ 0 h 174"/>
                  <a:gd name="T10" fmla="*/ 96 w 258"/>
                  <a:gd name="T11" fmla="*/ 0 h 174"/>
                  <a:gd name="T12" fmla="*/ 81 w 258"/>
                  <a:gd name="T13" fmla="*/ 12 h 174"/>
                  <a:gd name="T14" fmla="*/ 74 w 258"/>
                  <a:gd name="T15" fmla="*/ 46 h 174"/>
                  <a:gd name="T16" fmla="*/ 63 w 258"/>
                  <a:gd name="T17" fmla="*/ 52 h 174"/>
                  <a:gd name="T18" fmla="*/ 13 w 258"/>
                  <a:gd name="T19" fmla="*/ 99 h 174"/>
                  <a:gd name="T20" fmla="*/ 3 w 258"/>
                  <a:gd name="T21" fmla="*/ 119 h 174"/>
                  <a:gd name="T22" fmla="*/ 1 w 258"/>
                  <a:gd name="T23" fmla="*/ 162 h 174"/>
                  <a:gd name="T24" fmla="*/ 12 w 258"/>
                  <a:gd name="T25" fmla="*/ 174 h 174"/>
                  <a:gd name="T26" fmla="*/ 246 w 258"/>
                  <a:gd name="T27" fmla="*/ 174 h 174"/>
                  <a:gd name="T28" fmla="*/ 258 w 258"/>
                  <a:gd name="T29" fmla="*/ 162 h 174"/>
                  <a:gd name="T30" fmla="*/ 255 w 258"/>
                  <a:gd name="T31" fmla="*/ 119 h 174"/>
                  <a:gd name="T32" fmla="*/ 246 w 258"/>
                  <a:gd name="T33" fmla="*/ 99 h 174"/>
                  <a:gd name="T34" fmla="*/ 129 w 258"/>
                  <a:gd name="T35" fmla="*/ 154 h 174"/>
                  <a:gd name="T36" fmla="*/ 71 w 258"/>
                  <a:gd name="T37" fmla="*/ 96 h 174"/>
                  <a:gd name="T38" fmla="*/ 129 w 258"/>
                  <a:gd name="T39" fmla="*/ 38 h 174"/>
                  <a:gd name="T40" fmla="*/ 187 w 258"/>
                  <a:gd name="T41" fmla="*/ 96 h 174"/>
                  <a:gd name="T42" fmla="*/ 129 w 258"/>
                  <a:gd name="T43" fmla="*/ 15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8" h="174">
                    <a:moveTo>
                      <a:pt x="246" y="99"/>
                    </a:moveTo>
                    <a:cubicBezTo>
                      <a:pt x="196" y="52"/>
                      <a:pt x="196" y="52"/>
                      <a:pt x="196" y="52"/>
                    </a:cubicBezTo>
                    <a:cubicBezTo>
                      <a:pt x="193" y="49"/>
                      <a:pt x="189" y="47"/>
                      <a:pt x="185" y="46"/>
                    </a:cubicBezTo>
                    <a:cubicBezTo>
                      <a:pt x="177" y="12"/>
                      <a:pt x="177" y="12"/>
                      <a:pt x="177" y="12"/>
                    </a:cubicBezTo>
                    <a:cubicBezTo>
                      <a:pt x="176" y="6"/>
                      <a:pt x="169" y="0"/>
                      <a:pt x="163" y="0"/>
                    </a:cubicBezTo>
                    <a:cubicBezTo>
                      <a:pt x="96" y="0"/>
                      <a:pt x="96" y="0"/>
                      <a:pt x="96" y="0"/>
                    </a:cubicBezTo>
                    <a:cubicBezTo>
                      <a:pt x="89" y="0"/>
                      <a:pt x="83" y="6"/>
                      <a:pt x="81" y="12"/>
                    </a:cubicBezTo>
                    <a:cubicBezTo>
                      <a:pt x="74" y="46"/>
                      <a:pt x="74" y="46"/>
                      <a:pt x="74" y="46"/>
                    </a:cubicBezTo>
                    <a:cubicBezTo>
                      <a:pt x="70" y="47"/>
                      <a:pt x="65" y="49"/>
                      <a:pt x="63" y="52"/>
                    </a:cubicBezTo>
                    <a:cubicBezTo>
                      <a:pt x="13" y="99"/>
                      <a:pt x="13" y="99"/>
                      <a:pt x="13" y="99"/>
                    </a:cubicBezTo>
                    <a:cubicBezTo>
                      <a:pt x="8" y="104"/>
                      <a:pt x="4" y="113"/>
                      <a:pt x="3" y="119"/>
                    </a:cubicBezTo>
                    <a:cubicBezTo>
                      <a:pt x="1" y="162"/>
                      <a:pt x="1" y="162"/>
                      <a:pt x="1" y="162"/>
                    </a:cubicBezTo>
                    <a:cubicBezTo>
                      <a:pt x="0" y="168"/>
                      <a:pt x="5" y="174"/>
                      <a:pt x="12" y="174"/>
                    </a:cubicBezTo>
                    <a:cubicBezTo>
                      <a:pt x="246" y="174"/>
                      <a:pt x="246" y="174"/>
                      <a:pt x="246" y="174"/>
                    </a:cubicBezTo>
                    <a:cubicBezTo>
                      <a:pt x="253" y="174"/>
                      <a:pt x="258" y="168"/>
                      <a:pt x="258" y="162"/>
                    </a:cubicBezTo>
                    <a:cubicBezTo>
                      <a:pt x="255" y="119"/>
                      <a:pt x="255" y="119"/>
                      <a:pt x="255" y="119"/>
                    </a:cubicBezTo>
                    <a:cubicBezTo>
                      <a:pt x="255" y="113"/>
                      <a:pt x="250" y="104"/>
                      <a:pt x="246" y="99"/>
                    </a:cubicBezTo>
                    <a:close/>
                    <a:moveTo>
                      <a:pt x="129" y="154"/>
                    </a:moveTo>
                    <a:cubicBezTo>
                      <a:pt x="97" y="154"/>
                      <a:pt x="71" y="128"/>
                      <a:pt x="71" y="96"/>
                    </a:cubicBezTo>
                    <a:cubicBezTo>
                      <a:pt x="71" y="64"/>
                      <a:pt x="97" y="38"/>
                      <a:pt x="129" y="38"/>
                    </a:cubicBezTo>
                    <a:cubicBezTo>
                      <a:pt x="161" y="38"/>
                      <a:pt x="187" y="64"/>
                      <a:pt x="187" y="96"/>
                    </a:cubicBezTo>
                    <a:cubicBezTo>
                      <a:pt x="187" y="128"/>
                      <a:pt x="161" y="154"/>
                      <a:pt x="129" y="1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5">
                  <a:solidFill>
                    <a:prstClr val="white"/>
                  </a:solidFill>
                </a:endParaRPr>
              </a:p>
            </p:txBody>
          </p:sp>
          <p:sp>
            <p:nvSpPr>
              <p:cNvPr id="46" name="淘宝店chenying0907 283"/>
              <p:cNvSpPr/>
              <p:nvPr/>
            </p:nvSpPr>
            <p:spPr bwMode="auto">
              <a:xfrm>
                <a:off x="1079501" y="4265613"/>
                <a:ext cx="276225" cy="106362"/>
              </a:xfrm>
              <a:custGeom>
                <a:avLst/>
                <a:gdLst>
                  <a:gd name="T0" fmla="*/ 285 w 288"/>
                  <a:gd name="T1" fmla="*/ 44 h 111"/>
                  <a:gd name="T2" fmla="*/ 144 w 288"/>
                  <a:gd name="T3" fmla="*/ 0 h 111"/>
                  <a:gd name="T4" fmla="*/ 4 w 288"/>
                  <a:gd name="T5" fmla="*/ 44 h 111"/>
                  <a:gd name="T6" fmla="*/ 0 w 288"/>
                  <a:gd name="T7" fmla="*/ 54 h 111"/>
                  <a:gd name="T8" fmla="*/ 0 w 288"/>
                  <a:gd name="T9" fmla="*/ 106 h 111"/>
                  <a:gd name="T10" fmla="*/ 6 w 288"/>
                  <a:gd name="T11" fmla="*/ 110 h 111"/>
                  <a:gd name="T12" fmla="*/ 67 w 288"/>
                  <a:gd name="T13" fmla="*/ 95 h 111"/>
                  <a:gd name="T14" fmla="*/ 72 w 288"/>
                  <a:gd name="T15" fmla="*/ 87 h 111"/>
                  <a:gd name="T16" fmla="*/ 72 w 288"/>
                  <a:gd name="T17" fmla="*/ 65 h 111"/>
                  <a:gd name="T18" fmla="*/ 76 w 288"/>
                  <a:gd name="T19" fmla="*/ 55 h 111"/>
                  <a:gd name="T20" fmla="*/ 144 w 288"/>
                  <a:gd name="T21" fmla="*/ 40 h 111"/>
                  <a:gd name="T22" fmla="*/ 212 w 288"/>
                  <a:gd name="T23" fmla="*/ 55 h 111"/>
                  <a:gd name="T24" fmla="*/ 216 w 288"/>
                  <a:gd name="T25" fmla="*/ 65 h 111"/>
                  <a:gd name="T26" fmla="*/ 216 w 288"/>
                  <a:gd name="T27" fmla="*/ 84 h 111"/>
                  <a:gd name="T28" fmla="*/ 222 w 288"/>
                  <a:gd name="T29" fmla="*/ 92 h 111"/>
                  <a:gd name="T30" fmla="*/ 283 w 288"/>
                  <a:gd name="T31" fmla="*/ 110 h 111"/>
                  <a:gd name="T32" fmla="*/ 288 w 288"/>
                  <a:gd name="T33" fmla="*/ 106 h 111"/>
                  <a:gd name="T34" fmla="*/ 288 w 288"/>
                  <a:gd name="T35" fmla="*/ 54 h 111"/>
                  <a:gd name="T36" fmla="*/ 285 w 288"/>
                  <a:gd name="T37"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 h="111">
                    <a:moveTo>
                      <a:pt x="285" y="44"/>
                    </a:moveTo>
                    <a:cubicBezTo>
                      <a:pt x="285" y="44"/>
                      <a:pt x="252" y="0"/>
                      <a:pt x="144" y="0"/>
                    </a:cubicBezTo>
                    <a:cubicBezTo>
                      <a:pt x="37" y="0"/>
                      <a:pt x="4" y="44"/>
                      <a:pt x="4" y="44"/>
                    </a:cubicBezTo>
                    <a:cubicBezTo>
                      <a:pt x="2" y="46"/>
                      <a:pt x="0" y="51"/>
                      <a:pt x="0" y="54"/>
                    </a:cubicBezTo>
                    <a:cubicBezTo>
                      <a:pt x="0" y="106"/>
                      <a:pt x="0" y="106"/>
                      <a:pt x="0" y="106"/>
                    </a:cubicBezTo>
                    <a:cubicBezTo>
                      <a:pt x="0" y="110"/>
                      <a:pt x="3" y="111"/>
                      <a:pt x="6" y="110"/>
                    </a:cubicBezTo>
                    <a:cubicBezTo>
                      <a:pt x="67" y="95"/>
                      <a:pt x="67" y="95"/>
                      <a:pt x="67" y="95"/>
                    </a:cubicBezTo>
                    <a:cubicBezTo>
                      <a:pt x="70" y="94"/>
                      <a:pt x="72" y="90"/>
                      <a:pt x="72" y="87"/>
                    </a:cubicBezTo>
                    <a:cubicBezTo>
                      <a:pt x="72" y="65"/>
                      <a:pt x="72" y="65"/>
                      <a:pt x="72" y="65"/>
                    </a:cubicBezTo>
                    <a:cubicBezTo>
                      <a:pt x="72" y="61"/>
                      <a:pt x="74" y="57"/>
                      <a:pt x="76" y="55"/>
                    </a:cubicBezTo>
                    <a:cubicBezTo>
                      <a:pt x="76" y="55"/>
                      <a:pt x="91" y="40"/>
                      <a:pt x="144" y="40"/>
                    </a:cubicBezTo>
                    <a:cubicBezTo>
                      <a:pt x="198" y="40"/>
                      <a:pt x="212" y="55"/>
                      <a:pt x="212" y="55"/>
                    </a:cubicBezTo>
                    <a:cubicBezTo>
                      <a:pt x="215" y="57"/>
                      <a:pt x="216" y="61"/>
                      <a:pt x="216" y="65"/>
                    </a:cubicBezTo>
                    <a:cubicBezTo>
                      <a:pt x="216" y="84"/>
                      <a:pt x="216" y="84"/>
                      <a:pt x="216" y="84"/>
                    </a:cubicBezTo>
                    <a:cubicBezTo>
                      <a:pt x="216" y="87"/>
                      <a:pt x="219" y="90"/>
                      <a:pt x="222" y="92"/>
                    </a:cubicBezTo>
                    <a:cubicBezTo>
                      <a:pt x="283" y="110"/>
                      <a:pt x="283" y="110"/>
                      <a:pt x="283" y="110"/>
                    </a:cubicBezTo>
                    <a:cubicBezTo>
                      <a:pt x="286" y="111"/>
                      <a:pt x="288" y="110"/>
                      <a:pt x="288" y="106"/>
                    </a:cubicBezTo>
                    <a:cubicBezTo>
                      <a:pt x="288" y="54"/>
                      <a:pt x="288" y="54"/>
                      <a:pt x="288" y="54"/>
                    </a:cubicBezTo>
                    <a:cubicBezTo>
                      <a:pt x="288" y="51"/>
                      <a:pt x="287" y="46"/>
                      <a:pt x="28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zh-CN" altLang="en-US" sz="1355">
                  <a:solidFill>
                    <a:prstClr val="white"/>
                  </a:solidFill>
                </a:endParaRPr>
              </a:p>
            </p:txBody>
          </p:sp>
        </p:grpSp>
      </p:grpSp>
      <p:grpSp>
        <p:nvGrpSpPr>
          <p:cNvPr id="47" name="PA_淘宝店chenying0907 102"/>
          <p:cNvGrpSpPr/>
          <p:nvPr>
            <p:custDataLst>
              <p:tags r:id="rId8"/>
            </p:custDataLst>
          </p:nvPr>
        </p:nvGrpSpPr>
        <p:grpSpPr bwMode="auto">
          <a:xfrm>
            <a:off x="240399" y="3662517"/>
            <a:ext cx="2952022" cy="2044195"/>
            <a:chOff x="8411029" y="4056434"/>
            <a:chExt cx="2952436" cy="2044192"/>
          </a:xfrm>
        </p:grpSpPr>
        <p:sp>
          <p:nvSpPr>
            <p:cNvPr id="48" name="淘宝店chenying0907 103"/>
            <p:cNvSpPr/>
            <p:nvPr/>
          </p:nvSpPr>
          <p:spPr>
            <a:xfrm>
              <a:off x="8411029" y="4056434"/>
              <a:ext cx="2952436" cy="2044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solidFill>
                  <a:prstClr val="white"/>
                </a:solidFill>
              </a:endParaRPr>
            </a:p>
          </p:txBody>
        </p:sp>
        <p:sp>
          <p:nvSpPr>
            <p:cNvPr id="49" name="淘宝店chenying0907 104"/>
            <p:cNvSpPr txBox="1">
              <a:spLocks noChangeArrowheads="1"/>
            </p:cNvSpPr>
            <p:nvPr/>
          </p:nvSpPr>
          <p:spPr bwMode="auto">
            <a:xfrm>
              <a:off x="8645408" y="4947369"/>
              <a:ext cx="2483678" cy="73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400">
                  <a:solidFill>
                    <a:srgbClr val="FFFFFF"/>
                  </a:solidFill>
                  <a:latin typeface="微软雅黑" panose="020B0503020204020204" pitchFamily="34" charset="-122"/>
                  <a:ea typeface="微软雅黑" panose="020B0503020204020204" pitchFamily="34" charset="-122"/>
                </a:rPr>
                <a:t>我们工作室致力于专业</a:t>
              </a:r>
              <a:r>
                <a:rPr lang="en-US" altLang="zh-CN" sz="1400">
                  <a:solidFill>
                    <a:srgbClr val="FFFFFF"/>
                  </a:solidFill>
                  <a:latin typeface="微软雅黑" panose="020B0503020204020204" pitchFamily="34" charset="-122"/>
                  <a:ea typeface="微软雅黑" panose="020B0503020204020204" pitchFamily="34" charset="-122"/>
                </a:rPr>
                <a:t>PPT</a:t>
              </a:r>
              <a:r>
                <a:rPr lang="zh-CN" altLang="en-US" sz="1400">
                  <a:solidFill>
                    <a:srgbClr val="FFFFFF"/>
                  </a:solidFill>
                  <a:latin typeface="微软雅黑" panose="020B0503020204020204" pitchFamily="34" charset="-122"/>
                  <a:ea typeface="微软雅黑" panose="020B0503020204020204" pitchFamily="34" charset="-122"/>
                </a:rPr>
                <a:t>模板的发布，并为您提供专业的</a:t>
              </a:r>
              <a:r>
                <a:rPr lang="en-US" altLang="zh-CN" sz="1400">
                  <a:solidFill>
                    <a:srgbClr val="FFFFFF"/>
                  </a:solidFill>
                  <a:latin typeface="微软雅黑" panose="020B0503020204020204" pitchFamily="34" charset="-122"/>
                  <a:ea typeface="微软雅黑" panose="020B0503020204020204" pitchFamily="34" charset="-122"/>
                </a:rPr>
                <a:t>PPT</a:t>
              </a:r>
              <a:r>
                <a:rPr lang="zh-CN" altLang="en-US" sz="1400">
                  <a:solidFill>
                    <a:srgbClr val="FFFFFF"/>
                  </a:solidFill>
                  <a:latin typeface="微软雅黑" panose="020B0503020204020204" pitchFamily="34" charset="-122"/>
                  <a:ea typeface="微软雅黑" panose="020B0503020204020204" pitchFamily="34" charset="-122"/>
                </a:rPr>
                <a:t>个性定制服务</a:t>
              </a:r>
            </a:p>
          </p:txBody>
        </p:sp>
        <p:sp>
          <p:nvSpPr>
            <p:cNvPr id="50" name="淘宝店chenying0907 105"/>
            <p:cNvSpPr txBox="1">
              <a:spLocks noChangeArrowheads="1"/>
            </p:cNvSpPr>
            <p:nvPr/>
          </p:nvSpPr>
          <p:spPr bwMode="auto">
            <a:xfrm>
              <a:off x="9218132" y="4372442"/>
              <a:ext cx="1895237" cy="337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1600" b="1">
                  <a:solidFill>
                    <a:srgbClr val="FFFFFF"/>
                  </a:solidFill>
                  <a:latin typeface="微软雅黑" panose="020B0503020204020204" pitchFamily="34" charset="-122"/>
                  <a:ea typeface="微软雅黑" panose="020B0503020204020204" pitchFamily="34" charset="-122"/>
                </a:rPr>
                <a:t>单击此处添加标题</a:t>
              </a:r>
            </a:p>
          </p:txBody>
        </p:sp>
        <p:sp>
          <p:nvSpPr>
            <p:cNvPr id="51" name="淘宝店chenying0907 110"/>
            <p:cNvSpPr>
              <a:spLocks noEditPoints="1"/>
            </p:cNvSpPr>
            <p:nvPr/>
          </p:nvSpPr>
          <p:spPr bwMode="auto">
            <a:xfrm>
              <a:off x="8862330" y="4342506"/>
              <a:ext cx="306297" cy="380683"/>
            </a:xfrm>
            <a:custGeom>
              <a:avLst/>
              <a:gdLst>
                <a:gd name="T0" fmla="*/ 41474980 w 233"/>
                <a:gd name="T1" fmla="*/ 0 h 288"/>
                <a:gd name="T2" fmla="*/ 0 w 233"/>
                <a:gd name="T3" fmla="*/ 461259580 h 288"/>
                <a:gd name="T4" fmla="*/ 361176746 w 233"/>
                <a:gd name="T5" fmla="*/ 503192870 h 288"/>
                <a:gd name="T6" fmla="*/ 402651726 w 233"/>
                <a:gd name="T7" fmla="*/ 41933290 h 288"/>
                <a:gd name="T8" fmla="*/ 44931009 w 233"/>
                <a:gd name="T9" fmla="*/ 64646054 h 288"/>
                <a:gd name="T10" fmla="*/ 335254555 w 233"/>
                <a:gd name="T11" fmla="*/ 45426850 h 288"/>
                <a:gd name="T12" fmla="*/ 357720717 w 233"/>
                <a:gd name="T13" fmla="*/ 143270311 h 288"/>
                <a:gd name="T14" fmla="*/ 67397171 w 233"/>
                <a:gd name="T15" fmla="*/ 162489516 h 288"/>
                <a:gd name="T16" fmla="*/ 44931009 w 233"/>
                <a:gd name="T17" fmla="*/ 64646054 h 288"/>
                <a:gd name="T18" fmla="*/ 63939827 w 233"/>
                <a:gd name="T19" fmla="*/ 449030138 h 288"/>
                <a:gd name="T20" fmla="*/ 63939827 w 233"/>
                <a:gd name="T21" fmla="*/ 400108408 h 288"/>
                <a:gd name="T22" fmla="*/ 100231421 w 233"/>
                <a:gd name="T23" fmla="*/ 424568612 h 288"/>
                <a:gd name="T24" fmla="*/ 81221288 w 233"/>
                <a:gd name="T25" fmla="*/ 356427677 h 288"/>
                <a:gd name="T26" fmla="*/ 44931009 w 233"/>
                <a:gd name="T27" fmla="*/ 331967472 h 288"/>
                <a:gd name="T28" fmla="*/ 81221288 w 233"/>
                <a:gd name="T29" fmla="*/ 305759827 h 288"/>
                <a:gd name="T30" fmla="*/ 81221288 w 233"/>
                <a:gd name="T31" fmla="*/ 356427677 h 288"/>
                <a:gd name="T32" fmla="*/ 63939827 w 233"/>
                <a:gd name="T33" fmla="*/ 263826537 h 288"/>
                <a:gd name="T34" fmla="*/ 63939827 w 233"/>
                <a:gd name="T35" fmla="*/ 213158687 h 288"/>
                <a:gd name="T36" fmla="*/ 100231421 w 233"/>
                <a:gd name="T37" fmla="*/ 239366333 h 288"/>
                <a:gd name="T38" fmla="*/ 165899920 w 233"/>
                <a:gd name="T39" fmla="*/ 449030138 h 288"/>
                <a:gd name="T40" fmla="*/ 129608327 w 233"/>
                <a:gd name="T41" fmla="*/ 424568612 h 288"/>
                <a:gd name="T42" fmla="*/ 165899920 w 233"/>
                <a:gd name="T43" fmla="*/ 400108408 h 288"/>
                <a:gd name="T44" fmla="*/ 165899920 w 233"/>
                <a:gd name="T45" fmla="*/ 449030138 h 288"/>
                <a:gd name="T46" fmla="*/ 148618459 w 233"/>
                <a:gd name="T47" fmla="*/ 356427677 h 288"/>
                <a:gd name="T48" fmla="*/ 148618459 w 233"/>
                <a:gd name="T49" fmla="*/ 305759827 h 288"/>
                <a:gd name="T50" fmla="*/ 184908738 w 233"/>
                <a:gd name="T51" fmla="*/ 331967472 h 288"/>
                <a:gd name="T52" fmla="*/ 165899920 w 233"/>
                <a:gd name="T53" fmla="*/ 263826537 h 288"/>
                <a:gd name="T54" fmla="*/ 129608327 w 233"/>
                <a:gd name="T55" fmla="*/ 239366333 h 288"/>
                <a:gd name="T56" fmla="*/ 165899920 w 233"/>
                <a:gd name="T57" fmla="*/ 213158687 h 288"/>
                <a:gd name="T58" fmla="*/ 165899920 w 233"/>
                <a:gd name="T59" fmla="*/ 263826537 h 288"/>
                <a:gd name="T60" fmla="*/ 233295777 w 233"/>
                <a:gd name="T61" fmla="*/ 449030138 h 288"/>
                <a:gd name="T62" fmla="*/ 233295777 w 233"/>
                <a:gd name="T63" fmla="*/ 400108408 h 288"/>
                <a:gd name="T64" fmla="*/ 269586056 w 233"/>
                <a:gd name="T65" fmla="*/ 424568612 h 288"/>
                <a:gd name="T66" fmla="*/ 250577238 w 233"/>
                <a:gd name="T67" fmla="*/ 356427677 h 288"/>
                <a:gd name="T68" fmla="*/ 212558287 w 233"/>
                <a:gd name="T69" fmla="*/ 331967472 h 288"/>
                <a:gd name="T70" fmla="*/ 250577238 w 233"/>
                <a:gd name="T71" fmla="*/ 305759827 h 288"/>
                <a:gd name="T72" fmla="*/ 250577238 w 233"/>
                <a:gd name="T73" fmla="*/ 356427677 h 288"/>
                <a:gd name="T74" fmla="*/ 233295777 w 233"/>
                <a:gd name="T75" fmla="*/ 263826537 h 288"/>
                <a:gd name="T76" fmla="*/ 233295777 w 233"/>
                <a:gd name="T77" fmla="*/ 213158687 h 288"/>
                <a:gd name="T78" fmla="*/ 269586056 w 233"/>
                <a:gd name="T79" fmla="*/ 239366333 h 288"/>
                <a:gd name="T80" fmla="*/ 357720717 w 233"/>
                <a:gd name="T81" fmla="*/ 431558375 h 288"/>
                <a:gd name="T82" fmla="*/ 319701766 w 233"/>
                <a:gd name="T83" fmla="*/ 449030138 h 288"/>
                <a:gd name="T84" fmla="*/ 302420305 w 233"/>
                <a:gd name="T85" fmla="*/ 323231591 h 288"/>
                <a:gd name="T86" fmla="*/ 340439256 w 233"/>
                <a:gd name="T87" fmla="*/ 305759827 h 288"/>
                <a:gd name="T88" fmla="*/ 357720717 w 233"/>
                <a:gd name="T89" fmla="*/ 431558375 h 288"/>
                <a:gd name="T90" fmla="*/ 321430438 w 233"/>
                <a:gd name="T91" fmla="*/ 263826537 h 288"/>
                <a:gd name="T92" fmla="*/ 321430438 w 233"/>
                <a:gd name="T93" fmla="*/ 214904806 h 288"/>
                <a:gd name="T94" fmla="*/ 357720717 w 233"/>
                <a:gd name="T95" fmla="*/ 239366333 h 2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33" h="288">
                  <a:moveTo>
                    <a:pt x="209" y="0"/>
                  </a:moveTo>
                  <a:cubicBezTo>
                    <a:pt x="24" y="0"/>
                    <a:pt x="24" y="0"/>
                    <a:pt x="24" y="0"/>
                  </a:cubicBezTo>
                  <a:cubicBezTo>
                    <a:pt x="11" y="0"/>
                    <a:pt x="0" y="11"/>
                    <a:pt x="0" y="24"/>
                  </a:cubicBezTo>
                  <a:cubicBezTo>
                    <a:pt x="0" y="264"/>
                    <a:pt x="0" y="264"/>
                    <a:pt x="0" y="264"/>
                  </a:cubicBezTo>
                  <a:cubicBezTo>
                    <a:pt x="0" y="277"/>
                    <a:pt x="11" y="288"/>
                    <a:pt x="24" y="288"/>
                  </a:cubicBezTo>
                  <a:cubicBezTo>
                    <a:pt x="209" y="288"/>
                    <a:pt x="209" y="288"/>
                    <a:pt x="209" y="288"/>
                  </a:cubicBezTo>
                  <a:cubicBezTo>
                    <a:pt x="223" y="288"/>
                    <a:pt x="233" y="277"/>
                    <a:pt x="233" y="264"/>
                  </a:cubicBezTo>
                  <a:cubicBezTo>
                    <a:pt x="233" y="24"/>
                    <a:pt x="233" y="24"/>
                    <a:pt x="233" y="24"/>
                  </a:cubicBezTo>
                  <a:cubicBezTo>
                    <a:pt x="233" y="11"/>
                    <a:pt x="223" y="0"/>
                    <a:pt x="209" y="0"/>
                  </a:cubicBezTo>
                  <a:close/>
                  <a:moveTo>
                    <a:pt x="26" y="37"/>
                  </a:moveTo>
                  <a:cubicBezTo>
                    <a:pt x="26" y="31"/>
                    <a:pt x="32" y="26"/>
                    <a:pt x="39" y="26"/>
                  </a:cubicBezTo>
                  <a:cubicBezTo>
                    <a:pt x="194" y="26"/>
                    <a:pt x="194" y="26"/>
                    <a:pt x="194" y="26"/>
                  </a:cubicBezTo>
                  <a:cubicBezTo>
                    <a:pt x="201" y="26"/>
                    <a:pt x="207" y="31"/>
                    <a:pt x="207" y="37"/>
                  </a:cubicBezTo>
                  <a:cubicBezTo>
                    <a:pt x="207" y="82"/>
                    <a:pt x="207" y="82"/>
                    <a:pt x="207" y="82"/>
                  </a:cubicBezTo>
                  <a:cubicBezTo>
                    <a:pt x="207" y="88"/>
                    <a:pt x="201" y="93"/>
                    <a:pt x="194" y="93"/>
                  </a:cubicBezTo>
                  <a:cubicBezTo>
                    <a:pt x="39" y="93"/>
                    <a:pt x="39" y="93"/>
                    <a:pt x="39" y="93"/>
                  </a:cubicBezTo>
                  <a:cubicBezTo>
                    <a:pt x="32" y="93"/>
                    <a:pt x="26" y="88"/>
                    <a:pt x="26" y="82"/>
                  </a:cubicBezTo>
                  <a:lnTo>
                    <a:pt x="26" y="37"/>
                  </a:lnTo>
                  <a:close/>
                  <a:moveTo>
                    <a:pt x="47" y="257"/>
                  </a:moveTo>
                  <a:cubicBezTo>
                    <a:pt x="37" y="257"/>
                    <a:pt x="37" y="257"/>
                    <a:pt x="37" y="257"/>
                  </a:cubicBezTo>
                  <a:cubicBezTo>
                    <a:pt x="31" y="257"/>
                    <a:pt x="26" y="251"/>
                    <a:pt x="26" y="243"/>
                  </a:cubicBezTo>
                  <a:cubicBezTo>
                    <a:pt x="26" y="235"/>
                    <a:pt x="31" y="229"/>
                    <a:pt x="37" y="229"/>
                  </a:cubicBezTo>
                  <a:cubicBezTo>
                    <a:pt x="47" y="229"/>
                    <a:pt x="47" y="229"/>
                    <a:pt x="47" y="229"/>
                  </a:cubicBezTo>
                  <a:cubicBezTo>
                    <a:pt x="53" y="229"/>
                    <a:pt x="58" y="235"/>
                    <a:pt x="58" y="243"/>
                  </a:cubicBezTo>
                  <a:cubicBezTo>
                    <a:pt x="58" y="251"/>
                    <a:pt x="53" y="257"/>
                    <a:pt x="47" y="257"/>
                  </a:cubicBezTo>
                  <a:close/>
                  <a:moveTo>
                    <a:pt x="47" y="204"/>
                  </a:moveTo>
                  <a:cubicBezTo>
                    <a:pt x="37" y="204"/>
                    <a:pt x="37" y="204"/>
                    <a:pt x="37" y="204"/>
                  </a:cubicBezTo>
                  <a:cubicBezTo>
                    <a:pt x="31" y="204"/>
                    <a:pt x="26" y="198"/>
                    <a:pt x="26" y="190"/>
                  </a:cubicBezTo>
                  <a:cubicBezTo>
                    <a:pt x="26" y="182"/>
                    <a:pt x="31" y="175"/>
                    <a:pt x="37" y="175"/>
                  </a:cubicBezTo>
                  <a:cubicBezTo>
                    <a:pt x="47" y="175"/>
                    <a:pt x="47" y="175"/>
                    <a:pt x="47" y="175"/>
                  </a:cubicBezTo>
                  <a:cubicBezTo>
                    <a:pt x="53" y="175"/>
                    <a:pt x="58" y="182"/>
                    <a:pt x="58" y="190"/>
                  </a:cubicBezTo>
                  <a:cubicBezTo>
                    <a:pt x="58" y="198"/>
                    <a:pt x="53" y="204"/>
                    <a:pt x="47" y="204"/>
                  </a:cubicBezTo>
                  <a:close/>
                  <a:moveTo>
                    <a:pt x="47" y="151"/>
                  </a:moveTo>
                  <a:cubicBezTo>
                    <a:pt x="37" y="151"/>
                    <a:pt x="37" y="151"/>
                    <a:pt x="37" y="151"/>
                  </a:cubicBezTo>
                  <a:cubicBezTo>
                    <a:pt x="31" y="151"/>
                    <a:pt x="26" y="145"/>
                    <a:pt x="26" y="137"/>
                  </a:cubicBezTo>
                  <a:cubicBezTo>
                    <a:pt x="26" y="129"/>
                    <a:pt x="31" y="122"/>
                    <a:pt x="37" y="122"/>
                  </a:cubicBezTo>
                  <a:cubicBezTo>
                    <a:pt x="47" y="122"/>
                    <a:pt x="47" y="122"/>
                    <a:pt x="47" y="122"/>
                  </a:cubicBezTo>
                  <a:cubicBezTo>
                    <a:pt x="53" y="122"/>
                    <a:pt x="58" y="129"/>
                    <a:pt x="58" y="137"/>
                  </a:cubicBezTo>
                  <a:cubicBezTo>
                    <a:pt x="58" y="145"/>
                    <a:pt x="53" y="151"/>
                    <a:pt x="47" y="151"/>
                  </a:cubicBezTo>
                  <a:close/>
                  <a:moveTo>
                    <a:pt x="96" y="257"/>
                  </a:moveTo>
                  <a:cubicBezTo>
                    <a:pt x="86" y="257"/>
                    <a:pt x="86" y="257"/>
                    <a:pt x="86" y="257"/>
                  </a:cubicBezTo>
                  <a:cubicBezTo>
                    <a:pt x="80" y="257"/>
                    <a:pt x="75" y="251"/>
                    <a:pt x="75" y="243"/>
                  </a:cubicBezTo>
                  <a:cubicBezTo>
                    <a:pt x="75" y="235"/>
                    <a:pt x="80" y="229"/>
                    <a:pt x="86" y="229"/>
                  </a:cubicBezTo>
                  <a:cubicBezTo>
                    <a:pt x="96" y="229"/>
                    <a:pt x="96" y="229"/>
                    <a:pt x="96" y="229"/>
                  </a:cubicBezTo>
                  <a:cubicBezTo>
                    <a:pt x="102" y="229"/>
                    <a:pt x="107" y="235"/>
                    <a:pt x="107" y="243"/>
                  </a:cubicBezTo>
                  <a:cubicBezTo>
                    <a:pt x="107" y="251"/>
                    <a:pt x="102" y="257"/>
                    <a:pt x="96" y="257"/>
                  </a:cubicBezTo>
                  <a:close/>
                  <a:moveTo>
                    <a:pt x="96" y="204"/>
                  </a:moveTo>
                  <a:cubicBezTo>
                    <a:pt x="86" y="204"/>
                    <a:pt x="86" y="204"/>
                    <a:pt x="86" y="204"/>
                  </a:cubicBezTo>
                  <a:cubicBezTo>
                    <a:pt x="80" y="204"/>
                    <a:pt x="75" y="198"/>
                    <a:pt x="75" y="190"/>
                  </a:cubicBezTo>
                  <a:cubicBezTo>
                    <a:pt x="75" y="182"/>
                    <a:pt x="80" y="175"/>
                    <a:pt x="86" y="175"/>
                  </a:cubicBezTo>
                  <a:cubicBezTo>
                    <a:pt x="96" y="175"/>
                    <a:pt x="96" y="175"/>
                    <a:pt x="96" y="175"/>
                  </a:cubicBezTo>
                  <a:cubicBezTo>
                    <a:pt x="102" y="175"/>
                    <a:pt x="107" y="182"/>
                    <a:pt x="107" y="190"/>
                  </a:cubicBezTo>
                  <a:cubicBezTo>
                    <a:pt x="107" y="198"/>
                    <a:pt x="102" y="204"/>
                    <a:pt x="96" y="204"/>
                  </a:cubicBezTo>
                  <a:close/>
                  <a:moveTo>
                    <a:pt x="96" y="151"/>
                  </a:moveTo>
                  <a:cubicBezTo>
                    <a:pt x="86" y="151"/>
                    <a:pt x="86" y="151"/>
                    <a:pt x="86" y="151"/>
                  </a:cubicBezTo>
                  <a:cubicBezTo>
                    <a:pt x="80" y="151"/>
                    <a:pt x="75" y="145"/>
                    <a:pt x="75" y="137"/>
                  </a:cubicBezTo>
                  <a:cubicBezTo>
                    <a:pt x="75" y="129"/>
                    <a:pt x="80" y="122"/>
                    <a:pt x="86" y="122"/>
                  </a:cubicBezTo>
                  <a:cubicBezTo>
                    <a:pt x="96" y="122"/>
                    <a:pt x="96" y="122"/>
                    <a:pt x="96" y="122"/>
                  </a:cubicBezTo>
                  <a:cubicBezTo>
                    <a:pt x="102" y="122"/>
                    <a:pt x="107" y="129"/>
                    <a:pt x="107" y="137"/>
                  </a:cubicBezTo>
                  <a:cubicBezTo>
                    <a:pt x="107" y="145"/>
                    <a:pt x="102" y="151"/>
                    <a:pt x="96" y="151"/>
                  </a:cubicBezTo>
                  <a:close/>
                  <a:moveTo>
                    <a:pt x="145" y="257"/>
                  </a:moveTo>
                  <a:cubicBezTo>
                    <a:pt x="135" y="257"/>
                    <a:pt x="135" y="257"/>
                    <a:pt x="135" y="257"/>
                  </a:cubicBezTo>
                  <a:cubicBezTo>
                    <a:pt x="129" y="257"/>
                    <a:pt x="123" y="251"/>
                    <a:pt x="123" y="243"/>
                  </a:cubicBezTo>
                  <a:cubicBezTo>
                    <a:pt x="123" y="235"/>
                    <a:pt x="129" y="229"/>
                    <a:pt x="135" y="229"/>
                  </a:cubicBezTo>
                  <a:cubicBezTo>
                    <a:pt x="145" y="229"/>
                    <a:pt x="145" y="229"/>
                    <a:pt x="145" y="229"/>
                  </a:cubicBezTo>
                  <a:cubicBezTo>
                    <a:pt x="151" y="229"/>
                    <a:pt x="156" y="235"/>
                    <a:pt x="156" y="243"/>
                  </a:cubicBezTo>
                  <a:cubicBezTo>
                    <a:pt x="156" y="251"/>
                    <a:pt x="151" y="257"/>
                    <a:pt x="145" y="257"/>
                  </a:cubicBezTo>
                  <a:close/>
                  <a:moveTo>
                    <a:pt x="145" y="204"/>
                  </a:moveTo>
                  <a:cubicBezTo>
                    <a:pt x="135" y="204"/>
                    <a:pt x="135" y="204"/>
                    <a:pt x="135" y="204"/>
                  </a:cubicBezTo>
                  <a:cubicBezTo>
                    <a:pt x="129" y="204"/>
                    <a:pt x="123" y="198"/>
                    <a:pt x="123" y="190"/>
                  </a:cubicBezTo>
                  <a:cubicBezTo>
                    <a:pt x="123" y="182"/>
                    <a:pt x="129" y="175"/>
                    <a:pt x="135" y="175"/>
                  </a:cubicBezTo>
                  <a:cubicBezTo>
                    <a:pt x="145" y="175"/>
                    <a:pt x="145" y="175"/>
                    <a:pt x="145" y="175"/>
                  </a:cubicBezTo>
                  <a:cubicBezTo>
                    <a:pt x="151" y="175"/>
                    <a:pt x="156" y="182"/>
                    <a:pt x="156" y="190"/>
                  </a:cubicBezTo>
                  <a:cubicBezTo>
                    <a:pt x="156" y="198"/>
                    <a:pt x="151" y="204"/>
                    <a:pt x="145" y="204"/>
                  </a:cubicBezTo>
                  <a:close/>
                  <a:moveTo>
                    <a:pt x="145" y="151"/>
                  </a:moveTo>
                  <a:cubicBezTo>
                    <a:pt x="135" y="151"/>
                    <a:pt x="135" y="151"/>
                    <a:pt x="135" y="151"/>
                  </a:cubicBezTo>
                  <a:cubicBezTo>
                    <a:pt x="129" y="151"/>
                    <a:pt x="123" y="145"/>
                    <a:pt x="123" y="137"/>
                  </a:cubicBezTo>
                  <a:cubicBezTo>
                    <a:pt x="123" y="129"/>
                    <a:pt x="129" y="122"/>
                    <a:pt x="135" y="122"/>
                  </a:cubicBezTo>
                  <a:cubicBezTo>
                    <a:pt x="145" y="122"/>
                    <a:pt x="145" y="122"/>
                    <a:pt x="145" y="122"/>
                  </a:cubicBezTo>
                  <a:cubicBezTo>
                    <a:pt x="151" y="122"/>
                    <a:pt x="156" y="129"/>
                    <a:pt x="156" y="137"/>
                  </a:cubicBezTo>
                  <a:cubicBezTo>
                    <a:pt x="156" y="145"/>
                    <a:pt x="151" y="151"/>
                    <a:pt x="145" y="151"/>
                  </a:cubicBezTo>
                  <a:close/>
                  <a:moveTo>
                    <a:pt x="207" y="247"/>
                  </a:moveTo>
                  <a:cubicBezTo>
                    <a:pt x="207" y="253"/>
                    <a:pt x="200" y="257"/>
                    <a:pt x="197" y="257"/>
                  </a:cubicBezTo>
                  <a:cubicBezTo>
                    <a:pt x="185" y="257"/>
                    <a:pt x="185" y="257"/>
                    <a:pt x="185" y="257"/>
                  </a:cubicBezTo>
                  <a:cubicBezTo>
                    <a:pt x="182" y="257"/>
                    <a:pt x="175" y="253"/>
                    <a:pt x="175" y="247"/>
                  </a:cubicBezTo>
                  <a:cubicBezTo>
                    <a:pt x="175" y="185"/>
                    <a:pt x="175" y="185"/>
                    <a:pt x="175" y="185"/>
                  </a:cubicBezTo>
                  <a:cubicBezTo>
                    <a:pt x="175" y="180"/>
                    <a:pt x="182" y="175"/>
                    <a:pt x="185" y="175"/>
                  </a:cubicBezTo>
                  <a:cubicBezTo>
                    <a:pt x="197" y="175"/>
                    <a:pt x="197" y="175"/>
                    <a:pt x="197" y="175"/>
                  </a:cubicBezTo>
                  <a:cubicBezTo>
                    <a:pt x="200" y="175"/>
                    <a:pt x="207" y="180"/>
                    <a:pt x="207" y="185"/>
                  </a:cubicBezTo>
                  <a:lnTo>
                    <a:pt x="207" y="247"/>
                  </a:lnTo>
                  <a:close/>
                  <a:moveTo>
                    <a:pt x="196" y="151"/>
                  </a:moveTo>
                  <a:cubicBezTo>
                    <a:pt x="186" y="151"/>
                    <a:pt x="186" y="151"/>
                    <a:pt x="186" y="151"/>
                  </a:cubicBezTo>
                  <a:cubicBezTo>
                    <a:pt x="180" y="151"/>
                    <a:pt x="175" y="145"/>
                    <a:pt x="175" y="137"/>
                  </a:cubicBezTo>
                  <a:cubicBezTo>
                    <a:pt x="175" y="129"/>
                    <a:pt x="180" y="123"/>
                    <a:pt x="186" y="123"/>
                  </a:cubicBezTo>
                  <a:cubicBezTo>
                    <a:pt x="196" y="123"/>
                    <a:pt x="196" y="123"/>
                    <a:pt x="196" y="123"/>
                  </a:cubicBezTo>
                  <a:cubicBezTo>
                    <a:pt x="202" y="123"/>
                    <a:pt x="207" y="129"/>
                    <a:pt x="207" y="137"/>
                  </a:cubicBezTo>
                  <a:cubicBezTo>
                    <a:pt x="207" y="145"/>
                    <a:pt x="202" y="151"/>
                    <a:pt x="196" y="15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355"/>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14:window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585"/>
                                        </p:tgtEl>
                                        <p:attrNameLst>
                                          <p:attrName>style.visibility</p:attrName>
                                        </p:attrNameLst>
                                      </p:cBhvr>
                                      <p:to>
                                        <p:strVal val="visible"/>
                                      </p:to>
                                    </p:set>
                                    <p:animEffect transition="in" filter="fade">
                                      <p:cBhvr>
                                        <p:cTn id="7" dur="500"/>
                                        <p:tgtEl>
                                          <p:spTgt spid="24585"/>
                                        </p:tgtEl>
                                      </p:cBhvr>
                                    </p:animEffect>
                                  </p:childTnLst>
                                </p:cTn>
                              </p:par>
                              <p:par>
                                <p:cTn id="8" presetID="10" presetClass="entr" presetSubtype="0" fill="hold" nodeType="withEffect">
                                  <p:stCondLst>
                                    <p:cond delay="600"/>
                                  </p:stCondLst>
                                  <p:childTnLst>
                                    <p:set>
                                      <p:cBhvr>
                                        <p:cTn id="9" dur="1" fill="hold">
                                          <p:stCondLst>
                                            <p:cond delay="0"/>
                                          </p:stCondLst>
                                        </p:cTn>
                                        <p:tgtEl>
                                          <p:spTgt spid="24580"/>
                                        </p:tgtEl>
                                        <p:attrNameLst>
                                          <p:attrName>style.visibility</p:attrName>
                                        </p:attrNameLst>
                                      </p:cBhvr>
                                      <p:to>
                                        <p:strVal val="visible"/>
                                      </p:to>
                                    </p:set>
                                    <p:animEffect transition="in" filter="fade">
                                      <p:cBhvr>
                                        <p:cTn id="10" dur="500"/>
                                        <p:tgtEl>
                                          <p:spTgt spid="24580"/>
                                        </p:tgtEl>
                                      </p:cBhvr>
                                    </p:animEffect>
                                  </p:childTnLst>
                                </p:cTn>
                              </p:par>
                              <p:par>
                                <p:cTn id="11" presetID="10" presetClass="entr" presetSubtype="0" fill="hold" nodeType="withEffect">
                                  <p:stCondLst>
                                    <p:cond delay="1200"/>
                                  </p:stCondLst>
                                  <p:childTnLst>
                                    <p:set>
                                      <p:cBhvr>
                                        <p:cTn id="12" dur="1" fill="hold">
                                          <p:stCondLst>
                                            <p:cond delay="0"/>
                                          </p:stCondLst>
                                        </p:cTn>
                                        <p:tgtEl>
                                          <p:spTgt spid="24582"/>
                                        </p:tgtEl>
                                        <p:attrNameLst>
                                          <p:attrName>style.visibility</p:attrName>
                                        </p:attrNameLst>
                                      </p:cBhvr>
                                      <p:to>
                                        <p:strVal val="visible"/>
                                      </p:to>
                                    </p:set>
                                    <p:animEffect transition="in" filter="fade">
                                      <p:cBhvr>
                                        <p:cTn id="13" dur="500"/>
                                        <p:tgtEl>
                                          <p:spTgt spid="2458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grpId="0" nodeType="withEffect">
                                  <p:stCondLst>
                                    <p:cond delay="30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10" presetClass="entr" presetSubtype="0" fill="hold" grpId="0" nodeType="withEffect">
                                  <p:stCondLst>
                                    <p:cond delay="90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nodeType="withEffect">
                                  <p:stCondLst>
                                    <p:cond delay="150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nodeType="withEffect">
                                  <p:stCondLst>
                                    <p:cond delay="180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autoUpdateAnimBg="0"/>
      <p:bldP spid="37" grpId="0" bldLvl="0" animBg="1" autoUpdateAnimBg="0"/>
      <p:bldP spid="38" grpId="0" bldLvl="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10.xml><?xml version="1.0" encoding="utf-8"?>
<p:tagLst xmlns:a="http://schemas.openxmlformats.org/drawingml/2006/main" xmlns:r="http://schemas.openxmlformats.org/officeDocument/2006/relationships" xmlns:p="http://schemas.openxmlformats.org/presentationml/2006/main">
  <p:tag name="PA" val="v3.0.0"/>
</p:tagLst>
</file>

<file path=ppt/tags/tag11.xml><?xml version="1.0" encoding="utf-8"?>
<p:tagLst xmlns:a="http://schemas.openxmlformats.org/drawingml/2006/main" xmlns:r="http://schemas.openxmlformats.org/officeDocument/2006/relationships" xmlns:p="http://schemas.openxmlformats.org/presentationml/2006/main">
  <p:tag name="PA" val="v3.0.0"/>
</p:tagLst>
</file>

<file path=ppt/tags/tag12.xml><?xml version="1.0" encoding="utf-8"?>
<p:tagLst xmlns:a="http://schemas.openxmlformats.org/drawingml/2006/main" xmlns:r="http://schemas.openxmlformats.org/officeDocument/2006/relationships" xmlns:p="http://schemas.openxmlformats.org/presentationml/2006/main">
  <p:tag name="PA" val="v3.0.0"/>
</p:tagLst>
</file>

<file path=ppt/tags/tag13.xml><?xml version="1.0" encoding="utf-8"?>
<p:tagLst xmlns:a="http://schemas.openxmlformats.org/drawingml/2006/main" xmlns:r="http://schemas.openxmlformats.org/officeDocument/2006/relationships" xmlns:p="http://schemas.openxmlformats.org/presentationml/2006/main">
  <p:tag name="PA" val="v3.0.0"/>
</p:tagLst>
</file>

<file path=ppt/tags/tag14.xml><?xml version="1.0" encoding="utf-8"?>
<p:tagLst xmlns:a="http://schemas.openxmlformats.org/drawingml/2006/main" xmlns:r="http://schemas.openxmlformats.org/officeDocument/2006/relationships" xmlns:p="http://schemas.openxmlformats.org/presentationml/2006/main">
  <p:tag name="PA" val="v3.0.0"/>
</p:tagLst>
</file>

<file path=ppt/tags/tag15.xml><?xml version="1.0" encoding="utf-8"?>
<p:tagLst xmlns:a="http://schemas.openxmlformats.org/drawingml/2006/main" xmlns:r="http://schemas.openxmlformats.org/officeDocument/2006/relationships" xmlns:p="http://schemas.openxmlformats.org/presentationml/2006/main">
  <p:tag name="PA" val="v3.0.0"/>
</p:tagLst>
</file>

<file path=ppt/tags/tag16.xml><?xml version="1.0" encoding="utf-8"?>
<p:tagLst xmlns:a="http://schemas.openxmlformats.org/drawingml/2006/main" xmlns:r="http://schemas.openxmlformats.org/officeDocument/2006/relationships" xmlns:p="http://schemas.openxmlformats.org/presentationml/2006/main">
  <p:tag name="PA" val="v3.0.0"/>
</p:tagLst>
</file>

<file path=ppt/tags/tag17.xml><?xml version="1.0" encoding="utf-8"?>
<p:tagLst xmlns:a="http://schemas.openxmlformats.org/drawingml/2006/main" xmlns:r="http://schemas.openxmlformats.org/officeDocument/2006/relationships" xmlns:p="http://schemas.openxmlformats.org/presentationml/2006/main">
  <p:tag name="PA" val="v3.0.0"/>
</p:tagLst>
</file>

<file path=ppt/tags/tag18.xml><?xml version="1.0" encoding="utf-8"?>
<p:tagLst xmlns:a="http://schemas.openxmlformats.org/drawingml/2006/main" xmlns:r="http://schemas.openxmlformats.org/officeDocument/2006/relationships" xmlns:p="http://schemas.openxmlformats.org/presentationml/2006/main">
  <p:tag name="PA" val="v3.0.0"/>
</p:tagLst>
</file>

<file path=ppt/tags/tag19.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20.xml><?xml version="1.0" encoding="utf-8"?>
<p:tagLst xmlns:a="http://schemas.openxmlformats.org/drawingml/2006/main" xmlns:r="http://schemas.openxmlformats.org/officeDocument/2006/relationships" xmlns:p="http://schemas.openxmlformats.org/presentationml/2006/main">
  <p:tag name="PA" val="v3.0.0"/>
</p:tagLst>
</file>

<file path=ppt/tags/tag21.xml><?xml version="1.0" encoding="utf-8"?>
<p:tagLst xmlns:a="http://schemas.openxmlformats.org/drawingml/2006/main" xmlns:r="http://schemas.openxmlformats.org/officeDocument/2006/relationships" xmlns:p="http://schemas.openxmlformats.org/presentationml/2006/main">
  <p:tag name="PA" val="v3.0.0"/>
</p:tagLst>
</file>

<file path=ppt/tags/tag22.xml><?xml version="1.0" encoding="utf-8"?>
<p:tagLst xmlns:a="http://schemas.openxmlformats.org/drawingml/2006/main" xmlns:r="http://schemas.openxmlformats.org/officeDocument/2006/relationships" xmlns:p="http://schemas.openxmlformats.org/presentationml/2006/main">
  <p:tag name="PA" val="v3.0.0"/>
</p:tagLst>
</file>

<file path=ppt/tags/tag23.xml><?xml version="1.0" encoding="utf-8"?>
<p:tagLst xmlns:a="http://schemas.openxmlformats.org/drawingml/2006/main" xmlns:r="http://schemas.openxmlformats.org/officeDocument/2006/relationships" xmlns:p="http://schemas.openxmlformats.org/presentationml/2006/main">
  <p:tag name="PA" val="v3.0.0"/>
</p:tagLst>
</file>

<file path=ppt/tags/tag24.xml><?xml version="1.0" encoding="utf-8"?>
<p:tagLst xmlns:a="http://schemas.openxmlformats.org/drawingml/2006/main" xmlns:r="http://schemas.openxmlformats.org/officeDocument/2006/relationships" xmlns:p="http://schemas.openxmlformats.org/presentationml/2006/main">
  <p:tag name="PA" val="v3.0.0"/>
</p:tagLst>
</file>

<file path=ppt/tags/tag25.xml><?xml version="1.0" encoding="utf-8"?>
<p:tagLst xmlns:a="http://schemas.openxmlformats.org/drawingml/2006/main" xmlns:r="http://schemas.openxmlformats.org/officeDocument/2006/relationships" xmlns:p="http://schemas.openxmlformats.org/presentationml/2006/main">
  <p:tag name="PA" val="v3.0.0"/>
</p:tagLst>
</file>

<file path=ppt/tags/tag26.xml><?xml version="1.0" encoding="utf-8"?>
<p:tagLst xmlns:a="http://schemas.openxmlformats.org/drawingml/2006/main" xmlns:r="http://schemas.openxmlformats.org/officeDocument/2006/relationships" xmlns:p="http://schemas.openxmlformats.org/presentationml/2006/main">
  <p:tag name="PA" val="v3.0.0"/>
</p:tagLst>
</file>

<file path=ppt/tags/tag27.xml><?xml version="1.0" encoding="utf-8"?>
<p:tagLst xmlns:a="http://schemas.openxmlformats.org/drawingml/2006/main" xmlns:r="http://schemas.openxmlformats.org/officeDocument/2006/relationships" xmlns:p="http://schemas.openxmlformats.org/presentationml/2006/main">
  <p:tag name="PA" val="v3.0.0"/>
</p:tagLst>
</file>

<file path=ppt/tags/tag28.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ags/tag8.xml><?xml version="1.0" encoding="utf-8"?>
<p:tagLst xmlns:a="http://schemas.openxmlformats.org/drawingml/2006/main" xmlns:r="http://schemas.openxmlformats.org/officeDocument/2006/relationships" xmlns:p="http://schemas.openxmlformats.org/presentationml/2006/main">
  <p:tag name="PA" val="v3.0.0"/>
</p:tagLst>
</file>

<file path=ppt/tags/tag9.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www.2ppt.com">
  <a:themeElements>
    <a:clrScheme name="自定义 1169">
      <a:dk1>
        <a:sysClr val="windowText" lastClr="000000"/>
      </a:dk1>
      <a:lt1>
        <a:sysClr val="window" lastClr="FFFFFF"/>
      </a:lt1>
      <a:dk2>
        <a:srgbClr val="5A6378"/>
      </a:dk2>
      <a:lt2>
        <a:srgbClr val="D4D4D6"/>
      </a:lt2>
      <a:accent1>
        <a:srgbClr val="84A656"/>
      </a:accent1>
      <a:accent2>
        <a:srgbClr val="BADEA4"/>
      </a:accent2>
      <a:accent3>
        <a:srgbClr val="84A656"/>
      </a:accent3>
      <a:accent4>
        <a:srgbClr val="BADEA4"/>
      </a:accent4>
      <a:accent5>
        <a:srgbClr val="84A656"/>
      </a:accent5>
      <a:accent6>
        <a:srgbClr val="BADEA4"/>
      </a:accent6>
      <a:hlink>
        <a:srgbClr val="168BBA"/>
      </a:hlink>
      <a:folHlink>
        <a:srgbClr val="680000"/>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1732</Words>
  <Application>Microsoft Office PowerPoint</Application>
  <PresentationFormat>宽屏</PresentationFormat>
  <Paragraphs>254</Paragraphs>
  <Slides>24</Slides>
  <Notes>21</Notes>
  <HiddenSlides>0</HiddenSlides>
  <MMClips>1</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24</vt:i4>
      </vt:variant>
    </vt:vector>
  </HeadingPairs>
  <TitlesOfParts>
    <vt:vector size="50" baseType="lpstr">
      <vt:lpstr>DFGothic-EB</vt:lpstr>
      <vt:lpstr>Gill Sans</vt:lpstr>
      <vt:lpstr>Glegoo</vt:lpstr>
      <vt:lpstr>Humnst777 BlkCn BT</vt:lpstr>
      <vt:lpstr>Lato Hairline</vt:lpstr>
      <vt:lpstr>Lato Light</vt:lpstr>
      <vt:lpstr>Lato Regular</vt:lpstr>
      <vt:lpstr>Mission Gothic Regular</vt:lpstr>
      <vt:lpstr>Open Sans</vt:lpstr>
      <vt:lpstr>等线</vt:lpstr>
      <vt:lpstr>等线 Light</vt:lpstr>
      <vt:lpstr>方正超粗黑简体</vt:lpstr>
      <vt:lpstr>方正姚体</vt:lpstr>
      <vt:lpstr>华文黑体</vt:lpstr>
      <vt:lpstr>华文楷体</vt:lpstr>
      <vt:lpstr>宋体</vt:lpstr>
      <vt:lpstr>微软雅黑</vt:lpstr>
      <vt:lpstr>微软雅黑 Light</vt:lpstr>
      <vt:lpstr>Agency FB</vt:lpstr>
      <vt:lpstr>Arial</vt:lpstr>
      <vt:lpstr>Calibri</vt:lpstr>
      <vt:lpstr>Calibri Light</vt:lpstr>
      <vt:lpstr>Century Gothic</vt:lpstr>
      <vt:lpstr>Impact</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2021-07-19T03:44:44Z</dcterms:created>
  <dcterms:modified xsi:type="dcterms:W3CDTF">2023-01-11T02:06:18Z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71D8D7EE135F49AE9B7B013A1F3D8B69</vt:lpwstr>
  </property>
  <property fmtid="{A09F084E-AD41-489F-8076-AA5BE3082BCA}" pid="100">
    <vt:ui4>5</vt:ui4>
  </property>
  <property fmtid="{64440492-4C8B-11D1-8B70-080036B11A03}" pid="11">
    <vt:lpwstr>www.2ppt.com-爱PPT提供资源下载</vt:lpwstr>
  </property>
</Properties>
</file>