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3.xml" ContentType="application/vnd.openxmlformats-officedocument.presentationml.tags+xml"/>
  <Override PartName="/ppt/tags/tag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3"/>
  </p:notesMasterIdLst>
  <p:handoutMasterIdLst>
    <p:handoutMasterId r:id="rId24"/>
  </p:handoutMasterIdLst>
  <p:sldIdLst>
    <p:sldId id="259" r:id="rId2"/>
    <p:sldId id="260" r:id="rId3"/>
    <p:sldId id="261" r:id="rId4"/>
    <p:sldId id="262" r:id="rId5"/>
    <p:sldId id="263"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79" r:id="rId21"/>
    <p:sldId id="280" r:id="rId22"/>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20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7" d="100"/>
          <a:sy n="107" d="100"/>
        </p:scale>
        <p:origin x="-948"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fontAlgn="auto">
              <a:spcBef>
                <a:spcPts val="0"/>
              </a:spcBef>
              <a:spcAft>
                <a:spcPts val="0"/>
              </a:spcAft>
              <a:defRPr sz="1200">
                <a:latin typeface="+mn-lt"/>
                <a:ea typeface="+mn-ea"/>
              </a:defRPr>
            </a:lvl1pPr>
          </a:lstStyle>
          <a:p>
            <a:pPr>
              <a:defRPr/>
            </a:pPr>
            <a:fld id="{C0925284-FF22-4CC3-B38D-312FB7D2A3C2}" type="datetimeFigureOut">
              <a:rPr lang="zh-CN" altLang="en-US"/>
              <a:t>2023-01-17</a:t>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endParaRPr lang="zh-CN" altLang="en-US" noProof="0"/>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fontAlgn="auto">
              <a:spcBef>
                <a:spcPts val="0"/>
              </a:spcBef>
              <a:spcAft>
                <a:spcPts val="0"/>
              </a:spcAft>
              <a:defRPr sz="1200">
                <a:latin typeface="+mn-lt"/>
                <a:ea typeface="+mn-ea"/>
              </a:defRPr>
            </a:lvl1pPr>
          </a:lstStyle>
          <a:p>
            <a:pPr>
              <a:defRPr/>
            </a:pPr>
            <a:fld id="{BDEDD082-B771-4317-8ED9-7ABB2D1649E7}" type="slidenum">
              <a:rPr lang="zh-CN" altLang="en-US"/>
              <a:t>‹#›</a:t>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image" Target="../media/image6.jpeg"/><Relationship Id="rId4" Type="http://schemas.openxmlformats.org/officeDocument/2006/relationships/image" Target="../media/image5.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bg>
      <p:bgPr>
        <a:blipFill dpi="0" rotWithShape="1">
          <a:blip r:embed="rId2" cstate="email"/>
          <a:srcRect/>
          <a:stretch>
            <a:fillRect/>
          </a:stretch>
        </a:blipFill>
        <a:effectLst/>
      </p:bgPr>
    </p:bg>
    <p:spTree>
      <p:nvGrpSpPr>
        <p:cNvPr id="1" name=""/>
        <p:cNvGrpSpPr/>
        <p:nvPr/>
      </p:nvGrpSpPr>
      <p:grpSpPr>
        <a:xfrm>
          <a:off x="0" y="0"/>
          <a:ext cx="0" cy="0"/>
          <a:chOff x="0" y="0"/>
          <a:chExt cx="0" cy="0"/>
        </a:xfrm>
      </p:grpSpPr>
      <p:sp>
        <p:nvSpPr>
          <p:cNvPr id="7" name="灯片编号占位符 14"/>
          <p:cNvSpPr>
            <a:spLocks noGrp="1"/>
          </p:cNvSpPr>
          <p:nvPr>
            <p:ph type="sldNum" sz="quarter" idx="12"/>
          </p:nvPr>
        </p:nvSpPr>
        <p:spPr>
          <a:xfrm>
            <a:off x="8229600" y="6473825"/>
            <a:ext cx="758825" cy="247650"/>
          </a:xfrm>
        </p:spPr>
        <p:txBody>
          <a:bodyPr/>
          <a:lstStyle>
            <a:lvl1pPr>
              <a:defRPr/>
            </a:lvl1pPr>
          </a:lstStyle>
          <a:p>
            <a:pPr>
              <a:defRPr/>
            </a:pPr>
            <a:fld id="{BDEF860F-2EBD-470A-9B4F-727F501A04B0}" type="slidenum">
              <a:rPr lang="en-US" altLang="zh-CN"/>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日期占位符 10"/>
          <p:cNvSpPr>
            <a:spLocks noGrp="1"/>
          </p:cNvSpPr>
          <p:nvPr>
            <p:ph type="dt" sz="half" idx="10"/>
          </p:nvPr>
        </p:nvSpPr>
        <p:spPr/>
        <p:txBody>
          <a:bodyPr/>
          <a:lstStyle>
            <a:lvl1pPr>
              <a:defRPr/>
            </a:lvl1pPr>
          </a:lstStyle>
          <a:p>
            <a:pPr>
              <a:defRPr/>
            </a:pPr>
            <a:endParaRPr lang="en-US" altLang="zh-CN"/>
          </a:p>
        </p:txBody>
      </p:sp>
      <p:sp>
        <p:nvSpPr>
          <p:cNvPr id="5" name="页脚占位符 27"/>
          <p:cNvSpPr>
            <a:spLocks noGrp="1"/>
          </p:cNvSpPr>
          <p:nvPr>
            <p:ph type="ftr" sz="quarter" idx="11"/>
          </p:nvPr>
        </p:nvSpPr>
        <p:spPr/>
        <p:txBody>
          <a:bodyPr/>
          <a:lstStyle>
            <a:lvl1pPr>
              <a:defRPr/>
            </a:lvl1pPr>
          </a:lstStyle>
          <a:p>
            <a:pPr>
              <a:defRPr/>
            </a:pPr>
            <a:endParaRPr lang="en-US" altLang="zh-CN"/>
          </a:p>
        </p:txBody>
      </p:sp>
      <p:sp>
        <p:nvSpPr>
          <p:cNvPr id="6" name="灯片编号占位符 4"/>
          <p:cNvSpPr>
            <a:spLocks noGrp="1"/>
          </p:cNvSpPr>
          <p:nvPr>
            <p:ph type="sldNum" sz="quarter" idx="12"/>
          </p:nvPr>
        </p:nvSpPr>
        <p:spPr/>
        <p:txBody>
          <a:bodyPr/>
          <a:lstStyle>
            <a:lvl1pPr>
              <a:defRPr/>
            </a:lvl1pPr>
          </a:lstStyle>
          <a:p>
            <a:pPr>
              <a:defRPr/>
            </a:pPr>
            <a:fld id="{4AF67C20-1D60-461F-974F-F8901792CFB8}" type="slidenum">
              <a:rPr lang="en-US" altLang="zh-CN"/>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858000" y="549278"/>
            <a:ext cx="1828800" cy="5851525"/>
          </a:xfrm>
        </p:spPr>
        <p:txBody>
          <a:bodyPr vert="eaVert"/>
          <a:lstStyle/>
          <a:p>
            <a:r>
              <a:rPr lang="zh-CN" altLang="en-US" smtClean="0"/>
              <a:t>单击此处编辑母版标题样式</a:t>
            </a:r>
            <a:endParaRPr lang="en-US"/>
          </a:p>
        </p:txBody>
      </p:sp>
      <p:sp>
        <p:nvSpPr>
          <p:cNvPr id="3" name="竖排文字占位符 2"/>
          <p:cNvSpPr>
            <a:spLocks noGrp="1"/>
          </p:cNvSpPr>
          <p:nvPr>
            <p:ph type="body" orient="vert" idx="1"/>
          </p:nvPr>
        </p:nvSpPr>
        <p:spPr>
          <a:xfrm>
            <a:off x="457200" y="549278"/>
            <a:ext cx="62484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日期占位符 10"/>
          <p:cNvSpPr>
            <a:spLocks noGrp="1"/>
          </p:cNvSpPr>
          <p:nvPr>
            <p:ph type="dt" sz="half" idx="10"/>
          </p:nvPr>
        </p:nvSpPr>
        <p:spPr/>
        <p:txBody>
          <a:bodyPr/>
          <a:lstStyle>
            <a:lvl1pPr>
              <a:defRPr/>
            </a:lvl1pPr>
          </a:lstStyle>
          <a:p>
            <a:pPr>
              <a:defRPr/>
            </a:pPr>
            <a:endParaRPr lang="en-US" altLang="zh-CN"/>
          </a:p>
        </p:txBody>
      </p:sp>
      <p:sp>
        <p:nvSpPr>
          <p:cNvPr id="5" name="页脚占位符 27"/>
          <p:cNvSpPr>
            <a:spLocks noGrp="1"/>
          </p:cNvSpPr>
          <p:nvPr>
            <p:ph type="ftr" sz="quarter" idx="11"/>
          </p:nvPr>
        </p:nvSpPr>
        <p:spPr/>
        <p:txBody>
          <a:bodyPr/>
          <a:lstStyle>
            <a:lvl1pPr>
              <a:defRPr/>
            </a:lvl1pPr>
          </a:lstStyle>
          <a:p>
            <a:pPr>
              <a:defRPr/>
            </a:pPr>
            <a:endParaRPr lang="en-US" altLang="zh-CN"/>
          </a:p>
        </p:txBody>
      </p:sp>
      <p:sp>
        <p:nvSpPr>
          <p:cNvPr id="6" name="灯片编号占位符 4"/>
          <p:cNvSpPr>
            <a:spLocks noGrp="1"/>
          </p:cNvSpPr>
          <p:nvPr>
            <p:ph type="sldNum" sz="quarter" idx="12"/>
          </p:nvPr>
        </p:nvSpPr>
        <p:spPr/>
        <p:txBody>
          <a:bodyPr/>
          <a:lstStyle>
            <a:lvl1pPr>
              <a:defRPr/>
            </a:lvl1pPr>
          </a:lstStyle>
          <a:p>
            <a:pPr>
              <a:defRPr/>
            </a:pPr>
            <a:fld id="{1E363877-6C92-4D8B-9A8B-9058F7B5B722}" type="slidenum">
              <a:rPr lang="en-US" altLang="zh-CN"/>
              <a:t>‹#›</a:t>
            </a:fld>
            <a:endParaRPr lang="en-US" altLang="zh-C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标题幻灯片">
    <p:spTree>
      <p:nvGrpSpPr>
        <p:cNvPr id="1" name=""/>
        <p:cNvGrpSpPr/>
        <p:nvPr/>
      </p:nvGrpSpPr>
      <p:grpSpPr>
        <a:xfrm>
          <a:off x="0" y="0"/>
          <a:ext cx="0" cy="0"/>
          <a:chOff x="0" y="0"/>
          <a:chExt cx="0" cy="0"/>
        </a:xfrm>
      </p:grpSpPr>
      <p:sp>
        <p:nvSpPr>
          <p:cNvPr id="2" name="PA_文本框 1"/>
          <p:cNvSpPr txBox="1">
            <a:spLocks noChangeArrowheads="1"/>
          </p:cNvSpPr>
          <p:nvPr>
            <p:custDataLst>
              <p:tags r:id="rId1"/>
            </p:custDataLst>
          </p:nvPr>
        </p:nvSpPr>
        <p:spPr bwMode="auto">
          <a:xfrm>
            <a:off x="9663275" y="4798055"/>
            <a:ext cx="1219200" cy="143629"/>
          </a:xfrm>
          <a:prstGeom prst="rect">
            <a:avLst/>
          </a:prstGeom>
          <a:noFill/>
          <a:ln>
            <a:noFill/>
          </a:ln>
        </p:spPr>
        <p:txBody>
          <a:bodyPr lIns="121917" tIns="60958" rIns="121917" bIns="60958">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defRPr/>
            </a:pPr>
            <a:r>
              <a:rPr lang="en-US" altLang="zh-CN" sz="100" dirty="0">
                <a:solidFill>
                  <a:schemeClr val="bg1">
                    <a:lumMod val="95000"/>
                    <a:alpha val="0"/>
                  </a:schemeClr>
                </a:solidFill>
                <a:latin typeface="优教通专用字体logo" panose="02000500000000000000" pitchFamily="2" charset="0"/>
                <a:sym typeface="+mn-ea"/>
              </a:rPr>
              <a:t>0</a:t>
            </a:r>
            <a:endParaRPr lang="zh-CN" altLang="en-US" sz="100" dirty="0">
              <a:solidFill>
                <a:schemeClr val="bg1">
                  <a:lumMod val="95000"/>
                  <a:alpha val="0"/>
                </a:schemeClr>
              </a:solidFill>
              <a:latin typeface="优教通专用字体logo" panose="02000500000000000000" pitchFamily="2" charset="0"/>
              <a:sym typeface="+mn-ea"/>
            </a:endParaRPr>
          </a:p>
        </p:txBody>
      </p:sp>
      <p:pic>
        <p:nvPicPr>
          <p:cNvPr id="3" name="Picture 24" descr="D:\11月 英语组\小学英语汇报材料2014.12.16\logo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2238" y="1465263"/>
            <a:ext cx="7938"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24" descr="D:\11月 英语组\小学英语汇报材料2014.12.16\logo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266363" y="6176963"/>
            <a:ext cx="6350"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PA_文本框 1"/>
          <p:cNvSpPr txBox="1">
            <a:spLocks noChangeArrowheads="1"/>
          </p:cNvSpPr>
          <p:nvPr>
            <p:custDataLst>
              <p:tags r:id="rId2"/>
            </p:custDataLst>
          </p:nvPr>
        </p:nvSpPr>
        <p:spPr bwMode="auto">
          <a:xfrm>
            <a:off x="7816128" y="7463119"/>
            <a:ext cx="1219200" cy="143629"/>
          </a:xfrm>
          <a:prstGeom prst="rect">
            <a:avLst/>
          </a:prstGeom>
          <a:noFill/>
          <a:ln>
            <a:noFill/>
          </a:ln>
        </p:spPr>
        <p:txBody>
          <a:bodyPr lIns="121917" tIns="60958" rIns="121917" bIns="60958">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defRPr/>
            </a:pPr>
            <a:r>
              <a:rPr lang="en-US" altLang="zh-CN" sz="100" dirty="0">
                <a:solidFill>
                  <a:schemeClr val="bg1">
                    <a:lumMod val="95000"/>
                    <a:alpha val="0"/>
                  </a:schemeClr>
                </a:solidFill>
                <a:latin typeface="优教通专用字体logo" panose="02000500000000000000" pitchFamily="2" charset="0"/>
                <a:sym typeface="+mn-ea"/>
              </a:rPr>
              <a:t>0</a:t>
            </a:r>
            <a:endParaRPr lang="zh-CN" altLang="en-US" sz="100" dirty="0">
              <a:solidFill>
                <a:schemeClr val="bg1">
                  <a:lumMod val="95000"/>
                  <a:alpha val="0"/>
                </a:schemeClr>
              </a:solidFill>
              <a:latin typeface="优教通专用字体logo" panose="02000500000000000000" pitchFamily="2" charset="0"/>
              <a:sym typeface="+mn-ea"/>
            </a:endParaRPr>
          </a:p>
        </p:txBody>
      </p:sp>
      <p:pic>
        <p:nvPicPr>
          <p:cNvPr id="6" name="图片 25"/>
          <p:cNvPicPr>
            <a:picLocks noChangeAspect="1" noChangeArrowheads="1"/>
          </p:cNvPicPr>
          <p:nvPr userDrawn="1"/>
        </p:nvPicPr>
        <p:blipFill>
          <a:blip r:embed="rId5"/>
          <a:srcRect/>
          <a:stretch>
            <a:fillRect/>
          </a:stretch>
        </p:blipFill>
        <p:spPr bwMode="auto">
          <a:xfrm>
            <a:off x="0" y="2027339"/>
            <a:ext cx="4118994" cy="3151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日期占位符 1"/>
          <p:cNvSpPr>
            <a:spLocks noGrp="1"/>
          </p:cNvSpPr>
          <p:nvPr>
            <p:ph type="dt" sz="half" idx="10"/>
          </p:nvPr>
        </p:nvSpPr>
        <p:spPr/>
        <p:txBody>
          <a:bodyPr/>
          <a:lstStyle>
            <a:lvl1pPr>
              <a:defRPr/>
            </a:lvl1pPr>
          </a:lstStyle>
          <a:p>
            <a:pPr>
              <a:defRPr/>
            </a:pPr>
            <a:endParaRPr lang="en-US" altLang="zh-CN"/>
          </a:p>
        </p:txBody>
      </p:sp>
      <p:sp>
        <p:nvSpPr>
          <p:cNvPr id="8" name="页脚占位符 2"/>
          <p:cNvSpPr>
            <a:spLocks noGrp="1"/>
          </p:cNvSpPr>
          <p:nvPr>
            <p:ph type="ftr" sz="quarter" idx="11"/>
          </p:nvPr>
        </p:nvSpPr>
        <p:spPr/>
        <p:txBody>
          <a:bodyPr/>
          <a:lstStyle>
            <a:lvl1pPr>
              <a:defRPr/>
            </a:lvl1pPr>
          </a:lstStyle>
          <a:p>
            <a:pPr>
              <a:defRPr/>
            </a:pPr>
            <a:endParaRPr lang="en-US" altLang="zh-CN"/>
          </a:p>
        </p:txBody>
      </p:sp>
      <p:sp>
        <p:nvSpPr>
          <p:cNvPr id="9" name="灯片编号占位符 3"/>
          <p:cNvSpPr>
            <a:spLocks noGrp="1"/>
          </p:cNvSpPr>
          <p:nvPr>
            <p:ph type="sldNum" sz="quarter" idx="12"/>
          </p:nvPr>
        </p:nvSpPr>
        <p:spPr/>
        <p:txBody>
          <a:bodyPr/>
          <a:lstStyle>
            <a:lvl1pPr>
              <a:defRPr/>
            </a:lvl1pPr>
          </a:lstStyle>
          <a:p>
            <a:pPr>
              <a:defRPr/>
            </a:pPr>
            <a:fld id="{9590C8FE-10BA-4AEC-82B9-E226ADB702EB}" type="slidenum">
              <a:rPr lang="en-US" altLang="zh-CN"/>
              <a:t>‹#›</a:t>
            </a:fld>
            <a:endParaRPr lang="en-US" altLang="zh-CN"/>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1_标题和竖排文字">
    <p:spTree>
      <p:nvGrpSpPr>
        <p:cNvPr id="1" name=""/>
        <p:cNvGrpSpPr/>
        <p:nvPr/>
      </p:nvGrpSpPr>
      <p:grpSpPr>
        <a:xfrm>
          <a:off x="0" y="0"/>
          <a:ext cx="0" cy="0"/>
          <a:chOff x="0" y="0"/>
          <a:chExt cx="0" cy="0"/>
        </a:xfrm>
      </p:grpSpPr>
      <p:sp>
        <p:nvSpPr>
          <p:cNvPr id="2" name="日期占位符 10"/>
          <p:cNvSpPr>
            <a:spLocks noGrp="1"/>
          </p:cNvSpPr>
          <p:nvPr>
            <p:ph type="dt" sz="half" idx="10"/>
          </p:nvPr>
        </p:nvSpPr>
        <p:spPr/>
        <p:txBody>
          <a:bodyPr/>
          <a:lstStyle>
            <a:lvl1pPr>
              <a:defRPr/>
            </a:lvl1pPr>
          </a:lstStyle>
          <a:p>
            <a:pPr>
              <a:defRPr/>
            </a:pPr>
            <a:endParaRPr lang="en-US" altLang="zh-CN"/>
          </a:p>
        </p:txBody>
      </p:sp>
      <p:sp>
        <p:nvSpPr>
          <p:cNvPr id="3" name="页脚占位符 27"/>
          <p:cNvSpPr>
            <a:spLocks noGrp="1"/>
          </p:cNvSpPr>
          <p:nvPr>
            <p:ph type="ftr" sz="quarter" idx="11"/>
          </p:nvPr>
        </p:nvSpPr>
        <p:spPr/>
        <p:txBody>
          <a:bodyPr/>
          <a:lstStyle>
            <a:lvl1pPr>
              <a:defRPr/>
            </a:lvl1pPr>
          </a:lstStyle>
          <a:p>
            <a:pPr>
              <a:defRPr/>
            </a:pPr>
            <a:endParaRPr lang="en-US" altLang="zh-CN"/>
          </a:p>
        </p:txBody>
      </p:sp>
      <p:sp>
        <p:nvSpPr>
          <p:cNvPr id="4" name="灯片编号占位符 4"/>
          <p:cNvSpPr>
            <a:spLocks noGrp="1"/>
          </p:cNvSpPr>
          <p:nvPr>
            <p:ph type="sldNum" sz="quarter" idx="12"/>
          </p:nvPr>
        </p:nvSpPr>
        <p:spPr/>
        <p:txBody>
          <a:bodyPr/>
          <a:lstStyle>
            <a:lvl1pPr>
              <a:defRPr/>
            </a:lvl1pPr>
          </a:lstStyle>
          <a:p>
            <a:pPr>
              <a:defRPr/>
            </a:pPr>
            <a:fld id="{DBCC86B3-A5EA-4A74-90D8-250F5EE82313}" type="slidenum">
              <a:rPr lang="en-US" altLang="zh-CN"/>
              <a:t>‹#›</a:t>
            </a:fld>
            <a:endParaRPr lang="en-US" altLang="zh-CN"/>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2_标题和竖排文字">
    <p:spTree>
      <p:nvGrpSpPr>
        <p:cNvPr id="1" name=""/>
        <p:cNvGrpSpPr/>
        <p:nvPr/>
      </p:nvGrpSpPr>
      <p:grpSpPr>
        <a:xfrm>
          <a:off x="0" y="0"/>
          <a:ext cx="0" cy="0"/>
          <a:chOff x="0" y="0"/>
          <a:chExt cx="0" cy="0"/>
        </a:xfrm>
      </p:grpSpPr>
      <p:sp>
        <p:nvSpPr>
          <p:cNvPr id="2" name="日期占位符 10"/>
          <p:cNvSpPr>
            <a:spLocks noGrp="1"/>
          </p:cNvSpPr>
          <p:nvPr>
            <p:ph type="dt" sz="half" idx="10"/>
          </p:nvPr>
        </p:nvSpPr>
        <p:spPr/>
        <p:txBody>
          <a:bodyPr/>
          <a:lstStyle>
            <a:lvl1pPr>
              <a:defRPr/>
            </a:lvl1pPr>
          </a:lstStyle>
          <a:p>
            <a:pPr>
              <a:defRPr/>
            </a:pPr>
            <a:endParaRPr lang="en-US" altLang="zh-CN"/>
          </a:p>
        </p:txBody>
      </p:sp>
      <p:sp>
        <p:nvSpPr>
          <p:cNvPr id="3" name="页脚占位符 27"/>
          <p:cNvSpPr>
            <a:spLocks noGrp="1"/>
          </p:cNvSpPr>
          <p:nvPr>
            <p:ph type="ftr" sz="quarter" idx="11"/>
          </p:nvPr>
        </p:nvSpPr>
        <p:spPr/>
        <p:txBody>
          <a:bodyPr/>
          <a:lstStyle>
            <a:lvl1pPr>
              <a:defRPr/>
            </a:lvl1pPr>
          </a:lstStyle>
          <a:p>
            <a:pPr>
              <a:defRPr/>
            </a:pPr>
            <a:endParaRPr lang="en-US" altLang="zh-CN"/>
          </a:p>
        </p:txBody>
      </p:sp>
      <p:sp>
        <p:nvSpPr>
          <p:cNvPr id="4" name="灯片编号占位符 4"/>
          <p:cNvSpPr>
            <a:spLocks noGrp="1"/>
          </p:cNvSpPr>
          <p:nvPr>
            <p:ph type="sldNum" sz="quarter" idx="12"/>
          </p:nvPr>
        </p:nvSpPr>
        <p:spPr/>
        <p:txBody>
          <a:bodyPr/>
          <a:lstStyle>
            <a:lvl1pPr>
              <a:defRPr/>
            </a:lvl1pPr>
          </a:lstStyle>
          <a:p>
            <a:pPr>
              <a:defRPr/>
            </a:pPr>
            <a:fld id="{9F8BE4EA-F2EF-4D9A-B925-8C0979B33501}" type="slidenum">
              <a:rPr lang="en-US" altLang="zh-CN"/>
              <a:t>‹#›</a:t>
            </a:fld>
            <a:endParaRPr lang="en-US" altLang="zh-CN"/>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4_标题和竖排文字">
    <p:spTree>
      <p:nvGrpSpPr>
        <p:cNvPr id="1" name=""/>
        <p:cNvGrpSpPr/>
        <p:nvPr/>
      </p:nvGrpSpPr>
      <p:grpSpPr>
        <a:xfrm>
          <a:off x="0" y="0"/>
          <a:ext cx="0" cy="0"/>
          <a:chOff x="0" y="0"/>
          <a:chExt cx="0" cy="0"/>
        </a:xfrm>
      </p:grpSpPr>
      <p:sp>
        <p:nvSpPr>
          <p:cNvPr id="2" name="日期占位符 10"/>
          <p:cNvSpPr>
            <a:spLocks noGrp="1"/>
          </p:cNvSpPr>
          <p:nvPr>
            <p:ph type="dt" sz="half" idx="10"/>
          </p:nvPr>
        </p:nvSpPr>
        <p:spPr/>
        <p:txBody>
          <a:bodyPr/>
          <a:lstStyle>
            <a:lvl1pPr>
              <a:defRPr/>
            </a:lvl1pPr>
          </a:lstStyle>
          <a:p>
            <a:pPr>
              <a:defRPr/>
            </a:pPr>
            <a:endParaRPr lang="en-US" altLang="zh-CN"/>
          </a:p>
        </p:txBody>
      </p:sp>
      <p:sp>
        <p:nvSpPr>
          <p:cNvPr id="3" name="页脚占位符 27"/>
          <p:cNvSpPr>
            <a:spLocks noGrp="1"/>
          </p:cNvSpPr>
          <p:nvPr>
            <p:ph type="ftr" sz="quarter" idx="11"/>
          </p:nvPr>
        </p:nvSpPr>
        <p:spPr/>
        <p:txBody>
          <a:bodyPr/>
          <a:lstStyle>
            <a:lvl1pPr>
              <a:defRPr/>
            </a:lvl1pPr>
          </a:lstStyle>
          <a:p>
            <a:pPr>
              <a:defRPr/>
            </a:pPr>
            <a:endParaRPr lang="en-US" altLang="zh-CN"/>
          </a:p>
        </p:txBody>
      </p:sp>
      <p:sp>
        <p:nvSpPr>
          <p:cNvPr id="4" name="灯片编号占位符 4"/>
          <p:cNvSpPr>
            <a:spLocks noGrp="1"/>
          </p:cNvSpPr>
          <p:nvPr>
            <p:ph type="sldNum" sz="quarter" idx="12"/>
          </p:nvPr>
        </p:nvSpPr>
        <p:spPr/>
        <p:txBody>
          <a:bodyPr/>
          <a:lstStyle>
            <a:lvl1pPr>
              <a:defRPr/>
            </a:lvl1pPr>
          </a:lstStyle>
          <a:p>
            <a:pPr>
              <a:defRPr/>
            </a:pPr>
            <a:fld id="{833FE78E-E44C-4BEF-8A9C-6AD9AB6CF33A}" type="slidenum">
              <a:rPr lang="en-US" altLang="zh-CN"/>
              <a:t>‹#›</a:t>
            </a:fld>
            <a:endParaRPr lang="en-US" altLang="zh-CN"/>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5_标题和竖排文字">
    <p:spTree>
      <p:nvGrpSpPr>
        <p:cNvPr id="1" name=""/>
        <p:cNvGrpSpPr/>
        <p:nvPr/>
      </p:nvGrpSpPr>
      <p:grpSpPr>
        <a:xfrm>
          <a:off x="0" y="0"/>
          <a:ext cx="0" cy="0"/>
          <a:chOff x="0" y="0"/>
          <a:chExt cx="0" cy="0"/>
        </a:xfrm>
      </p:grpSpPr>
      <p:sp>
        <p:nvSpPr>
          <p:cNvPr id="2" name="日期占位符 10"/>
          <p:cNvSpPr>
            <a:spLocks noGrp="1"/>
          </p:cNvSpPr>
          <p:nvPr>
            <p:ph type="dt" sz="half" idx="10"/>
          </p:nvPr>
        </p:nvSpPr>
        <p:spPr/>
        <p:txBody>
          <a:bodyPr/>
          <a:lstStyle>
            <a:lvl1pPr>
              <a:defRPr/>
            </a:lvl1pPr>
          </a:lstStyle>
          <a:p>
            <a:pPr>
              <a:defRPr/>
            </a:pPr>
            <a:endParaRPr lang="en-US" altLang="zh-CN"/>
          </a:p>
        </p:txBody>
      </p:sp>
      <p:sp>
        <p:nvSpPr>
          <p:cNvPr id="3" name="页脚占位符 27"/>
          <p:cNvSpPr>
            <a:spLocks noGrp="1"/>
          </p:cNvSpPr>
          <p:nvPr>
            <p:ph type="ftr" sz="quarter" idx="11"/>
          </p:nvPr>
        </p:nvSpPr>
        <p:spPr/>
        <p:txBody>
          <a:bodyPr/>
          <a:lstStyle>
            <a:lvl1pPr>
              <a:defRPr/>
            </a:lvl1pPr>
          </a:lstStyle>
          <a:p>
            <a:pPr>
              <a:defRPr/>
            </a:pPr>
            <a:endParaRPr lang="en-US" altLang="zh-CN"/>
          </a:p>
        </p:txBody>
      </p:sp>
      <p:sp>
        <p:nvSpPr>
          <p:cNvPr id="4" name="灯片编号占位符 4"/>
          <p:cNvSpPr>
            <a:spLocks noGrp="1"/>
          </p:cNvSpPr>
          <p:nvPr>
            <p:ph type="sldNum" sz="quarter" idx="12"/>
          </p:nvPr>
        </p:nvSpPr>
        <p:spPr/>
        <p:txBody>
          <a:bodyPr/>
          <a:lstStyle>
            <a:lvl1pPr>
              <a:defRPr/>
            </a:lvl1pPr>
          </a:lstStyle>
          <a:p>
            <a:pPr>
              <a:defRPr/>
            </a:pPr>
            <a:fld id="{E7FBA3CE-D94F-40AE-9940-8C444BF5AC40}" type="slidenum">
              <a:rPr lang="en-US" altLang="zh-CN"/>
              <a:t>‹#›</a:t>
            </a:fld>
            <a:endParaRPr lang="en-US" altLang="zh-CN"/>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6_标题和竖排文字">
    <p:spTree>
      <p:nvGrpSpPr>
        <p:cNvPr id="1" name=""/>
        <p:cNvGrpSpPr/>
        <p:nvPr/>
      </p:nvGrpSpPr>
      <p:grpSpPr>
        <a:xfrm>
          <a:off x="0" y="0"/>
          <a:ext cx="0" cy="0"/>
          <a:chOff x="0" y="0"/>
          <a:chExt cx="0" cy="0"/>
        </a:xfrm>
      </p:grpSpPr>
      <p:sp>
        <p:nvSpPr>
          <p:cNvPr id="2" name="日期占位符 10"/>
          <p:cNvSpPr>
            <a:spLocks noGrp="1"/>
          </p:cNvSpPr>
          <p:nvPr>
            <p:ph type="dt" sz="half" idx="10"/>
          </p:nvPr>
        </p:nvSpPr>
        <p:spPr/>
        <p:txBody>
          <a:bodyPr/>
          <a:lstStyle>
            <a:lvl1pPr>
              <a:defRPr/>
            </a:lvl1pPr>
          </a:lstStyle>
          <a:p>
            <a:pPr>
              <a:defRPr/>
            </a:pPr>
            <a:endParaRPr lang="en-US" altLang="zh-CN"/>
          </a:p>
        </p:txBody>
      </p:sp>
      <p:sp>
        <p:nvSpPr>
          <p:cNvPr id="3" name="页脚占位符 27"/>
          <p:cNvSpPr>
            <a:spLocks noGrp="1"/>
          </p:cNvSpPr>
          <p:nvPr>
            <p:ph type="ftr" sz="quarter" idx="11"/>
          </p:nvPr>
        </p:nvSpPr>
        <p:spPr/>
        <p:txBody>
          <a:bodyPr/>
          <a:lstStyle>
            <a:lvl1pPr>
              <a:defRPr/>
            </a:lvl1pPr>
          </a:lstStyle>
          <a:p>
            <a:pPr>
              <a:defRPr/>
            </a:pPr>
            <a:endParaRPr lang="en-US" altLang="zh-CN"/>
          </a:p>
        </p:txBody>
      </p:sp>
      <p:sp>
        <p:nvSpPr>
          <p:cNvPr id="4" name="灯片编号占位符 4"/>
          <p:cNvSpPr>
            <a:spLocks noGrp="1"/>
          </p:cNvSpPr>
          <p:nvPr>
            <p:ph type="sldNum" sz="quarter" idx="12"/>
          </p:nvPr>
        </p:nvSpPr>
        <p:spPr/>
        <p:txBody>
          <a:bodyPr/>
          <a:lstStyle>
            <a:lvl1pPr>
              <a:defRPr/>
            </a:lvl1pPr>
          </a:lstStyle>
          <a:p>
            <a:pPr>
              <a:defRPr/>
            </a:pPr>
            <a:fld id="{7B2355D8-24C8-499F-8E72-9A47410F8D81}" type="slidenum">
              <a:rPr lang="en-US" altLang="zh-CN"/>
              <a:t>‹#›</a:t>
            </a:fld>
            <a:endParaRPr lang="en-US" altLang="zh-CN"/>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cSld name="7_标题和竖排文字">
    <p:spTree>
      <p:nvGrpSpPr>
        <p:cNvPr id="1" name=""/>
        <p:cNvGrpSpPr/>
        <p:nvPr/>
      </p:nvGrpSpPr>
      <p:grpSpPr>
        <a:xfrm>
          <a:off x="0" y="0"/>
          <a:ext cx="0" cy="0"/>
          <a:chOff x="0" y="0"/>
          <a:chExt cx="0" cy="0"/>
        </a:xfrm>
      </p:grpSpPr>
      <p:sp>
        <p:nvSpPr>
          <p:cNvPr id="2" name="日期占位符 10"/>
          <p:cNvSpPr>
            <a:spLocks noGrp="1"/>
          </p:cNvSpPr>
          <p:nvPr>
            <p:ph type="dt" sz="half" idx="10"/>
          </p:nvPr>
        </p:nvSpPr>
        <p:spPr/>
        <p:txBody>
          <a:bodyPr/>
          <a:lstStyle>
            <a:lvl1pPr>
              <a:defRPr/>
            </a:lvl1pPr>
          </a:lstStyle>
          <a:p>
            <a:pPr>
              <a:defRPr/>
            </a:pPr>
            <a:endParaRPr lang="en-US" altLang="zh-CN"/>
          </a:p>
        </p:txBody>
      </p:sp>
      <p:sp>
        <p:nvSpPr>
          <p:cNvPr id="3" name="页脚占位符 27"/>
          <p:cNvSpPr>
            <a:spLocks noGrp="1"/>
          </p:cNvSpPr>
          <p:nvPr>
            <p:ph type="ftr" sz="quarter" idx="11"/>
          </p:nvPr>
        </p:nvSpPr>
        <p:spPr/>
        <p:txBody>
          <a:bodyPr/>
          <a:lstStyle>
            <a:lvl1pPr>
              <a:defRPr/>
            </a:lvl1pPr>
          </a:lstStyle>
          <a:p>
            <a:pPr>
              <a:defRPr/>
            </a:pPr>
            <a:endParaRPr lang="en-US" altLang="zh-CN"/>
          </a:p>
        </p:txBody>
      </p:sp>
      <p:sp>
        <p:nvSpPr>
          <p:cNvPr id="4" name="灯片编号占位符 4"/>
          <p:cNvSpPr>
            <a:spLocks noGrp="1"/>
          </p:cNvSpPr>
          <p:nvPr>
            <p:ph type="sldNum" sz="quarter" idx="12"/>
          </p:nvPr>
        </p:nvSpPr>
        <p:spPr/>
        <p:txBody>
          <a:bodyPr/>
          <a:lstStyle>
            <a:lvl1pPr>
              <a:defRPr/>
            </a:lvl1pPr>
          </a:lstStyle>
          <a:p>
            <a:pPr>
              <a:defRPr/>
            </a:pPr>
            <a:fld id="{ED37C348-74F5-4B93-A38B-4C389F503BD1}" type="slidenum">
              <a:rPr lang="en-US" altLang="zh-CN"/>
              <a:t>‹#›</a:t>
            </a:fld>
            <a:endParaRPr lang="en-US" altLang="zh-CN"/>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cSld name="8_标题和竖排文字">
    <p:spTree>
      <p:nvGrpSpPr>
        <p:cNvPr id="1" name=""/>
        <p:cNvGrpSpPr/>
        <p:nvPr/>
      </p:nvGrpSpPr>
      <p:grpSpPr>
        <a:xfrm>
          <a:off x="0" y="0"/>
          <a:ext cx="0" cy="0"/>
          <a:chOff x="0" y="0"/>
          <a:chExt cx="0" cy="0"/>
        </a:xfrm>
      </p:grpSpPr>
      <p:sp>
        <p:nvSpPr>
          <p:cNvPr id="2" name="日期占位符 10"/>
          <p:cNvSpPr>
            <a:spLocks noGrp="1"/>
          </p:cNvSpPr>
          <p:nvPr>
            <p:ph type="dt" sz="half" idx="10"/>
          </p:nvPr>
        </p:nvSpPr>
        <p:spPr/>
        <p:txBody>
          <a:bodyPr/>
          <a:lstStyle>
            <a:lvl1pPr>
              <a:defRPr/>
            </a:lvl1pPr>
          </a:lstStyle>
          <a:p>
            <a:pPr>
              <a:defRPr/>
            </a:pPr>
            <a:endParaRPr lang="en-US" altLang="zh-CN"/>
          </a:p>
        </p:txBody>
      </p:sp>
      <p:sp>
        <p:nvSpPr>
          <p:cNvPr id="3" name="页脚占位符 27"/>
          <p:cNvSpPr>
            <a:spLocks noGrp="1"/>
          </p:cNvSpPr>
          <p:nvPr>
            <p:ph type="ftr" sz="quarter" idx="11"/>
          </p:nvPr>
        </p:nvSpPr>
        <p:spPr/>
        <p:txBody>
          <a:bodyPr/>
          <a:lstStyle>
            <a:lvl1pPr>
              <a:defRPr/>
            </a:lvl1pPr>
          </a:lstStyle>
          <a:p>
            <a:pPr>
              <a:defRPr/>
            </a:pPr>
            <a:endParaRPr lang="en-US" altLang="zh-CN"/>
          </a:p>
        </p:txBody>
      </p:sp>
      <p:sp>
        <p:nvSpPr>
          <p:cNvPr id="4" name="灯片编号占位符 4"/>
          <p:cNvSpPr>
            <a:spLocks noGrp="1"/>
          </p:cNvSpPr>
          <p:nvPr>
            <p:ph type="sldNum" sz="quarter" idx="12"/>
          </p:nvPr>
        </p:nvSpPr>
        <p:spPr/>
        <p:txBody>
          <a:bodyPr/>
          <a:lstStyle>
            <a:lvl1pPr>
              <a:defRPr/>
            </a:lvl1pPr>
          </a:lstStyle>
          <a:p>
            <a:pPr>
              <a:defRPr/>
            </a:pPr>
            <a:fld id="{DFDAF36A-5324-4473-BA40-D607C059B533}" type="slidenum">
              <a:rPr lang="en-US" altLang="zh-CN"/>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2" name="标题 21"/>
          <p:cNvSpPr>
            <a:spLocks noGrp="1"/>
          </p:cNvSpPr>
          <p:nvPr>
            <p:ph type="title"/>
          </p:nvPr>
        </p:nvSpPr>
        <p:spPr/>
        <p:txBody>
          <a:bodyPr/>
          <a:lstStyle/>
          <a:p>
            <a:r>
              <a:rPr lang="zh-CN" altLang="en-US" smtClean="0"/>
              <a:t>单击此处编辑母版标题样式</a:t>
            </a:r>
            <a:endParaRPr lang="en-US"/>
          </a:p>
        </p:txBody>
      </p:sp>
      <p:sp>
        <p:nvSpPr>
          <p:cNvPr id="27" name="内容占位符 26"/>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日期占位符 24"/>
          <p:cNvSpPr>
            <a:spLocks noGrp="1"/>
          </p:cNvSpPr>
          <p:nvPr>
            <p:ph type="dt" sz="half" idx="10"/>
          </p:nvPr>
        </p:nvSpPr>
        <p:spPr/>
        <p:txBody>
          <a:bodyPr/>
          <a:lstStyle>
            <a:lvl1pPr>
              <a:defRPr/>
            </a:lvl1pPr>
          </a:lstStyle>
          <a:p>
            <a:pPr>
              <a:defRPr/>
            </a:pPr>
            <a:endParaRPr lang="en-US" altLang="zh-CN"/>
          </a:p>
        </p:txBody>
      </p:sp>
      <p:sp>
        <p:nvSpPr>
          <p:cNvPr id="5" name="页脚占位符 18"/>
          <p:cNvSpPr>
            <a:spLocks noGrp="1"/>
          </p:cNvSpPr>
          <p:nvPr>
            <p:ph type="ftr" sz="quarter" idx="11"/>
          </p:nvPr>
        </p:nvSpPr>
        <p:spPr>
          <a:xfrm>
            <a:off x="3581400" y="76200"/>
            <a:ext cx="2895600" cy="288925"/>
          </a:xfrm>
        </p:spPr>
        <p:txBody>
          <a:bodyPr/>
          <a:lstStyle>
            <a:lvl1pPr>
              <a:defRPr/>
            </a:lvl1pPr>
          </a:lstStyle>
          <a:p>
            <a:pPr>
              <a:defRPr/>
            </a:pPr>
            <a:endParaRPr lang="en-US" altLang="zh-CN"/>
          </a:p>
        </p:txBody>
      </p:sp>
      <p:sp>
        <p:nvSpPr>
          <p:cNvPr id="6" name="灯片编号占位符 15"/>
          <p:cNvSpPr>
            <a:spLocks noGrp="1"/>
          </p:cNvSpPr>
          <p:nvPr>
            <p:ph type="sldNum" sz="quarter" idx="12"/>
          </p:nvPr>
        </p:nvSpPr>
        <p:spPr>
          <a:xfrm>
            <a:off x="8229600" y="6473825"/>
            <a:ext cx="758825" cy="247650"/>
          </a:xfrm>
        </p:spPr>
        <p:txBody>
          <a:bodyPr/>
          <a:lstStyle>
            <a:lvl1pPr>
              <a:defRPr/>
            </a:lvl1pPr>
          </a:lstStyle>
          <a:p>
            <a:pPr>
              <a:defRPr/>
            </a:pPr>
            <a:fld id="{238B62A8-C4A3-4A5E-81B7-12F049CE9D78}" type="slidenum">
              <a:rPr lang="en-US" altLang="zh-CN"/>
              <a:t>‹#›</a:t>
            </a:fld>
            <a:endParaRPr lang="en-US" altLang="zh-CN"/>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cSld name="9_标题和竖排文字">
    <p:spTree>
      <p:nvGrpSpPr>
        <p:cNvPr id="1" name=""/>
        <p:cNvGrpSpPr/>
        <p:nvPr/>
      </p:nvGrpSpPr>
      <p:grpSpPr>
        <a:xfrm>
          <a:off x="0" y="0"/>
          <a:ext cx="0" cy="0"/>
          <a:chOff x="0" y="0"/>
          <a:chExt cx="0" cy="0"/>
        </a:xfrm>
      </p:grpSpPr>
      <p:sp>
        <p:nvSpPr>
          <p:cNvPr id="2" name="日期占位符 10"/>
          <p:cNvSpPr>
            <a:spLocks noGrp="1"/>
          </p:cNvSpPr>
          <p:nvPr>
            <p:ph type="dt" sz="half" idx="10"/>
          </p:nvPr>
        </p:nvSpPr>
        <p:spPr/>
        <p:txBody>
          <a:bodyPr/>
          <a:lstStyle>
            <a:lvl1pPr>
              <a:defRPr/>
            </a:lvl1pPr>
          </a:lstStyle>
          <a:p>
            <a:pPr>
              <a:defRPr/>
            </a:pPr>
            <a:endParaRPr lang="en-US" altLang="zh-CN"/>
          </a:p>
        </p:txBody>
      </p:sp>
      <p:sp>
        <p:nvSpPr>
          <p:cNvPr id="3" name="页脚占位符 27"/>
          <p:cNvSpPr>
            <a:spLocks noGrp="1"/>
          </p:cNvSpPr>
          <p:nvPr>
            <p:ph type="ftr" sz="quarter" idx="11"/>
          </p:nvPr>
        </p:nvSpPr>
        <p:spPr/>
        <p:txBody>
          <a:bodyPr/>
          <a:lstStyle>
            <a:lvl1pPr>
              <a:defRPr/>
            </a:lvl1pPr>
          </a:lstStyle>
          <a:p>
            <a:pPr>
              <a:defRPr/>
            </a:pPr>
            <a:endParaRPr lang="en-US" altLang="zh-CN"/>
          </a:p>
        </p:txBody>
      </p:sp>
      <p:sp>
        <p:nvSpPr>
          <p:cNvPr id="4" name="灯片编号占位符 4"/>
          <p:cNvSpPr>
            <a:spLocks noGrp="1"/>
          </p:cNvSpPr>
          <p:nvPr>
            <p:ph type="sldNum" sz="quarter" idx="12"/>
          </p:nvPr>
        </p:nvSpPr>
        <p:spPr/>
        <p:txBody>
          <a:bodyPr/>
          <a:lstStyle>
            <a:lvl1pPr>
              <a:defRPr/>
            </a:lvl1pPr>
          </a:lstStyle>
          <a:p>
            <a:pPr>
              <a:defRPr/>
            </a:pPr>
            <a:fld id="{A40F6D4E-736D-46E4-89D6-92D3517B54EE}" type="slidenum">
              <a:rPr lang="en-US" altLang="zh-CN"/>
              <a:t>‹#›</a:t>
            </a:fld>
            <a:endParaRPr lang="en-US" altLang="zh-CN"/>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cSld name="10_标题和竖排文字">
    <p:spTree>
      <p:nvGrpSpPr>
        <p:cNvPr id="1" name=""/>
        <p:cNvGrpSpPr/>
        <p:nvPr/>
      </p:nvGrpSpPr>
      <p:grpSpPr>
        <a:xfrm>
          <a:off x="0" y="0"/>
          <a:ext cx="0" cy="0"/>
          <a:chOff x="0" y="0"/>
          <a:chExt cx="0" cy="0"/>
        </a:xfrm>
      </p:grpSpPr>
      <p:sp>
        <p:nvSpPr>
          <p:cNvPr id="2" name="日期占位符 10"/>
          <p:cNvSpPr>
            <a:spLocks noGrp="1"/>
          </p:cNvSpPr>
          <p:nvPr>
            <p:ph type="dt" sz="half" idx="10"/>
          </p:nvPr>
        </p:nvSpPr>
        <p:spPr/>
        <p:txBody>
          <a:bodyPr/>
          <a:lstStyle>
            <a:lvl1pPr>
              <a:defRPr/>
            </a:lvl1pPr>
          </a:lstStyle>
          <a:p>
            <a:pPr>
              <a:defRPr/>
            </a:pPr>
            <a:endParaRPr lang="en-US" altLang="zh-CN"/>
          </a:p>
        </p:txBody>
      </p:sp>
      <p:sp>
        <p:nvSpPr>
          <p:cNvPr id="3" name="页脚占位符 27"/>
          <p:cNvSpPr>
            <a:spLocks noGrp="1"/>
          </p:cNvSpPr>
          <p:nvPr>
            <p:ph type="ftr" sz="quarter" idx="11"/>
          </p:nvPr>
        </p:nvSpPr>
        <p:spPr/>
        <p:txBody>
          <a:bodyPr/>
          <a:lstStyle>
            <a:lvl1pPr>
              <a:defRPr/>
            </a:lvl1pPr>
          </a:lstStyle>
          <a:p>
            <a:pPr>
              <a:defRPr/>
            </a:pPr>
            <a:endParaRPr lang="en-US" altLang="zh-CN"/>
          </a:p>
        </p:txBody>
      </p:sp>
      <p:sp>
        <p:nvSpPr>
          <p:cNvPr id="4" name="灯片编号占位符 4"/>
          <p:cNvSpPr>
            <a:spLocks noGrp="1"/>
          </p:cNvSpPr>
          <p:nvPr>
            <p:ph type="sldNum" sz="quarter" idx="12"/>
          </p:nvPr>
        </p:nvSpPr>
        <p:spPr/>
        <p:txBody>
          <a:bodyPr/>
          <a:lstStyle>
            <a:lvl1pPr>
              <a:defRPr/>
            </a:lvl1pPr>
          </a:lstStyle>
          <a:p>
            <a:pPr>
              <a:defRPr/>
            </a:pPr>
            <a:fld id="{955D4506-7792-48F2-8D00-40D98E7368F3}" type="slidenum">
              <a:rPr lang="en-US" altLang="zh-CN"/>
              <a:t>‹#›</a:t>
            </a:fld>
            <a:endParaRPr lang="en-US" altLang="zh-CN"/>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cSld name="11_标题和竖排文字">
    <p:spTree>
      <p:nvGrpSpPr>
        <p:cNvPr id="1" name=""/>
        <p:cNvGrpSpPr/>
        <p:nvPr/>
      </p:nvGrpSpPr>
      <p:grpSpPr>
        <a:xfrm>
          <a:off x="0" y="0"/>
          <a:ext cx="0" cy="0"/>
          <a:chOff x="0" y="0"/>
          <a:chExt cx="0" cy="0"/>
        </a:xfrm>
      </p:grpSpPr>
      <p:sp>
        <p:nvSpPr>
          <p:cNvPr id="2" name="日期占位符 10"/>
          <p:cNvSpPr>
            <a:spLocks noGrp="1"/>
          </p:cNvSpPr>
          <p:nvPr>
            <p:ph type="dt" sz="half" idx="10"/>
          </p:nvPr>
        </p:nvSpPr>
        <p:spPr/>
        <p:txBody>
          <a:bodyPr/>
          <a:lstStyle>
            <a:lvl1pPr>
              <a:defRPr/>
            </a:lvl1pPr>
          </a:lstStyle>
          <a:p>
            <a:pPr>
              <a:defRPr/>
            </a:pPr>
            <a:endParaRPr lang="en-US" altLang="zh-CN"/>
          </a:p>
        </p:txBody>
      </p:sp>
      <p:sp>
        <p:nvSpPr>
          <p:cNvPr id="3" name="页脚占位符 27"/>
          <p:cNvSpPr>
            <a:spLocks noGrp="1"/>
          </p:cNvSpPr>
          <p:nvPr>
            <p:ph type="ftr" sz="quarter" idx="11"/>
          </p:nvPr>
        </p:nvSpPr>
        <p:spPr/>
        <p:txBody>
          <a:bodyPr/>
          <a:lstStyle>
            <a:lvl1pPr>
              <a:defRPr/>
            </a:lvl1pPr>
          </a:lstStyle>
          <a:p>
            <a:pPr>
              <a:defRPr/>
            </a:pPr>
            <a:endParaRPr lang="en-US" altLang="zh-CN"/>
          </a:p>
        </p:txBody>
      </p:sp>
      <p:sp>
        <p:nvSpPr>
          <p:cNvPr id="4" name="灯片编号占位符 4"/>
          <p:cNvSpPr>
            <a:spLocks noGrp="1"/>
          </p:cNvSpPr>
          <p:nvPr>
            <p:ph type="sldNum" sz="quarter" idx="12"/>
          </p:nvPr>
        </p:nvSpPr>
        <p:spPr/>
        <p:txBody>
          <a:bodyPr/>
          <a:lstStyle>
            <a:lvl1pPr>
              <a:defRPr/>
            </a:lvl1pPr>
          </a:lstStyle>
          <a:p>
            <a:pPr>
              <a:defRPr/>
            </a:pPr>
            <a:fld id="{2BAB1A28-332A-464D-A6C9-B5EAA6011A2A}" type="slidenum">
              <a:rPr lang="en-US" altLang="zh-CN"/>
              <a:t>‹#›</a:t>
            </a:fld>
            <a:endParaRPr lang="en-US" altLang="zh-CN"/>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cSld name="12_标题和竖排文字">
    <p:spTree>
      <p:nvGrpSpPr>
        <p:cNvPr id="1" name=""/>
        <p:cNvGrpSpPr/>
        <p:nvPr/>
      </p:nvGrpSpPr>
      <p:grpSpPr>
        <a:xfrm>
          <a:off x="0" y="0"/>
          <a:ext cx="0" cy="0"/>
          <a:chOff x="0" y="0"/>
          <a:chExt cx="0" cy="0"/>
        </a:xfrm>
      </p:grpSpPr>
      <p:sp>
        <p:nvSpPr>
          <p:cNvPr id="2" name="日期占位符 10"/>
          <p:cNvSpPr>
            <a:spLocks noGrp="1"/>
          </p:cNvSpPr>
          <p:nvPr>
            <p:ph type="dt" sz="half" idx="10"/>
          </p:nvPr>
        </p:nvSpPr>
        <p:spPr/>
        <p:txBody>
          <a:bodyPr/>
          <a:lstStyle>
            <a:lvl1pPr>
              <a:defRPr/>
            </a:lvl1pPr>
          </a:lstStyle>
          <a:p>
            <a:pPr>
              <a:defRPr/>
            </a:pPr>
            <a:endParaRPr lang="en-US" altLang="zh-CN"/>
          </a:p>
        </p:txBody>
      </p:sp>
      <p:sp>
        <p:nvSpPr>
          <p:cNvPr id="3" name="页脚占位符 27"/>
          <p:cNvSpPr>
            <a:spLocks noGrp="1"/>
          </p:cNvSpPr>
          <p:nvPr>
            <p:ph type="ftr" sz="quarter" idx="11"/>
          </p:nvPr>
        </p:nvSpPr>
        <p:spPr/>
        <p:txBody>
          <a:bodyPr/>
          <a:lstStyle>
            <a:lvl1pPr>
              <a:defRPr/>
            </a:lvl1pPr>
          </a:lstStyle>
          <a:p>
            <a:pPr>
              <a:defRPr/>
            </a:pPr>
            <a:endParaRPr lang="en-US" altLang="zh-CN"/>
          </a:p>
        </p:txBody>
      </p:sp>
      <p:sp>
        <p:nvSpPr>
          <p:cNvPr id="4" name="灯片编号占位符 4"/>
          <p:cNvSpPr>
            <a:spLocks noGrp="1"/>
          </p:cNvSpPr>
          <p:nvPr>
            <p:ph type="sldNum" sz="quarter" idx="12"/>
          </p:nvPr>
        </p:nvSpPr>
        <p:spPr/>
        <p:txBody>
          <a:bodyPr/>
          <a:lstStyle>
            <a:lvl1pPr>
              <a:defRPr/>
            </a:lvl1pPr>
          </a:lstStyle>
          <a:p>
            <a:pPr>
              <a:defRPr/>
            </a:pPr>
            <a:fld id="{C472B83F-B866-41B2-8830-FF504CF4BEEB}" type="slidenum">
              <a:rPr lang="en-US" altLang="zh-CN"/>
              <a:t>‹#›</a:t>
            </a:fld>
            <a:endParaRPr lang="en-US" altLang="zh-CN"/>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cSld name="13_标题和竖排文字">
    <p:spTree>
      <p:nvGrpSpPr>
        <p:cNvPr id="1" name=""/>
        <p:cNvGrpSpPr/>
        <p:nvPr/>
      </p:nvGrpSpPr>
      <p:grpSpPr>
        <a:xfrm>
          <a:off x="0" y="0"/>
          <a:ext cx="0" cy="0"/>
          <a:chOff x="0" y="0"/>
          <a:chExt cx="0" cy="0"/>
        </a:xfrm>
      </p:grpSpPr>
      <p:sp>
        <p:nvSpPr>
          <p:cNvPr id="2" name="日期占位符 10"/>
          <p:cNvSpPr>
            <a:spLocks noGrp="1"/>
          </p:cNvSpPr>
          <p:nvPr>
            <p:ph type="dt" sz="half" idx="10"/>
          </p:nvPr>
        </p:nvSpPr>
        <p:spPr/>
        <p:txBody>
          <a:bodyPr/>
          <a:lstStyle>
            <a:lvl1pPr>
              <a:defRPr/>
            </a:lvl1pPr>
          </a:lstStyle>
          <a:p>
            <a:pPr>
              <a:defRPr/>
            </a:pPr>
            <a:endParaRPr lang="en-US" altLang="zh-CN"/>
          </a:p>
        </p:txBody>
      </p:sp>
      <p:sp>
        <p:nvSpPr>
          <p:cNvPr id="3" name="页脚占位符 27"/>
          <p:cNvSpPr>
            <a:spLocks noGrp="1"/>
          </p:cNvSpPr>
          <p:nvPr>
            <p:ph type="ftr" sz="quarter" idx="11"/>
          </p:nvPr>
        </p:nvSpPr>
        <p:spPr/>
        <p:txBody>
          <a:bodyPr/>
          <a:lstStyle>
            <a:lvl1pPr>
              <a:defRPr/>
            </a:lvl1pPr>
          </a:lstStyle>
          <a:p>
            <a:pPr>
              <a:defRPr/>
            </a:pPr>
            <a:endParaRPr lang="en-US" altLang="zh-CN"/>
          </a:p>
        </p:txBody>
      </p:sp>
      <p:sp>
        <p:nvSpPr>
          <p:cNvPr id="4" name="灯片编号占位符 4"/>
          <p:cNvSpPr>
            <a:spLocks noGrp="1"/>
          </p:cNvSpPr>
          <p:nvPr>
            <p:ph type="sldNum" sz="quarter" idx="12"/>
          </p:nvPr>
        </p:nvSpPr>
        <p:spPr/>
        <p:txBody>
          <a:bodyPr/>
          <a:lstStyle>
            <a:lvl1pPr>
              <a:defRPr/>
            </a:lvl1pPr>
          </a:lstStyle>
          <a:p>
            <a:pPr>
              <a:defRPr/>
            </a:pPr>
            <a:fld id="{B6F19E6E-EE1F-4929-9C51-EBAAEF72291D}" type="slidenum">
              <a:rPr lang="en-US" altLang="zh-CN"/>
              <a:t>‹#›</a:t>
            </a:fld>
            <a:endParaRPr lang="en-US" altLang="zh-CN"/>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cSld name="14_标题和竖排文字">
    <p:spTree>
      <p:nvGrpSpPr>
        <p:cNvPr id="1" name=""/>
        <p:cNvGrpSpPr/>
        <p:nvPr/>
      </p:nvGrpSpPr>
      <p:grpSpPr>
        <a:xfrm>
          <a:off x="0" y="0"/>
          <a:ext cx="0" cy="0"/>
          <a:chOff x="0" y="0"/>
          <a:chExt cx="0" cy="0"/>
        </a:xfrm>
      </p:grpSpPr>
      <p:sp>
        <p:nvSpPr>
          <p:cNvPr id="2" name="日期占位符 10"/>
          <p:cNvSpPr>
            <a:spLocks noGrp="1"/>
          </p:cNvSpPr>
          <p:nvPr>
            <p:ph type="dt" sz="half" idx="10"/>
          </p:nvPr>
        </p:nvSpPr>
        <p:spPr/>
        <p:txBody>
          <a:bodyPr/>
          <a:lstStyle>
            <a:lvl1pPr>
              <a:defRPr/>
            </a:lvl1pPr>
          </a:lstStyle>
          <a:p>
            <a:pPr>
              <a:defRPr/>
            </a:pPr>
            <a:endParaRPr lang="en-US" altLang="zh-CN"/>
          </a:p>
        </p:txBody>
      </p:sp>
      <p:sp>
        <p:nvSpPr>
          <p:cNvPr id="3" name="页脚占位符 27"/>
          <p:cNvSpPr>
            <a:spLocks noGrp="1"/>
          </p:cNvSpPr>
          <p:nvPr>
            <p:ph type="ftr" sz="quarter" idx="11"/>
          </p:nvPr>
        </p:nvSpPr>
        <p:spPr/>
        <p:txBody>
          <a:bodyPr/>
          <a:lstStyle>
            <a:lvl1pPr>
              <a:defRPr/>
            </a:lvl1pPr>
          </a:lstStyle>
          <a:p>
            <a:pPr>
              <a:defRPr/>
            </a:pPr>
            <a:endParaRPr lang="en-US" altLang="zh-CN"/>
          </a:p>
        </p:txBody>
      </p:sp>
      <p:sp>
        <p:nvSpPr>
          <p:cNvPr id="4" name="灯片编号占位符 4"/>
          <p:cNvSpPr>
            <a:spLocks noGrp="1"/>
          </p:cNvSpPr>
          <p:nvPr>
            <p:ph type="sldNum" sz="quarter" idx="12"/>
          </p:nvPr>
        </p:nvSpPr>
        <p:spPr/>
        <p:txBody>
          <a:bodyPr/>
          <a:lstStyle>
            <a:lvl1pPr>
              <a:defRPr/>
            </a:lvl1pPr>
          </a:lstStyle>
          <a:p>
            <a:pPr>
              <a:defRPr/>
            </a:pPr>
            <a:fld id="{F43A9499-B5B9-4963-939A-FAF738AB11C5}" type="slidenum">
              <a:rPr lang="en-US" altLang="zh-CN"/>
              <a:t>‹#›</a:t>
            </a:fld>
            <a:endParaRPr lang="en-US" altLang="zh-CN"/>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cSld name="15_标题和竖排文字">
    <p:spTree>
      <p:nvGrpSpPr>
        <p:cNvPr id="1" name=""/>
        <p:cNvGrpSpPr/>
        <p:nvPr/>
      </p:nvGrpSpPr>
      <p:grpSpPr>
        <a:xfrm>
          <a:off x="0" y="0"/>
          <a:ext cx="0" cy="0"/>
          <a:chOff x="0" y="0"/>
          <a:chExt cx="0" cy="0"/>
        </a:xfrm>
      </p:grpSpPr>
      <p:sp>
        <p:nvSpPr>
          <p:cNvPr id="2" name="日期占位符 10"/>
          <p:cNvSpPr>
            <a:spLocks noGrp="1"/>
          </p:cNvSpPr>
          <p:nvPr>
            <p:ph type="dt" sz="half" idx="10"/>
          </p:nvPr>
        </p:nvSpPr>
        <p:spPr/>
        <p:txBody>
          <a:bodyPr/>
          <a:lstStyle>
            <a:lvl1pPr>
              <a:defRPr/>
            </a:lvl1pPr>
          </a:lstStyle>
          <a:p>
            <a:pPr>
              <a:defRPr/>
            </a:pPr>
            <a:endParaRPr lang="en-US" altLang="zh-CN"/>
          </a:p>
        </p:txBody>
      </p:sp>
      <p:sp>
        <p:nvSpPr>
          <p:cNvPr id="3" name="页脚占位符 27"/>
          <p:cNvSpPr>
            <a:spLocks noGrp="1"/>
          </p:cNvSpPr>
          <p:nvPr>
            <p:ph type="ftr" sz="quarter" idx="11"/>
          </p:nvPr>
        </p:nvSpPr>
        <p:spPr/>
        <p:txBody>
          <a:bodyPr/>
          <a:lstStyle>
            <a:lvl1pPr>
              <a:defRPr/>
            </a:lvl1pPr>
          </a:lstStyle>
          <a:p>
            <a:pPr>
              <a:defRPr/>
            </a:pPr>
            <a:endParaRPr lang="en-US" altLang="zh-CN"/>
          </a:p>
        </p:txBody>
      </p:sp>
      <p:sp>
        <p:nvSpPr>
          <p:cNvPr id="4" name="灯片编号占位符 4"/>
          <p:cNvSpPr>
            <a:spLocks noGrp="1"/>
          </p:cNvSpPr>
          <p:nvPr>
            <p:ph type="sldNum" sz="quarter" idx="12"/>
          </p:nvPr>
        </p:nvSpPr>
        <p:spPr/>
        <p:txBody>
          <a:bodyPr/>
          <a:lstStyle>
            <a:lvl1pPr>
              <a:defRPr/>
            </a:lvl1pPr>
          </a:lstStyle>
          <a:p>
            <a:pPr>
              <a:defRPr/>
            </a:pPr>
            <a:fld id="{F6D30128-929F-4BBE-91AA-E63F3DE5A751}" type="slidenum">
              <a:rPr lang="en-US" altLang="zh-CN"/>
              <a:t>‹#›</a:t>
            </a:fld>
            <a:endParaRPr lang="en-US" altLang="zh-CN"/>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cSld name="16_标题和竖排文字">
    <p:spTree>
      <p:nvGrpSpPr>
        <p:cNvPr id="1" name=""/>
        <p:cNvGrpSpPr/>
        <p:nvPr/>
      </p:nvGrpSpPr>
      <p:grpSpPr>
        <a:xfrm>
          <a:off x="0" y="0"/>
          <a:ext cx="0" cy="0"/>
          <a:chOff x="0" y="0"/>
          <a:chExt cx="0" cy="0"/>
        </a:xfrm>
      </p:grpSpPr>
      <p:sp>
        <p:nvSpPr>
          <p:cNvPr id="2" name="日期占位符 10"/>
          <p:cNvSpPr>
            <a:spLocks noGrp="1"/>
          </p:cNvSpPr>
          <p:nvPr>
            <p:ph type="dt" sz="half" idx="10"/>
          </p:nvPr>
        </p:nvSpPr>
        <p:spPr/>
        <p:txBody>
          <a:bodyPr/>
          <a:lstStyle>
            <a:lvl1pPr>
              <a:defRPr/>
            </a:lvl1pPr>
          </a:lstStyle>
          <a:p>
            <a:pPr>
              <a:defRPr/>
            </a:pPr>
            <a:endParaRPr lang="en-US" altLang="zh-CN"/>
          </a:p>
        </p:txBody>
      </p:sp>
      <p:sp>
        <p:nvSpPr>
          <p:cNvPr id="3" name="页脚占位符 27"/>
          <p:cNvSpPr>
            <a:spLocks noGrp="1"/>
          </p:cNvSpPr>
          <p:nvPr>
            <p:ph type="ftr" sz="quarter" idx="11"/>
          </p:nvPr>
        </p:nvSpPr>
        <p:spPr/>
        <p:txBody>
          <a:bodyPr/>
          <a:lstStyle>
            <a:lvl1pPr>
              <a:defRPr/>
            </a:lvl1pPr>
          </a:lstStyle>
          <a:p>
            <a:pPr>
              <a:defRPr/>
            </a:pPr>
            <a:endParaRPr lang="en-US" altLang="zh-CN"/>
          </a:p>
        </p:txBody>
      </p:sp>
      <p:sp>
        <p:nvSpPr>
          <p:cNvPr id="4" name="灯片编号占位符 4"/>
          <p:cNvSpPr>
            <a:spLocks noGrp="1"/>
          </p:cNvSpPr>
          <p:nvPr>
            <p:ph type="sldNum" sz="quarter" idx="12"/>
          </p:nvPr>
        </p:nvSpPr>
        <p:spPr/>
        <p:txBody>
          <a:bodyPr/>
          <a:lstStyle>
            <a:lvl1pPr>
              <a:defRPr/>
            </a:lvl1pPr>
          </a:lstStyle>
          <a:p>
            <a:pPr>
              <a:defRPr/>
            </a:pPr>
            <a:fld id="{B9B1724B-85E4-4E05-A325-D5476F1CB887}" type="slidenum">
              <a:rPr lang="en-US" altLang="zh-CN"/>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6" name="文本占位符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zh-CN" altLang="en-US" smtClean="0"/>
              <a:t>单击此处编辑母版文本样式</a:t>
            </a:r>
          </a:p>
        </p:txBody>
      </p:sp>
      <p:sp>
        <p:nvSpPr>
          <p:cNvPr id="8" name="标题 7"/>
          <p:cNvSpPr>
            <a:spLocks noGrp="1"/>
          </p:cNvSpPr>
          <p:nvPr>
            <p:ph type="title"/>
          </p:nvPr>
        </p:nvSpPr>
        <p:spPr>
          <a:xfrm>
            <a:off x="180475" y="2947087"/>
            <a:ext cx="8686800" cy="1184825"/>
          </a:xfrm>
        </p:spPr>
        <p:txBody>
          <a:bodyPr rtlCol="0" anchor="t"/>
          <a:lstStyle>
            <a:lvl1pPr algn="r">
              <a:defRPr/>
            </a:lvl1pPr>
          </a:lstStyle>
          <a:p>
            <a:r>
              <a:rPr lang="zh-CN" altLang="en-US" smtClean="0"/>
              <a:t>单击此处编辑母版标题样式</a:t>
            </a:r>
            <a:endParaRPr lang="en-US"/>
          </a:p>
        </p:txBody>
      </p:sp>
      <p:sp>
        <p:nvSpPr>
          <p:cNvPr id="5" name="日期占位符 18"/>
          <p:cNvSpPr>
            <a:spLocks noGrp="1"/>
          </p:cNvSpPr>
          <p:nvPr>
            <p:ph type="dt" sz="half" idx="10"/>
          </p:nvPr>
        </p:nvSpPr>
        <p:spPr/>
        <p:txBody>
          <a:bodyPr/>
          <a:lstStyle>
            <a:lvl1pPr>
              <a:defRPr/>
            </a:lvl1pPr>
          </a:lstStyle>
          <a:p>
            <a:pPr>
              <a:defRPr/>
            </a:pPr>
            <a:endParaRPr lang="en-US" altLang="zh-CN"/>
          </a:p>
        </p:txBody>
      </p:sp>
      <p:sp>
        <p:nvSpPr>
          <p:cNvPr id="7" name="页脚占位符 10"/>
          <p:cNvSpPr>
            <a:spLocks noGrp="1"/>
          </p:cNvSpPr>
          <p:nvPr>
            <p:ph type="ftr" sz="quarter" idx="11"/>
          </p:nvPr>
        </p:nvSpPr>
        <p:spPr/>
        <p:txBody>
          <a:bodyPr/>
          <a:lstStyle>
            <a:lvl1pPr>
              <a:defRPr/>
            </a:lvl1pPr>
          </a:lstStyle>
          <a:p>
            <a:pPr>
              <a:defRPr/>
            </a:pPr>
            <a:endParaRPr lang="en-US" altLang="zh-CN"/>
          </a:p>
        </p:txBody>
      </p:sp>
      <p:sp>
        <p:nvSpPr>
          <p:cNvPr id="9" name="灯片编号占位符 15"/>
          <p:cNvSpPr>
            <a:spLocks noGrp="1"/>
          </p:cNvSpPr>
          <p:nvPr>
            <p:ph type="sldNum" sz="quarter" idx="12"/>
          </p:nvPr>
        </p:nvSpPr>
        <p:spPr/>
        <p:txBody>
          <a:bodyPr/>
          <a:lstStyle>
            <a:lvl1pPr>
              <a:defRPr/>
            </a:lvl1pPr>
          </a:lstStyle>
          <a:p>
            <a:pPr>
              <a:defRPr/>
            </a:pPr>
            <a:fld id="{857E192F-08DC-40E0-BE9B-1130648C0002}" type="slidenum">
              <a:rPr lang="en-US" altLang="zh-CN"/>
              <a:t>‹#›</a:t>
            </a:fld>
            <a:endParaRPr lang="en-US" altLang="zh-CN"/>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0" name="标题 19"/>
          <p:cNvSpPr>
            <a:spLocks noGrp="1"/>
          </p:cNvSpPr>
          <p:nvPr>
            <p:ph type="title"/>
          </p:nvPr>
        </p:nvSpPr>
        <p:spPr>
          <a:xfrm>
            <a:off x="301752" y="457200"/>
            <a:ext cx="8686800" cy="841248"/>
          </a:xfrm>
        </p:spPr>
        <p:txBody>
          <a:bodyPr/>
          <a:lstStyle/>
          <a:p>
            <a:r>
              <a:rPr lang="zh-CN" altLang="en-US" smtClean="0"/>
              <a:t>单击此处编辑母版标题样式</a:t>
            </a:r>
            <a:endParaRPr lang="en-US"/>
          </a:p>
        </p:txBody>
      </p:sp>
      <p:sp>
        <p:nvSpPr>
          <p:cNvPr id="14" name="内容占位符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13" name="内容占位符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日期占位符 10"/>
          <p:cNvSpPr>
            <a:spLocks noGrp="1"/>
          </p:cNvSpPr>
          <p:nvPr>
            <p:ph type="dt" sz="half" idx="10"/>
          </p:nvPr>
        </p:nvSpPr>
        <p:spPr/>
        <p:txBody>
          <a:bodyPr/>
          <a:lstStyle>
            <a:lvl1pPr>
              <a:defRPr/>
            </a:lvl1pPr>
          </a:lstStyle>
          <a:p>
            <a:pPr>
              <a:defRPr/>
            </a:pPr>
            <a:endParaRPr lang="en-US" altLang="zh-CN"/>
          </a:p>
        </p:txBody>
      </p:sp>
      <p:sp>
        <p:nvSpPr>
          <p:cNvPr id="6" name="页脚占位符 27"/>
          <p:cNvSpPr>
            <a:spLocks noGrp="1"/>
          </p:cNvSpPr>
          <p:nvPr>
            <p:ph type="ftr" sz="quarter" idx="11"/>
          </p:nvPr>
        </p:nvSpPr>
        <p:spPr/>
        <p:txBody>
          <a:bodyPr/>
          <a:lstStyle>
            <a:lvl1pPr>
              <a:defRPr/>
            </a:lvl1pPr>
          </a:lstStyle>
          <a:p>
            <a:pPr>
              <a:defRPr/>
            </a:pPr>
            <a:endParaRPr lang="en-US" altLang="zh-CN"/>
          </a:p>
        </p:txBody>
      </p:sp>
      <p:sp>
        <p:nvSpPr>
          <p:cNvPr id="7" name="灯片编号占位符 4"/>
          <p:cNvSpPr>
            <a:spLocks noGrp="1"/>
          </p:cNvSpPr>
          <p:nvPr>
            <p:ph type="sldNum" sz="quarter" idx="12"/>
          </p:nvPr>
        </p:nvSpPr>
        <p:spPr/>
        <p:txBody>
          <a:bodyPr/>
          <a:lstStyle>
            <a:lvl1pPr>
              <a:defRPr/>
            </a:lvl1pPr>
          </a:lstStyle>
          <a:p>
            <a:pPr>
              <a:defRPr/>
            </a:pPr>
            <a:fld id="{0EDC9EC1-5F64-40A4-92CD-0D35C1BBAD56}" type="slidenum">
              <a:rPr lang="en-US" altLang="zh-CN"/>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7" name="直接连接符 6"/>
          <p:cNvSpPr>
            <a:spLocks noChangeShapeType="1"/>
          </p:cNvSpPr>
          <p:nvPr/>
        </p:nvSpPr>
        <p:spPr bwMode="auto">
          <a:xfrm>
            <a:off x="514350" y="60198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latin typeface="Arial" panose="020B0604020202020204" pitchFamily="34" charset="0"/>
            </a:endParaRPr>
          </a:p>
        </p:txBody>
      </p:sp>
      <p:sp>
        <p:nvSpPr>
          <p:cNvPr id="29" name="标题 28"/>
          <p:cNvSpPr>
            <a:spLocks noGrp="1"/>
          </p:cNvSpPr>
          <p:nvPr>
            <p:ph type="title"/>
          </p:nvPr>
        </p:nvSpPr>
        <p:spPr>
          <a:xfrm>
            <a:off x="304800" y="5410200"/>
            <a:ext cx="8610600" cy="882650"/>
          </a:xfrm>
        </p:spPr>
        <p:txBody>
          <a:bodyPr/>
          <a:lstStyle>
            <a:lvl1pPr>
              <a:defRPr/>
            </a:lvl1pPr>
          </a:lstStyle>
          <a:p>
            <a:r>
              <a:rPr lang="zh-CN" altLang="en-US" smtClean="0"/>
              <a:t>单击此处编辑母版标题样式</a:t>
            </a:r>
            <a:endParaRPr lang="en-US"/>
          </a:p>
        </p:txBody>
      </p:sp>
      <p:sp>
        <p:nvSpPr>
          <p:cNvPr id="13" name="文本占位符 12"/>
          <p:cNvSpPr>
            <a:spLocks noGrp="1"/>
          </p:cNvSpPr>
          <p:nvPr>
            <p:ph type="body" idx="1"/>
          </p:nvPr>
        </p:nvSpPr>
        <p:spPr>
          <a:xfrm>
            <a:off x="281445"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zh-CN" altLang="en-US" smtClean="0"/>
              <a:t>单击此处编辑母版文本样式</a:t>
            </a:r>
          </a:p>
        </p:txBody>
      </p:sp>
      <p:sp>
        <p:nvSpPr>
          <p:cNvPr id="25" name="文本占位符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zh-CN" altLang="en-US" smtClean="0"/>
              <a:t>单击此处编辑母版文本样式</a:t>
            </a:r>
          </a:p>
        </p:txBody>
      </p:sp>
      <p:sp>
        <p:nvSpPr>
          <p:cNvPr id="4" name="内容占位符 3"/>
          <p:cNvSpPr>
            <a:spLocks noGrp="1"/>
          </p:cNvSpPr>
          <p:nvPr>
            <p:ph sz="quarter" idx="2"/>
          </p:nvPr>
        </p:nvSpPr>
        <p:spPr>
          <a:xfrm>
            <a:off x="281445" y="1316039"/>
            <a:ext cx="4290556" cy="3941763"/>
          </a:xfrm>
        </p:spPr>
        <p:txBody>
          <a:bodyPr/>
          <a:lstStyle>
            <a:lvl1pPr>
              <a:defRPr sz="2400"/>
            </a:lvl1pPr>
            <a:lvl2pPr>
              <a:defRPr sz="2000"/>
            </a:lvl2pPr>
            <a:lvl3pPr>
              <a:defRPr sz="1800"/>
            </a:lvl3pPr>
            <a:lvl4pPr>
              <a:defRPr sz="1600"/>
            </a:lvl4pPr>
            <a:lvl5pPr>
              <a:defRPr sz="1600"/>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28" name="内容占位符 27"/>
          <p:cNvSpPr>
            <a:spLocks noGrp="1"/>
          </p:cNvSpPr>
          <p:nvPr>
            <p:ph sz="quarter" idx="4"/>
          </p:nvPr>
        </p:nvSpPr>
        <p:spPr>
          <a:xfrm>
            <a:off x="4648730" y="1316039"/>
            <a:ext cx="4288536" cy="3941763"/>
          </a:xfrm>
        </p:spPr>
        <p:txBody>
          <a:bodyPr/>
          <a:lstStyle>
            <a:lvl1pPr>
              <a:defRPr sz="2400"/>
            </a:lvl1pPr>
            <a:lvl2pPr>
              <a:defRPr sz="2000"/>
            </a:lvl2pPr>
            <a:lvl3pPr>
              <a:defRPr sz="1800"/>
            </a:lvl3pPr>
            <a:lvl4pPr>
              <a:defRPr sz="1600"/>
            </a:lvl4pPr>
            <a:lvl5pPr>
              <a:defRPr sz="1600"/>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8" name="日期占位符 9"/>
          <p:cNvSpPr>
            <a:spLocks noGrp="1"/>
          </p:cNvSpPr>
          <p:nvPr>
            <p:ph type="dt" sz="half" idx="10"/>
          </p:nvPr>
        </p:nvSpPr>
        <p:spPr/>
        <p:txBody>
          <a:bodyPr/>
          <a:lstStyle>
            <a:lvl1pPr>
              <a:defRPr/>
            </a:lvl1pPr>
          </a:lstStyle>
          <a:p>
            <a:pPr>
              <a:defRPr/>
            </a:pPr>
            <a:endParaRPr lang="en-US" altLang="zh-CN"/>
          </a:p>
        </p:txBody>
      </p:sp>
      <p:sp>
        <p:nvSpPr>
          <p:cNvPr id="9" name="页脚占位符 5"/>
          <p:cNvSpPr>
            <a:spLocks noGrp="1"/>
          </p:cNvSpPr>
          <p:nvPr>
            <p:ph type="ftr" sz="quarter" idx="11"/>
          </p:nvPr>
        </p:nvSpPr>
        <p:spPr/>
        <p:txBody>
          <a:bodyPr/>
          <a:lstStyle>
            <a:lvl1pPr>
              <a:defRPr/>
            </a:lvl1pPr>
          </a:lstStyle>
          <a:p>
            <a:pPr>
              <a:defRPr/>
            </a:pPr>
            <a:endParaRPr lang="en-US" altLang="zh-CN"/>
          </a:p>
        </p:txBody>
      </p:sp>
      <p:sp>
        <p:nvSpPr>
          <p:cNvPr id="10" name="灯片编号占位符 6"/>
          <p:cNvSpPr>
            <a:spLocks noGrp="1"/>
          </p:cNvSpPr>
          <p:nvPr>
            <p:ph type="sldNum" sz="quarter" idx="12"/>
          </p:nvPr>
        </p:nvSpPr>
        <p:spPr>
          <a:xfrm>
            <a:off x="8229600" y="6477000"/>
            <a:ext cx="762000" cy="247650"/>
          </a:xfrm>
        </p:spPr>
        <p:txBody>
          <a:bodyPr/>
          <a:lstStyle>
            <a:lvl1pPr>
              <a:defRPr/>
            </a:lvl1pPr>
          </a:lstStyle>
          <a:p>
            <a:pPr>
              <a:defRPr/>
            </a:pPr>
            <a:fld id="{2C071652-EE40-4FE6-93F5-9C81A74DD9B4}" type="slidenum">
              <a:rPr lang="en-US" altLang="zh-CN"/>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30" name="标题 29"/>
          <p:cNvSpPr>
            <a:spLocks noGrp="1"/>
          </p:cNvSpPr>
          <p:nvPr>
            <p:ph type="title"/>
          </p:nvPr>
        </p:nvSpPr>
        <p:spPr>
          <a:xfrm>
            <a:off x="301752" y="457200"/>
            <a:ext cx="8686800" cy="841248"/>
          </a:xfrm>
        </p:spPr>
        <p:txBody>
          <a:bodyPr/>
          <a:lstStyle/>
          <a:p>
            <a:r>
              <a:rPr lang="zh-CN" altLang="en-US" smtClean="0"/>
              <a:t>单击此处编辑母版标题样式</a:t>
            </a:r>
            <a:endParaRPr lang="en-US"/>
          </a:p>
        </p:txBody>
      </p:sp>
      <p:sp>
        <p:nvSpPr>
          <p:cNvPr id="3" name="日期占位符 10"/>
          <p:cNvSpPr>
            <a:spLocks noGrp="1"/>
          </p:cNvSpPr>
          <p:nvPr>
            <p:ph type="dt" sz="half" idx="10"/>
          </p:nvPr>
        </p:nvSpPr>
        <p:spPr/>
        <p:txBody>
          <a:bodyPr/>
          <a:lstStyle>
            <a:lvl1pPr>
              <a:defRPr/>
            </a:lvl1pPr>
          </a:lstStyle>
          <a:p>
            <a:pPr>
              <a:defRPr/>
            </a:pPr>
            <a:endParaRPr lang="en-US" altLang="zh-CN"/>
          </a:p>
        </p:txBody>
      </p:sp>
      <p:sp>
        <p:nvSpPr>
          <p:cNvPr id="4" name="页脚占位符 27"/>
          <p:cNvSpPr>
            <a:spLocks noGrp="1"/>
          </p:cNvSpPr>
          <p:nvPr>
            <p:ph type="ftr" sz="quarter" idx="11"/>
          </p:nvPr>
        </p:nvSpPr>
        <p:spPr/>
        <p:txBody>
          <a:bodyPr/>
          <a:lstStyle>
            <a:lvl1pPr>
              <a:defRPr/>
            </a:lvl1pPr>
          </a:lstStyle>
          <a:p>
            <a:pPr>
              <a:defRPr/>
            </a:pPr>
            <a:endParaRPr lang="en-US" altLang="zh-CN"/>
          </a:p>
        </p:txBody>
      </p:sp>
      <p:sp>
        <p:nvSpPr>
          <p:cNvPr id="5" name="灯片编号占位符 4"/>
          <p:cNvSpPr>
            <a:spLocks noGrp="1"/>
          </p:cNvSpPr>
          <p:nvPr>
            <p:ph type="sldNum" sz="quarter" idx="12"/>
          </p:nvPr>
        </p:nvSpPr>
        <p:spPr/>
        <p:txBody>
          <a:bodyPr/>
          <a:lstStyle>
            <a:lvl1pPr>
              <a:defRPr/>
            </a:lvl1pPr>
          </a:lstStyle>
          <a:p>
            <a:pPr>
              <a:defRPr/>
            </a:pPr>
            <a:fld id="{F6FD5154-64E9-4F56-8417-50B49E4EC153}" type="slidenum">
              <a:rPr lang="en-US" altLang="zh-CN"/>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0"/>
          <p:cNvSpPr>
            <a:spLocks noGrp="1"/>
          </p:cNvSpPr>
          <p:nvPr>
            <p:ph type="dt" sz="half" idx="10"/>
          </p:nvPr>
        </p:nvSpPr>
        <p:spPr/>
        <p:txBody>
          <a:bodyPr/>
          <a:lstStyle>
            <a:lvl1pPr>
              <a:defRPr/>
            </a:lvl1pPr>
          </a:lstStyle>
          <a:p>
            <a:pPr>
              <a:defRPr/>
            </a:pPr>
            <a:endParaRPr lang="en-US" altLang="zh-CN"/>
          </a:p>
        </p:txBody>
      </p:sp>
      <p:sp>
        <p:nvSpPr>
          <p:cNvPr id="3" name="页脚占位符 27"/>
          <p:cNvSpPr>
            <a:spLocks noGrp="1"/>
          </p:cNvSpPr>
          <p:nvPr>
            <p:ph type="ftr" sz="quarter" idx="11"/>
          </p:nvPr>
        </p:nvSpPr>
        <p:spPr/>
        <p:txBody>
          <a:bodyPr/>
          <a:lstStyle>
            <a:lvl1pPr>
              <a:defRPr/>
            </a:lvl1pPr>
          </a:lstStyle>
          <a:p>
            <a:pPr>
              <a:defRPr/>
            </a:pPr>
            <a:endParaRPr lang="en-US" altLang="zh-CN"/>
          </a:p>
        </p:txBody>
      </p:sp>
      <p:sp>
        <p:nvSpPr>
          <p:cNvPr id="4" name="灯片编号占位符 4"/>
          <p:cNvSpPr>
            <a:spLocks noGrp="1"/>
          </p:cNvSpPr>
          <p:nvPr>
            <p:ph type="sldNum" sz="quarter" idx="12"/>
          </p:nvPr>
        </p:nvSpPr>
        <p:spPr/>
        <p:txBody>
          <a:bodyPr/>
          <a:lstStyle>
            <a:lvl1pPr>
              <a:defRPr/>
            </a:lvl1pPr>
          </a:lstStyle>
          <a:p>
            <a:pPr>
              <a:defRPr/>
            </a:pPr>
            <a:fld id="{4B1CFA2D-B012-482F-A42F-50B1E1290D51}" type="slidenum">
              <a:rPr lang="en-US" altLang="zh-CN"/>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5" name="直接连接符 4"/>
          <p:cNvSpPr>
            <a:spLocks noChangeShapeType="1"/>
          </p:cNvSpPr>
          <p:nvPr/>
        </p:nvSpPr>
        <p:spPr bwMode="auto">
          <a:xfrm>
            <a:off x="514350" y="5849119"/>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latin typeface="Arial" panose="020B0604020202020204" pitchFamily="34" charset="0"/>
            </a:endParaRPr>
          </a:p>
        </p:txBody>
      </p:sp>
      <p:sp>
        <p:nvSpPr>
          <p:cNvPr id="12" name="标题 11"/>
          <p:cNvSpPr>
            <a:spLocks noGrp="1"/>
          </p:cNvSpPr>
          <p:nvPr>
            <p:ph type="title"/>
          </p:nvPr>
        </p:nvSpPr>
        <p:spPr>
          <a:xfrm>
            <a:off x="457200" y="5486400"/>
            <a:ext cx="8458200" cy="520700"/>
          </a:xfrm>
        </p:spPr>
        <p:txBody>
          <a:bodyPr/>
          <a:lstStyle>
            <a:lvl1pPr algn="l">
              <a:buNone/>
              <a:defRPr sz="2000" b="1"/>
            </a:lvl1pPr>
          </a:lstStyle>
          <a:p>
            <a:r>
              <a:rPr lang="zh-CN" altLang="en-US" smtClean="0"/>
              <a:t>单击此处编辑母版标题样式</a:t>
            </a:r>
            <a:endParaRPr lang="en-US"/>
          </a:p>
        </p:txBody>
      </p:sp>
      <p:sp>
        <p:nvSpPr>
          <p:cNvPr id="26" name="文本占位符 25"/>
          <p:cNvSpPr>
            <a:spLocks noGrp="1"/>
          </p:cNvSpPr>
          <p:nvPr>
            <p:ph type="body" idx="2"/>
          </p:nvPr>
        </p:nvSpPr>
        <p:spPr>
          <a:xfrm>
            <a:off x="457201"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zh-CN" altLang="en-US" smtClean="0"/>
              <a:t>单击此处编辑母版文本样式</a:t>
            </a:r>
          </a:p>
        </p:txBody>
      </p:sp>
      <p:sp>
        <p:nvSpPr>
          <p:cNvPr id="14" name="内容占位符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6" name="日期占位符 24"/>
          <p:cNvSpPr>
            <a:spLocks noGrp="1"/>
          </p:cNvSpPr>
          <p:nvPr>
            <p:ph type="dt" sz="half" idx="10"/>
          </p:nvPr>
        </p:nvSpPr>
        <p:spPr/>
        <p:txBody>
          <a:bodyPr/>
          <a:lstStyle>
            <a:lvl1pPr>
              <a:defRPr/>
            </a:lvl1pPr>
          </a:lstStyle>
          <a:p>
            <a:pPr>
              <a:defRPr/>
            </a:pPr>
            <a:endParaRPr lang="en-US" altLang="zh-CN"/>
          </a:p>
        </p:txBody>
      </p:sp>
      <p:sp>
        <p:nvSpPr>
          <p:cNvPr id="7" name="页脚占位符 28"/>
          <p:cNvSpPr>
            <a:spLocks noGrp="1"/>
          </p:cNvSpPr>
          <p:nvPr>
            <p:ph type="ftr" sz="quarter" idx="11"/>
          </p:nvPr>
        </p:nvSpPr>
        <p:spPr/>
        <p:txBody>
          <a:bodyPr/>
          <a:lstStyle>
            <a:lvl1pPr>
              <a:defRPr/>
            </a:lvl1pPr>
          </a:lstStyle>
          <a:p>
            <a:pPr>
              <a:defRPr/>
            </a:pPr>
            <a:endParaRPr lang="en-US" altLang="zh-CN"/>
          </a:p>
        </p:txBody>
      </p:sp>
      <p:sp>
        <p:nvSpPr>
          <p:cNvPr id="8" name="灯片编号占位符 6"/>
          <p:cNvSpPr>
            <a:spLocks noGrp="1"/>
          </p:cNvSpPr>
          <p:nvPr>
            <p:ph type="sldNum" sz="quarter" idx="12"/>
          </p:nvPr>
        </p:nvSpPr>
        <p:spPr/>
        <p:txBody>
          <a:bodyPr/>
          <a:lstStyle>
            <a:lvl1pPr>
              <a:defRPr/>
            </a:lvl1pPr>
          </a:lstStyle>
          <a:p>
            <a:pPr>
              <a:defRPr/>
            </a:pPr>
            <a:fld id="{71DFDBCE-9361-4B32-8B20-A2ACC7438CB4}" type="slidenum">
              <a:rPr lang="en-US" altLang="zh-CN"/>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13" name="图片占位符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zh-CN" altLang="en-US" noProof="0" smtClean="0"/>
              <a:t>单击图标添加图片</a:t>
            </a:r>
            <a:endParaRPr lang="en-US" noProof="0" dirty="0"/>
          </a:p>
        </p:txBody>
      </p:sp>
      <p:sp>
        <p:nvSpPr>
          <p:cNvPr id="17" name="标题 16"/>
          <p:cNvSpPr>
            <a:spLocks noGrp="1"/>
          </p:cNvSpPr>
          <p:nvPr>
            <p:ph type="title"/>
          </p:nvPr>
        </p:nvSpPr>
        <p:spPr>
          <a:xfrm>
            <a:off x="381000" y="4993760"/>
            <a:ext cx="5867400" cy="522288"/>
          </a:xfrm>
        </p:spPr>
        <p:txBody>
          <a:bodyPr/>
          <a:lstStyle>
            <a:lvl1pPr algn="l">
              <a:buNone/>
              <a:defRPr sz="2000" b="1"/>
            </a:lvl1pPr>
          </a:lstStyle>
          <a:p>
            <a:r>
              <a:rPr lang="zh-CN" altLang="en-US" smtClean="0"/>
              <a:t>单击此处编辑母版标题样式</a:t>
            </a:r>
            <a:endParaRPr lang="en-US"/>
          </a:p>
        </p:txBody>
      </p:sp>
      <p:sp>
        <p:nvSpPr>
          <p:cNvPr id="26" name="文本占位符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zh-CN" altLang="en-US" smtClean="0"/>
              <a:t>单击此处编辑母版文本样式</a:t>
            </a:r>
          </a:p>
        </p:txBody>
      </p:sp>
      <p:sp>
        <p:nvSpPr>
          <p:cNvPr id="5" name="日期占位符 10"/>
          <p:cNvSpPr>
            <a:spLocks noGrp="1"/>
          </p:cNvSpPr>
          <p:nvPr>
            <p:ph type="dt" sz="half" idx="10"/>
          </p:nvPr>
        </p:nvSpPr>
        <p:spPr/>
        <p:txBody>
          <a:bodyPr/>
          <a:lstStyle>
            <a:lvl1pPr>
              <a:defRPr/>
            </a:lvl1pPr>
          </a:lstStyle>
          <a:p>
            <a:pPr>
              <a:defRPr/>
            </a:pPr>
            <a:endParaRPr lang="en-US" altLang="zh-CN"/>
          </a:p>
        </p:txBody>
      </p:sp>
      <p:sp>
        <p:nvSpPr>
          <p:cNvPr id="6" name="页脚占位符 27"/>
          <p:cNvSpPr>
            <a:spLocks noGrp="1"/>
          </p:cNvSpPr>
          <p:nvPr>
            <p:ph type="ftr" sz="quarter" idx="11"/>
          </p:nvPr>
        </p:nvSpPr>
        <p:spPr/>
        <p:txBody>
          <a:bodyPr/>
          <a:lstStyle>
            <a:lvl1pPr>
              <a:defRPr/>
            </a:lvl1pPr>
          </a:lstStyle>
          <a:p>
            <a:pPr>
              <a:defRPr/>
            </a:pPr>
            <a:endParaRPr lang="en-US" altLang="zh-CN"/>
          </a:p>
        </p:txBody>
      </p:sp>
      <p:sp>
        <p:nvSpPr>
          <p:cNvPr id="7" name="灯片编号占位符 4"/>
          <p:cNvSpPr>
            <a:spLocks noGrp="1"/>
          </p:cNvSpPr>
          <p:nvPr>
            <p:ph type="sldNum" sz="quarter" idx="12"/>
          </p:nvPr>
        </p:nvSpPr>
        <p:spPr/>
        <p:txBody>
          <a:bodyPr/>
          <a:lstStyle>
            <a:lvl1pPr>
              <a:defRPr/>
            </a:lvl1pPr>
          </a:lstStyle>
          <a:p>
            <a:pPr>
              <a:defRPr/>
            </a:pPr>
            <a:fld id="{81F87CFA-5292-4E3E-88CE-2D471032A9A7}" type="slidenum">
              <a:rPr lang="en-US" altLang="zh-CN"/>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29" cstate="email">
            <a:lum/>
          </a:blip>
          <a:srcRect/>
          <a:stretch>
            <a:fillRect/>
          </a:stretch>
        </a:blipFill>
        <a:effectLst/>
      </p:bgPr>
    </p:bg>
    <p:spTree>
      <p:nvGrpSpPr>
        <p:cNvPr id="1" name=""/>
        <p:cNvGrpSpPr/>
        <p:nvPr/>
      </p:nvGrpSpPr>
      <p:grpSpPr>
        <a:xfrm>
          <a:off x="0" y="0"/>
          <a:ext cx="0" cy="0"/>
          <a:chOff x="0" y="0"/>
          <a:chExt cx="0" cy="0"/>
        </a:xfrm>
      </p:grpSpPr>
      <p:sp>
        <p:nvSpPr>
          <p:cNvPr id="1029" name="文本占位符 7"/>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smtClean="0"/>
          </a:p>
        </p:txBody>
      </p:sp>
      <p:sp>
        <p:nvSpPr>
          <p:cNvPr id="11" name="日期占位符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latin typeface="Arial" panose="020B0604020202020204" pitchFamily="34" charset="0"/>
              </a:defRPr>
            </a:lvl1pPr>
          </a:lstStyle>
          <a:p>
            <a:pPr>
              <a:defRPr/>
            </a:pPr>
            <a:endParaRPr lang="en-US" altLang="zh-CN"/>
          </a:p>
        </p:txBody>
      </p:sp>
      <p:sp>
        <p:nvSpPr>
          <p:cNvPr id="28" name="页脚占位符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latin typeface="Arial" panose="020B0604020202020204" pitchFamily="34" charset="0"/>
              </a:defRPr>
            </a:lvl1pPr>
          </a:lstStyle>
          <a:p>
            <a:pPr>
              <a:defRPr/>
            </a:pPr>
            <a:endParaRPr lang="en-US" altLang="zh-CN"/>
          </a:p>
        </p:txBody>
      </p:sp>
      <p:sp>
        <p:nvSpPr>
          <p:cNvPr id="5" name="灯片编号占位符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latin typeface="Arial" panose="020B0604020202020204" pitchFamily="34" charset="0"/>
              </a:defRPr>
            </a:lvl1pPr>
          </a:lstStyle>
          <a:p>
            <a:pPr>
              <a:defRPr/>
            </a:pPr>
            <a:fld id="{B7ACAB13-3CDA-4607-8B95-1CD9D5A22FF9}" type="slidenum">
              <a:rPr lang="en-US" altLang="zh-CN"/>
              <a:t>‹#›</a:t>
            </a:fld>
            <a:endParaRPr lang="en-US" altLang="zh-CN"/>
          </a:p>
        </p:txBody>
      </p:sp>
      <p:sp>
        <p:nvSpPr>
          <p:cNvPr id="10" name="标题占位符 9"/>
          <p:cNvSpPr>
            <a:spLocks noGrp="1"/>
          </p:cNvSpPr>
          <p:nvPr>
            <p:ph type="title"/>
          </p:nvPr>
        </p:nvSpPr>
        <p:spPr>
          <a:xfrm>
            <a:off x="304800" y="457200"/>
            <a:ext cx="8686800" cy="838200"/>
          </a:xfrm>
          <a:prstGeom prst="rect">
            <a:avLst/>
          </a:prstGeom>
        </p:spPr>
        <p:txBody>
          <a:bodyPr vert="horz" anchor="ctr">
            <a:normAutofit/>
          </a:bodyPr>
          <a:lstStyle/>
          <a:p>
            <a:r>
              <a:rPr lang="zh-CN" altLang="en-US" smtClean="0"/>
              <a:t>单击此处编辑母版标题样式</a:t>
            </a: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Lst>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Franklin Gothic Medium" panose="020B0603020102020204" pitchFamily="34" charset="0"/>
          <a:ea typeface="隶书" panose="02010509060101010101" pitchFamily="49" charset="-122"/>
        </a:defRPr>
      </a:lvl2pPr>
      <a:lvl3pPr algn="l" rtl="0" eaLnBrk="0" fontAlgn="base" hangingPunct="0">
        <a:spcBef>
          <a:spcPct val="0"/>
        </a:spcBef>
        <a:spcAft>
          <a:spcPct val="0"/>
        </a:spcAft>
        <a:defRPr sz="3600">
          <a:solidFill>
            <a:schemeClr val="tx2"/>
          </a:solidFill>
          <a:latin typeface="Franklin Gothic Medium" panose="020B0603020102020204" pitchFamily="34" charset="0"/>
          <a:ea typeface="隶书" panose="02010509060101010101" pitchFamily="49" charset="-122"/>
        </a:defRPr>
      </a:lvl3pPr>
      <a:lvl4pPr algn="l" rtl="0" eaLnBrk="0" fontAlgn="base" hangingPunct="0">
        <a:spcBef>
          <a:spcPct val="0"/>
        </a:spcBef>
        <a:spcAft>
          <a:spcPct val="0"/>
        </a:spcAft>
        <a:defRPr sz="3600">
          <a:solidFill>
            <a:schemeClr val="tx2"/>
          </a:solidFill>
          <a:latin typeface="Franklin Gothic Medium" panose="020B0603020102020204" pitchFamily="34" charset="0"/>
          <a:ea typeface="隶书" panose="02010509060101010101" pitchFamily="49" charset="-122"/>
        </a:defRPr>
      </a:lvl4pPr>
      <a:lvl5pPr algn="l" rtl="0" eaLnBrk="0" fontAlgn="base" hangingPunct="0">
        <a:spcBef>
          <a:spcPct val="0"/>
        </a:spcBef>
        <a:spcAft>
          <a:spcPct val="0"/>
        </a:spcAft>
        <a:defRPr sz="3600">
          <a:solidFill>
            <a:schemeClr val="tx2"/>
          </a:solidFill>
          <a:latin typeface="Franklin Gothic Medium" panose="020B0603020102020204" pitchFamily="34" charset="0"/>
          <a:ea typeface="隶书" panose="02010509060101010101" pitchFamily="49" charset="-122"/>
        </a:defRPr>
      </a:lvl5pPr>
      <a:lvl6pPr marL="457200" algn="l" rtl="0" fontAlgn="base">
        <a:spcBef>
          <a:spcPct val="0"/>
        </a:spcBef>
        <a:spcAft>
          <a:spcPct val="0"/>
        </a:spcAft>
        <a:defRPr sz="3600">
          <a:solidFill>
            <a:schemeClr val="tx2"/>
          </a:solidFill>
          <a:latin typeface="Franklin Gothic Medium" panose="020B0603020102020204" pitchFamily="34" charset="0"/>
          <a:ea typeface="隶书" panose="02010509060101010101" pitchFamily="49" charset="-122"/>
        </a:defRPr>
      </a:lvl6pPr>
      <a:lvl7pPr marL="914400" algn="l" rtl="0" fontAlgn="base">
        <a:spcBef>
          <a:spcPct val="0"/>
        </a:spcBef>
        <a:spcAft>
          <a:spcPct val="0"/>
        </a:spcAft>
        <a:defRPr sz="3600">
          <a:solidFill>
            <a:schemeClr val="tx2"/>
          </a:solidFill>
          <a:latin typeface="Franklin Gothic Medium" panose="020B0603020102020204" pitchFamily="34" charset="0"/>
          <a:ea typeface="隶书" panose="02010509060101010101" pitchFamily="49" charset="-122"/>
        </a:defRPr>
      </a:lvl7pPr>
      <a:lvl8pPr marL="1371600" algn="l" rtl="0" fontAlgn="base">
        <a:spcBef>
          <a:spcPct val="0"/>
        </a:spcBef>
        <a:spcAft>
          <a:spcPct val="0"/>
        </a:spcAft>
        <a:defRPr sz="3600">
          <a:solidFill>
            <a:schemeClr val="tx2"/>
          </a:solidFill>
          <a:latin typeface="Franklin Gothic Medium" panose="020B0603020102020204" pitchFamily="34" charset="0"/>
          <a:ea typeface="隶书" panose="02010509060101010101" pitchFamily="49" charset="-122"/>
        </a:defRPr>
      </a:lvl8pPr>
      <a:lvl9pPr marL="1828800" algn="l" rtl="0" fontAlgn="base">
        <a:spcBef>
          <a:spcPct val="0"/>
        </a:spcBef>
        <a:spcAft>
          <a:spcPct val="0"/>
        </a:spcAft>
        <a:defRPr sz="3600">
          <a:solidFill>
            <a:schemeClr val="tx2"/>
          </a:solidFill>
          <a:latin typeface="Franklin Gothic Medium" panose="020B0603020102020204" pitchFamily="34" charset="0"/>
          <a:ea typeface="隶书" panose="02010509060101010101" pitchFamily="49" charset="-122"/>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panose="05020102010507070707"/>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panose="05020102010507070707"/>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panose="05020102010507070707"/>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panose="05020102010507070707"/>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4.xml"/><Relationship Id="rId1" Type="http://schemas.openxmlformats.org/officeDocument/2006/relationships/tags" Target="../tags/tag3.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14.xml"/><Relationship Id="rId4" Type="http://schemas.openxmlformats.org/officeDocument/2006/relationships/image" Target="../media/image11.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1212850" y="949650"/>
            <a:ext cx="6688138" cy="698500"/>
          </a:xfrm>
          <a:prstGeom prst="rect">
            <a:avLst/>
          </a:prstGeom>
          <a:noFill/>
        </p:spPr>
        <p:txBody>
          <a:bodyPr lIns="121917" tIns="60958" rIns="121917" bIns="60958">
            <a:spAutoFit/>
          </a:bodyPr>
          <a:lstStyle/>
          <a:p>
            <a:pPr algn="ctr" fontAlgn="auto">
              <a:spcBef>
                <a:spcPts val="0"/>
              </a:spcBef>
              <a:spcAft>
                <a:spcPts val="0"/>
              </a:spcAft>
              <a:defRPr/>
            </a:pPr>
            <a:r>
              <a:rPr lang="zh-CN" altLang="en-US" sz="3700" spc="400" dirty="0">
                <a:latin typeface="Times New Roman" panose="02020603050405020304" pitchFamily="18" charset="0"/>
                <a:ea typeface="黑体" panose="02010609060101010101" pitchFamily="2" charset="-122"/>
                <a:sym typeface="+mn-ea"/>
              </a:rPr>
              <a:t>人教版八年级上册</a:t>
            </a:r>
            <a:endParaRPr lang="en-US" altLang="zh-CN" sz="3700" spc="400" dirty="0">
              <a:latin typeface="Times New Roman" panose="02020603050405020304" pitchFamily="18" charset="0"/>
              <a:ea typeface="黑体" panose="02010609060101010101" pitchFamily="2" charset="-122"/>
              <a:sym typeface="+mn-ea"/>
            </a:endParaRPr>
          </a:p>
        </p:txBody>
      </p:sp>
      <p:sp>
        <p:nvSpPr>
          <p:cNvPr id="8195" name="文本框 4"/>
          <p:cNvSpPr txBox="1">
            <a:spLocks noChangeArrowheads="1"/>
          </p:cNvSpPr>
          <p:nvPr/>
        </p:nvSpPr>
        <p:spPr bwMode="auto">
          <a:xfrm>
            <a:off x="4131339" y="2152095"/>
            <a:ext cx="5012661" cy="2893096"/>
          </a:xfrm>
          <a:prstGeom prst="rect">
            <a:avLst/>
          </a:prstGeom>
          <a:noFill/>
          <a:ln>
            <a:noFill/>
          </a:ln>
        </p:spPr>
        <p:txBody>
          <a:bodyPr wrap="square" lIns="121917" tIns="60958" rIns="121917" bIns="60958">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zh-CN" sz="4000" dirty="0">
                <a:solidFill>
                  <a:srgbClr val="FF0000"/>
                </a:solidFill>
                <a:latin typeface="Times New Roman" panose="02020603050405020304" pitchFamily="18" charset="0"/>
                <a:ea typeface="黑体" panose="02010609060101010101" pitchFamily="2" charset="-122"/>
              </a:rPr>
              <a:t>Unit 4</a:t>
            </a:r>
          </a:p>
          <a:p>
            <a:pPr algn="ctr" eaLnBrk="1" hangingPunct="1"/>
            <a:r>
              <a:rPr lang="en-US" altLang="zh-CN" sz="4000" dirty="0">
                <a:solidFill>
                  <a:srgbClr val="FF0000"/>
                </a:solidFill>
                <a:latin typeface="Times New Roman" panose="02020603050405020304" pitchFamily="18" charset="0"/>
                <a:ea typeface="黑体" panose="02010609060101010101" pitchFamily="2" charset="-122"/>
              </a:rPr>
              <a:t>What’s the </a:t>
            </a:r>
            <a:r>
              <a:rPr lang="en-US" altLang="zh-CN" sz="4000" dirty="0" smtClean="0">
                <a:solidFill>
                  <a:srgbClr val="FF0000"/>
                </a:solidFill>
                <a:latin typeface="Times New Roman" panose="02020603050405020304" pitchFamily="18" charset="0"/>
                <a:ea typeface="黑体" panose="02010609060101010101" pitchFamily="2" charset="-122"/>
              </a:rPr>
              <a:t>best movie </a:t>
            </a:r>
            <a:r>
              <a:rPr lang="en-US" altLang="zh-CN" sz="4000" dirty="0">
                <a:solidFill>
                  <a:srgbClr val="FF0000"/>
                </a:solidFill>
                <a:latin typeface="Times New Roman" panose="02020603050405020304" pitchFamily="18" charset="0"/>
                <a:ea typeface="黑体" panose="02010609060101010101" pitchFamily="2" charset="-122"/>
              </a:rPr>
              <a:t>theater</a:t>
            </a:r>
            <a:r>
              <a:rPr lang="en-US" altLang="zh-CN" sz="4000" dirty="0" smtClean="0">
                <a:solidFill>
                  <a:srgbClr val="FF0000"/>
                </a:solidFill>
                <a:latin typeface="Times New Roman" panose="02020603050405020304" pitchFamily="18" charset="0"/>
                <a:ea typeface="黑体" panose="02010609060101010101" pitchFamily="2" charset="-122"/>
              </a:rPr>
              <a:t>?</a:t>
            </a:r>
          </a:p>
          <a:p>
            <a:pPr algn="ctr" eaLnBrk="1" hangingPunct="1"/>
            <a:r>
              <a:rPr lang="en-US" altLang="zh-CN" sz="3200" dirty="0">
                <a:solidFill>
                  <a:srgbClr val="FF0000"/>
                </a:solidFill>
                <a:latin typeface="Times New Roman" panose="02020603050405020304" pitchFamily="18" charset="0"/>
                <a:ea typeface="黑体" panose="02010609060101010101" pitchFamily="2" charset="-122"/>
              </a:rPr>
              <a:t/>
            </a:r>
            <a:br>
              <a:rPr lang="en-US" altLang="zh-CN" sz="3200" dirty="0">
                <a:solidFill>
                  <a:srgbClr val="FF0000"/>
                </a:solidFill>
                <a:latin typeface="Times New Roman" panose="02020603050405020304" pitchFamily="18" charset="0"/>
                <a:ea typeface="黑体" panose="02010609060101010101" pitchFamily="2" charset="-122"/>
              </a:rPr>
            </a:br>
            <a:r>
              <a:rPr lang="en-US" altLang="zh-CN" sz="2800" dirty="0" smtClean="0">
                <a:solidFill>
                  <a:srgbClr val="FF0000"/>
                </a:solidFill>
                <a:latin typeface="Times New Roman" panose="02020603050405020304" pitchFamily="18" charset="0"/>
                <a:ea typeface="黑体" panose="02010609060101010101" pitchFamily="2" charset="-122"/>
              </a:rPr>
              <a:t>Section B</a:t>
            </a:r>
            <a:r>
              <a:rPr lang="zh-CN" altLang="en-US" sz="2800" dirty="0" smtClean="0">
                <a:solidFill>
                  <a:srgbClr val="FF0000"/>
                </a:solidFill>
                <a:latin typeface="Times New Roman" panose="02020603050405020304" pitchFamily="18" charset="0"/>
                <a:ea typeface="黑体" panose="02010609060101010101" pitchFamily="2" charset="-122"/>
              </a:rPr>
              <a:t>（</a:t>
            </a:r>
            <a:r>
              <a:rPr lang="en-US" altLang="zh-CN" sz="2800" dirty="0" smtClean="0">
                <a:solidFill>
                  <a:srgbClr val="FF0000"/>
                </a:solidFill>
                <a:latin typeface="Times New Roman" panose="02020603050405020304" pitchFamily="18" charset="0"/>
                <a:ea typeface="黑体" panose="02010609060101010101" pitchFamily="2" charset="-122"/>
              </a:rPr>
              <a:t> </a:t>
            </a:r>
            <a:r>
              <a:rPr lang="zh-CN" altLang="en-US" sz="2800" dirty="0" smtClean="0">
                <a:solidFill>
                  <a:srgbClr val="FF0000"/>
                </a:solidFill>
                <a:latin typeface="Times New Roman" panose="02020603050405020304" pitchFamily="18" charset="0"/>
                <a:ea typeface="黑体" panose="02010609060101010101" pitchFamily="2" charset="-122"/>
              </a:rPr>
              <a:t>第</a:t>
            </a:r>
            <a:r>
              <a:rPr lang="en-US" altLang="zh-CN" sz="2800" dirty="0" smtClean="0">
                <a:solidFill>
                  <a:srgbClr val="FF0000"/>
                </a:solidFill>
                <a:latin typeface="Times New Roman" panose="02020603050405020304" pitchFamily="18" charset="0"/>
                <a:ea typeface="黑体" panose="02010609060101010101" pitchFamily="2" charset="-122"/>
              </a:rPr>
              <a:t>3</a:t>
            </a:r>
            <a:r>
              <a:rPr lang="zh-CN" altLang="en-US" sz="2800" dirty="0" smtClean="0">
                <a:solidFill>
                  <a:srgbClr val="FF0000"/>
                </a:solidFill>
                <a:latin typeface="Times New Roman" panose="02020603050405020304" pitchFamily="18" charset="0"/>
                <a:ea typeface="黑体" panose="02010609060101010101" pitchFamily="2" charset="-122"/>
              </a:rPr>
              <a:t>课时）</a:t>
            </a:r>
            <a:endParaRPr lang="en-US" altLang="zh-CN" sz="2800" dirty="0">
              <a:solidFill>
                <a:srgbClr val="FF0000"/>
              </a:solidFill>
              <a:latin typeface="Times New Roman" panose="02020603050405020304" pitchFamily="18" charset="0"/>
              <a:ea typeface="黑体" panose="02010609060101010101" pitchFamily="2" charset="-122"/>
            </a:endParaRPr>
          </a:p>
        </p:txBody>
      </p:sp>
      <p:sp>
        <p:nvSpPr>
          <p:cNvPr id="6" name="PA_文本框 1"/>
          <p:cNvSpPr txBox="1">
            <a:spLocks noChangeArrowheads="1"/>
          </p:cNvSpPr>
          <p:nvPr>
            <p:custDataLst>
              <p:tags r:id="rId1"/>
            </p:custDataLst>
          </p:nvPr>
        </p:nvSpPr>
        <p:spPr bwMode="auto">
          <a:xfrm>
            <a:off x="9371568" y="5216439"/>
            <a:ext cx="1625600" cy="697627"/>
          </a:xfrm>
          <a:prstGeom prst="rect">
            <a:avLst/>
          </a:prstGeom>
          <a:noFill/>
          <a:ln>
            <a:noFill/>
          </a:ln>
        </p:spPr>
        <p:txBody>
          <a:bodyPr lIns="121917" tIns="60958" rIns="121917" bIns="60958">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0" hangingPunct="0">
              <a:defRPr/>
            </a:pPr>
            <a:r>
              <a:rPr lang="en-US" altLang="zh-CN" sz="3700" dirty="0">
                <a:solidFill>
                  <a:schemeClr val="bg1">
                    <a:lumMod val="95000"/>
                    <a:alpha val="0"/>
                  </a:schemeClr>
                </a:solidFill>
                <a:latin typeface="Times New Roman" panose="02020603050405020304" pitchFamily="18" charset="0"/>
                <a:ea typeface="黑体" panose="02010609060101010101" pitchFamily="2" charset="-122"/>
                <a:sym typeface="+mn-ea"/>
              </a:rPr>
              <a:t>0</a:t>
            </a:r>
            <a:endParaRPr lang="zh-CN" altLang="en-US" sz="3700" dirty="0">
              <a:solidFill>
                <a:schemeClr val="bg1">
                  <a:lumMod val="95000"/>
                  <a:alpha val="0"/>
                </a:schemeClr>
              </a:solidFill>
              <a:latin typeface="Times New Roman" panose="02020603050405020304" pitchFamily="18" charset="0"/>
              <a:ea typeface="黑体" panose="02010609060101010101" pitchFamily="2" charset="-122"/>
              <a:sym typeface="+mn-ea"/>
            </a:endParaRPr>
          </a:p>
        </p:txBody>
      </p:sp>
      <p:pic>
        <p:nvPicPr>
          <p:cNvPr id="8197" name="Picture 24" descr="D:\11月 英语组\小学英语汇报材料2014.12.16\logo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76650" y="773113"/>
            <a:ext cx="11112"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8" name="Picture 24" descr="D:\11月 英语组\小学英语汇报材料2014.12.16\logo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174288" y="7053263"/>
            <a:ext cx="9525" cy="3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PA_文本框 1"/>
          <p:cNvSpPr txBox="1">
            <a:spLocks noChangeArrowheads="1"/>
          </p:cNvSpPr>
          <p:nvPr>
            <p:custDataLst>
              <p:tags r:id="rId2"/>
            </p:custDataLst>
          </p:nvPr>
        </p:nvSpPr>
        <p:spPr bwMode="auto">
          <a:xfrm>
            <a:off x="6908708" y="8769859"/>
            <a:ext cx="1625600" cy="697627"/>
          </a:xfrm>
          <a:prstGeom prst="rect">
            <a:avLst/>
          </a:prstGeom>
          <a:noFill/>
          <a:ln>
            <a:noFill/>
          </a:ln>
        </p:spPr>
        <p:txBody>
          <a:bodyPr lIns="121917" tIns="60958" rIns="121917" bIns="60958">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0" hangingPunct="0">
              <a:defRPr/>
            </a:pPr>
            <a:r>
              <a:rPr lang="en-US" altLang="zh-CN" sz="3700" dirty="0">
                <a:solidFill>
                  <a:schemeClr val="bg1">
                    <a:lumMod val="95000"/>
                    <a:alpha val="0"/>
                  </a:schemeClr>
                </a:solidFill>
                <a:latin typeface="Times New Roman" panose="02020603050405020304" pitchFamily="18" charset="0"/>
                <a:ea typeface="黑体" panose="02010609060101010101" pitchFamily="2" charset="-122"/>
                <a:sym typeface="+mn-ea"/>
              </a:rPr>
              <a:t>0</a:t>
            </a:r>
            <a:endParaRPr lang="zh-CN" altLang="en-US" sz="3700" dirty="0">
              <a:solidFill>
                <a:schemeClr val="bg1">
                  <a:lumMod val="95000"/>
                  <a:alpha val="0"/>
                </a:schemeClr>
              </a:solidFill>
              <a:latin typeface="Times New Roman" panose="02020603050405020304" pitchFamily="18" charset="0"/>
              <a:ea typeface="黑体" panose="02010609060101010101" pitchFamily="2" charset="-122"/>
              <a:sym typeface="+mn-ea"/>
            </a:endParaRPr>
          </a:p>
        </p:txBody>
      </p:sp>
      <p:sp>
        <p:nvSpPr>
          <p:cNvPr id="8" name="矩形 7"/>
          <p:cNvSpPr/>
          <p:nvPr/>
        </p:nvSpPr>
        <p:spPr>
          <a:xfrm>
            <a:off x="0" y="5914066"/>
            <a:ext cx="9144000" cy="429895"/>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0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0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Group 46"/>
          <p:cNvGraphicFramePr>
            <a:graphicFrameLocks noGrp="1"/>
          </p:cNvGraphicFramePr>
          <p:nvPr/>
        </p:nvGraphicFramePr>
        <p:xfrm>
          <a:off x="193675" y="849313"/>
          <a:ext cx="8675688" cy="5895976"/>
        </p:xfrm>
        <a:graphic>
          <a:graphicData uri="http://schemas.openxmlformats.org/drawingml/2006/table">
            <a:tbl>
              <a:tblPr/>
              <a:tblGrid>
                <a:gridCol w="2321517">
                  <a:extLst>
                    <a:ext uri="{9D8B030D-6E8A-4147-A177-3AD203B41FA5}">
                      <a16:colId xmlns:a16="http://schemas.microsoft.com/office/drawing/2014/main" val="20000"/>
                    </a:ext>
                  </a:extLst>
                </a:gridCol>
                <a:gridCol w="2451889">
                  <a:extLst>
                    <a:ext uri="{9D8B030D-6E8A-4147-A177-3AD203B41FA5}">
                      <a16:colId xmlns:a16="http://schemas.microsoft.com/office/drawing/2014/main" val="20001"/>
                    </a:ext>
                  </a:extLst>
                </a:gridCol>
                <a:gridCol w="3902282">
                  <a:extLst>
                    <a:ext uri="{9D8B030D-6E8A-4147-A177-3AD203B41FA5}">
                      <a16:colId xmlns:a16="http://schemas.microsoft.com/office/drawing/2014/main" val="20002"/>
                    </a:ext>
                  </a:extLst>
                </a:gridCol>
              </a:tblGrid>
              <a:tr h="1066777">
                <a:tc gridSpan="2">
                  <a:txBody>
                    <a:bodyPr/>
                    <a:lstStyle>
                      <a:lvl1pPr algn="l"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lgn="l"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lgn="l"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lgn="l"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algn="l"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400" b="1" i="0" u="none" strike="noStrike" cap="none" normalizeH="0" baseline="0" dirty="0">
                          <a:ln>
                            <a:noFill/>
                          </a:ln>
                          <a:solidFill>
                            <a:srgbClr val="006600"/>
                          </a:solidFill>
                          <a:effectLst/>
                          <a:latin typeface="+mn-lt"/>
                          <a:ea typeface="宋体" panose="02010600030101010101" pitchFamily="2" charset="-122"/>
                          <a:cs typeface="Times New Roman" panose="02020603050405020304" pitchFamily="18" charset="0"/>
                        </a:rPr>
                        <a:t>Best places/things in my town</a:t>
                      </a:r>
                      <a:endParaRPr kumimoji="0" lang="zh-CN" altLang="en-US" sz="2400" b="1" i="0" u="none" strike="noStrike" cap="none" normalizeH="0" baseline="0" dirty="0">
                        <a:ln>
                          <a:noFill/>
                        </a:ln>
                        <a:solidFill>
                          <a:srgbClr val="006600"/>
                        </a:solidFill>
                        <a:effectLst/>
                        <a:latin typeface="+mn-lt"/>
                        <a:ea typeface="宋体" panose="02010600030101010101" pitchFamily="2" charset="-122"/>
                        <a:cs typeface="Times New Roman" panose="02020603050405020304" pitchFamily="18" charset="0"/>
                      </a:endParaRPr>
                    </a:p>
                  </a:txBody>
                  <a:tcPr marL="91433" marR="91433" marT="45719" marB="45719"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hMerge="1">
                  <a:txBody>
                    <a:bodyPr/>
                    <a:lstStyle/>
                    <a:p>
                      <a:endParaRPr lang="zh-CN"/>
                    </a:p>
                  </a:txBody>
                  <a:tcPr/>
                </a:tc>
                <a:tc>
                  <a:txBody>
                    <a:bodyPr/>
                    <a:lstStyle>
                      <a:lvl1pPr algn="l"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lgn="l"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lgn="l"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lgn="l"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algn="l"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400" b="1" i="0" u="none" strike="noStrike" cap="none" normalizeH="0" baseline="0" dirty="0">
                          <a:ln>
                            <a:noFill/>
                          </a:ln>
                          <a:solidFill>
                            <a:srgbClr val="006600"/>
                          </a:solidFill>
                          <a:effectLst/>
                          <a:latin typeface="+mn-lt"/>
                          <a:ea typeface="宋体" panose="02010600030101010101" pitchFamily="2" charset="-122"/>
                          <a:cs typeface="Times New Roman" panose="02020603050405020304" pitchFamily="18" charset="0"/>
                        </a:rPr>
                        <a:t>Why?</a:t>
                      </a:r>
                      <a:endParaRPr kumimoji="0" lang="zh-CN" altLang="en-US" sz="2400" b="1" i="0" u="none" strike="noStrike" cap="none" normalizeH="0" baseline="0" dirty="0">
                        <a:ln>
                          <a:noFill/>
                        </a:ln>
                        <a:solidFill>
                          <a:srgbClr val="006600"/>
                        </a:solidFill>
                        <a:effectLst/>
                        <a:latin typeface="+mn-lt"/>
                        <a:ea typeface="宋体" panose="02010600030101010101" pitchFamily="2" charset="-122"/>
                        <a:cs typeface="Times New Roman" panose="02020603050405020304" pitchFamily="18" charset="0"/>
                      </a:endParaRPr>
                    </a:p>
                  </a:txBody>
                  <a:tcPr marL="91433" marR="91433" marT="45719" marB="45719"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903904">
                <a:tc>
                  <a:txBody>
                    <a:bodyPr/>
                    <a:lstStyle>
                      <a:lvl1pPr algn="l"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lgn="l"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lgn="l"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lgn="l"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algn="l"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zh-CN" sz="2800" b="1"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91433" marR="91433" marT="45719" marB="45719"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lgn="l"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lgn="l"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lgn="l"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algn="l"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zh-CN" sz="2800" b="1"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91433" marR="91433" marT="45719" marB="45719"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lgn="l"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lgn="l"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lgn="l"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algn="l"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zh-CN" sz="2800" b="1"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91433" marR="91433" marT="45719" marB="45719"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991250">
                <a:tc>
                  <a:txBody>
                    <a:bodyPr/>
                    <a:lstStyle>
                      <a:lvl1pPr algn="l"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lgn="l"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lgn="l"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lgn="l"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algn="l"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zh-CN" sz="1400" b="0" i="0" u="none" strike="noStrike" cap="none" normalizeH="0" baseline="0" dirty="0">
                        <a:ln>
                          <a:noFill/>
                        </a:ln>
                        <a:solidFill>
                          <a:schemeClr val="tx1"/>
                        </a:solidFill>
                        <a:effectLst/>
                        <a:latin typeface="Arial" panose="020B0604020202020204" pitchFamily="34" charset="0"/>
                        <a:ea typeface="宋体" panose="02010600030101010101" pitchFamily="2" charset="-122"/>
                      </a:endParaRPr>
                    </a:p>
                  </a:txBody>
                  <a:tcPr marL="91433" marR="91433" marT="45719" marB="45719"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lgn="l"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lgn="l"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lgn="l"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algn="l"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zh-CN" sz="14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a:txBody>
                  <a:tcPr marL="91433" marR="91433" marT="45719" marB="45719"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lgn="l"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lgn="l"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lgn="l"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algn="l"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zh-CN" sz="1400" b="0" i="0" u="none" strike="noStrike" cap="none" normalizeH="0" baseline="0" dirty="0">
                        <a:ln>
                          <a:noFill/>
                        </a:ln>
                        <a:solidFill>
                          <a:schemeClr val="tx1"/>
                        </a:solidFill>
                        <a:effectLst/>
                        <a:latin typeface="Arial" panose="020B0604020202020204" pitchFamily="34" charset="0"/>
                        <a:ea typeface="宋体" panose="02010600030101010101" pitchFamily="2" charset="-122"/>
                      </a:endParaRPr>
                    </a:p>
                  </a:txBody>
                  <a:tcPr marL="91433" marR="91433" marT="45719" marB="45719"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827658">
                <a:tc>
                  <a:txBody>
                    <a:bodyPr/>
                    <a:lstStyle>
                      <a:lvl1pPr algn="l"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lgn="l"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lgn="l"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lgn="l"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algn="l"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zh-CN" sz="1400" b="0" i="0" u="none" strike="noStrike" cap="none" normalizeH="0" baseline="0" dirty="0">
                        <a:ln>
                          <a:noFill/>
                        </a:ln>
                        <a:solidFill>
                          <a:schemeClr val="tx1"/>
                        </a:solidFill>
                        <a:effectLst/>
                        <a:latin typeface="Arial" panose="020B0604020202020204" pitchFamily="34" charset="0"/>
                        <a:ea typeface="宋体" panose="02010600030101010101" pitchFamily="2" charset="-122"/>
                      </a:endParaRPr>
                    </a:p>
                  </a:txBody>
                  <a:tcPr marL="91433" marR="91433" marT="45719" marB="45719"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lgn="l"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lgn="l"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lgn="l"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algn="l"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zh-CN" sz="14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a:txBody>
                  <a:tcPr marL="91433" marR="91433" marT="45719" marB="45719"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lgn="l"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lgn="l"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lgn="l"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algn="l"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zh-CN" sz="14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a:txBody>
                  <a:tcPr marL="91433" marR="91433" marT="45719" marB="45719"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106387">
                <a:tc>
                  <a:txBody>
                    <a:bodyPr/>
                    <a:lstStyle>
                      <a:lvl1pPr algn="l"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lgn="l"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lgn="l"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lgn="l"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algn="l"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zh-CN" sz="2400" b="1" i="0" u="none" strike="noStrike" cap="none" normalizeH="0" baseline="0">
                        <a:ln>
                          <a:noFill/>
                        </a:ln>
                        <a:solidFill>
                          <a:srgbClr val="CC0000"/>
                        </a:solidFill>
                        <a:effectLst/>
                        <a:latin typeface="Arial" panose="020B0604020202020204" pitchFamily="34" charset="0"/>
                        <a:ea typeface="宋体" panose="02010600030101010101" pitchFamily="2" charset="-122"/>
                      </a:endParaRPr>
                    </a:p>
                  </a:txBody>
                  <a:tcPr marL="91433" marR="91433" marT="45719" marB="45719"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lgn="l"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lgn="l"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lgn="l"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algn="l"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zh-CN" sz="2800" b="1" i="0" u="none" strike="noStrike" cap="none" normalizeH="0" baseline="0">
                        <a:ln>
                          <a:noFill/>
                        </a:ln>
                        <a:solidFill>
                          <a:schemeClr val="tx1"/>
                        </a:solidFill>
                        <a:effectLst/>
                        <a:latin typeface="Arial" panose="020B0604020202020204" pitchFamily="34" charset="0"/>
                        <a:ea typeface="宋体" panose="02010600030101010101" pitchFamily="2" charset="-122"/>
                      </a:endParaRPr>
                    </a:p>
                  </a:txBody>
                  <a:tcPr marL="91433" marR="91433" marT="45719" marB="45719"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lgn="l"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lgn="l"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lgn="l"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algn="l"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zh-CN" sz="1400" b="0" i="0" u="none" strike="noStrike" cap="none" normalizeH="0" baseline="0" dirty="0">
                        <a:ln>
                          <a:noFill/>
                        </a:ln>
                        <a:solidFill>
                          <a:schemeClr val="tx1"/>
                        </a:solidFill>
                        <a:effectLst/>
                        <a:latin typeface="Arial" panose="020B0604020202020204" pitchFamily="34" charset="0"/>
                        <a:ea typeface="宋体" panose="02010600030101010101" pitchFamily="2" charset="-122"/>
                      </a:endParaRPr>
                    </a:p>
                    <a:p>
                      <a:pPr marL="0" marR="0" lvl="0" indent="0" algn="l" defTabSz="914400" rtl="0" eaLnBrk="1" fontAlgn="base" latinLnBrk="0" hangingPunct="1">
                        <a:lnSpc>
                          <a:spcPct val="100000"/>
                        </a:lnSpc>
                        <a:spcBef>
                          <a:spcPct val="0"/>
                        </a:spcBef>
                        <a:spcAft>
                          <a:spcPct val="0"/>
                        </a:spcAft>
                        <a:buClrTx/>
                        <a:buSzTx/>
                        <a:buFontTx/>
                        <a:buNone/>
                      </a:pPr>
                      <a:r>
                        <a:rPr kumimoji="0" lang="en-US" altLang="zh-CN" sz="2800" b="1" i="0" u="none" strike="noStrike" cap="none" normalizeH="0" baseline="0" dirty="0">
                          <a:ln>
                            <a:noFill/>
                          </a:ln>
                          <a:solidFill>
                            <a:schemeClr val="tx1"/>
                          </a:solidFill>
                          <a:effectLst/>
                          <a:latin typeface="Arial" panose="020B0604020202020204" pitchFamily="34" charset="0"/>
                          <a:ea typeface="宋体" panose="02010600030101010101" pitchFamily="2" charset="-122"/>
                        </a:rPr>
                        <a:t>     </a:t>
                      </a:r>
                      <a:endParaRPr kumimoji="0" lang="zh-CN" altLang="zh-CN" sz="2800" b="1" i="0" u="none" strike="noStrike" cap="none" normalizeH="0" baseline="0" dirty="0">
                        <a:ln>
                          <a:noFill/>
                        </a:ln>
                        <a:solidFill>
                          <a:schemeClr val="tx1"/>
                        </a:solidFill>
                        <a:effectLst/>
                        <a:latin typeface="Arial" panose="020B0604020202020204" pitchFamily="34" charset="0"/>
                        <a:ea typeface="宋体" panose="02010600030101010101" pitchFamily="2" charset="-122"/>
                      </a:endParaRPr>
                    </a:p>
                  </a:txBody>
                  <a:tcPr marL="91433" marR="91433" marT="45719" marB="45719"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7" name="Text Box 4"/>
          <p:cNvSpPr txBox="1">
            <a:spLocks noChangeArrowheads="1"/>
          </p:cNvSpPr>
          <p:nvPr/>
        </p:nvSpPr>
        <p:spPr bwMode="auto">
          <a:xfrm>
            <a:off x="2271713" y="2779713"/>
            <a:ext cx="4319587"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800">
                <a:solidFill>
                  <a:srgbClr val="FF0000"/>
                </a:solidFill>
                <a:latin typeface="Times New Roman" panose="02020603050405020304" pitchFamily="18" charset="0"/>
              </a:rPr>
              <a:t>        Hualian</a:t>
            </a:r>
          </a:p>
          <a:p>
            <a:pPr eaLnBrk="1" hangingPunct="1"/>
            <a:r>
              <a:rPr lang="en-US" altLang="zh-CN" sz="2800">
                <a:solidFill>
                  <a:srgbClr val="FF0000"/>
                </a:solidFill>
                <a:latin typeface="Times New Roman" panose="02020603050405020304" pitchFamily="18" charset="0"/>
              </a:rPr>
              <a:t>    Clothes Store</a:t>
            </a:r>
            <a:endParaRPr lang="en-US" altLang="zh-CN" sz="2800">
              <a:solidFill>
                <a:srgbClr val="FF0000"/>
              </a:solidFill>
              <a:latin typeface="Times New Roman" panose="02020603050405020304" pitchFamily="18" charset="0"/>
              <a:cs typeface="Times New Roman" panose="02020603050405020304" pitchFamily="18" charset="0"/>
            </a:endParaRPr>
          </a:p>
        </p:txBody>
      </p:sp>
      <p:sp>
        <p:nvSpPr>
          <p:cNvPr id="8" name="Text Box 5"/>
          <p:cNvSpPr txBox="1">
            <a:spLocks noChangeArrowheads="1"/>
          </p:cNvSpPr>
          <p:nvPr/>
        </p:nvSpPr>
        <p:spPr bwMode="auto">
          <a:xfrm>
            <a:off x="292100" y="2205038"/>
            <a:ext cx="25209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800">
                <a:solidFill>
                  <a:srgbClr val="FF0000"/>
                </a:solidFill>
                <a:latin typeface="Times New Roman" panose="02020603050405020304" pitchFamily="18" charset="0"/>
              </a:rPr>
              <a:t>best restaurant</a:t>
            </a:r>
            <a:endParaRPr lang="en-US" altLang="zh-CN" sz="2800">
              <a:solidFill>
                <a:srgbClr val="FF0000"/>
              </a:solidFill>
              <a:latin typeface="Times New Roman" panose="02020603050405020304" pitchFamily="18" charset="0"/>
              <a:cs typeface="Times New Roman" panose="02020603050405020304" pitchFamily="18" charset="0"/>
            </a:endParaRPr>
          </a:p>
        </p:txBody>
      </p:sp>
      <p:sp>
        <p:nvSpPr>
          <p:cNvPr id="9" name="Text Box 7"/>
          <p:cNvSpPr txBox="1">
            <a:spLocks noChangeArrowheads="1"/>
          </p:cNvSpPr>
          <p:nvPr/>
        </p:nvSpPr>
        <p:spPr bwMode="auto">
          <a:xfrm>
            <a:off x="4994275" y="2760663"/>
            <a:ext cx="3463925"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800">
                <a:solidFill>
                  <a:srgbClr val="FF0000"/>
                </a:solidFill>
                <a:latin typeface="Times New Roman" panose="02020603050405020304" pitchFamily="18" charset="0"/>
              </a:rPr>
              <a:t>the best quality clothes</a:t>
            </a:r>
          </a:p>
          <a:p>
            <a:pPr eaLnBrk="1" hangingPunct="1"/>
            <a:r>
              <a:rPr lang="en-US" altLang="zh-CN" sz="2800">
                <a:solidFill>
                  <a:srgbClr val="FF0000"/>
                </a:solidFill>
                <a:latin typeface="Times New Roman" panose="02020603050405020304" pitchFamily="18" charset="0"/>
              </a:rPr>
              <a:t>the cheapest clothes</a:t>
            </a:r>
            <a:endParaRPr lang="en-US" altLang="zh-CN" sz="2800">
              <a:solidFill>
                <a:srgbClr val="FF0000"/>
              </a:solidFill>
              <a:latin typeface="Times New Roman" panose="02020603050405020304" pitchFamily="18" charset="0"/>
              <a:cs typeface="Times New Roman" panose="02020603050405020304" pitchFamily="18" charset="0"/>
            </a:endParaRPr>
          </a:p>
        </p:txBody>
      </p:sp>
      <p:sp>
        <p:nvSpPr>
          <p:cNvPr id="14" name="Text Box 8"/>
          <p:cNvSpPr txBox="1">
            <a:spLocks noChangeArrowheads="1"/>
          </p:cNvSpPr>
          <p:nvPr/>
        </p:nvSpPr>
        <p:spPr bwMode="auto">
          <a:xfrm>
            <a:off x="2720975" y="1870075"/>
            <a:ext cx="1862138"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800">
                <a:solidFill>
                  <a:srgbClr val="FF0000"/>
                </a:solidFill>
                <a:latin typeface="Times New Roman" panose="02020603050405020304" pitchFamily="18" charset="0"/>
              </a:rPr>
              <a:t>Tengfei</a:t>
            </a:r>
          </a:p>
          <a:p>
            <a:pPr eaLnBrk="1" hangingPunct="1"/>
            <a:r>
              <a:rPr lang="en-US" altLang="zh-CN" sz="2800">
                <a:solidFill>
                  <a:srgbClr val="FF0000"/>
                </a:solidFill>
                <a:latin typeface="Times New Roman" panose="02020603050405020304" pitchFamily="18" charset="0"/>
              </a:rPr>
              <a:t>Restaurant</a:t>
            </a:r>
            <a:endParaRPr lang="en-US" altLang="zh-CN" sz="2800">
              <a:solidFill>
                <a:srgbClr val="FF0000"/>
              </a:solidFill>
              <a:latin typeface="Times New Roman" panose="02020603050405020304" pitchFamily="18" charset="0"/>
              <a:cs typeface="Times New Roman" panose="02020603050405020304" pitchFamily="18" charset="0"/>
            </a:endParaRPr>
          </a:p>
        </p:txBody>
      </p:sp>
      <p:sp>
        <p:nvSpPr>
          <p:cNvPr id="15" name="Text Box 9"/>
          <p:cNvSpPr txBox="1">
            <a:spLocks noChangeArrowheads="1"/>
          </p:cNvSpPr>
          <p:nvPr/>
        </p:nvSpPr>
        <p:spPr bwMode="auto">
          <a:xfrm>
            <a:off x="292100" y="4233863"/>
            <a:ext cx="197961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800">
                <a:solidFill>
                  <a:srgbClr val="FF0000"/>
                </a:solidFill>
                <a:latin typeface="Times New Roman" panose="02020603050405020304" pitchFamily="18" charset="0"/>
              </a:rPr>
              <a:t>best cinema</a:t>
            </a:r>
            <a:endParaRPr lang="en-US" altLang="zh-CN" sz="2800">
              <a:solidFill>
                <a:srgbClr val="FF0000"/>
              </a:solidFill>
              <a:latin typeface="Times New Roman" panose="02020603050405020304" pitchFamily="18" charset="0"/>
              <a:cs typeface="Times New Roman" panose="02020603050405020304" pitchFamily="18" charset="0"/>
            </a:endParaRPr>
          </a:p>
        </p:txBody>
      </p:sp>
      <p:sp>
        <p:nvSpPr>
          <p:cNvPr id="16" name="Text Box 5"/>
          <p:cNvSpPr txBox="1">
            <a:spLocks noChangeArrowheads="1"/>
          </p:cNvSpPr>
          <p:nvPr/>
        </p:nvSpPr>
        <p:spPr bwMode="auto">
          <a:xfrm>
            <a:off x="5014913" y="1870075"/>
            <a:ext cx="3722687"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800">
                <a:solidFill>
                  <a:srgbClr val="FF0000"/>
                </a:solidFill>
                <a:latin typeface="Times New Roman" panose="02020603050405020304" pitchFamily="18" charset="0"/>
              </a:rPr>
              <a:t>the most delicious food</a:t>
            </a:r>
          </a:p>
          <a:p>
            <a:pPr eaLnBrk="1" hangingPunct="1"/>
            <a:r>
              <a:rPr lang="en-US" altLang="zh-CN" sz="2800">
                <a:solidFill>
                  <a:srgbClr val="FF0000"/>
                </a:solidFill>
                <a:latin typeface="Times New Roman" panose="02020603050405020304" pitchFamily="18" charset="0"/>
              </a:rPr>
              <a:t> the cleanest restaurant</a:t>
            </a:r>
            <a:endParaRPr lang="en-US" altLang="zh-CN" sz="2800">
              <a:solidFill>
                <a:srgbClr val="FF0000"/>
              </a:solidFill>
              <a:latin typeface="Times New Roman" panose="02020603050405020304" pitchFamily="18" charset="0"/>
              <a:cs typeface="Times New Roman" panose="02020603050405020304" pitchFamily="18" charset="0"/>
            </a:endParaRPr>
          </a:p>
        </p:txBody>
      </p:sp>
      <p:sp>
        <p:nvSpPr>
          <p:cNvPr id="17" name="Text Box 5"/>
          <p:cNvSpPr txBox="1">
            <a:spLocks noChangeArrowheads="1"/>
          </p:cNvSpPr>
          <p:nvPr/>
        </p:nvSpPr>
        <p:spPr bwMode="auto">
          <a:xfrm>
            <a:off x="2474913" y="3933825"/>
            <a:ext cx="2519362" cy="1169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800">
                <a:solidFill>
                  <a:srgbClr val="FF0000"/>
                </a:solidFill>
                <a:latin typeface="Times New Roman" panose="02020603050405020304" pitchFamily="18" charset="0"/>
              </a:rPr>
              <a:t>Yang guang</a:t>
            </a:r>
          </a:p>
          <a:p>
            <a:pPr eaLnBrk="1" hangingPunct="1">
              <a:spcBef>
                <a:spcPct val="50000"/>
              </a:spcBef>
            </a:pPr>
            <a:r>
              <a:rPr lang="en-US" altLang="zh-CN" sz="2800">
                <a:solidFill>
                  <a:srgbClr val="FF0000"/>
                </a:solidFill>
                <a:latin typeface="Times New Roman" panose="02020603050405020304" pitchFamily="18" charset="0"/>
              </a:rPr>
              <a:t> Cinema</a:t>
            </a:r>
            <a:endParaRPr lang="en-US" altLang="zh-CN" sz="2800">
              <a:solidFill>
                <a:srgbClr val="FF0000"/>
              </a:solidFill>
              <a:latin typeface="Times New Roman" panose="02020603050405020304" pitchFamily="18" charset="0"/>
              <a:cs typeface="Times New Roman" panose="02020603050405020304" pitchFamily="18" charset="0"/>
            </a:endParaRPr>
          </a:p>
        </p:txBody>
      </p:sp>
      <p:sp>
        <p:nvSpPr>
          <p:cNvPr id="18" name="Text Box 4"/>
          <p:cNvSpPr txBox="1">
            <a:spLocks noChangeArrowheads="1"/>
          </p:cNvSpPr>
          <p:nvPr/>
        </p:nvSpPr>
        <p:spPr bwMode="auto">
          <a:xfrm>
            <a:off x="292100" y="2843213"/>
            <a:ext cx="2555875"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800">
                <a:solidFill>
                  <a:srgbClr val="FF0000"/>
                </a:solidFill>
                <a:latin typeface="Times New Roman" panose="02020603050405020304" pitchFamily="18" charset="0"/>
              </a:rPr>
              <a:t>best clothes store</a:t>
            </a:r>
            <a:endParaRPr lang="en-US" altLang="zh-CN" sz="2800">
              <a:solidFill>
                <a:srgbClr val="FF0000"/>
              </a:solidFill>
              <a:latin typeface="Times New Roman" panose="02020603050405020304" pitchFamily="18" charset="0"/>
              <a:cs typeface="Times New Roman" panose="02020603050405020304" pitchFamily="18" charset="0"/>
            </a:endParaRPr>
          </a:p>
        </p:txBody>
      </p:sp>
      <p:sp>
        <p:nvSpPr>
          <p:cNvPr id="19" name="Text Box 7"/>
          <p:cNvSpPr txBox="1">
            <a:spLocks noChangeArrowheads="1"/>
          </p:cNvSpPr>
          <p:nvPr/>
        </p:nvSpPr>
        <p:spPr bwMode="auto">
          <a:xfrm>
            <a:off x="4764088" y="3797300"/>
            <a:ext cx="5178425" cy="163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20000"/>
              </a:lnSpc>
            </a:pPr>
            <a:r>
              <a:rPr lang="en-US" altLang="zh-CN" sz="2800">
                <a:solidFill>
                  <a:srgbClr val="FF0000"/>
                </a:solidFill>
                <a:latin typeface="Times New Roman" panose="02020603050405020304" pitchFamily="18" charset="0"/>
              </a:rPr>
              <a:t>  the biggest screen</a:t>
            </a:r>
          </a:p>
          <a:p>
            <a:pPr eaLnBrk="1" hangingPunct="1">
              <a:lnSpc>
                <a:spcPct val="120000"/>
              </a:lnSpc>
            </a:pPr>
            <a:r>
              <a:rPr lang="en-US" altLang="zh-CN" sz="2800">
                <a:solidFill>
                  <a:srgbClr val="FF0000"/>
                </a:solidFill>
                <a:latin typeface="Times New Roman" panose="02020603050405020304" pitchFamily="18" charset="0"/>
              </a:rPr>
              <a:t>  the most comfortable</a:t>
            </a:r>
          </a:p>
          <a:p>
            <a:pPr eaLnBrk="1" hangingPunct="1">
              <a:lnSpc>
                <a:spcPct val="120000"/>
              </a:lnSpc>
            </a:pPr>
            <a:r>
              <a:rPr lang="en-US" altLang="zh-CN" sz="2800">
                <a:solidFill>
                  <a:srgbClr val="FF0000"/>
                </a:solidFill>
                <a:latin typeface="Times New Roman" panose="02020603050405020304" pitchFamily="18" charset="0"/>
              </a:rPr>
              <a:t>  seats</a:t>
            </a:r>
            <a:endParaRPr lang="en-US" altLang="zh-CN" sz="2800">
              <a:solidFill>
                <a:srgbClr val="FF0000"/>
              </a:solidFill>
              <a:latin typeface="Times New Roman" panose="02020603050405020304" pitchFamily="18" charset="0"/>
              <a:cs typeface="Times New Roman" panose="02020603050405020304" pitchFamily="18" charset="0"/>
            </a:endParaRPr>
          </a:p>
        </p:txBody>
      </p:sp>
      <p:sp>
        <p:nvSpPr>
          <p:cNvPr id="20" name="Text Box 65"/>
          <p:cNvSpPr txBox="1">
            <a:spLocks noChangeArrowheads="1"/>
          </p:cNvSpPr>
          <p:nvPr/>
        </p:nvSpPr>
        <p:spPr bwMode="auto">
          <a:xfrm>
            <a:off x="163513" y="5754688"/>
            <a:ext cx="1609725" cy="523875"/>
          </a:xfrm>
          <a:prstGeom prst="rect">
            <a:avLst/>
          </a:prstGeom>
          <a:noFill/>
          <a:ln>
            <a:noFill/>
          </a:ln>
        </p:spPr>
        <p:txBody>
          <a:bodyPr>
            <a:spAutoFit/>
          </a:bodyPr>
          <a:lstStyle>
            <a:lvl1pPr eaLnBrk="0" hangingPunct="0">
              <a:defRPr u="sng">
                <a:solidFill>
                  <a:schemeClr val="tx1"/>
                </a:solidFill>
                <a:latin typeface="Arial" panose="020B0604020202020204" pitchFamily="34" charset="0"/>
                <a:ea typeface="宋体" panose="02010600030101010101" pitchFamily="2" charset="-122"/>
              </a:defRPr>
            </a:lvl1pPr>
            <a:lvl2pPr marL="742950" indent="-285750" eaLnBrk="0" hangingPunct="0">
              <a:defRPr u="sng">
                <a:solidFill>
                  <a:schemeClr val="tx1"/>
                </a:solidFill>
                <a:latin typeface="Arial" panose="020B0604020202020204" pitchFamily="34" charset="0"/>
                <a:ea typeface="宋体" panose="02010600030101010101" pitchFamily="2" charset="-122"/>
              </a:defRPr>
            </a:lvl2pPr>
            <a:lvl3pPr marL="1143000" indent="-228600" eaLnBrk="0" hangingPunct="0">
              <a:defRPr u="sng">
                <a:solidFill>
                  <a:schemeClr val="tx1"/>
                </a:solidFill>
                <a:latin typeface="Arial" panose="020B0604020202020204" pitchFamily="34" charset="0"/>
                <a:ea typeface="宋体" panose="02010600030101010101" pitchFamily="2" charset="-122"/>
              </a:defRPr>
            </a:lvl3pPr>
            <a:lvl4pPr marL="1600200" indent="-228600" eaLnBrk="0" hangingPunct="0">
              <a:defRPr u="sng">
                <a:solidFill>
                  <a:schemeClr val="tx1"/>
                </a:solidFill>
                <a:latin typeface="Arial" panose="020B0604020202020204" pitchFamily="34" charset="0"/>
                <a:ea typeface="宋体" panose="02010600030101010101" pitchFamily="2" charset="-122"/>
              </a:defRPr>
            </a:lvl4pPr>
            <a:lvl5pPr marL="2057400" indent="-228600" eaLnBrk="0" hangingPunct="0">
              <a:defRPr u="sng">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u="sng">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u="sng">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u="sng">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u="sng">
                <a:solidFill>
                  <a:schemeClr val="tx1"/>
                </a:solidFill>
                <a:latin typeface="Arial" panose="020B0604020202020204" pitchFamily="34" charset="0"/>
                <a:ea typeface="宋体" panose="02010600030101010101" pitchFamily="2" charset="-122"/>
              </a:defRPr>
            </a:lvl9pPr>
          </a:lstStyle>
          <a:p>
            <a:pPr eaLnBrk="1" hangingPunct="1">
              <a:defRPr/>
            </a:pPr>
            <a:r>
              <a:rPr lang="en-US" altLang="zh-CN" sz="2800" u="none" dirty="0">
                <a:solidFill>
                  <a:srgbClr val="FF0000"/>
                </a:solidFill>
                <a:latin typeface="+mn-lt"/>
                <a:sym typeface="+mn-ea"/>
              </a:rPr>
              <a:t>best park</a:t>
            </a:r>
            <a:endParaRPr lang="zh-CN" altLang="zh-CN" sz="2800" u="none" dirty="0">
              <a:solidFill>
                <a:srgbClr val="FF0000"/>
              </a:solidFill>
              <a:latin typeface="+mn-lt"/>
              <a:sym typeface="+mn-ea"/>
            </a:endParaRPr>
          </a:p>
        </p:txBody>
      </p:sp>
      <p:sp>
        <p:nvSpPr>
          <p:cNvPr id="21" name="Text Box 66"/>
          <p:cNvSpPr txBox="1">
            <a:spLocks noChangeArrowheads="1"/>
          </p:cNvSpPr>
          <p:nvPr/>
        </p:nvSpPr>
        <p:spPr bwMode="auto">
          <a:xfrm>
            <a:off x="2479675" y="5794375"/>
            <a:ext cx="2949575" cy="523875"/>
          </a:xfrm>
          <a:prstGeom prst="rect">
            <a:avLst/>
          </a:prstGeom>
          <a:noFill/>
          <a:ln>
            <a:noFill/>
          </a:ln>
        </p:spPr>
        <p:txBody>
          <a:bodyPr>
            <a:spAutoFit/>
          </a:bodyPr>
          <a:lstStyle>
            <a:lvl1pPr eaLnBrk="0" hangingPunct="0">
              <a:defRPr u="sng">
                <a:solidFill>
                  <a:schemeClr val="tx1"/>
                </a:solidFill>
                <a:latin typeface="Arial" panose="020B0604020202020204" pitchFamily="34" charset="0"/>
                <a:ea typeface="宋体" panose="02010600030101010101" pitchFamily="2" charset="-122"/>
              </a:defRPr>
            </a:lvl1pPr>
            <a:lvl2pPr marL="742950" indent="-285750" eaLnBrk="0" hangingPunct="0">
              <a:defRPr u="sng">
                <a:solidFill>
                  <a:schemeClr val="tx1"/>
                </a:solidFill>
                <a:latin typeface="Arial" panose="020B0604020202020204" pitchFamily="34" charset="0"/>
                <a:ea typeface="宋体" panose="02010600030101010101" pitchFamily="2" charset="-122"/>
              </a:defRPr>
            </a:lvl2pPr>
            <a:lvl3pPr marL="1143000" indent="-228600" eaLnBrk="0" hangingPunct="0">
              <a:defRPr u="sng">
                <a:solidFill>
                  <a:schemeClr val="tx1"/>
                </a:solidFill>
                <a:latin typeface="Arial" panose="020B0604020202020204" pitchFamily="34" charset="0"/>
                <a:ea typeface="宋体" panose="02010600030101010101" pitchFamily="2" charset="-122"/>
              </a:defRPr>
            </a:lvl3pPr>
            <a:lvl4pPr marL="1600200" indent="-228600" eaLnBrk="0" hangingPunct="0">
              <a:defRPr u="sng">
                <a:solidFill>
                  <a:schemeClr val="tx1"/>
                </a:solidFill>
                <a:latin typeface="Arial" panose="020B0604020202020204" pitchFamily="34" charset="0"/>
                <a:ea typeface="宋体" panose="02010600030101010101" pitchFamily="2" charset="-122"/>
              </a:defRPr>
            </a:lvl4pPr>
            <a:lvl5pPr marL="2057400" indent="-228600" eaLnBrk="0" hangingPunct="0">
              <a:defRPr u="sng">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u="sng">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u="sng">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u="sng">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u="sng">
                <a:solidFill>
                  <a:schemeClr val="tx1"/>
                </a:solidFill>
                <a:latin typeface="Arial" panose="020B0604020202020204" pitchFamily="34" charset="0"/>
                <a:ea typeface="宋体" panose="02010600030101010101" pitchFamily="2" charset="-122"/>
              </a:defRPr>
            </a:lvl9pPr>
          </a:lstStyle>
          <a:p>
            <a:pPr eaLnBrk="1" hangingPunct="1">
              <a:defRPr/>
            </a:pPr>
            <a:r>
              <a:rPr lang="zh-CN" altLang="en-US" sz="2800" u="none" dirty="0">
                <a:solidFill>
                  <a:srgbClr val="FF0000"/>
                </a:solidFill>
                <a:latin typeface="+mn-lt"/>
                <a:sym typeface="+mn-ea"/>
              </a:rPr>
              <a:t>Z</a:t>
            </a:r>
            <a:r>
              <a:rPr lang="en-US" altLang="zh-CN" sz="2800" u="none" dirty="0" err="1">
                <a:solidFill>
                  <a:srgbClr val="FF0000"/>
                </a:solidFill>
                <a:latin typeface="+mn-lt"/>
                <a:sym typeface="+mn-ea"/>
              </a:rPr>
              <a:t>hongshan</a:t>
            </a:r>
            <a:r>
              <a:rPr lang="en-US" altLang="zh-CN" sz="2800" u="none" dirty="0">
                <a:solidFill>
                  <a:srgbClr val="FF0000"/>
                </a:solidFill>
                <a:latin typeface="+mn-lt"/>
                <a:sym typeface="+mn-ea"/>
              </a:rPr>
              <a:t> </a:t>
            </a:r>
            <a:r>
              <a:rPr lang="zh-CN" altLang="en-US" sz="2800" u="none" dirty="0">
                <a:solidFill>
                  <a:srgbClr val="FF0000"/>
                </a:solidFill>
                <a:latin typeface="+mn-lt"/>
                <a:sym typeface="+mn-ea"/>
              </a:rPr>
              <a:t>P</a:t>
            </a:r>
            <a:r>
              <a:rPr lang="en-US" altLang="zh-CN" sz="2800" u="none" dirty="0">
                <a:solidFill>
                  <a:srgbClr val="FF0000"/>
                </a:solidFill>
                <a:latin typeface="+mn-lt"/>
                <a:sym typeface="+mn-ea"/>
              </a:rPr>
              <a:t>ark</a:t>
            </a:r>
            <a:r>
              <a:rPr lang="zh-CN" altLang="zh-CN" sz="2800" u="none" dirty="0">
                <a:solidFill>
                  <a:srgbClr val="FF0000"/>
                </a:solidFill>
                <a:latin typeface="+mn-lt"/>
                <a:sym typeface="+mn-ea"/>
              </a:rPr>
              <a:t>	</a:t>
            </a:r>
            <a:endParaRPr lang="en-US" altLang="zh-CN" sz="2800" u="none" dirty="0">
              <a:solidFill>
                <a:srgbClr val="FF0000"/>
              </a:solidFill>
              <a:latin typeface="+mn-lt"/>
              <a:sym typeface="+mn-ea"/>
            </a:endParaRPr>
          </a:p>
        </p:txBody>
      </p:sp>
      <p:sp>
        <p:nvSpPr>
          <p:cNvPr id="22" name="Text Box 69"/>
          <p:cNvSpPr txBox="1">
            <a:spLocks noChangeArrowheads="1"/>
          </p:cNvSpPr>
          <p:nvPr/>
        </p:nvSpPr>
        <p:spPr bwMode="auto">
          <a:xfrm>
            <a:off x="5014913" y="5564188"/>
            <a:ext cx="4343400" cy="954087"/>
          </a:xfrm>
          <a:prstGeom prst="rect">
            <a:avLst/>
          </a:prstGeom>
          <a:noFill/>
          <a:ln>
            <a:noFill/>
          </a:ln>
        </p:spPr>
        <p:txBody>
          <a:bodyPr>
            <a:spAutoFit/>
          </a:bodyPr>
          <a:lstStyle>
            <a:lvl1pPr eaLnBrk="0" hangingPunct="0">
              <a:defRPr u="sng">
                <a:solidFill>
                  <a:schemeClr val="tx1"/>
                </a:solidFill>
                <a:latin typeface="Arial" panose="020B0604020202020204" pitchFamily="34" charset="0"/>
                <a:ea typeface="宋体" panose="02010600030101010101" pitchFamily="2" charset="-122"/>
              </a:defRPr>
            </a:lvl1pPr>
            <a:lvl2pPr marL="742950" indent="-285750" eaLnBrk="0" hangingPunct="0">
              <a:defRPr u="sng">
                <a:solidFill>
                  <a:schemeClr val="tx1"/>
                </a:solidFill>
                <a:latin typeface="Arial" panose="020B0604020202020204" pitchFamily="34" charset="0"/>
                <a:ea typeface="宋体" panose="02010600030101010101" pitchFamily="2" charset="-122"/>
              </a:defRPr>
            </a:lvl2pPr>
            <a:lvl3pPr marL="1143000" indent="-228600" eaLnBrk="0" hangingPunct="0">
              <a:defRPr u="sng">
                <a:solidFill>
                  <a:schemeClr val="tx1"/>
                </a:solidFill>
                <a:latin typeface="Arial" panose="020B0604020202020204" pitchFamily="34" charset="0"/>
                <a:ea typeface="宋体" panose="02010600030101010101" pitchFamily="2" charset="-122"/>
              </a:defRPr>
            </a:lvl3pPr>
            <a:lvl4pPr marL="1600200" indent="-228600" eaLnBrk="0" hangingPunct="0">
              <a:defRPr u="sng">
                <a:solidFill>
                  <a:schemeClr val="tx1"/>
                </a:solidFill>
                <a:latin typeface="Arial" panose="020B0604020202020204" pitchFamily="34" charset="0"/>
                <a:ea typeface="宋体" panose="02010600030101010101" pitchFamily="2" charset="-122"/>
              </a:defRPr>
            </a:lvl4pPr>
            <a:lvl5pPr marL="2057400" indent="-228600" eaLnBrk="0" hangingPunct="0">
              <a:defRPr u="sng">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u="sng">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u="sng">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u="sng">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u="sng">
                <a:solidFill>
                  <a:schemeClr val="tx1"/>
                </a:solidFill>
                <a:latin typeface="Arial" panose="020B0604020202020204" pitchFamily="34" charset="0"/>
                <a:ea typeface="宋体" panose="02010600030101010101" pitchFamily="2" charset="-122"/>
              </a:defRPr>
            </a:lvl9pPr>
          </a:lstStyle>
          <a:p>
            <a:pPr eaLnBrk="1" hangingPunct="1">
              <a:defRPr/>
            </a:pPr>
            <a:r>
              <a:rPr lang="en-US" altLang="zh-CN" sz="2800" u="none" dirty="0">
                <a:solidFill>
                  <a:srgbClr val="FF0000"/>
                </a:solidFill>
                <a:latin typeface="+mn-lt"/>
                <a:sym typeface="+mn-ea"/>
              </a:rPr>
              <a:t>the most crowded place</a:t>
            </a:r>
          </a:p>
          <a:p>
            <a:pPr eaLnBrk="1" hangingPunct="1">
              <a:defRPr/>
            </a:pPr>
            <a:r>
              <a:rPr lang="en-US" altLang="zh-CN" sz="2800" u="none" dirty="0">
                <a:solidFill>
                  <a:srgbClr val="FF0000"/>
                </a:solidFill>
                <a:latin typeface="+mn-lt"/>
                <a:sym typeface="+mn-ea"/>
              </a:rPr>
              <a:t>the most popular place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slide(fromBottom)">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randombar(horizont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randombar(horizontal)">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randombar(horizontal)">
                                      <p:cBhvr>
                                        <p:cTn id="22" dur="500"/>
                                        <p:tgtEl>
                                          <p:spTgt spid="16"/>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randombar(horizontal)">
                                      <p:cBhvr>
                                        <p:cTn id="27" dur="500"/>
                                        <p:tgtEl>
                                          <p:spTgt spid="18"/>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randombar(horizontal)">
                                      <p:cBhvr>
                                        <p:cTn id="32" dur="5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randombar(horizontal)">
                                      <p:cBhvr>
                                        <p:cTn id="37" dur="500"/>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grpId="0" nodeType="click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randombar(horizontal)">
                                      <p:cBhvr>
                                        <p:cTn id="42" dur="500"/>
                                        <p:tgtEl>
                                          <p:spTgt spid="15"/>
                                        </p:tgtEl>
                                      </p:cBhvr>
                                    </p:animEffect>
                                  </p:childTnLst>
                                </p:cTn>
                              </p:par>
                            </p:childTnLst>
                          </p:cTn>
                        </p:par>
                      </p:childTnLst>
                    </p:cTn>
                  </p:par>
                  <p:par>
                    <p:cTn id="43" fill="hold">
                      <p:stCondLst>
                        <p:cond delay="indefinite"/>
                      </p:stCondLst>
                      <p:childTnLst>
                        <p:par>
                          <p:cTn id="44" fill="hold">
                            <p:stCondLst>
                              <p:cond delay="0"/>
                            </p:stCondLst>
                            <p:childTnLst>
                              <p:par>
                                <p:cTn id="45" presetID="14" presetClass="entr" presetSubtype="10"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randombar(horizontal)">
                                      <p:cBhvr>
                                        <p:cTn id="47" dur="500"/>
                                        <p:tgtEl>
                                          <p:spTgt spid="17"/>
                                        </p:tgtEl>
                                      </p:cBhvr>
                                    </p:animEffect>
                                  </p:childTnLst>
                                </p:cTn>
                              </p:par>
                            </p:childTnLst>
                          </p:cTn>
                        </p:par>
                      </p:childTnLst>
                    </p:cTn>
                  </p:par>
                  <p:par>
                    <p:cTn id="48" fill="hold">
                      <p:stCondLst>
                        <p:cond delay="indefinite"/>
                      </p:stCondLst>
                      <p:childTnLst>
                        <p:par>
                          <p:cTn id="49" fill="hold">
                            <p:stCondLst>
                              <p:cond delay="0"/>
                            </p:stCondLst>
                            <p:childTnLst>
                              <p:par>
                                <p:cTn id="50" presetID="14" presetClass="entr" presetSubtype="10" fill="hold" grpId="0" nodeType="clickEffect">
                                  <p:stCondLst>
                                    <p:cond delay="0"/>
                                  </p:stCondLst>
                                  <p:childTnLst>
                                    <p:set>
                                      <p:cBhvr>
                                        <p:cTn id="51" dur="1" fill="hold">
                                          <p:stCondLst>
                                            <p:cond delay="0"/>
                                          </p:stCondLst>
                                        </p:cTn>
                                        <p:tgtEl>
                                          <p:spTgt spid="19"/>
                                        </p:tgtEl>
                                        <p:attrNameLst>
                                          <p:attrName>style.visibility</p:attrName>
                                        </p:attrNameLst>
                                      </p:cBhvr>
                                      <p:to>
                                        <p:strVal val="visible"/>
                                      </p:to>
                                    </p:set>
                                    <p:animEffect transition="in" filter="randombar(horizontal)">
                                      <p:cBhvr>
                                        <p:cTn id="52" dur="500"/>
                                        <p:tgtEl>
                                          <p:spTgt spid="19"/>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20"/>
                                        </p:tgtEl>
                                        <p:attrNameLst>
                                          <p:attrName>style.visibility</p:attrName>
                                        </p:attrNameLst>
                                      </p:cBhvr>
                                      <p:to>
                                        <p:strVal val="visible"/>
                                      </p:to>
                                    </p:set>
                                    <p:animEffect transition="in" filter="blinds(horizontal)">
                                      <p:cBhvr>
                                        <p:cTn id="57" dur="500"/>
                                        <p:tgtEl>
                                          <p:spTgt spid="20"/>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21"/>
                                        </p:tgtEl>
                                        <p:attrNameLst>
                                          <p:attrName>style.visibility</p:attrName>
                                        </p:attrNameLst>
                                      </p:cBhvr>
                                      <p:to>
                                        <p:strVal val="visible"/>
                                      </p:to>
                                    </p:set>
                                    <p:animEffect transition="in" filter="blinds(horizontal)">
                                      <p:cBhvr>
                                        <p:cTn id="62" dur="500"/>
                                        <p:tgtEl>
                                          <p:spTgt spid="21"/>
                                        </p:tgtEl>
                                      </p:cBhvr>
                                    </p:animEffec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499"/>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4" grpId="0"/>
      <p:bldP spid="15" grpId="0"/>
      <p:bldP spid="16" grpId="0"/>
      <p:bldP spid="17" grpId="0"/>
      <p:bldP spid="18" grpId="0"/>
      <p:bldP spid="19" grpId="0"/>
      <p:bldP spid="20" grpId="0"/>
      <p:bldP spid="21" grpId="0"/>
      <p:bldP spid="2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txBox="1"/>
          <p:nvPr/>
        </p:nvSpPr>
        <p:spPr bwMode="auto">
          <a:xfrm>
            <a:off x="838199" y="838200"/>
            <a:ext cx="4212771" cy="584200"/>
          </a:xfrm>
          <a:prstGeom prst="rect">
            <a:avLst/>
          </a:prstGeom>
          <a:noFill/>
          <a:ln>
            <a:noFill/>
          </a:ln>
        </p:spPr>
        <p:txBody>
          <a:bodyPr/>
          <a:lstStyle>
            <a:lvl1pPr marL="342900" indent="-342900" algn="l" rtl="0" eaLnBrk="1" fontAlgn="base" hangingPunct="1">
              <a:spcBef>
                <a:spcPct val="20000"/>
              </a:spcBef>
              <a:spcAft>
                <a:spcPct val="0"/>
              </a:spcAft>
              <a:buChar char="•"/>
              <a:defRPr kumimoji="1" sz="3200">
                <a:solidFill>
                  <a:schemeClr val="tx1"/>
                </a:solidFill>
                <a:latin typeface="黑体" panose="02010609060101010101" pitchFamily="2" charset="-122"/>
                <a:ea typeface="黑体" panose="02010609060101010101" pitchFamily="2" charset="-122"/>
                <a:cs typeface="+mn-cs"/>
              </a:defRPr>
            </a:lvl1pPr>
            <a:lvl2pPr marL="742950" indent="-285750" algn="l" rtl="0" eaLnBrk="1" fontAlgn="base" hangingPunct="1">
              <a:spcBef>
                <a:spcPct val="20000"/>
              </a:spcBef>
              <a:spcAft>
                <a:spcPct val="0"/>
              </a:spcAft>
              <a:buChar char="–"/>
              <a:defRPr kumimoji="1" sz="3200">
                <a:solidFill>
                  <a:schemeClr val="tx1"/>
                </a:solidFill>
                <a:latin typeface="黑体" panose="02010609060101010101" pitchFamily="2" charset="-122"/>
                <a:ea typeface="黑体" panose="02010609060101010101" pitchFamily="2" charset="-122"/>
              </a:defRPr>
            </a:lvl2pPr>
            <a:lvl3pPr marL="1143000" indent="-228600" algn="l" rtl="0" eaLnBrk="1" fontAlgn="base" hangingPunct="1">
              <a:spcBef>
                <a:spcPct val="20000"/>
              </a:spcBef>
              <a:spcAft>
                <a:spcPct val="0"/>
              </a:spcAft>
              <a:buChar char="•"/>
              <a:defRPr kumimoji="1" sz="3200">
                <a:solidFill>
                  <a:schemeClr val="tx1"/>
                </a:solidFill>
                <a:latin typeface="黑体" panose="02010609060101010101" pitchFamily="2" charset="-122"/>
                <a:ea typeface="黑体" panose="02010609060101010101" pitchFamily="2" charset="-122"/>
              </a:defRPr>
            </a:lvl3pPr>
            <a:lvl4pPr marL="1600200" indent="-228600" algn="l" rtl="0" eaLnBrk="1" fontAlgn="base" hangingPunct="1">
              <a:spcBef>
                <a:spcPct val="20000"/>
              </a:spcBef>
              <a:spcAft>
                <a:spcPct val="0"/>
              </a:spcAft>
              <a:buChar char="–"/>
              <a:defRPr kumimoji="1" sz="3200">
                <a:solidFill>
                  <a:schemeClr val="tx1"/>
                </a:solidFill>
                <a:latin typeface="黑体" panose="02010609060101010101" pitchFamily="2" charset="-122"/>
                <a:ea typeface="黑体" panose="02010609060101010101" pitchFamily="2" charset="-122"/>
              </a:defRPr>
            </a:lvl4pPr>
            <a:lvl5pPr marL="2057400" indent="-228600" algn="l" rtl="0" eaLnBrk="1" fontAlgn="base" hangingPunct="1">
              <a:spcBef>
                <a:spcPct val="20000"/>
              </a:spcBef>
              <a:spcAft>
                <a:spcPct val="0"/>
              </a:spcAft>
              <a:buChar char="»"/>
              <a:defRPr kumimoji="1" sz="3200">
                <a:solidFill>
                  <a:schemeClr val="tx1"/>
                </a:solidFill>
                <a:latin typeface="黑体" panose="02010609060101010101" pitchFamily="2" charset="-122"/>
                <a:ea typeface="黑体" panose="02010609060101010101" pitchFamily="2" charset="-122"/>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FontTx/>
              <a:buNone/>
              <a:defRPr/>
            </a:pPr>
            <a:r>
              <a:rPr lang="en-US" altLang="zh-CN" kern="0" dirty="0" smtClean="0">
                <a:latin typeface="+mn-lt"/>
                <a:cs typeface="Calibri" panose="020F0502020204030204" pitchFamily="34" charset="0"/>
                <a:sym typeface="+mn-ea"/>
              </a:rPr>
              <a:t>3c  Writing guide </a:t>
            </a:r>
            <a:endParaRPr lang="en-US" altLang="zh-CN" kern="0" dirty="0">
              <a:latin typeface="+mn-lt"/>
              <a:cs typeface="Calibri" panose="020F0502020204030204" pitchFamily="34" charset="0"/>
              <a:sym typeface="+mn-ea"/>
            </a:endParaRPr>
          </a:p>
        </p:txBody>
      </p:sp>
      <p:sp>
        <p:nvSpPr>
          <p:cNvPr id="6" name="对角圆角矩形 5"/>
          <p:cNvSpPr/>
          <p:nvPr/>
        </p:nvSpPr>
        <p:spPr bwMode="auto">
          <a:xfrm>
            <a:off x="381000" y="1752600"/>
            <a:ext cx="8382000" cy="4038600"/>
          </a:xfrm>
          <a:prstGeom prst="round2DiagRect">
            <a:avLst/>
          </a:prstGeom>
          <a:solidFill>
            <a:srgbClr val="FFCC66"/>
          </a:solidFill>
          <a:ln w="9525" cap="flat" cmpd="sng" algn="ctr">
            <a:solidFill>
              <a:schemeClr val="accent3"/>
            </a:solidFill>
            <a:prstDash val="solid"/>
            <a:round/>
            <a:headEnd type="none" w="med" len="med"/>
            <a:tailEnd type="none" w="med" len="med"/>
          </a:ln>
          <a:effectLst/>
        </p:spPr>
        <p:txBody>
          <a:bodyPr wrap="none" anchor="ctr"/>
          <a:lstStyle/>
          <a:p>
            <a:pPr algn="ctr">
              <a:defRPr/>
            </a:pPr>
            <a:endParaRPr kumimoji="1" lang="zh-CN" altLang="en-US" sz="2400">
              <a:latin typeface="Times New Roman" panose="02020603050405020304" pitchFamily="18" charset="0"/>
            </a:endParaRPr>
          </a:p>
        </p:txBody>
      </p:sp>
      <p:sp>
        <p:nvSpPr>
          <p:cNvPr id="14" name="Text Box 2"/>
          <p:cNvSpPr txBox="1">
            <a:spLocks noChangeArrowheads="1"/>
          </p:cNvSpPr>
          <p:nvPr/>
        </p:nvSpPr>
        <p:spPr bwMode="auto">
          <a:xfrm>
            <a:off x="457200" y="2347913"/>
            <a:ext cx="8305800" cy="2849562"/>
          </a:xfrm>
          <a:prstGeom prst="rect">
            <a:avLst/>
          </a:prstGeom>
          <a:noFill/>
          <a:ln>
            <a:noFill/>
          </a:ln>
        </p:spPr>
        <p:txBody>
          <a:bodyPr>
            <a:spAutoFit/>
          </a:bodyPr>
          <a:lstStyle>
            <a:lvl1pPr marL="342900" indent="-342900"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indent="0" eaLnBrk="1" hangingPunct="1">
              <a:lnSpc>
                <a:spcPts val="4300"/>
              </a:lnSpc>
              <a:defRPr/>
            </a:pPr>
            <a:r>
              <a:rPr lang="en-US" altLang="zh-CN" sz="2600" dirty="0">
                <a:latin typeface="+mn-lt"/>
                <a:ea typeface="黑体" panose="02010609060101010101" pitchFamily="2" charset="-122"/>
                <a:cs typeface="Times New Roman" panose="02020603050405020304" pitchFamily="18" charset="0"/>
                <a:sym typeface="+mn-ea"/>
              </a:rPr>
              <a:t>1. </a:t>
            </a:r>
            <a:r>
              <a:rPr lang="zh-CN" altLang="en-US" sz="2600" dirty="0">
                <a:latin typeface="+mn-lt"/>
                <a:ea typeface="黑体" panose="02010609060101010101" pitchFamily="2" charset="-122"/>
                <a:cs typeface="Times New Roman" panose="02020603050405020304" pitchFamily="18" charset="0"/>
                <a:sym typeface="+mn-ea"/>
              </a:rPr>
              <a:t>本文为写自己所居住的城镇上最好的地方或事物，并说明原因。因此，时态应用一般现在时态；</a:t>
            </a:r>
          </a:p>
          <a:p>
            <a:pPr marL="0" indent="0" eaLnBrk="1" hangingPunct="1">
              <a:lnSpc>
                <a:spcPts val="4300"/>
              </a:lnSpc>
              <a:defRPr/>
            </a:pPr>
            <a:r>
              <a:rPr lang="en-US" altLang="zh-CN" sz="2600" dirty="0">
                <a:latin typeface="+mn-lt"/>
                <a:ea typeface="黑体" panose="02010609060101010101" pitchFamily="2" charset="-122"/>
                <a:cs typeface="Times New Roman" panose="02020603050405020304" pitchFamily="18" charset="0"/>
                <a:sym typeface="+mn-ea"/>
              </a:rPr>
              <a:t>2. </a:t>
            </a:r>
            <a:r>
              <a:rPr lang="zh-CN" altLang="en-US" sz="2600" dirty="0">
                <a:latin typeface="+mn-lt"/>
                <a:ea typeface="黑体" panose="02010609060101010101" pitchFamily="2" charset="-122"/>
                <a:cs typeface="Times New Roman" panose="02020603050405020304" pitchFamily="18" charset="0"/>
                <a:sym typeface="+mn-ea"/>
              </a:rPr>
              <a:t>应先描述最 </a:t>
            </a:r>
            <a:r>
              <a:rPr lang="en-US" altLang="zh-CN" sz="2600" dirty="0">
                <a:latin typeface="+mn-lt"/>
                <a:ea typeface="黑体" panose="02010609060101010101" pitchFamily="2" charset="-122"/>
                <a:cs typeface="Times New Roman" panose="02020603050405020304" pitchFamily="18" charset="0"/>
                <a:sym typeface="+mn-ea"/>
              </a:rPr>
              <a:t>……</a:t>
            </a:r>
            <a:r>
              <a:rPr lang="zh-CN" altLang="en-US" sz="2600" dirty="0">
                <a:latin typeface="+mn-lt"/>
                <a:ea typeface="黑体" panose="02010609060101010101" pitchFamily="2" charset="-122"/>
                <a:cs typeface="Times New Roman" panose="02020603050405020304" pitchFamily="18" charset="0"/>
                <a:sym typeface="+mn-ea"/>
              </a:rPr>
              <a:t>的是某个地方，然后说明这个地方最好的原因。</a:t>
            </a:r>
          </a:p>
          <a:p>
            <a:pPr marL="0" indent="0" eaLnBrk="1" hangingPunct="1">
              <a:lnSpc>
                <a:spcPts val="4300"/>
              </a:lnSpc>
              <a:defRPr/>
            </a:pPr>
            <a:r>
              <a:rPr lang="en-US" altLang="zh-CN" sz="2600" dirty="0">
                <a:latin typeface="+mn-lt"/>
                <a:ea typeface="黑体" panose="02010609060101010101" pitchFamily="2" charset="-122"/>
                <a:cs typeface="Times New Roman" panose="02020603050405020304" pitchFamily="18" charset="0"/>
                <a:sym typeface="+mn-ea"/>
              </a:rPr>
              <a:t>3. </a:t>
            </a:r>
            <a:r>
              <a:rPr lang="zh-CN" altLang="en-US" sz="2600" dirty="0">
                <a:latin typeface="+mn-lt"/>
                <a:ea typeface="黑体" panose="02010609060101010101" pitchFamily="2" charset="-122"/>
                <a:cs typeface="Times New Roman" panose="02020603050405020304" pitchFamily="18" charset="0"/>
                <a:sym typeface="+mn-ea"/>
              </a:rPr>
              <a:t>应注意正确运用形容词或副词的最高级形式来表达。</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482" name="组合 11"/>
          <p:cNvGrpSpPr/>
          <p:nvPr/>
        </p:nvGrpSpPr>
        <p:grpSpPr bwMode="auto">
          <a:xfrm>
            <a:off x="228600" y="1905000"/>
            <a:ext cx="8686800" cy="2743200"/>
            <a:chOff x="152516" y="1338298"/>
            <a:chExt cx="8686572" cy="2743128"/>
          </a:xfrm>
        </p:grpSpPr>
        <p:sp>
          <p:nvSpPr>
            <p:cNvPr id="20483" name="椭圆形标注 7"/>
            <p:cNvSpPr>
              <a:spLocks noChangeArrowheads="1"/>
            </p:cNvSpPr>
            <p:nvPr/>
          </p:nvSpPr>
          <p:spPr bwMode="auto">
            <a:xfrm>
              <a:off x="152516" y="1338298"/>
              <a:ext cx="8686572" cy="2743128"/>
            </a:xfrm>
            <a:prstGeom prst="wedgeEllipseCallout">
              <a:avLst>
                <a:gd name="adj1" fmla="val -20833"/>
                <a:gd name="adj2" fmla="val 62500"/>
              </a:avLst>
            </a:prstGeom>
            <a:solidFill>
              <a:srgbClr val="A7D55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lang="zh-CN" altLang="en-US" sz="2400">
                <a:latin typeface="Times New Roman" panose="02020603050405020304" pitchFamily="18" charset="0"/>
              </a:endParaRPr>
            </a:p>
          </p:txBody>
        </p:sp>
        <p:sp>
          <p:nvSpPr>
            <p:cNvPr id="20484" name="Rectangle 12"/>
            <p:cNvSpPr>
              <a:spLocks noChangeArrowheads="1"/>
            </p:cNvSpPr>
            <p:nvPr/>
          </p:nvSpPr>
          <p:spPr bwMode="auto">
            <a:xfrm>
              <a:off x="990694" y="1990744"/>
              <a:ext cx="7467404" cy="1438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nSpc>
                  <a:spcPct val="120000"/>
                </a:lnSpc>
              </a:pPr>
              <a:r>
                <a:rPr lang="en-US" altLang="zh-CN" sz="4000" dirty="0">
                  <a:latin typeface="Times New Roman" panose="02020603050405020304" pitchFamily="18" charset="0"/>
                </a:rPr>
                <a:t>Write about y</a:t>
              </a:r>
              <a:r>
                <a:rPr lang="zh-CN" altLang="en-US" sz="4000" dirty="0">
                  <a:latin typeface="Times New Roman" panose="02020603050405020304" pitchFamily="18" charset="0"/>
                </a:rPr>
                <a:t>our town</a:t>
              </a:r>
              <a:r>
                <a:rPr lang="en-US" altLang="zh-CN" sz="4000" dirty="0">
                  <a:latin typeface="Times New Roman" panose="02020603050405020304" pitchFamily="18" charset="0"/>
                </a:rPr>
                <a:t> and the best</a:t>
              </a:r>
            </a:p>
            <a:p>
              <a:pPr>
                <a:lnSpc>
                  <a:spcPct val="120000"/>
                </a:lnSpc>
              </a:pPr>
              <a:r>
                <a:rPr lang="en-US" altLang="zh-CN" sz="4000" dirty="0">
                  <a:latin typeface="Times New Roman" panose="02020603050405020304" pitchFamily="18" charset="0"/>
                </a:rPr>
                <a:t>places/things there.</a:t>
              </a:r>
              <a:r>
                <a:rPr lang="en-US" altLang="zh-CN" sz="4000" dirty="0">
                  <a:solidFill>
                    <a:srgbClr val="0000FF"/>
                  </a:solidFill>
                  <a:latin typeface="Times New Roman" panose="02020603050405020304" pitchFamily="18" charset="0"/>
                </a:rPr>
                <a:t> </a:t>
              </a:r>
              <a:endParaRPr lang="zh-CN" altLang="en-US" sz="4000" dirty="0">
                <a:solidFill>
                  <a:srgbClr val="0000FF"/>
                </a:solidFill>
                <a:latin typeface="Times New Roman" panose="02020603050405020304" pitchFamily="18" charset="0"/>
                <a:cs typeface="Times New Roman" panose="02020603050405020304" pitchFamily="18" charset="0"/>
              </a:endParaRPr>
            </a:p>
          </p:txBody>
        </p:sp>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文本占位符 1"/>
          <p:cNvSpPr txBox="1"/>
          <p:nvPr/>
        </p:nvSpPr>
        <p:spPr bwMode="auto">
          <a:xfrm>
            <a:off x="304800" y="533400"/>
            <a:ext cx="3276600" cy="584200"/>
          </a:xfrm>
          <a:prstGeom prst="rect">
            <a:avLst/>
          </a:prstGeom>
          <a:noFill/>
          <a:ln>
            <a:noFill/>
          </a:ln>
        </p:spPr>
        <p:txBody>
          <a:bodyPr/>
          <a:lstStyle>
            <a:lvl1pPr marL="342900" indent="-342900" algn="l" rtl="0" eaLnBrk="1" fontAlgn="base" hangingPunct="1">
              <a:spcBef>
                <a:spcPct val="20000"/>
              </a:spcBef>
              <a:spcAft>
                <a:spcPct val="0"/>
              </a:spcAft>
              <a:buChar char="•"/>
              <a:defRPr kumimoji="1" sz="3200">
                <a:solidFill>
                  <a:schemeClr val="tx1"/>
                </a:solidFill>
                <a:latin typeface="黑体" panose="02010609060101010101" pitchFamily="2" charset="-122"/>
                <a:ea typeface="黑体" panose="02010609060101010101" pitchFamily="2" charset="-122"/>
                <a:cs typeface="+mn-cs"/>
              </a:defRPr>
            </a:lvl1pPr>
            <a:lvl2pPr marL="742950" indent="-285750" algn="l" rtl="0" eaLnBrk="1" fontAlgn="base" hangingPunct="1">
              <a:spcBef>
                <a:spcPct val="20000"/>
              </a:spcBef>
              <a:spcAft>
                <a:spcPct val="0"/>
              </a:spcAft>
              <a:buChar char="–"/>
              <a:defRPr kumimoji="1" sz="3200">
                <a:solidFill>
                  <a:schemeClr val="tx1"/>
                </a:solidFill>
                <a:latin typeface="黑体" panose="02010609060101010101" pitchFamily="2" charset="-122"/>
                <a:ea typeface="黑体" panose="02010609060101010101" pitchFamily="2" charset="-122"/>
              </a:defRPr>
            </a:lvl2pPr>
            <a:lvl3pPr marL="1143000" indent="-228600" algn="l" rtl="0" eaLnBrk="1" fontAlgn="base" hangingPunct="1">
              <a:spcBef>
                <a:spcPct val="20000"/>
              </a:spcBef>
              <a:spcAft>
                <a:spcPct val="0"/>
              </a:spcAft>
              <a:buChar char="•"/>
              <a:defRPr kumimoji="1" sz="3200">
                <a:solidFill>
                  <a:schemeClr val="tx1"/>
                </a:solidFill>
                <a:latin typeface="黑体" panose="02010609060101010101" pitchFamily="2" charset="-122"/>
                <a:ea typeface="黑体" panose="02010609060101010101" pitchFamily="2" charset="-122"/>
              </a:defRPr>
            </a:lvl3pPr>
            <a:lvl4pPr marL="1600200" indent="-228600" algn="l" rtl="0" eaLnBrk="1" fontAlgn="base" hangingPunct="1">
              <a:spcBef>
                <a:spcPct val="20000"/>
              </a:spcBef>
              <a:spcAft>
                <a:spcPct val="0"/>
              </a:spcAft>
              <a:buChar char="–"/>
              <a:defRPr kumimoji="1" sz="3200">
                <a:solidFill>
                  <a:schemeClr val="tx1"/>
                </a:solidFill>
                <a:latin typeface="黑体" panose="02010609060101010101" pitchFamily="2" charset="-122"/>
                <a:ea typeface="黑体" panose="02010609060101010101" pitchFamily="2" charset="-122"/>
              </a:defRPr>
            </a:lvl4pPr>
            <a:lvl5pPr marL="2057400" indent="-228600" algn="l" rtl="0" eaLnBrk="1" fontAlgn="base" hangingPunct="1">
              <a:spcBef>
                <a:spcPct val="20000"/>
              </a:spcBef>
              <a:spcAft>
                <a:spcPct val="0"/>
              </a:spcAft>
              <a:buChar char="»"/>
              <a:defRPr kumimoji="1" sz="3200">
                <a:solidFill>
                  <a:schemeClr val="tx1"/>
                </a:solidFill>
                <a:latin typeface="黑体" panose="02010609060101010101" pitchFamily="2" charset="-122"/>
                <a:ea typeface="黑体" panose="02010609060101010101" pitchFamily="2" charset="-122"/>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FontTx/>
              <a:buNone/>
              <a:defRPr/>
            </a:pPr>
            <a:r>
              <a:rPr lang="en-US" altLang="zh-CN" sz="4400" kern="0" dirty="0">
                <a:solidFill>
                  <a:srgbClr val="FFC000"/>
                </a:solidFill>
                <a:latin typeface="Calibri" panose="020F0502020204030204" pitchFamily="34" charset="0"/>
                <a:cs typeface="Calibri" panose="020F0502020204030204" pitchFamily="34" charset="0"/>
                <a:sym typeface="+mn-ea"/>
              </a:rPr>
              <a:t>Group work</a:t>
            </a:r>
          </a:p>
        </p:txBody>
      </p:sp>
      <p:sp>
        <p:nvSpPr>
          <p:cNvPr id="21507" name="TextBox 2"/>
          <p:cNvSpPr txBox="1">
            <a:spLocks noChangeArrowheads="1"/>
          </p:cNvSpPr>
          <p:nvPr/>
        </p:nvSpPr>
        <p:spPr bwMode="auto">
          <a:xfrm>
            <a:off x="323850" y="1125538"/>
            <a:ext cx="882015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800" b="1">
                <a:latin typeface="Times New Roman" panose="02020603050405020304" pitchFamily="18" charset="0"/>
              </a:rPr>
              <a:t>Discuss the towns/cities in China with a partner. Tell the class </a:t>
            </a:r>
            <a:r>
              <a:rPr lang="en-US" altLang="zh-CN" sz="2800" b="1">
                <a:solidFill>
                  <a:srgbClr val="FF0000"/>
                </a:solidFill>
                <a:latin typeface="Times New Roman" panose="02020603050405020304" pitchFamily="18" charset="0"/>
              </a:rPr>
              <a:t>which town /city do you think is the best</a:t>
            </a:r>
            <a:r>
              <a:rPr lang="en-US" altLang="zh-CN" sz="2800" b="1">
                <a:latin typeface="Times New Roman" panose="02020603050405020304" pitchFamily="18" charset="0"/>
              </a:rPr>
              <a:t>.</a:t>
            </a:r>
            <a:endParaRPr lang="zh-CN" altLang="en-US" sz="2800" b="1">
              <a:latin typeface="Times New Roman" panose="02020603050405020304" pitchFamily="18" charset="0"/>
              <a:cs typeface="Times New Roman" panose="02020603050405020304" pitchFamily="18" charset="0"/>
            </a:endParaRPr>
          </a:p>
        </p:txBody>
      </p:sp>
      <p:pic>
        <p:nvPicPr>
          <p:cNvPr id="12" name="Picture 4"/>
          <p:cNvPicPr>
            <a:picLocks noChangeAspect="1" noChangeArrowheads="1"/>
          </p:cNvPicPr>
          <p:nvPr/>
        </p:nvPicPr>
        <p:blipFill>
          <a:blip r:embed="rId2" cstate="email"/>
          <a:srcRect/>
          <a:stretch>
            <a:fillRect/>
          </a:stretch>
        </p:blipFill>
        <p:spPr bwMode="auto">
          <a:xfrm>
            <a:off x="6858000" y="2362200"/>
            <a:ext cx="2122155" cy="1592860"/>
          </a:xfrm>
          <a:prstGeom prst="rect">
            <a:avLst/>
          </a:prstGeom>
          <a:ln>
            <a:noFill/>
          </a:ln>
          <a:effectLst>
            <a:softEdge rad="112500"/>
          </a:effectLst>
        </p:spPr>
      </p:pic>
      <p:grpSp>
        <p:nvGrpSpPr>
          <p:cNvPr id="21509" name="组合 11"/>
          <p:cNvGrpSpPr/>
          <p:nvPr/>
        </p:nvGrpSpPr>
        <p:grpSpPr bwMode="auto">
          <a:xfrm>
            <a:off x="381000" y="2133600"/>
            <a:ext cx="6121400" cy="2016125"/>
            <a:chOff x="179512" y="2636912"/>
            <a:chExt cx="6120680" cy="2016224"/>
          </a:xfrm>
        </p:grpSpPr>
        <p:sp>
          <p:nvSpPr>
            <p:cNvPr id="15" name="矩形 14"/>
            <p:cNvSpPr/>
            <p:nvPr/>
          </p:nvSpPr>
          <p:spPr>
            <a:xfrm>
              <a:off x="179512" y="2636912"/>
              <a:ext cx="6120680" cy="2016224"/>
            </a:xfrm>
            <a:prstGeom prst="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0" hangingPunct="0">
                <a:defRPr/>
              </a:pPr>
              <a:endParaRPr lang="zh-CN" altLang="en-US"/>
            </a:p>
          </p:txBody>
        </p:sp>
        <p:sp>
          <p:nvSpPr>
            <p:cNvPr id="21514" name="TextBox 9"/>
            <p:cNvSpPr txBox="1">
              <a:spLocks noChangeArrowheads="1"/>
            </p:cNvSpPr>
            <p:nvPr/>
          </p:nvSpPr>
          <p:spPr bwMode="auto">
            <a:xfrm>
              <a:off x="179512" y="2708353"/>
              <a:ext cx="6049251" cy="1800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800">
                  <a:latin typeface="Times New Roman" panose="02020603050405020304" pitchFamily="18" charset="0"/>
                </a:rPr>
                <a:t>Which is the best town/city?</a:t>
              </a:r>
            </a:p>
            <a:p>
              <a:pPr eaLnBrk="1" hangingPunct="1"/>
              <a:r>
                <a:rPr lang="en-US" altLang="zh-CN" sz="2800">
                  <a:latin typeface="Times New Roman" panose="02020603050405020304" pitchFamily="18" charset="0"/>
                  <a:cs typeface="Times New Roman" panose="02020603050405020304" pitchFamily="18" charset="0"/>
                </a:rPr>
                <a:t>…</a:t>
              </a:r>
              <a:r>
                <a:rPr lang="en-US" altLang="zh-CN" sz="2800">
                  <a:latin typeface="Times New Roman" panose="02020603050405020304" pitchFamily="18" charset="0"/>
                </a:rPr>
                <a:t>has the best</a:t>
              </a:r>
              <a:r>
                <a:rPr lang="en-US" altLang="zh-CN" sz="2800">
                  <a:latin typeface="Times New Roman" panose="02020603050405020304" pitchFamily="18" charset="0"/>
                  <a:cs typeface="Times New Roman" panose="02020603050405020304" pitchFamily="18" charset="0"/>
                </a:rPr>
                <a:t>…</a:t>
              </a:r>
              <a:endParaRPr lang="en-US" altLang="zh-CN" sz="2800">
                <a:latin typeface="Times New Roman" panose="02020603050405020304" pitchFamily="18" charset="0"/>
              </a:endParaRPr>
            </a:p>
            <a:p>
              <a:pPr eaLnBrk="1" hangingPunct="1"/>
              <a:r>
                <a:rPr lang="en-US" altLang="zh-CN" sz="2800">
                  <a:latin typeface="Times New Roman" panose="02020603050405020304" pitchFamily="18" charset="0"/>
                  <a:cs typeface="Times New Roman" panose="02020603050405020304" pitchFamily="18" charset="0"/>
                </a:rPr>
                <a:t>…</a:t>
              </a:r>
              <a:r>
                <a:rPr lang="en-US" altLang="zh-CN" sz="2800">
                  <a:latin typeface="Times New Roman" panose="02020603050405020304" pitchFamily="18" charset="0"/>
                </a:rPr>
                <a:t>is the best because</a:t>
              </a:r>
              <a:r>
                <a:rPr lang="en-US" altLang="zh-CN" sz="2800">
                  <a:latin typeface="Times New Roman" panose="02020603050405020304" pitchFamily="18" charset="0"/>
                  <a:cs typeface="Times New Roman" panose="02020603050405020304" pitchFamily="18" charset="0"/>
                </a:rPr>
                <a:t>…</a:t>
              </a:r>
              <a:endParaRPr lang="en-US" altLang="zh-CN" sz="2800">
                <a:latin typeface="Times New Roman" panose="02020603050405020304" pitchFamily="18" charset="0"/>
              </a:endParaRPr>
            </a:p>
            <a:p>
              <a:pPr eaLnBrk="1" hangingPunct="1"/>
              <a:r>
                <a:rPr lang="en-US" altLang="zh-CN" sz="2800">
                  <a:latin typeface="Times New Roman" panose="02020603050405020304" pitchFamily="18" charset="0"/>
                  <a:cs typeface="Times New Roman" panose="02020603050405020304" pitchFamily="18" charset="0"/>
                </a:rPr>
                <a:t>…</a:t>
              </a:r>
              <a:r>
                <a:rPr lang="en-US" altLang="zh-CN" sz="2800">
                  <a:latin typeface="Times New Roman" panose="02020603050405020304" pitchFamily="18" charset="0"/>
                </a:rPr>
                <a:t>is better than</a:t>
              </a:r>
              <a:r>
                <a:rPr lang="en-US" altLang="zh-CN" sz="2800">
                  <a:latin typeface="Times New Roman" panose="02020603050405020304" pitchFamily="18" charset="0"/>
                  <a:cs typeface="Times New Roman" panose="02020603050405020304" pitchFamily="18" charset="0"/>
                </a:rPr>
                <a:t>…</a:t>
              </a:r>
              <a:r>
                <a:rPr lang="en-US" altLang="zh-CN" sz="2800">
                  <a:latin typeface="Times New Roman" panose="02020603050405020304" pitchFamily="18" charset="0"/>
                </a:rPr>
                <a:t>, but</a:t>
              </a:r>
              <a:r>
                <a:rPr lang="en-US" altLang="zh-CN" sz="2800">
                  <a:latin typeface="Times New Roman" panose="02020603050405020304" pitchFamily="18" charset="0"/>
                  <a:cs typeface="Times New Roman" panose="02020603050405020304" pitchFamily="18" charset="0"/>
                </a:rPr>
                <a:t>…</a:t>
              </a:r>
              <a:r>
                <a:rPr lang="en-US" altLang="zh-CN" sz="2800">
                  <a:latin typeface="Times New Roman" panose="02020603050405020304" pitchFamily="18" charset="0"/>
                </a:rPr>
                <a:t>is the most</a:t>
              </a:r>
              <a:r>
                <a:rPr lang="en-US" altLang="zh-CN" sz="2800">
                  <a:latin typeface="Times New Roman" panose="02020603050405020304" pitchFamily="18" charset="0"/>
                  <a:cs typeface="Times New Roman" panose="02020603050405020304" pitchFamily="18" charset="0"/>
                </a:rPr>
                <a:t>…</a:t>
              </a:r>
              <a:endParaRPr lang="zh-CN" altLang="en-US" sz="2800">
                <a:latin typeface="Times New Roman" panose="02020603050405020304" pitchFamily="18" charset="0"/>
                <a:cs typeface="Times New Roman" panose="02020603050405020304" pitchFamily="18" charset="0"/>
              </a:endParaRPr>
            </a:p>
          </p:txBody>
        </p:sp>
      </p:grpSp>
      <p:grpSp>
        <p:nvGrpSpPr>
          <p:cNvPr id="3" name="组合 19"/>
          <p:cNvGrpSpPr/>
          <p:nvPr/>
        </p:nvGrpSpPr>
        <p:grpSpPr bwMode="auto">
          <a:xfrm>
            <a:off x="457200" y="4114800"/>
            <a:ext cx="4895850" cy="2492375"/>
            <a:chOff x="899592" y="4365104"/>
            <a:chExt cx="4896544" cy="2492896"/>
          </a:xfrm>
        </p:grpSpPr>
        <p:sp>
          <p:nvSpPr>
            <p:cNvPr id="18" name="云形标注 17"/>
            <p:cNvSpPr/>
            <p:nvPr/>
          </p:nvSpPr>
          <p:spPr>
            <a:xfrm>
              <a:off x="899592" y="4365104"/>
              <a:ext cx="4896544" cy="2492896"/>
            </a:xfrm>
            <a:prstGeom prst="cloudCallout">
              <a:avLst>
                <a:gd name="adj1" fmla="val 81700"/>
                <a:gd name="adj2" fmla="val -49507"/>
              </a:avLst>
            </a:prstGeom>
            <a:solidFill>
              <a:srgbClr val="A7D55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eaLnBrk="0" hangingPunct="0">
                <a:defRPr/>
              </a:pPr>
              <a:endParaRPr lang="zh-CN" altLang="en-US">
                <a:solidFill>
                  <a:schemeClr val="tx1"/>
                </a:solidFill>
              </a:endParaRPr>
            </a:p>
          </p:txBody>
        </p:sp>
        <p:sp>
          <p:nvSpPr>
            <p:cNvPr id="21512" name="TextBox 13"/>
            <p:cNvSpPr txBox="1">
              <a:spLocks noChangeArrowheads="1"/>
            </p:cNvSpPr>
            <p:nvPr/>
          </p:nvSpPr>
          <p:spPr bwMode="auto">
            <a:xfrm>
              <a:off x="1402901" y="4652502"/>
              <a:ext cx="4393235" cy="1939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400" b="1">
                  <a:latin typeface="Times New Roman" panose="02020603050405020304" pitchFamily="18" charset="0"/>
                </a:rPr>
                <a:t> I think Sanya is the best city in </a:t>
              </a:r>
            </a:p>
            <a:p>
              <a:pPr eaLnBrk="1" hangingPunct="1"/>
              <a:r>
                <a:rPr lang="en-US" altLang="zh-CN" sz="2400" b="1">
                  <a:latin typeface="Times New Roman" panose="02020603050405020304" pitchFamily="18" charset="0"/>
                </a:rPr>
                <a:t>China because it is the most beautiful. But I think Beijing is the most popular city for </a:t>
              </a:r>
            </a:p>
            <a:p>
              <a:pPr eaLnBrk="1" hangingPunct="1"/>
              <a:r>
                <a:rPr lang="en-US" altLang="zh-CN" sz="2400" b="1">
                  <a:latin typeface="Times New Roman" panose="02020603050405020304" pitchFamily="18" charset="0"/>
                </a:rPr>
                <a:t>  visitors.  </a:t>
              </a:r>
              <a:endParaRPr lang="zh-CN" altLang="en-US" sz="2400" b="1">
                <a:latin typeface="Times New Roman" panose="02020603050405020304" pitchFamily="18" charset="0"/>
                <a:cs typeface="Times New Roman" panose="02020603050405020304" pitchFamily="18"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par>
                          <p:cTn id="8" fill="hold">
                            <p:stCondLst>
                              <p:cond delay="500"/>
                            </p:stCondLst>
                            <p:childTnLst>
                              <p:par>
                                <p:cTn id="9" presetID="4" presetClass="entr" presetSubtype="16"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box(in)">
                                      <p:cBhvr>
                                        <p:cTn id="1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本占位符 1"/>
          <p:cNvSpPr txBox="1"/>
          <p:nvPr/>
        </p:nvSpPr>
        <p:spPr bwMode="auto">
          <a:xfrm>
            <a:off x="609600" y="838200"/>
            <a:ext cx="2667000" cy="685800"/>
          </a:xfrm>
          <a:prstGeom prst="rect">
            <a:avLst/>
          </a:prstGeom>
          <a:noFill/>
          <a:ln>
            <a:noFill/>
          </a:ln>
        </p:spPr>
        <p:txBody>
          <a:bodyPr/>
          <a:lstStyle>
            <a:lvl1pPr marL="342900" indent="-342900" algn="l" rtl="0" eaLnBrk="1" fontAlgn="base" hangingPunct="1">
              <a:spcBef>
                <a:spcPct val="20000"/>
              </a:spcBef>
              <a:spcAft>
                <a:spcPct val="0"/>
              </a:spcAft>
              <a:buChar char="•"/>
              <a:defRPr kumimoji="1" sz="3200">
                <a:solidFill>
                  <a:schemeClr val="tx1"/>
                </a:solidFill>
                <a:latin typeface="黑体" panose="02010609060101010101" pitchFamily="2" charset="-122"/>
                <a:ea typeface="黑体" panose="02010609060101010101" pitchFamily="2" charset="-122"/>
                <a:cs typeface="+mn-cs"/>
              </a:defRPr>
            </a:lvl1pPr>
            <a:lvl2pPr marL="742950" indent="-285750" algn="l" rtl="0" eaLnBrk="1" fontAlgn="base" hangingPunct="1">
              <a:spcBef>
                <a:spcPct val="20000"/>
              </a:spcBef>
              <a:spcAft>
                <a:spcPct val="0"/>
              </a:spcAft>
              <a:buChar char="–"/>
              <a:defRPr kumimoji="1" sz="3200">
                <a:solidFill>
                  <a:schemeClr val="tx1"/>
                </a:solidFill>
                <a:latin typeface="黑体" panose="02010609060101010101" pitchFamily="2" charset="-122"/>
                <a:ea typeface="黑体" panose="02010609060101010101" pitchFamily="2" charset="-122"/>
              </a:defRPr>
            </a:lvl2pPr>
            <a:lvl3pPr marL="1143000" indent="-228600" algn="l" rtl="0" eaLnBrk="1" fontAlgn="base" hangingPunct="1">
              <a:spcBef>
                <a:spcPct val="20000"/>
              </a:spcBef>
              <a:spcAft>
                <a:spcPct val="0"/>
              </a:spcAft>
              <a:buChar char="•"/>
              <a:defRPr kumimoji="1" sz="3200">
                <a:solidFill>
                  <a:schemeClr val="tx1"/>
                </a:solidFill>
                <a:latin typeface="黑体" panose="02010609060101010101" pitchFamily="2" charset="-122"/>
                <a:ea typeface="黑体" panose="02010609060101010101" pitchFamily="2" charset="-122"/>
              </a:defRPr>
            </a:lvl3pPr>
            <a:lvl4pPr marL="1600200" indent="-228600" algn="l" rtl="0" eaLnBrk="1" fontAlgn="base" hangingPunct="1">
              <a:spcBef>
                <a:spcPct val="20000"/>
              </a:spcBef>
              <a:spcAft>
                <a:spcPct val="0"/>
              </a:spcAft>
              <a:buChar char="–"/>
              <a:defRPr kumimoji="1" sz="3200">
                <a:solidFill>
                  <a:schemeClr val="tx1"/>
                </a:solidFill>
                <a:latin typeface="黑体" panose="02010609060101010101" pitchFamily="2" charset="-122"/>
                <a:ea typeface="黑体" panose="02010609060101010101" pitchFamily="2" charset="-122"/>
              </a:defRPr>
            </a:lvl4pPr>
            <a:lvl5pPr marL="2057400" indent="-228600" algn="l" rtl="0" eaLnBrk="1" fontAlgn="base" hangingPunct="1">
              <a:spcBef>
                <a:spcPct val="20000"/>
              </a:spcBef>
              <a:spcAft>
                <a:spcPct val="0"/>
              </a:spcAft>
              <a:buChar char="»"/>
              <a:defRPr kumimoji="1" sz="3200">
                <a:solidFill>
                  <a:schemeClr val="tx1"/>
                </a:solidFill>
                <a:latin typeface="黑体" panose="02010609060101010101" pitchFamily="2" charset="-122"/>
                <a:ea typeface="黑体" panose="02010609060101010101" pitchFamily="2" charset="-122"/>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FontTx/>
              <a:buNone/>
              <a:defRPr/>
            </a:pPr>
            <a:r>
              <a:rPr lang="en-US" altLang="zh-CN" sz="4400" kern="0" dirty="0">
                <a:solidFill>
                  <a:srgbClr val="FFC000"/>
                </a:solidFill>
                <a:latin typeface="Calibri" panose="020F0502020204030204" pitchFamily="34" charset="0"/>
                <a:cs typeface="Calibri" panose="020F0502020204030204" pitchFamily="34" charset="0"/>
                <a:sym typeface="+mn-ea"/>
              </a:rPr>
              <a:t>Self Check</a:t>
            </a:r>
          </a:p>
        </p:txBody>
      </p:sp>
      <p:grpSp>
        <p:nvGrpSpPr>
          <p:cNvPr id="22531" name="组合 8"/>
          <p:cNvGrpSpPr/>
          <p:nvPr/>
        </p:nvGrpSpPr>
        <p:grpSpPr bwMode="auto">
          <a:xfrm>
            <a:off x="274638" y="2112963"/>
            <a:ext cx="792162" cy="584200"/>
            <a:chOff x="415304" y="1043256"/>
            <a:chExt cx="791319" cy="584775"/>
          </a:xfrm>
        </p:grpSpPr>
        <p:sp>
          <p:nvSpPr>
            <p:cNvPr id="22536" name="椭圆 9"/>
            <p:cNvSpPr>
              <a:spLocks noChangeArrowheads="1"/>
            </p:cNvSpPr>
            <p:nvPr/>
          </p:nvSpPr>
          <p:spPr bwMode="auto">
            <a:xfrm>
              <a:off x="468313" y="1052736"/>
              <a:ext cx="625475" cy="575295"/>
            </a:xfrm>
            <a:prstGeom prst="ellipse">
              <a:avLst/>
            </a:prstGeom>
            <a:solidFill>
              <a:srgbClr val="FFC00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000" b="1">
                <a:solidFill>
                  <a:srgbClr val="7030A0"/>
                </a:solidFill>
                <a:latin typeface="Times New Roman" panose="02020603050405020304" pitchFamily="18" charset="0"/>
              </a:endParaRPr>
            </a:p>
          </p:txBody>
        </p:sp>
        <p:sp>
          <p:nvSpPr>
            <p:cNvPr id="22537" name="文本框 10"/>
            <p:cNvSpPr txBox="1">
              <a:spLocks noChangeArrowheads="1"/>
            </p:cNvSpPr>
            <p:nvPr/>
          </p:nvSpPr>
          <p:spPr bwMode="auto">
            <a:xfrm>
              <a:off x="415304" y="1043256"/>
              <a:ext cx="79131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zh-CN" sz="3200" b="1">
                  <a:solidFill>
                    <a:srgbClr val="7030A0"/>
                  </a:solidFill>
                  <a:latin typeface="Times New Roman" panose="02020603050405020304" pitchFamily="18" charset="0"/>
                </a:rPr>
                <a:t>1</a:t>
              </a:r>
              <a:endParaRPr lang="zh-CN" altLang="en-US" sz="3200" b="1">
                <a:solidFill>
                  <a:srgbClr val="7030A0"/>
                </a:solidFill>
                <a:latin typeface="Times New Roman" panose="02020603050405020304" pitchFamily="18" charset="0"/>
              </a:endParaRPr>
            </a:p>
          </p:txBody>
        </p:sp>
      </p:grpSp>
      <p:sp>
        <p:nvSpPr>
          <p:cNvPr id="29" name="圆角矩形 29"/>
          <p:cNvSpPr>
            <a:spLocks noChangeArrowheads="1"/>
          </p:cNvSpPr>
          <p:nvPr/>
        </p:nvSpPr>
        <p:spPr bwMode="auto">
          <a:xfrm>
            <a:off x="1119188" y="1914525"/>
            <a:ext cx="7567612" cy="981075"/>
          </a:xfrm>
          <a:prstGeom prst="roundRect">
            <a:avLst>
              <a:gd name="adj" fmla="val 16667"/>
            </a:avLst>
          </a:prstGeom>
          <a:solidFill>
            <a:srgbClr val="A7D559"/>
          </a:solidFill>
          <a:ln>
            <a:noFill/>
          </a:ln>
          <a:effectLst/>
        </p:spPr>
        <p:txBody>
          <a:bodyPr wrap="none" anchor="ct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a:spcBef>
                <a:spcPts val="0"/>
              </a:spcBef>
              <a:buFontTx/>
              <a:buNone/>
              <a:defRPr/>
            </a:pPr>
            <a:r>
              <a:rPr lang="en-US" altLang="zh-CN" sz="2800" dirty="0">
                <a:latin typeface="+mn-lt"/>
                <a:ea typeface="黑体" panose="02010609060101010101" pitchFamily="2" charset="-122"/>
                <a:cs typeface="Times New Roman" panose="02020603050405020304" pitchFamily="18" charset="0"/>
                <a:sym typeface="+mn-ea"/>
              </a:rPr>
              <a:t>Fill in the blanks with the superlative forms of the </a:t>
            </a:r>
          </a:p>
          <a:p>
            <a:pPr>
              <a:spcBef>
                <a:spcPts val="0"/>
              </a:spcBef>
              <a:buFontTx/>
              <a:buNone/>
              <a:defRPr/>
            </a:pPr>
            <a:r>
              <a:rPr lang="en-US" altLang="zh-CN" sz="2800" dirty="0">
                <a:latin typeface="+mn-lt"/>
                <a:ea typeface="黑体" panose="02010609060101010101" pitchFamily="2" charset="-122"/>
                <a:cs typeface="Times New Roman" panose="02020603050405020304" pitchFamily="18" charset="0"/>
                <a:sym typeface="+mn-ea"/>
              </a:rPr>
              <a:t>words in the box.</a:t>
            </a:r>
          </a:p>
        </p:txBody>
      </p:sp>
      <p:sp>
        <p:nvSpPr>
          <p:cNvPr id="22533" name="Text Box 2"/>
          <p:cNvSpPr txBox="1">
            <a:spLocks noChangeArrowheads="1"/>
          </p:cNvSpPr>
          <p:nvPr/>
        </p:nvSpPr>
        <p:spPr bwMode="auto">
          <a:xfrm>
            <a:off x="344488" y="4037013"/>
            <a:ext cx="8353425" cy="1677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10000"/>
              </a:lnSpc>
              <a:spcBef>
                <a:spcPct val="10000"/>
              </a:spcBef>
              <a:buFont typeface="Arial" panose="020B0604020202020204" pitchFamily="34" charset="0"/>
              <a:buAutoNum type="arabicPeriod"/>
            </a:pPr>
            <a:r>
              <a:rPr lang="en-US" altLang="zh-CN" sz="3200">
                <a:latin typeface="Times New Roman" panose="02020603050405020304" pitchFamily="18" charset="0"/>
              </a:rPr>
              <a:t> Dumpling House is _____________ restaurant in the city. You can get a big plate of dumplings for only five yuan.</a:t>
            </a:r>
          </a:p>
        </p:txBody>
      </p:sp>
      <p:sp>
        <p:nvSpPr>
          <p:cNvPr id="32" name="Text Box 3"/>
          <p:cNvSpPr txBox="1">
            <a:spLocks noChangeArrowheads="1"/>
          </p:cNvSpPr>
          <p:nvPr/>
        </p:nvSpPr>
        <p:spPr bwMode="auto">
          <a:xfrm>
            <a:off x="4343400" y="4051300"/>
            <a:ext cx="25146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a:solidFill>
                  <a:srgbClr val="FF0000"/>
                </a:solidFill>
                <a:latin typeface="Times New Roman" panose="02020603050405020304" pitchFamily="18" charset="0"/>
              </a:rPr>
              <a:t>the cheapest</a:t>
            </a:r>
          </a:p>
        </p:txBody>
      </p:sp>
      <p:sp>
        <p:nvSpPr>
          <p:cNvPr id="22535" name="Rectangle 7"/>
          <p:cNvSpPr>
            <a:spLocks noChangeArrowheads="1"/>
          </p:cNvSpPr>
          <p:nvPr/>
        </p:nvSpPr>
        <p:spPr bwMode="auto">
          <a:xfrm>
            <a:off x="457200" y="3265488"/>
            <a:ext cx="7329488" cy="709612"/>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altLang="zh-CN" sz="3200">
                <a:latin typeface="Times New Roman" panose="02020603050405020304" pitchFamily="18" charset="0"/>
              </a:rPr>
              <a:t>good  cheap  popular  comfortably  bad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anim calcmode="lin" valueType="num">
                                      <p:cBhvr additive="base">
                                        <p:cTn id="7" dur="500" fill="hold"/>
                                        <p:tgtEl>
                                          <p:spTgt spid="32"/>
                                        </p:tgtEl>
                                        <p:attrNameLst>
                                          <p:attrName>ppt_x</p:attrName>
                                        </p:attrNameLst>
                                      </p:cBhvr>
                                      <p:tavLst>
                                        <p:tav tm="0">
                                          <p:val>
                                            <p:strVal val="#ppt_x"/>
                                          </p:val>
                                        </p:tav>
                                        <p:tav tm="100000">
                                          <p:val>
                                            <p:strVal val="#ppt_x"/>
                                          </p:val>
                                        </p:tav>
                                      </p:tavLst>
                                    </p:anim>
                                    <p:anim calcmode="lin" valueType="num">
                                      <p:cBhvr additive="base">
                                        <p:cTn id="8"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304800" y="1600200"/>
            <a:ext cx="8353425" cy="3870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pPr>
            <a:r>
              <a:rPr lang="en-US" altLang="zh-CN" sz="3200">
                <a:latin typeface="Times New Roman" panose="02020603050405020304" pitchFamily="18" charset="0"/>
              </a:rPr>
              <a:t>2. Spring Park is ________________ place in the city on weekends. Many families go there with their young children. Lots of old people like to take walks there, too.</a:t>
            </a:r>
          </a:p>
          <a:p>
            <a:pPr eaLnBrk="1" hangingPunct="1">
              <a:lnSpc>
                <a:spcPct val="130000"/>
              </a:lnSpc>
            </a:pPr>
            <a:r>
              <a:rPr lang="en-US" altLang="zh-CN" sz="3200">
                <a:latin typeface="Times New Roman" panose="02020603050405020304" pitchFamily="18" charset="0"/>
              </a:rPr>
              <a:t>3. You can rest ___________________ at Flower Hotel. Their rooms are clean and big.</a:t>
            </a:r>
          </a:p>
        </p:txBody>
      </p:sp>
      <p:sp>
        <p:nvSpPr>
          <p:cNvPr id="11" name="Text Box 4"/>
          <p:cNvSpPr txBox="1">
            <a:spLocks noChangeArrowheads="1"/>
          </p:cNvSpPr>
          <p:nvPr/>
        </p:nvSpPr>
        <p:spPr bwMode="auto">
          <a:xfrm>
            <a:off x="3352800" y="1631950"/>
            <a:ext cx="42481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a:solidFill>
                  <a:srgbClr val="FF0000"/>
                </a:solidFill>
                <a:latin typeface="Times New Roman" panose="02020603050405020304" pitchFamily="18" charset="0"/>
              </a:rPr>
              <a:t>the most popular</a:t>
            </a:r>
          </a:p>
        </p:txBody>
      </p:sp>
      <p:sp>
        <p:nvSpPr>
          <p:cNvPr id="12" name="Text Box 5"/>
          <p:cNvSpPr txBox="1">
            <a:spLocks noChangeArrowheads="1"/>
          </p:cNvSpPr>
          <p:nvPr/>
        </p:nvSpPr>
        <p:spPr bwMode="auto">
          <a:xfrm>
            <a:off x="2895600" y="4191000"/>
            <a:ext cx="394493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a:solidFill>
                  <a:srgbClr val="FF0000"/>
                </a:solidFill>
                <a:latin typeface="Times New Roman" panose="02020603050405020304" pitchFamily="18" charset="0"/>
              </a:rPr>
              <a:t>(the) most comfortably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500" fill="hold"/>
                                        <p:tgtEl>
                                          <p:spTgt spid="12"/>
                                        </p:tgtEl>
                                        <p:attrNameLst>
                                          <p:attrName>ppt_x</p:attrName>
                                        </p:attrNameLst>
                                      </p:cBhvr>
                                      <p:tavLst>
                                        <p:tav tm="0">
                                          <p:val>
                                            <p:strVal val="#ppt_x"/>
                                          </p:val>
                                        </p:tav>
                                        <p:tav tm="100000">
                                          <p:val>
                                            <p:strVal val="#ppt_x"/>
                                          </p:val>
                                        </p:tav>
                                      </p:tavLst>
                                    </p:anim>
                                    <p:anim calcmode="lin" valueType="num">
                                      <p:cBhvr additive="base">
                                        <p:cTn id="1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457200" y="1789113"/>
            <a:ext cx="8137525" cy="327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spcBef>
                <a:spcPct val="10000"/>
              </a:spcBef>
            </a:pPr>
            <a:r>
              <a:rPr lang="en-US" altLang="zh-CN" sz="3200">
                <a:latin typeface="Times New Roman" panose="02020603050405020304" pitchFamily="18" charset="0"/>
              </a:rPr>
              <a:t>4. 109.9 FM plays ________ music. The songs are always boring and too loud.</a:t>
            </a:r>
          </a:p>
          <a:p>
            <a:pPr eaLnBrk="1" hangingPunct="1">
              <a:lnSpc>
                <a:spcPct val="130000"/>
              </a:lnSpc>
              <a:spcBef>
                <a:spcPct val="10000"/>
              </a:spcBef>
            </a:pPr>
            <a:r>
              <a:rPr lang="en-US" altLang="zh-CN" sz="3200">
                <a:latin typeface="Times New Roman" panose="02020603050405020304" pitchFamily="18" charset="0"/>
              </a:rPr>
              <a:t>5. PEP High School is _______ school in this town. They have big classrooms, fantastic teachers and an excellent sports center.</a:t>
            </a:r>
          </a:p>
        </p:txBody>
      </p:sp>
      <p:sp>
        <p:nvSpPr>
          <p:cNvPr id="6" name="Text Box 3"/>
          <p:cNvSpPr txBox="1">
            <a:spLocks noChangeArrowheads="1"/>
          </p:cNvSpPr>
          <p:nvPr/>
        </p:nvSpPr>
        <p:spPr bwMode="auto">
          <a:xfrm>
            <a:off x="3697288" y="1860550"/>
            <a:ext cx="2952750"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pPr>
            <a:r>
              <a:rPr lang="en-US" altLang="zh-CN" sz="3200">
                <a:solidFill>
                  <a:srgbClr val="FF0000"/>
                </a:solidFill>
                <a:latin typeface="Times New Roman" panose="02020603050405020304" pitchFamily="18" charset="0"/>
              </a:rPr>
              <a:t>the worst</a:t>
            </a:r>
          </a:p>
        </p:txBody>
      </p:sp>
      <p:sp>
        <p:nvSpPr>
          <p:cNvPr id="7" name="Text Box 4"/>
          <p:cNvSpPr txBox="1">
            <a:spLocks noChangeArrowheads="1"/>
          </p:cNvSpPr>
          <p:nvPr/>
        </p:nvSpPr>
        <p:spPr bwMode="auto">
          <a:xfrm>
            <a:off x="4273550" y="3084513"/>
            <a:ext cx="2449513"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pPr>
            <a:r>
              <a:rPr lang="en-US" altLang="zh-CN" sz="3200">
                <a:solidFill>
                  <a:srgbClr val="FF0000"/>
                </a:solidFill>
                <a:latin typeface="Times New Roman" panose="02020603050405020304" pitchFamily="18" charset="0"/>
              </a:rPr>
              <a:t>the best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Box 1"/>
          <p:cNvSpPr txBox="1">
            <a:spLocks noChangeArrowheads="1"/>
          </p:cNvSpPr>
          <p:nvPr/>
        </p:nvSpPr>
        <p:spPr bwMode="auto">
          <a:xfrm>
            <a:off x="0" y="609600"/>
            <a:ext cx="1981200" cy="584200"/>
          </a:xfrm>
          <a:prstGeom prst="rect">
            <a:avLst/>
          </a:prstGeom>
          <a:solidFill>
            <a:srgbClr val="92D05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zh-CN" altLang="en-US" sz="3200">
                <a:solidFill>
                  <a:srgbClr val="FF0000"/>
                </a:solidFill>
              </a:rPr>
              <a:t>问题探究</a:t>
            </a:r>
          </a:p>
        </p:txBody>
      </p:sp>
      <p:sp>
        <p:nvSpPr>
          <p:cNvPr id="25603" name="TextBox 2"/>
          <p:cNvSpPr txBox="1">
            <a:spLocks noChangeArrowheads="1"/>
          </p:cNvSpPr>
          <p:nvPr/>
        </p:nvSpPr>
        <p:spPr bwMode="auto">
          <a:xfrm>
            <a:off x="152400" y="1295400"/>
            <a:ext cx="8534400" cy="5108575"/>
          </a:xfrm>
          <a:prstGeom prst="rect">
            <a:avLst/>
          </a:prstGeom>
          <a:solidFill>
            <a:srgbClr val="92D05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2800" dirty="0"/>
              <a:t>▲take walks=take a walk= have a walk</a:t>
            </a:r>
            <a:r>
              <a:rPr lang="zh-CN" altLang="en-US" sz="2800" dirty="0"/>
              <a:t>表示“散步”</a:t>
            </a:r>
            <a:endParaRPr lang="en-US" altLang="zh-CN" sz="2800" dirty="0"/>
          </a:p>
          <a:p>
            <a:r>
              <a:rPr lang="zh-CN" altLang="en-US" sz="2800" dirty="0"/>
              <a:t>在英语中“</a:t>
            </a:r>
            <a:r>
              <a:rPr lang="en-US" altLang="zh-CN" sz="2800" dirty="0"/>
              <a:t>take/ have +a+</a:t>
            </a:r>
            <a:r>
              <a:rPr lang="zh-CN" altLang="en-US" sz="2800" dirty="0"/>
              <a:t>名词”表示做一次动作，例如：</a:t>
            </a:r>
            <a:r>
              <a:rPr lang="en-US" altLang="zh-CN" sz="2800" dirty="0"/>
              <a:t>have a rest/break=take a rest/ break</a:t>
            </a:r>
            <a:r>
              <a:rPr lang="zh-CN" altLang="en-US" sz="2800" dirty="0"/>
              <a:t>休息一下</a:t>
            </a:r>
            <a:endParaRPr lang="en-US" altLang="zh-CN" sz="2800" dirty="0"/>
          </a:p>
          <a:p>
            <a:r>
              <a:rPr lang="en-US" altLang="zh-CN" sz="2800" dirty="0"/>
              <a:t>have a look=take a look</a:t>
            </a:r>
            <a:r>
              <a:rPr lang="zh-CN" altLang="en-US" sz="2800" dirty="0"/>
              <a:t>看一看</a:t>
            </a:r>
            <a:endParaRPr lang="en-US" altLang="zh-CN" sz="2800" dirty="0"/>
          </a:p>
          <a:p>
            <a:r>
              <a:rPr lang="en-US" altLang="zh-CN" sz="2800" dirty="0"/>
              <a:t>have a bath/ shower= take a bath/ shower </a:t>
            </a:r>
            <a:r>
              <a:rPr lang="zh-CN" altLang="en-US" sz="2800" dirty="0"/>
              <a:t>洗个澡</a:t>
            </a:r>
            <a:endParaRPr lang="en-US" altLang="zh-CN" sz="2800" dirty="0"/>
          </a:p>
          <a:p>
            <a:r>
              <a:rPr lang="en-US" altLang="zh-CN" sz="2800" dirty="0"/>
              <a:t>▲ uncomfortable adj. </a:t>
            </a:r>
            <a:r>
              <a:rPr lang="zh-CN" altLang="en-US" sz="2800" dirty="0"/>
              <a:t>不舒服的。</a:t>
            </a:r>
            <a:endParaRPr lang="en-US" altLang="zh-CN" sz="2800" dirty="0"/>
          </a:p>
          <a:p>
            <a:r>
              <a:rPr lang="zh-CN" altLang="en-US" sz="2800" dirty="0"/>
              <a:t>“前缀</a:t>
            </a:r>
            <a:r>
              <a:rPr lang="en-US" altLang="zh-CN" sz="2800" dirty="0"/>
              <a:t>un +</a:t>
            </a:r>
            <a:r>
              <a:rPr lang="zh-CN" altLang="en-US" sz="2800" dirty="0"/>
              <a:t>形容词”常构成此形容词的反义词。</a:t>
            </a:r>
            <a:endParaRPr lang="en-US" altLang="zh-CN" sz="2800" dirty="0"/>
          </a:p>
          <a:p>
            <a:r>
              <a:rPr lang="zh-CN" altLang="en-US" sz="2800" dirty="0"/>
              <a:t>导练：</a:t>
            </a:r>
            <a:endParaRPr lang="en-US" altLang="zh-CN" sz="2800" dirty="0"/>
          </a:p>
          <a:p>
            <a:r>
              <a:rPr lang="en-US" altLang="zh-CN" sz="2800" dirty="0"/>
              <a:t>happy</a:t>
            </a:r>
            <a:r>
              <a:rPr lang="zh-CN" altLang="en-US" sz="2800" dirty="0"/>
              <a:t>（</a:t>
            </a:r>
            <a:r>
              <a:rPr lang="en-US" altLang="zh-CN" sz="2800" dirty="0" err="1"/>
              <a:t>adj</a:t>
            </a:r>
            <a:r>
              <a:rPr lang="zh-CN" altLang="en-US" sz="2800" dirty="0"/>
              <a:t>。 高兴的）→</a:t>
            </a:r>
            <a:r>
              <a:rPr lang="en-US" altLang="zh-CN" sz="2800" u="sng" dirty="0"/>
              <a:t>unhappy</a:t>
            </a:r>
            <a:r>
              <a:rPr lang="en-US" altLang="zh-CN" sz="2800" dirty="0"/>
              <a:t>(</a:t>
            </a:r>
            <a:r>
              <a:rPr lang="zh-CN" altLang="en-US" sz="2800" dirty="0"/>
              <a:t>不高兴的</a:t>
            </a:r>
            <a:r>
              <a:rPr lang="en-US" altLang="zh-CN" sz="2800" dirty="0"/>
              <a:t>) </a:t>
            </a:r>
            <a:r>
              <a:rPr lang="zh-CN" altLang="en-US" sz="2800" dirty="0"/>
              <a:t>；</a:t>
            </a:r>
            <a:r>
              <a:rPr lang="en-US" altLang="zh-CN" sz="2800" dirty="0"/>
              <a:t>common(adj. </a:t>
            </a:r>
            <a:r>
              <a:rPr lang="zh-CN" altLang="en-US" sz="2800" dirty="0"/>
              <a:t>普通的；寻常的</a:t>
            </a:r>
            <a:r>
              <a:rPr lang="en-US" altLang="zh-CN" sz="2800" dirty="0"/>
              <a:t>)→</a:t>
            </a:r>
            <a:r>
              <a:rPr lang="en-US" altLang="zh-CN" sz="2800" u="sng" dirty="0"/>
              <a:t>uncommon</a:t>
            </a:r>
            <a:r>
              <a:rPr lang="en-US" altLang="zh-CN" sz="2800" dirty="0"/>
              <a:t> </a:t>
            </a:r>
            <a:r>
              <a:rPr lang="zh-CN" altLang="en-US" sz="2800" dirty="0"/>
              <a:t>（不寻常的，非凡的）</a:t>
            </a:r>
            <a:endParaRPr lang="en-US" altLang="zh-CN" sz="2800" dirty="0"/>
          </a:p>
          <a:p>
            <a:endParaRPr lang="zh-CN" altLang="en-US" u="sng"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矩形 1"/>
          <p:cNvSpPr>
            <a:spLocks noChangeArrowheads="1"/>
          </p:cNvSpPr>
          <p:nvPr/>
        </p:nvSpPr>
        <p:spPr bwMode="auto">
          <a:xfrm>
            <a:off x="609600" y="1600200"/>
            <a:ext cx="7162800" cy="2678113"/>
          </a:xfrm>
          <a:prstGeom prst="rect">
            <a:avLst/>
          </a:prstGeom>
          <a:solidFill>
            <a:srgbClr val="92D05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US" altLang="zh-CN" sz="2800" dirty="0"/>
              <a:t>▲ You can get a big plate of dumplings for only five </a:t>
            </a:r>
            <a:r>
              <a:rPr lang="en-US" altLang="zh-CN" sz="2800" dirty="0" err="1"/>
              <a:t>yuan</a:t>
            </a:r>
            <a:r>
              <a:rPr lang="en-US" altLang="zh-CN" sz="2800" dirty="0"/>
              <a:t>.</a:t>
            </a:r>
          </a:p>
          <a:p>
            <a:pPr eaLnBrk="0" hangingPunct="0"/>
            <a:r>
              <a:rPr lang="zh-CN" altLang="en-US" sz="2800" dirty="0"/>
              <a:t>在这个句子中引出价格的介词是</a:t>
            </a:r>
            <a:r>
              <a:rPr lang="en-US" altLang="zh-CN" sz="2800" dirty="0"/>
              <a:t>for</a:t>
            </a:r>
          </a:p>
          <a:p>
            <a:pPr eaLnBrk="0" hangingPunct="0"/>
            <a:r>
              <a:rPr lang="zh-CN" altLang="en-US" sz="2800" dirty="0"/>
              <a:t>导练</a:t>
            </a:r>
            <a:endParaRPr lang="en-US" altLang="zh-CN" sz="2800" dirty="0"/>
          </a:p>
          <a:p>
            <a:pPr eaLnBrk="0" hangingPunct="0"/>
            <a:r>
              <a:rPr lang="zh-CN" altLang="en-US" sz="2800" dirty="0"/>
              <a:t>我们的</a:t>
            </a:r>
            <a:r>
              <a:rPr lang="en-US" altLang="zh-CN" sz="2800" dirty="0"/>
              <a:t>T</a:t>
            </a:r>
            <a:r>
              <a:rPr lang="zh-CN" altLang="en-US" sz="2800" dirty="0"/>
              <a:t>恤衫只卖</a:t>
            </a:r>
            <a:r>
              <a:rPr lang="en-US" altLang="zh-CN" sz="2800" dirty="0"/>
              <a:t>10</a:t>
            </a:r>
            <a:r>
              <a:rPr lang="zh-CN" altLang="en-US" sz="2800" dirty="0"/>
              <a:t>美元。</a:t>
            </a:r>
            <a:endParaRPr lang="en-US" altLang="zh-CN" sz="2800" dirty="0"/>
          </a:p>
          <a:p>
            <a:pPr eaLnBrk="0" hangingPunct="0"/>
            <a:r>
              <a:rPr lang="en-US" altLang="zh-CN" sz="2800" dirty="0"/>
              <a:t>We have T-shirts </a:t>
            </a:r>
            <a:r>
              <a:rPr lang="en-US" altLang="zh-CN" sz="2800" u="sng" dirty="0"/>
              <a:t>for </a:t>
            </a:r>
            <a:r>
              <a:rPr lang="en-US" altLang="zh-CN" sz="2800" dirty="0"/>
              <a:t> $ 10</a:t>
            </a:r>
            <a:endParaRPr lang="en-US" altLang="zh-CN" sz="2800" u="sng"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Box 2"/>
          <p:cNvSpPr txBox="1">
            <a:spLocks noChangeArrowheads="1"/>
          </p:cNvSpPr>
          <p:nvPr/>
        </p:nvSpPr>
        <p:spPr bwMode="auto">
          <a:xfrm>
            <a:off x="157163" y="1604963"/>
            <a:ext cx="9144000" cy="432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917" tIns="60958" rIns="121917" bIns="60958">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pPr>
            <a:r>
              <a:rPr lang="en-US" altLang="zh-CN" sz="3500" dirty="0">
                <a:latin typeface="Times New Roman" panose="02020603050405020304" pitchFamily="18" charset="0"/>
                <a:ea typeface="黑体" panose="02010609060101010101" pitchFamily="2" charset="-122"/>
              </a:rPr>
              <a:t>1</a:t>
            </a:r>
            <a:r>
              <a:rPr lang="zh-CN" altLang="en-US" sz="3500" dirty="0">
                <a:latin typeface="Times New Roman" panose="02020603050405020304" pitchFamily="18" charset="0"/>
                <a:ea typeface="黑体" panose="02010609060101010101" pitchFamily="2" charset="-122"/>
              </a:rPr>
              <a:t>．</a:t>
            </a:r>
            <a:r>
              <a:rPr lang="en-US" altLang="zh-CN" sz="3500" dirty="0">
                <a:latin typeface="Times New Roman" panose="02020603050405020304" pitchFamily="18" charset="0"/>
                <a:ea typeface="黑体" panose="02010609060101010101" pitchFamily="2" charset="-122"/>
              </a:rPr>
              <a:t>Ted was facing a difficult ______between staying with his family and working abroad.</a:t>
            </a:r>
            <a:endParaRPr lang="zh-CN" altLang="en-US" sz="3500" dirty="0">
              <a:latin typeface="Times New Roman" panose="02020603050405020304" pitchFamily="18" charset="0"/>
              <a:ea typeface="黑体" panose="02010609060101010101" pitchFamily="2" charset="-122"/>
            </a:endParaRPr>
          </a:p>
          <a:p>
            <a:pPr eaLnBrk="1" hangingPunct="1">
              <a:lnSpc>
                <a:spcPct val="130000"/>
              </a:lnSpc>
            </a:pPr>
            <a:r>
              <a:rPr lang="en-US" altLang="zh-CN" sz="3500" dirty="0">
                <a:latin typeface="Times New Roman" panose="02020603050405020304" pitchFamily="18" charset="0"/>
                <a:ea typeface="黑体" panose="02010609060101010101" pitchFamily="2" charset="-122"/>
              </a:rPr>
              <a:t>A</a:t>
            </a:r>
            <a:r>
              <a:rPr lang="zh-CN" altLang="en-US" sz="3500" dirty="0">
                <a:latin typeface="Times New Roman" panose="02020603050405020304" pitchFamily="18" charset="0"/>
                <a:ea typeface="黑体" panose="02010609060101010101" pitchFamily="2" charset="-122"/>
              </a:rPr>
              <a:t>．</a:t>
            </a:r>
            <a:r>
              <a:rPr lang="en-US" altLang="zh-CN" sz="3500" dirty="0">
                <a:latin typeface="Times New Roman" panose="02020603050405020304" pitchFamily="18" charset="0"/>
                <a:ea typeface="黑体" panose="02010609060101010101" pitchFamily="2" charset="-122"/>
              </a:rPr>
              <a:t>choose  B</a:t>
            </a:r>
            <a:r>
              <a:rPr lang="zh-CN" altLang="en-US" sz="3500" dirty="0">
                <a:latin typeface="Times New Roman" panose="02020603050405020304" pitchFamily="18" charset="0"/>
                <a:ea typeface="黑体" panose="02010609060101010101" pitchFamily="2" charset="-122"/>
              </a:rPr>
              <a:t>．</a:t>
            </a:r>
            <a:r>
              <a:rPr lang="en-US" altLang="zh-CN" sz="3500" dirty="0">
                <a:latin typeface="Times New Roman" panose="02020603050405020304" pitchFamily="18" charset="0"/>
                <a:ea typeface="黑体" panose="02010609060101010101" pitchFamily="2" charset="-122"/>
              </a:rPr>
              <a:t>chose  C</a:t>
            </a:r>
            <a:r>
              <a:rPr lang="zh-CN" altLang="en-US" sz="3500" dirty="0">
                <a:latin typeface="Times New Roman" panose="02020603050405020304" pitchFamily="18" charset="0"/>
                <a:ea typeface="黑体" panose="02010609060101010101" pitchFamily="2" charset="-122"/>
              </a:rPr>
              <a:t>．</a:t>
            </a:r>
            <a:r>
              <a:rPr lang="en-US" altLang="zh-CN" sz="3500" dirty="0">
                <a:latin typeface="Times New Roman" panose="02020603050405020304" pitchFamily="18" charset="0"/>
                <a:ea typeface="黑体" panose="02010609060101010101" pitchFamily="2" charset="-122"/>
              </a:rPr>
              <a:t>choice  D</a:t>
            </a:r>
            <a:r>
              <a:rPr lang="zh-CN" altLang="en-US" sz="3500" dirty="0">
                <a:latin typeface="Times New Roman" panose="02020603050405020304" pitchFamily="18" charset="0"/>
                <a:ea typeface="黑体" panose="02010609060101010101" pitchFamily="2" charset="-122"/>
              </a:rPr>
              <a:t>．</a:t>
            </a:r>
            <a:r>
              <a:rPr lang="en-US" altLang="zh-CN" sz="3500" dirty="0">
                <a:latin typeface="Times New Roman" panose="02020603050405020304" pitchFamily="18" charset="0"/>
                <a:ea typeface="黑体" panose="02010609060101010101" pitchFamily="2" charset="-122"/>
              </a:rPr>
              <a:t>chosen</a:t>
            </a:r>
            <a:endParaRPr lang="zh-CN" altLang="en-US" sz="3500" dirty="0">
              <a:latin typeface="Times New Roman" panose="02020603050405020304" pitchFamily="18" charset="0"/>
              <a:ea typeface="黑体" panose="02010609060101010101" pitchFamily="2" charset="-122"/>
            </a:endParaRPr>
          </a:p>
          <a:p>
            <a:pPr eaLnBrk="1" hangingPunct="1">
              <a:lnSpc>
                <a:spcPct val="130000"/>
              </a:lnSpc>
            </a:pPr>
            <a:r>
              <a:rPr lang="en-US" altLang="zh-CN" sz="3500" dirty="0">
                <a:latin typeface="Times New Roman" panose="02020603050405020304" pitchFamily="18" charset="0"/>
                <a:ea typeface="黑体" panose="02010609060101010101" pitchFamily="2" charset="-122"/>
              </a:rPr>
              <a:t>2</a:t>
            </a:r>
            <a:r>
              <a:rPr lang="zh-CN" altLang="en-US" sz="3500" dirty="0">
                <a:latin typeface="Times New Roman" panose="02020603050405020304" pitchFamily="18" charset="0"/>
                <a:ea typeface="黑体" panose="02010609060101010101" pitchFamily="2" charset="-122"/>
              </a:rPr>
              <a:t>．</a:t>
            </a:r>
            <a:r>
              <a:rPr lang="en-US" altLang="zh-CN" sz="3500" dirty="0">
                <a:latin typeface="Times New Roman" panose="02020603050405020304" pitchFamily="18" charset="0"/>
                <a:ea typeface="黑体" panose="02010609060101010101" pitchFamily="2" charset="-122"/>
              </a:rPr>
              <a:t>Let’s open the windows to have some ______ air here.</a:t>
            </a:r>
            <a:endParaRPr lang="zh-CN" altLang="en-US" sz="3500" dirty="0">
              <a:latin typeface="Times New Roman" panose="02020603050405020304" pitchFamily="18" charset="0"/>
              <a:ea typeface="黑体" panose="02010609060101010101" pitchFamily="2" charset="-122"/>
            </a:endParaRPr>
          </a:p>
          <a:p>
            <a:pPr eaLnBrk="1" hangingPunct="1">
              <a:lnSpc>
                <a:spcPct val="130000"/>
              </a:lnSpc>
            </a:pPr>
            <a:r>
              <a:rPr lang="en-US" altLang="zh-CN" sz="3500" dirty="0">
                <a:latin typeface="Times New Roman" panose="02020603050405020304" pitchFamily="18" charset="0"/>
                <a:ea typeface="黑体" panose="02010609060101010101" pitchFamily="2" charset="-122"/>
              </a:rPr>
              <a:t>A</a:t>
            </a:r>
            <a:r>
              <a:rPr lang="zh-CN" altLang="en-US" sz="3500" dirty="0">
                <a:latin typeface="Times New Roman" panose="02020603050405020304" pitchFamily="18" charset="0"/>
                <a:ea typeface="黑体" panose="02010609060101010101" pitchFamily="2" charset="-122"/>
              </a:rPr>
              <a:t>．</a:t>
            </a:r>
            <a:r>
              <a:rPr lang="en-US" altLang="zh-CN" sz="3500" dirty="0">
                <a:latin typeface="Times New Roman" panose="02020603050405020304" pitchFamily="18" charset="0"/>
                <a:ea typeface="黑体" panose="02010609060101010101" pitchFamily="2" charset="-122"/>
              </a:rPr>
              <a:t>cheap  B</a:t>
            </a:r>
            <a:r>
              <a:rPr lang="zh-CN" altLang="en-US" sz="3500" dirty="0">
                <a:latin typeface="Times New Roman" panose="02020603050405020304" pitchFamily="18" charset="0"/>
                <a:ea typeface="黑体" panose="02010609060101010101" pitchFamily="2" charset="-122"/>
              </a:rPr>
              <a:t>．</a:t>
            </a:r>
            <a:r>
              <a:rPr lang="en-US" altLang="zh-CN" sz="3500" dirty="0">
                <a:latin typeface="Times New Roman" panose="02020603050405020304" pitchFamily="18" charset="0"/>
                <a:ea typeface="黑体" panose="02010609060101010101" pitchFamily="2" charset="-122"/>
              </a:rPr>
              <a:t>nervous  C</a:t>
            </a:r>
            <a:r>
              <a:rPr lang="zh-CN" altLang="en-US" sz="3500" dirty="0">
                <a:latin typeface="Times New Roman" panose="02020603050405020304" pitchFamily="18" charset="0"/>
                <a:ea typeface="黑体" panose="02010609060101010101" pitchFamily="2" charset="-122"/>
              </a:rPr>
              <a:t>．</a:t>
            </a:r>
            <a:r>
              <a:rPr lang="en-US" altLang="zh-CN" sz="3500" dirty="0">
                <a:latin typeface="Times New Roman" panose="02020603050405020304" pitchFamily="18" charset="0"/>
                <a:ea typeface="黑体" panose="02010609060101010101" pitchFamily="2" charset="-122"/>
              </a:rPr>
              <a:t>careful  D</a:t>
            </a:r>
            <a:r>
              <a:rPr lang="zh-CN" altLang="en-US" sz="3500" dirty="0">
                <a:latin typeface="Times New Roman" panose="02020603050405020304" pitchFamily="18" charset="0"/>
                <a:ea typeface="黑体" panose="02010609060101010101" pitchFamily="2" charset="-122"/>
              </a:rPr>
              <a:t>．</a:t>
            </a:r>
            <a:r>
              <a:rPr lang="en-US" altLang="zh-CN" sz="3500" dirty="0">
                <a:latin typeface="Times New Roman" panose="02020603050405020304" pitchFamily="18" charset="0"/>
                <a:ea typeface="黑体" panose="02010609060101010101" pitchFamily="2" charset="-122"/>
              </a:rPr>
              <a:t>fresh</a:t>
            </a:r>
            <a:endParaRPr lang="zh-CN" altLang="en-US" sz="3500" dirty="0">
              <a:latin typeface="Times New Roman" panose="02020603050405020304" pitchFamily="18" charset="0"/>
              <a:ea typeface="黑体" panose="02010609060101010101" pitchFamily="2" charset="-122"/>
            </a:endParaRPr>
          </a:p>
        </p:txBody>
      </p:sp>
      <p:sp>
        <p:nvSpPr>
          <p:cNvPr id="27651" name="TextBox 3"/>
          <p:cNvSpPr txBox="1">
            <a:spLocks noChangeArrowheads="1"/>
          </p:cNvSpPr>
          <p:nvPr/>
        </p:nvSpPr>
        <p:spPr bwMode="auto">
          <a:xfrm>
            <a:off x="0" y="833438"/>
            <a:ext cx="1887538" cy="615950"/>
          </a:xfrm>
          <a:prstGeom prst="rect">
            <a:avLst/>
          </a:prstGeom>
          <a:solidFill>
            <a:srgbClr val="92D05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21917" tIns="60958" rIns="121917" bIns="60958">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3200" dirty="0">
                <a:solidFill>
                  <a:srgbClr val="0070C0"/>
                </a:solidFill>
                <a:latin typeface="Times New Roman" panose="02020603050405020304" pitchFamily="18" charset="0"/>
                <a:ea typeface="黑体" panose="02010609060101010101" pitchFamily="2" charset="-122"/>
              </a:rPr>
              <a:t>课堂评价</a:t>
            </a:r>
          </a:p>
        </p:txBody>
      </p:sp>
      <p:sp>
        <p:nvSpPr>
          <p:cNvPr id="5" name="七角星 4"/>
          <p:cNvSpPr/>
          <p:nvPr/>
        </p:nvSpPr>
        <p:spPr>
          <a:xfrm>
            <a:off x="4357688" y="3175000"/>
            <a:ext cx="428625" cy="355600"/>
          </a:xfrm>
          <a:prstGeom prst="star7">
            <a:avLst/>
          </a:prstGeom>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anchor="ctr"/>
          <a:lstStyle/>
          <a:p>
            <a:pPr algn="ctr" eaLnBrk="0" hangingPunct="0">
              <a:defRPr/>
            </a:pPr>
            <a:endParaRPr lang="zh-CN" altLang="en-US" sz="2700" dirty="0">
              <a:ea typeface="黑体" panose="02010609060101010101" pitchFamily="2" charset="-122"/>
            </a:endParaRPr>
          </a:p>
        </p:txBody>
      </p:sp>
      <p:sp>
        <p:nvSpPr>
          <p:cNvPr id="6" name="七角星 5"/>
          <p:cNvSpPr/>
          <p:nvPr/>
        </p:nvSpPr>
        <p:spPr>
          <a:xfrm>
            <a:off x="6780213" y="5253038"/>
            <a:ext cx="428625" cy="358775"/>
          </a:xfrm>
          <a:prstGeom prst="star7">
            <a:avLst/>
          </a:prstGeom>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anchor="ctr"/>
          <a:lstStyle/>
          <a:p>
            <a:pPr algn="ctr" eaLnBrk="0" hangingPunct="0">
              <a:defRPr/>
            </a:pPr>
            <a:endParaRPr lang="zh-CN" altLang="en-US" sz="2700" dirty="0">
              <a:ea typeface="黑体" panose="02010609060101010101"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文本框 121859"/>
          <p:cNvSpPr txBox="1">
            <a:spLocks noChangeArrowheads="1"/>
          </p:cNvSpPr>
          <p:nvPr/>
        </p:nvSpPr>
        <p:spPr bwMode="auto">
          <a:xfrm>
            <a:off x="176213" y="1316038"/>
            <a:ext cx="8791575"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917" tIns="60958" rIns="121917" bIns="60958">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zh-CN" altLang="en-US" sz="2100" b="1" dirty="0">
                <a:latin typeface="Times New Roman" panose="02020603050405020304" pitchFamily="18" charset="0"/>
                <a:ea typeface="黑体" panose="02010609060101010101" pitchFamily="2" charset="-122"/>
              </a:rPr>
              <a:t>一、语言知识目标：</a:t>
            </a:r>
            <a:endParaRPr lang="en-US" altLang="zh-CN" sz="2100" b="1" dirty="0">
              <a:latin typeface="Times New Roman" panose="02020603050405020304" pitchFamily="18" charset="0"/>
              <a:ea typeface="黑体" panose="02010609060101010101" pitchFamily="2" charset="-122"/>
            </a:endParaRPr>
          </a:p>
          <a:p>
            <a:pPr eaLnBrk="1" hangingPunct="1"/>
            <a:r>
              <a:rPr lang="zh-CN" altLang="en-US" sz="2100" dirty="0">
                <a:latin typeface="Times New Roman" panose="02020603050405020304" pitchFamily="18" charset="0"/>
                <a:ea typeface="黑体" panose="02010609060101010101" pitchFamily="2" charset="-122"/>
              </a:rPr>
              <a:t>熟练使用以下词汇、短语和句型：</a:t>
            </a:r>
          </a:p>
          <a:p>
            <a:pPr eaLnBrk="1" hangingPunct="1"/>
            <a:r>
              <a:rPr lang="en-US" altLang="zh-CN" sz="2100" dirty="0">
                <a:latin typeface="Times New Roman" panose="02020603050405020304" pitchFamily="18" charset="0"/>
                <a:ea typeface="黑体" panose="02010609060101010101" pitchFamily="2" charset="-122"/>
              </a:rPr>
              <a:t>good, cheap, popular, comfortably, bad, best, biggest, longest, most beautiful, most crowded, most creative, fastest, most quietly.</a:t>
            </a:r>
          </a:p>
          <a:p>
            <a:pPr eaLnBrk="1" hangingPunct="1"/>
            <a:r>
              <a:rPr lang="en-US" altLang="zh-CN" sz="2100" dirty="0">
                <a:latin typeface="Times New Roman" panose="02020603050405020304" pitchFamily="18" charset="0"/>
                <a:ea typeface="黑体" panose="02010609060101010101" pitchFamily="2" charset="-122"/>
              </a:rPr>
              <a:t> I think Qingdao/ Beijing/ Xi’an/ … is the best city in China because it is the most beautiful. But I think Beijing is the most popular city for visitors because …</a:t>
            </a:r>
          </a:p>
          <a:p>
            <a:pPr eaLnBrk="1" hangingPunct="1"/>
            <a:r>
              <a:rPr lang="zh-CN" altLang="en-US" sz="2100" b="1" dirty="0">
                <a:latin typeface="Times New Roman" panose="02020603050405020304" pitchFamily="18" charset="0"/>
                <a:ea typeface="黑体" panose="02010609060101010101" pitchFamily="2" charset="-122"/>
              </a:rPr>
              <a:t>二、学习策略：</a:t>
            </a:r>
          </a:p>
          <a:p>
            <a:pPr eaLnBrk="1" hangingPunct="1"/>
            <a:r>
              <a:rPr lang="en-US" altLang="zh-CN" sz="2100" dirty="0">
                <a:latin typeface="Times New Roman" panose="02020603050405020304" pitchFamily="18" charset="0"/>
                <a:ea typeface="黑体" panose="02010609060101010101" pitchFamily="2" charset="-122"/>
              </a:rPr>
              <a:t>1. </a:t>
            </a:r>
            <a:r>
              <a:rPr lang="zh-CN" altLang="en-US" sz="2100" dirty="0">
                <a:latin typeface="Times New Roman" panose="02020603050405020304" pitchFamily="18" charset="0"/>
                <a:ea typeface="黑体" panose="02010609060101010101" pitchFamily="2" charset="-122"/>
              </a:rPr>
              <a:t>通过对语篇单元的学习，总结，能够运用词汇和目标句型完成正确通过形容词和副词的最高级进行评价并讨论喜好。</a:t>
            </a:r>
          </a:p>
          <a:p>
            <a:pPr eaLnBrk="1" hangingPunct="1"/>
            <a:r>
              <a:rPr lang="en-US" altLang="zh-CN" sz="2100" dirty="0">
                <a:latin typeface="Times New Roman" panose="02020603050405020304" pitchFamily="18" charset="0"/>
                <a:ea typeface="黑体" panose="02010609060101010101" pitchFamily="2" charset="-122"/>
              </a:rPr>
              <a:t>2. </a:t>
            </a:r>
            <a:r>
              <a:rPr lang="zh-CN" altLang="en-US" sz="2100" dirty="0">
                <a:latin typeface="Times New Roman" panose="02020603050405020304" pitchFamily="18" charset="0"/>
                <a:ea typeface="黑体" panose="02010609060101010101" pitchFamily="2" charset="-122"/>
              </a:rPr>
              <a:t>通过控制性的仿写活动，能写给对方写关于自己周边环境介绍的文章。</a:t>
            </a:r>
          </a:p>
          <a:p>
            <a:pPr eaLnBrk="1" hangingPunct="1"/>
            <a:r>
              <a:rPr lang="zh-CN" altLang="en-US" sz="2100" b="1" dirty="0">
                <a:latin typeface="Times New Roman" panose="02020603050405020304" pitchFamily="18" charset="0"/>
                <a:ea typeface="黑体" panose="02010609060101010101" pitchFamily="2" charset="-122"/>
              </a:rPr>
              <a:t>三、情感态度价值观目标：</a:t>
            </a:r>
          </a:p>
          <a:p>
            <a:pPr eaLnBrk="1" hangingPunct="1"/>
            <a:r>
              <a:rPr lang="zh-CN" altLang="en-US" sz="2100" dirty="0">
                <a:latin typeface="Times New Roman" panose="02020603050405020304" pitchFamily="18" charset="0"/>
                <a:ea typeface="黑体" panose="02010609060101010101" pitchFamily="2" charset="-122"/>
              </a:rPr>
              <a:t>通过教师引导下的学生分享活动，了解不同的城市和城镇，表达个人观点，培养学生独立思考能力和综合运用能力，同时了解我们美丽富饶的祖国。</a:t>
            </a:r>
          </a:p>
        </p:txBody>
      </p:sp>
      <p:sp>
        <p:nvSpPr>
          <p:cNvPr id="3" name="矩形 2"/>
          <p:cNvSpPr/>
          <p:nvPr/>
        </p:nvSpPr>
        <p:spPr>
          <a:xfrm>
            <a:off x="3657600" y="646113"/>
            <a:ext cx="2098675" cy="676275"/>
          </a:xfrm>
          <a:prstGeom prst="rect">
            <a:avLst/>
          </a:prstGeom>
          <a:solidFill>
            <a:srgbClr val="669900"/>
          </a:solidFill>
        </p:spPr>
        <p:txBody>
          <a:bodyPr wrap="none" lIns="121917" tIns="60958" rIns="121917" bIns="60958">
            <a:spAutoFit/>
          </a:bodyPr>
          <a:lstStyle/>
          <a:p>
            <a:pPr defTabSz="1216660" eaLnBrk="0" hangingPunct="0">
              <a:defRPr/>
            </a:pPr>
            <a:r>
              <a:rPr lang="zh-CN" altLang="en-US" sz="3600" b="1" dirty="0">
                <a:latin typeface="+mn-ea"/>
                <a:sym typeface="+mn-ea"/>
              </a:rPr>
              <a:t>学习目标</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Box 2"/>
          <p:cNvSpPr txBox="1">
            <a:spLocks noChangeArrowheads="1"/>
          </p:cNvSpPr>
          <p:nvPr/>
        </p:nvSpPr>
        <p:spPr bwMode="auto">
          <a:xfrm>
            <a:off x="33338" y="933450"/>
            <a:ext cx="9144000" cy="588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917" tIns="60958" rIns="121917" bIns="60958">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pPr>
            <a:r>
              <a:rPr lang="en-US" altLang="zh-CN" sz="3200" dirty="0">
                <a:latin typeface="Times New Roman" panose="02020603050405020304" pitchFamily="18" charset="0"/>
                <a:ea typeface="黑体" panose="02010609060101010101" pitchFamily="2" charset="-122"/>
              </a:rPr>
              <a:t>3</a:t>
            </a:r>
            <a:r>
              <a:rPr lang="zh-CN" altLang="en-US" sz="3200" dirty="0">
                <a:latin typeface="Times New Roman" panose="02020603050405020304" pitchFamily="18" charset="0"/>
                <a:ea typeface="黑体" panose="02010609060101010101" pitchFamily="2" charset="-122"/>
              </a:rPr>
              <a:t>．</a:t>
            </a:r>
            <a:r>
              <a:rPr lang="en-US" altLang="zh-CN" sz="3200" dirty="0">
                <a:latin typeface="Times New Roman" panose="02020603050405020304" pitchFamily="18" charset="0"/>
                <a:ea typeface="黑体" panose="02010609060101010101" pitchFamily="2" charset="-122"/>
              </a:rPr>
              <a:t>In order to have more visitors to Yunnan, we need to think </a:t>
            </a:r>
            <a:r>
              <a:rPr lang="en-US" altLang="zh-CN" sz="3200" dirty="0" err="1">
                <a:latin typeface="Times New Roman" panose="02020603050405020304" pitchFamily="18" charset="0"/>
                <a:ea typeface="黑体" panose="02010609060101010101" pitchFamily="2" charset="-122"/>
              </a:rPr>
              <a:t>more______ideas</a:t>
            </a:r>
            <a:r>
              <a:rPr lang="en-US" altLang="zh-CN" sz="3200" dirty="0">
                <a:latin typeface="Times New Roman" panose="02020603050405020304" pitchFamily="18" charset="0"/>
                <a:ea typeface="黑体" panose="02010609060101010101" pitchFamily="2" charset="-122"/>
              </a:rPr>
              <a:t>.</a:t>
            </a:r>
            <a:endParaRPr lang="zh-CN" altLang="en-US" sz="3200" dirty="0">
              <a:latin typeface="Times New Roman" panose="02020603050405020304" pitchFamily="18" charset="0"/>
              <a:ea typeface="黑体" panose="02010609060101010101" pitchFamily="2" charset="-122"/>
            </a:endParaRPr>
          </a:p>
          <a:p>
            <a:pPr eaLnBrk="1" hangingPunct="1">
              <a:lnSpc>
                <a:spcPct val="130000"/>
              </a:lnSpc>
            </a:pPr>
            <a:r>
              <a:rPr lang="en-US" altLang="zh-CN" sz="3200" dirty="0">
                <a:latin typeface="Times New Roman" panose="02020603050405020304" pitchFamily="18" charset="0"/>
                <a:ea typeface="黑体" panose="02010609060101010101" pitchFamily="2" charset="-122"/>
              </a:rPr>
              <a:t>A</a:t>
            </a:r>
            <a:r>
              <a:rPr lang="zh-CN" altLang="en-US" sz="3200" dirty="0">
                <a:latin typeface="Times New Roman" panose="02020603050405020304" pitchFamily="18" charset="0"/>
                <a:ea typeface="黑体" panose="02010609060101010101" pitchFamily="2" charset="-122"/>
              </a:rPr>
              <a:t>．</a:t>
            </a:r>
            <a:r>
              <a:rPr lang="en-US" altLang="zh-CN" sz="3200" dirty="0">
                <a:latin typeface="Times New Roman" panose="02020603050405020304" pitchFamily="18" charset="0"/>
                <a:ea typeface="黑体" panose="02010609060101010101" pitchFamily="2" charset="-122"/>
              </a:rPr>
              <a:t>bad       		B</a:t>
            </a:r>
            <a:r>
              <a:rPr lang="zh-CN" altLang="en-US" sz="3200" dirty="0">
                <a:latin typeface="Times New Roman" panose="02020603050405020304" pitchFamily="18" charset="0"/>
                <a:ea typeface="黑体" panose="02010609060101010101" pitchFamily="2" charset="-122"/>
              </a:rPr>
              <a:t>．</a:t>
            </a:r>
            <a:r>
              <a:rPr lang="en-US" altLang="zh-CN" sz="3200" dirty="0">
                <a:latin typeface="Times New Roman" panose="02020603050405020304" pitchFamily="18" charset="0"/>
                <a:ea typeface="黑体" panose="02010609060101010101" pitchFamily="2" charset="-122"/>
              </a:rPr>
              <a:t>meaningless   </a:t>
            </a:r>
          </a:p>
          <a:p>
            <a:pPr eaLnBrk="1" hangingPunct="1">
              <a:lnSpc>
                <a:spcPct val="130000"/>
              </a:lnSpc>
            </a:pPr>
            <a:r>
              <a:rPr lang="en-US" altLang="zh-CN" sz="3200" dirty="0">
                <a:latin typeface="Times New Roman" panose="02020603050405020304" pitchFamily="18" charset="0"/>
                <a:ea typeface="黑体" panose="02010609060101010101" pitchFamily="2" charset="-122"/>
              </a:rPr>
              <a:t>C</a:t>
            </a:r>
            <a:r>
              <a:rPr lang="zh-CN" altLang="en-US" sz="3200" dirty="0">
                <a:latin typeface="Times New Roman" panose="02020603050405020304" pitchFamily="18" charset="0"/>
                <a:ea typeface="黑体" panose="02010609060101010101" pitchFamily="2" charset="-122"/>
              </a:rPr>
              <a:t>．</a:t>
            </a:r>
            <a:r>
              <a:rPr lang="en-US" altLang="zh-CN" sz="3200" dirty="0">
                <a:latin typeface="Times New Roman" panose="02020603050405020304" pitchFamily="18" charset="0"/>
                <a:ea typeface="黑体" panose="02010609060101010101" pitchFamily="2" charset="-122"/>
              </a:rPr>
              <a:t>creative            	D</a:t>
            </a:r>
            <a:r>
              <a:rPr lang="zh-CN" altLang="en-US" sz="3200" dirty="0">
                <a:latin typeface="Times New Roman" panose="02020603050405020304" pitchFamily="18" charset="0"/>
                <a:ea typeface="黑体" panose="02010609060101010101" pitchFamily="2" charset="-122"/>
              </a:rPr>
              <a:t>．</a:t>
            </a:r>
            <a:r>
              <a:rPr lang="en-US" altLang="zh-CN" sz="3200" dirty="0">
                <a:latin typeface="Times New Roman" panose="02020603050405020304" pitchFamily="18" charset="0"/>
                <a:ea typeface="黑体" panose="02010609060101010101" pitchFamily="2" charset="-122"/>
              </a:rPr>
              <a:t>meaning</a:t>
            </a:r>
            <a:endParaRPr lang="zh-CN" altLang="en-US" sz="3200" dirty="0">
              <a:latin typeface="Times New Roman" panose="02020603050405020304" pitchFamily="18" charset="0"/>
              <a:ea typeface="黑体" panose="02010609060101010101" pitchFamily="2" charset="-122"/>
            </a:endParaRPr>
          </a:p>
          <a:p>
            <a:pPr eaLnBrk="1" hangingPunct="1">
              <a:lnSpc>
                <a:spcPct val="130000"/>
              </a:lnSpc>
            </a:pPr>
            <a:r>
              <a:rPr lang="en-US" altLang="zh-CN" sz="3200" dirty="0">
                <a:latin typeface="Times New Roman" panose="02020603050405020304" pitchFamily="18" charset="0"/>
                <a:ea typeface="黑体" panose="02010609060101010101" pitchFamily="2" charset="-122"/>
              </a:rPr>
              <a:t>4</a:t>
            </a:r>
            <a:r>
              <a:rPr lang="zh-CN" altLang="en-US" sz="3200" dirty="0">
                <a:latin typeface="Times New Roman" panose="02020603050405020304" pitchFamily="18" charset="0"/>
                <a:ea typeface="黑体" panose="02010609060101010101" pitchFamily="2" charset="-122"/>
              </a:rPr>
              <a:t>．</a:t>
            </a:r>
            <a:r>
              <a:rPr lang="en-US" altLang="zh-CN" sz="3200" dirty="0">
                <a:latin typeface="Times New Roman" panose="02020603050405020304" pitchFamily="18" charset="0"/>
                <a:ea typeface="黑体" panose="02010609060101010101" pitchFamily="2" charset="-122"/>
              </a:rPr>
              <a:t>He doesn’t like crowded places, because the air isn’t usually_________(</a:t>
            </a:r>
            <a:r>
              <a:rPr lang="zh-CN" altLang="en-US" sz="3200" dirty="0">
                <a:latin typeface="Times New Roman" panose="02020603050405020304" pitchFamily="18" charset="0"/>
                <a:ea typeface="黑体" panose="02010609060101010101" pitchFamily="2" charset="-122"/>
              </a:rPr>
              <a:t>新鲜的</a:t>
            </a:r>
            <a:r>
              <a:rPr lang="en-US" altLang="zh-CN" sz="3200" dirty="0">
                <a:latin typeface="Times New Roman" panose="02020603050405020304" pitchFamily="18" charset="0"/>
                <a:ea typeface="黑体" panose="02010609060101010101" pitchFamily="2" charset="-122"/>
              </a:rPr>
              <a:t>)</a:t>
            </a:r>
            <a:r>
              <a:rPr lang="zh-CN" altLang="en-US" sz="3200" dirty="0">
                <a:latin typeface="Times New Roman" panose="02020603050405020304" pitchFamily="18" charset="0"/>
                <a:ea typeface="黑体" panose="02010609060101010101" pitchFamily="2" charset="-122"/>
              </a:rPr>
              <a:t>．</a:t>
            </a:r>
          </a:p>
          <a:p>
            <a:pPr eaLnBrk="1" hangingPunct="1">
              <a:lnSpc>
                <a:spcPct val="130000"/>
              </a:lnSpc>
            </a:pPr>
            <a:r>
              <a:rPr lang="en-US" altLang="zh-CN" sz="3200" dirty="0">
                <a:latin typeface="Times New Roman" panose="02020603050405020304" pitchFamily="18" charset="0"/>
                <a:ea typeface="黑体" panose="02010609060101010101" pitchFamily="2" charset="-122"/>
              </a:rPr>
              <a:t>5</a:t>
            </a:r>
            <a:r>
              <a:rPr lang="zh-CN" altLang="en-US" sz="3200" dirty="0">
                <a:latin typeface="Times New Roman" panose="02020603050405020304" pitchFamily="18" charset="0"/>
                <a:ea typeface="黑体" panose="02010609060101010101" pitchFamily="2" charset="-122"/>
              </a:rPr>
              <a:t>．</a:t>
            </a:r>
            <a:r>
              <a:rPr lang="en-US" altLang="zh-CN" sz="3200" dirty="0">
                <a:latin typeface="Times New Roman" panose="02020603050405020304" pitchFamily="18" charset="0"/>
                <a:ea typeface="黑体" panose="02010609060101010101" pitchFamily="2" charset="-122"/>
              </a:rPr>
              <a:t>Both of the jackets look nice on </a:t>
            </a:r>
            <a:r>
              <a:rPr lang="en-US" altLang="zh-CN" sz="3200" dirty="0" err="1">
                <a:latin typeface="Times New Roman" panose="02020603050405020304" pitchFamily="18" charset="0"/>
                <a:ea typeface="黑体" panose="02010609060101010101" pitchFamily="2" charset="-122"/>
              </a:rPr>
              <a:t>me.I</a:t>
            </a:r>
            <a:r>
              <a:rPr lang="en-US" altLang="zh-CN" sz="3200" dirty="0">
                <a:latin typeface="Times New Roman" panose="02020603050405020304" pitchFamily="18" charset="0"/>
                <a:ea typeface="黑体" panose="02010609060101010101" pitchFamily="2" charset="-122"/>
              </a:rPr>
              <a:t> can't decide which one to_________(</a:t>
            </a:r>
            <a:r>
              <a:rPr lang="zh-CN" altLang="en-US" sz="3200" dirty="0">
                <a:latin typeface="Times New Roman" panose="02020603050405020304" pitchFamily="18" charset="0"/>
                <a:ea typeface="黑体" panose="02010609060101010101" pitchFamily="2" charset="-122"/>
              </a:rPr>
              <a:t>选择</a:t>
            </a:r>
            <a:r>
              <a:rPr lang="en-US" altLang="zh-CN" sz="3200" dirty="0">
                <a:latin typeface="Times New Roman" panose="02020603050405020304" pitchFamily="18" charset="0"/>
                <a:ea typeface="黑体" panose="02010609060101010101" pitchFamily="2" charset="-122"/>
              </a:rPr>
              <a:t>)</a:t>
            </a:r>
            <a:r>
              <a:rPr lang="zh-CN" altLang="en-US" sz="3200" dirty="0">
                <a:latin typeface="Times New Roman" panose="02020603050405020304" pitchFamily="18" charset="0"/>
                <a:ea typeface="黑体" panose="02010609060101010101" pitchFamily="2" charset="-122"/>
              </a:rPr>
              <a:t>．</a:t>
            </a:r>
          </a:p>
          <a:p>
            <a:pPr eaLnBrk="1" hangingPunct="1">
              <a:lnSpc>
                <a:spcPct val="130000"/>
              </a:lnSpc>
            </a:pPr>
            <a:endParaRPr lang="zh-CN" altLang="en-US" sz="3200" dirty="0">
              <a:latin typeface="Times New Roman" panose="02020603050405020304" pitchFamily="18" charset="0"/>
              <a:ea typeface="黑体" panose="02010609060101010101" pitchFamily="2" charset="-122"/>
            </a:endParaRPr>
          </a:p>
        </p:txBody>
      </p:sp>
      <p:sp>
        <p:nvSpPr>
          <p:cNvPr id="7" name="七角星 6"/>
          <p:cNvSpPr/>
          <p:nvPr/>
        </p:nvSpPr>
        <p:spPr>
          <a:xfrm>
            <a:off x="141288" y="3001963"/>
            <a:ext cx="430212" cy="357187"/>
          </a:xfrm>
          <a:prstGeom prst="star7">
            <a:avLst/>
          </a:prstGeom>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anchor="ctr"/>
          <a:lstStyle/>
          <a:p>
            <a:pPr algn="ctr" eaLnBrk="0" hangingPunct="0">
              <a:defRPr/>
            </a:pPr>
            <a:endParaRPr lang="zh-CN" altLang="en-US" sz="2700" dirty="0">
              <a:ea typeface="黑体" panose="02010609060101010101" pitchFamily="2" charset="-122"/>
            </a:endParaRPr>
          </a:p>
        </p:txBody>
      </p:sp>
      <p:sp>
        <p:nvSpPr>
          <p:cNvPr id="8" name="TextBox 7"/>
          <p:cNvSpPr txBox="1">
            <a:spLocks noChangeArrowheads="1"/>
          </p:cNvSpPr>
          <p:nvPr/>
        </p:nvSpPr>
        <p:spPr bwMode="auto">
          <a:xfrm>
            <a:off x="2554288" y="4197350"/>
            <a:ext cx="1069975"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21917" tIns="60958" rIns="121917" bIns="60958">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a:solidFill>
                  <a:srgbClr val="FF0000"/>
                </a:solidFill>
                <a:latin typeface="Times New Roman" panose="02020603050405020304" pitchFamily="18" charset="0"/>
                <a:ea typeface="黑体" panose="02010609060101010101" pitchFamily="2" charset="-122"/>
              </a:rPr>
              <a:t>fresh</a:t>
            </a:r>
            <a:endParaRPr lang="zh-CN" altLang="en-US" sz="3200">
              <a:solidFill>
                <a:srgbClr val="FF0000"/>
              </a:solidFill>
              <a:latin typeface="Times New Roman" panose="02020603050405020304" pitchFamily="18" charset="0"/>
              <a:ea typeface="黑体" panose="02010609060101010101" pitchFamily="2" charset="-122"/>
            </a:endParaRPr>
          </a:p>
        </p:txBody>
      </p:sp>
      <p:sp>
        <p:nvSpPr>
          <p:cNvPr id="9" name="TextBox 8"/>
          <p:cNvSpPr txBox="1">
            <a:spLocks noChangeArrowheads="1"/>
          </p:cNvSpPr>
          <p:nvPr/>
        </p:nvSpPr>
        <p:spPr bwMode="auto">
          <a:xfrm>
            <a:off x="2420938" y="5475288"/>
            <a:ext cx="1387475"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21917" tIns="60958" rIns="121917" bIns="60958">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a:solidFill>
                  <a:srgbClr val="FF0000"/>
                </a:solidFill>
                <a:latin typeface="Times New Roman" panose="02020603050405020304" pitchFamily="18" charset="0"/>
                <a:ea typeface="黑体" panose="02010609060101010101" pitchFamily="2" charset="-122"/>
              </a:rPr>
              <a:t>choose</a:t>
            </a:r>
            <a:endParaRPr lang="zh-CN" altLang="en-US" sz="3200">
              <a:solidFill>
                <a:srgbClr val="FF0000"/>
              </a:solidFill>
              <a:latin typeface="Times New Roman" panose="02020603050405020304" pitchFamily="18" charset="0"/>
              <a:ea typeface="黑体" panose="02010609060101010101"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blinds(horizontal)">
                                      <p:cBhvr>
                                        <p:cTn id="13" dur="500"/>
                                        <p:tgtEl>
                                          <p:spTgt spid="8"/>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blinds(horizontal)">
                                      <p:cBhvr>
                                        <p:cTn id="1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WordArt 2"/>
          <p:cNvSpPr>
            <a:spLocks noChangeArrowheads="1" noChangeShapeType="1" noTextEdit="1"/>
          </p:cNvSpPr>
          <p:nvPr/>
        </p:nvSpPr>
        <p:spPr bwMode="auto">
          <a:xfrm>
            <a:off x="3276600" y="668338"/>
            <a:ext cx="2532063" cy="1008062"/>
          </a:xfrm>
          <a:prstGeom prst="rect">
            <a:avLst/>
          </a:prstGeom>
        </p:spPr>
        <p:txBody>
          <a:bodyPr wrap="none" fromWordArt="1">
            <a:prstTxWarp prst="textCascadeUp">
              <a:avLst>
                <a:gd name="adj" fmla="val 44444"/>
              </a:avLst>
            </a:prstTxWarp>
            <a:scene3d>
              <a:camera prst="legacyPerspectiveFront">
                <a:rot lat="20519995" lon="1080000" rev="0"/>
              </a:camera>
              <a:lightRig rig="legacyFlat3" dir="r"/>
            </a:scene3d>
            <a:sp3d extrusionH="430200" prstMaterial="legacyMatte">
              <a:extrusionClr>
                <a:srgbClr val="FF6600"/>
              </a:extrusionClr>
            </a:sp3d>
          </a:bodyPr>
          <a:lstStyle/>
          <a:p>
            <a:pPr algn="ctr"/>
            <a:r>
              <a:rPr lang="en-US" altLang="zh-CN" sz="3600" kern="10" dirty="0">
                <a:ln w="9525">
                  <a:round/>
                </a:ln>
                <a:gradFill rotWithShape="1">
                  <a:gsLst>
                    <a:gs pos="0">
                      <a:srgbClr val="FFE701"/>
                    </a:gs>
                    <a:gs pos="100000">
                      <a:srgbClr val="FE3E02"/>
                    </a:gs>
                  </a:gsLst>
                  <a:lin ang="5400000" scaled="1"/>
                </a:gradFill>
                <a:latin typeface="宋体" panose="02010600030101010101" pitchFamily="2" charset="-122"/>
                <a:ea typeface="宋体" panose="02010600030101010101" pitchFamily="2" charset="-122"/>
              </a:rPr>
              <a:t>Homework</a:t>
            </a:r>
            <a:endParaRPr lang="zh-CN" altLang="en-US" sz="3600" kern="10" dirty="0">
              <a:ln w="9525">
                <a:round/>
              </a:ln>
              <a:gradFill rotWithShape="1">
                <a:gsLst>
                  <a:gs pos="0">
                    <a:srgbClr val="FFE701"/>
                  </a:gs>
                  <a:gs pos="100000">
                    <a:srgbClr val="FE3E02"/>
                  </a:gs>
                </a:gsLst>
                <a:lin ang="5400000" scaled="1"/>
              </a:gradFill>
              <a:latin typeface="宋体" panose="02010600030101010101" pitchFamily="2" charset="-122"/>
              <a:ea typeface="宋体" panose="02010600030101010101" pitchFamily="2" charset="-122"/>
            </a:endParaRPr>
          </a:p>
        </p:txBody>
      </p:sp>
      <p:sp>
        <p:nvSpPr>
          <p:cNvPr id="29699" name="Text Box 3"/>
          <p:cNvSpPr txBox="1">
            <a:spLocks noChangeArrowheads="1"/>
          </p:cNvSpPr>
          <p:nvPr/>
        </p:nvSpPr>
        <p:spPr bwMode="auto">
          <a:xfrm>
            <a:off x="381000" y="1843088"/>
            <a:ext cx="8610600" cy="321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endParaRPr lang="zh-CN" altLang="en-US" sz="1100" b="1" dirty="0">
              <a:latin typeface="宋体" panose="02010600030101010101" pitchFamily="2" charset="-122"/>
              <a:sym typeface="宋体" panose="02010600030101010101" pitchFamily="2" charset="-122"/>
            </a:endParaRPr>
          </a:p>
          <a:p>
            <a:pPr>
              <a:lnSpc>
                <a:spcPct val="150000"/>
              </a:lnSpc>
            </a:pPr>
            <a:r>
              <a:rPr lang="en-US" altLang="zh-CN" sz="3200" dirty="0">
                <a:latin typeface="Times New Roman" panose="02020603050405020304" pitchFamily="18" charset="0"/>
                <a:ea typeface="黑体" panose="02010609060101010101" pitchFamily="2" charset="-122"/>
              </a:rPr>
              <a:t>Ask students to write their opinions with reasons about activity 2 of Self Check.</a:t>
            </a:r>
          </a:p>
          <a:p>
            <a:pPr>
              <a:lnSpc>
                <a:spcPct val="150000"/>
              </a:lnSpc>
            </a:pPr>
            <a:r>
              <a:rPr lang="en-US" altLang="zh-CN" sz="3200" dirty="0">
                <a:latin typeface="Times New Roman" panose="02020603050405020304" pitchFamily="18" charset="0"/>
                <a:ea typeface="黑体" panose="02010609060101010101" pitchFamily="2" charset="-122"/>
              </a:rPr>
              <a:t>Revise the words and target language of this unit.</a:t>
            </a:r>
          </a:p>
          <a:p>
            <a:pPr>
              <a:lnSpc>
                <a:spcPct val="150000"/>
              </a:lnSpc>
            </a:pPr>
            <a:r>
              <a:rPr lang="en-US" altLang="zh-CN" sz="3200" dirty="0">
                <a:latin typeface="Times New Roman" panose="02020603050405020304" pitchFamily="18" charset="0"/>
                <a:ea typeface="黑体" panose="02010609060101010101" pitchFamily="2" charset="-122"/>
              </a:rPr>
              <a:t>Finish off the exercises on work book.</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616325" y="646113"/>
            <a:ext cx="2098675" cy="676275"/>
          </a:xfrm>
          <a:prstGeom prst="rect">
            <a:avLst/>
          </a:prstGeom>
          <a:solidFill>
            <a:srgbClr val="669900"/>
          </a:solidFill>
        </p:spPr>
        <p:txBody>
          <a:bodyPr wrap="none" lIns="121917" tIns="60958" rIns="121917" bIns="60958">
            <a:spAutoFit/>
          </a:bodyPr>
          <a:lstStyle/>
          <a:p>
            <a:pPr defTabSz="1216660" eaLnBrk="0" hangingPunct="0">
              <a:defRPr/>
            </a:pPr>
            <a:r>
              <a:rPr lang="zh-CN" altLang="en-US" sz="3600" b="1" dirty="0">
                <a:latin typeface="+mn-ea"/>
                <a:sym typeface="+mn-ea"/>
              </a:rPr>
              <a:t>自学互研</a:t>
            </a:r>
          </a:p>
        </p:txBody>
      </p:sp>
      <p:sp>
        <p:nvSpPr>
          <p:cNvPr id="3" name="矩形 2"/>
          <p:cNvSpPr/>
          <p:nvPr/>
        </p:nvSpPr>
        <p:spPr>
          <a:xfrm>
            <a:off x="635000" y="1220788"/>
            <a:ext cx="1893888" cy="615950"/>
          </a:xfrm>
          <a:prstGeom prst="rect">
            <a:avLst/>
          </a:prstGeom>
          <a:solidFill>
            <a:srgbClr val="99CC00"/>
          </a:solidFill>
        </p:spPr>
        <p:txBody>
          <a:bodyPr wrap="none" lIns="121917" tIns="60958" rIns="121917" bIns="60958">
            <a:spAutoFit/>
          </a:bodyPr>
          <a:lstStyle/>
          <a:p>
            <a:pPr defTabSz="1216660" eaLnBrk="0" hangingPunct="0">
              <a:defRPr/>
            </a:pPr>
            <a:r>
              <a:rPr lang="zh-CN" altLang="en-US" sz="3200" b="1" dirty="0">
                <a:latin typeface="+mn-ea"/>
                <a:sym typeface="+mn-ea"/>
              </a:rPr>
              <a:t>新词自查</a:t>
            </a:r>
          </a:p>
        </p:txBody>
      </p:sp>
      <p:sp>
        <p:nvSpPr>
          <p:cNvPr id="10244" name="矩形 3"/>
          <p:cNvSpPr>
            <a:spLocks noChangeArrowheads="1"/>
          </p:cNvSpPr>
          <p:nvPr/>
        </p:nvSpPr>
        <p:spPr bwMode="auto">
          <a:xfrm>
            <a:off x="923925" y="2084388"/>
            <a:ext cx="5934075"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917" tIns="60958" rIns="121917" bIns="60958">
            <a:spAutoFit/>
          </a:bodyPr>
          <a:lstStyle/>
          <a:p>
            <a:pPr eaLnBrk="0" hangingPunct="0"/>
            <a:r>
              <a:rPr lang="zh-CN" altLang="en-US" sz="2800" dirty="0">
                <a:latin typeface="黑体" panose="02010609060101010101" pitchFamily="2" charset="-122"/>
                <a:ea typeface="黑体" panose="02010609060101010101" pitchFamily="2" charset="-122"/>
              </a:rPr>
              <a:t>根据句意及汉语提示完成句子</a:t>
            </a:r>
          </a:p>
        </p:txBody>
      </p:sp>
      <p:sp>
        <p:nvSpPr>
          <p:cNvPr id="10245" name="TextBox 4"/>
          <p:cNvSpPr txBox="1">
            <a:spLocks noChangeArrowheads="1"/>
          </p:cNvSpPr>
          <p:nvPr/>
        </p:nvSpPr>
        <p:spPr bwMode="auto">
          <a:xfrm>
            <a:off x="544513" y="2905125"/>
            <a:ext cx="8370887" cy="310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514350" indent="-514350"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2800" dirty="0">
                <a:latin typeface="Times New Roman" panose="02020603050405020304" pitchFamily="18" charset="0"/>
              </a:rPr>
              <a:t>1. Qingdao is </a:t>
            </a:r>
            <a:r>
              <a:rPr lang="en-US" altLang="zh-CN" sz="2800" dirty="0">
                <a:solidFill>
                  <a:srgbClr val="FF0000"/>
                </a:solidFill>
                <a:latin typeface="Times New Roman" panose="02020603050405020304" pitchFamily="18" charset="0"/>
              </a:rPr>
              <a:t>a good place to </a:t>
            </a:r>
            <a:r>
              <a:rPr lang="en-US" altLang="zh-CN" sz="2800" dirty="0">
                <a:latin typeface="Times New Roman" panose="02020603050405020304" pitchFamily="18" charset="0"/>
              </a:rPr>
              <a:t>(</a:t>
            </a:r>
            <a:r>
              <a:rPr lang="zh-CN" altLang="en-US" sz="2800" dirty="0">
                <a:latin typeface="Times New Roman" panose="02020603050405020304" pitchFamily="18" charset="0"/>
              </a:rPr>
              <a:t>一个</a:t>
            </a:r>
            <a:r>
              <a:rPr lang="en-US" altLang="zh-CN" sz="2800" dirty="0">
                <a:latin typeface="Times New Roman" panose="02020603050405020304" pitchFamily="18" charset="0"/>
              </a:rPr>
              <a:t>······</a:t>
            </a:r>
            <a:r>
              <a:rPr lang="zh-CN" altLang="en-US" sz="2800" dirty="0">
                <a:latin typeface="Times New Roman" panose="02020603050405020304" pitchFamily="18" charset="0"/>
              </a:rPr>
              <a:t>的好地方</a:t>
            </a:r>
            <a:r>
              <a:rPr lang="en-US" altLang="zh-CN" sz="2800" dirty="0">
                <a:latin typeface="Times New Roman" panose="02020603050405020304" pitchFamily="18" charset="0"/>
              </a:rPr>
              <a:t>) swim.</a:t>
            </a:r>
          </a:p>
          <a:p>
            <a:r>
              <a:rPr lang="en-US" altLang="zh-CN" sz="2800" dirty="0">
                <a:latin typeface="Times New Roman" panose="02020603050405020304" pitchFamily="18" charset="0"/>
              </a:rPr>
              <a:t>2. Liu Xiang is </a:t>
            </a:r>
            <a:r>
              <a:rPr lang="en-US" altLang="zh-CN" sz="2800" dirty="0">
                <a:solidFill>
                  <a:srgbClr val="FF0000"/>
                </a:solidFill>
                <a:latin typeface="Times New Roman" panose="02020603050405020304" pitchFamily="18" charset="0"/>
              </a:rPr>
              <a:t>one of </a:t>
            </a:r>
            <a:r>
              <a:rPr lang="en-US" altLang="zh-CN" sz="2800" dirty="0">
                <a:latin typeface="Times New Roman" panose="02020603050405020304" pitchFamily="18" charset="0"/>
              </a:rPr>
              <a:t>(······</a:t>
            </a:r>
            <a:r>
              <a:rPr lang="zh-CN" altLang="en-US" sz="2800" dirty="0">
                <a:latin typeface="Times New Roman" panose="02020603050405020304" pitchFamily="18" charset="0"/>
              </a:rPr>
              <a:t>之一</a:t>
            </a:r>
            <a:r>
              <a:rPr lang="en-US" altLang="zh-CN" sz="2800" dirty="0">
                <a:latin typeface="Times New Roman" panose="02020603050405020304" pitchFamily="18" charset="0"/>
              </a:rPr>
              <a:t>) the most popular sports</a:t>
            </a:r>
          </a:p>
          <a:p>
            <a:r>
              <a:rPr lang="en-US" altLang="zh-CN" sz="2800" dirty="0">
                <a:latin typeface="Times New Roman" panose="02020603050405020304" pitchFamily="18" charset="0"/>
              </a:rPr>
              <a:t>    players.</a:t>
            </a:r>
          </a:p>
          <a:p>
            <a:r>
              <a:rPr lang="en-US" altLang="zh-CN" sz="2800" dirty="0">
                <a:latin typeface="Times New Roman" panose="02020603050405020304" pitchFamily="18" charset="0"/>
              </a:rPr>
              <a:t>3. —Where are you going?</a:t>
            </a:r>
          </a:p>
          <a:p>
            <a:r>
              <a:rPr lang="en-US" altLang="zh-CN" sz="2800" dirty="0">
                <a:latin typeface="Times New Roman" panose="02020603050405020304" pitchFamily="18" charset="0"/>
              </a:rPr>
              <a:t>    —I am going to </a:t>
            </a:r>
            <a:r>
              <a:rPr lang="en-US" altLang="zh-CN" sz="2800" dirty="0">
                <a:solidFill>
                  <a:srgbClr val="FF0000"/>
                </a:solidFill>
                <a:latin typeface="Times New Roman" panose="02020603050405020304" pitchFamily="18" charset="0"/>
              </a:rPr>
              <a:t>sports center </a:t>
            </a:r>
            <a:r>
              <a:rPr lang="en-US" altLang="zh-CN" sz="2800" dirty="0">
                <a:latin typeface="Times New Roman" panose="02020603050405020304" pitchFamily="18" charset="0"/>
              </a:rPr>
              <a:t>(</a:t>
            </a:r>
            <a:r>
              <a:rPr lang="zh-CN" altLang="en-US" sz="2800" dirty="0">
                <a:latin typeface="Times New Roman" panose="02020603050405020304" pitchFamily="18" charset="0"/>
              </a:rPr>
              <a:t>运动中心</a:t>
            </a:r>
            <a:r>
              <a:rPr lang="en-US" altLang="zh-CN" sz="2800" dirty="0">
                <a:latin typeface="Times New Roman" panose="02020603050405020304" pitchFamily="18" charset="0"/>
              </a:rPr>
              <a:t>).</a:t>
            </a:r>
          </a:p>
          <a:p>
            <a:r>
              <a:rPr lang="en-US" altLang="zh-CN" sz="2800" dirty="0">
                <a:latin typeface="Times New Roman" panose="02020603050405020304" pitchFamily="18" charset="0"/>
              </a:rPr>
              <a:t>4. —Why do you like the station best?</a:t>
            </a:r>
          </a:p>
          <a:p>
            <a:r>
              <a:rPr lang="en-US" altLang="zh-CN" sz="2800" dirty="0">
                <a:latin typeface="Times New Roman" panose="02020603050405020304" pitchFamily="18" charset="0"/>
              </a:rPr>
              <a:t>    —Because it </a:t>
            </a:r>
            <a:r>
              <a:rPr lang="en-US" altLang="zh-CN" sz="2800" dirty="0">
                <a:solidFill>
                  <a:srgbClr val="FF0000"/>
                </a:solidFill>
                <a:latin typeface="Times New Roman" panose="02020603050405020304" pitchFamily="18" charset="0"/>
              </a:rPr>
              <a:t>plays popular music </a:t>
            </a:r>
            <a:r>
              <a:rPr lang="en-US" altLang="zh-CN" sz="2800" dirty="0">
                <a:latin typeface="Times New Roman" panose="02020603050405020304" pitchFamily="18" charset="0"/>
              </a:rPr>
              <a:t>(</a:t>
            </a:r>
            <a:r>
              <a:rPr lang="zh-CN" altLang="en-US" sz="2800" dirty="0">
                <a:latin typeface="Times New Roman" panose="02020603050405020304" pitchFamily="18" charset="0"/>
              </a:rPr>
              <a:t>播放流行歌曲</a:t>
            </a:r>
            <a:r>
              <a:rPr lang="en-US" altLang="zh-CN" sz="2800" dirty="0">
                <a:latin typeface="Times New Roman" panose="02020603050405020304" pitchFamily="18" charset="0"/>
              </a:rPr>
              <a:t>).</a:t>
            </a:r>
            <a:endParaRPr lang="zh-CN" altLang="en-US" sz="2800" dirty="0">
              <a:latin typeface="Times New Roman" panose="02020603050405020304" pitchFamily="18" charset="0"/>
            </a:endParaRPr>
          </a:p>
        </p:txBody>
      </p:sp>
      <p:cxnSp>
        <p:nvCxnSpPr>
          <p:cNvPr id="6" name="直接连接符 5"/>
          <p:cNvCxnSpPr/>
          <p:nvPr/>
        </p:nvCxnSpPr>
        <p:spPr>
          <a:xfrm>
            <a:off x="2590800" y="3429000"/>
            <a:ext cx="2133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a:off x="2895600" y="3886200"/>
            <a:ext cx="9144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a:off x="3276600" y="5181600"/>
            <a:ext cx="18288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a:off x="2895600" y="6019800"/>
            <a:ext cx="2895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减号 14"/>
          <p:cNvSpPr/>
          <p:nvPr/>
        </p:nvSpPr>
        <p:spPr bwMode="auto">
          <a:xfrm>
            <a:off x="2209800" y="2362200"/>
            <a:ext cx="3048000" cy="1676400"/>
          </a:xfrm>
          <a:prstGeom prst="mathMinus">
            <a:avLst/>
          </a:prstGeom>
          <a:solidFill>
            <a:schemeClr val="bg1"/>
          </a:solidFill>
          <a:ln w="9525" cap="flat" cmpd="sng" algn="ctr">
            <a:solidFill>
              <a:schemeClr val="bg1"/>
            </a:solidFill>
            <a:prstDash val="solid"/>
            <a:round/>
            <a:headEnd type="none" w="med" len="med"/>
            <a:tailEnd type="none" w="med" len="med"/>
          </a:ln>
          <a:effectLst/>
        </p:spPr>
        <p:txBody>
          <a:bodyPr wrap="none" anchor="ctr"/>
          <a:lstStyle/>
          <a:p>
            <a:pPr algn="ctr">
              <a:defRPr/>
            </a:pPr>
            <a:endParaRPr kumimoji="1" lang="zh-CN" altLang="en-US" sz="2400">
              <a:latin typeface="Times New Roman" panose="02020603050405020304" pitchFamily="18" charset="0"/>
            </a:endParaRPr>
          </a:p>
        </p:txBody>
      </p:sp>
      <p:sp>
        <p:nvSpPr>
          <p:cNvPr id="17" name="减号 16"/>
          <p:cNvSpPr/>
          <p:nvPr/>
        </p:nvSpPr>
        <p:spPr bwMode="auto">
          <a:xfrm>
            <a:off x="2590800" y="2819400"/>
            <a:ext cx="1447800" cy="1676400"/>
          </a:xfrm>
          <a:prstGeom prst="mathMinus">
            <a:avLst/>
          </a:prstGeom>
          <a:solidFill>
            <a:schemeClr val="bg1"/>
          </a:solidFill>
          <a:ln w="9525" cap="flat" cmpd="sng" algn="ctr">
            <a:solidFill>
              <a:schemeClr val="bg1"/>
            </a:solidFill>
            <a:prstDash val="solid"/>
            <a:round/>
            <a:headEnd type="none" w="med" len="med"/>
            <a:tailEnd type="none" w="med" len="med"/>
          </a:ln>
          <a:effectLst/>
        </p:spPr>
        <p:txBody>
          <a:bodyPr wrap="none" anchor="ctr"/>
          <a:lstStyle/>
          <a:p>
            <a:pPr algn="ctr">
              <a:defRPr/>
            </a:pPr>
            <a:endParaRPr kumimoji="1" lang="zh-CN" altLang="en-US" sz="2400">
              <a:latin typeface="Times New Roman" panose="02020603050405020304" pitchFamily="18" charset="0"/>
            </a:endParaRPr>
          </a:p>
        </p:txBody>
      </p:sp>
      <p:sp>
        <p:nvSpPr>
          <p:cNvPr id="18" name="减号 17"/>
          <p:cNvSpPr/>
          <p:nvPr/>
        </p:nvSpPr>
        <p:spPr bwMode="auto">
          <a:xfrm>
            <a:off x="2971800" y="4114800"/>
            <a:ext cx="2514600" cy="1676400"/>
          </a:xfrm>
          <a:prstGeom prst="mathMinus">
            <a:avLst/>
          </a:prstGeom>
          <a:solidFill>
            <a:schemeClr val="bg1"/>
          </a:solidFill>
          <a:ln w="9525" cap="flat" cmpd="sng" algn="ctr">
            <a:solidFill>
              <a:schemeClr val="bg1"/>
            </a:solidFill>
            <a:prstDash val="solid"/>
            <a:round/>
            <a:headEnd type="none" w="med" len="med"/>
            <a:tailEnd type="none" w="med" len="med"/>
          </a:ln>
          <a:effectLst/>
        </p:spPr>
        <p:txBody>
          <a:bodyPr wrap="none" anchor="ctr"/>
          <a:lstStyle/>
          <a:p>
            <a:pPr algn="ctr">
              <a:defRPr/>
            </a:pPr>
            <a:endParaRPr kumimoji="1" lang="zh-CN" altLang="en-US" sz="2400">
              <a:latin typeface="Times New Roman" panose="02020603050405020304" pitchFamily="18" charset="0"/>
            </a:endParaRPr>
          </a:p>
        </p:txBody>
      </p:sp>
      <p:sp>
        <p:nvSpPr>
          <p:cNvPr id="19" name="减号 18"/>
          <p:cNvSpPr/>
          <p:nvPr/>
        </p:nvSpPr>
        <p:spPr bwMode="auto">
          <a:xfrm>
            <a:off x="2362200" y="4953000"/>
            <a:ext cx="3962400" cy="1676400"/>
          </a:xfrm>
          <a:prstGeom prst="mathMinus">
            <a:avLst/>
          </a:prstGeom>
          <a:solidFill>
            <a:schemeClr val="bg1"/>
          </a:solidFill>
          <a:ln w="9525" cap="flat" cmpd="sng" algn="ctr">
            <a:solidFill>
              <a:schemeClr val="bg1"/>
            </a:solidFill>
            <a:prstDash val="solid"/>
            <a:round/>
            <a:headEnd type="none" w="med" len="med"/>
            <a:tailEnd type="none" w="med" len="med"/>
          </a:ln>
          <a:effectLst/>
        </p:spPr>
        <p:txBody>
          <a:bodyPr wrap="none" anchor="ctr"/>
          <a:lstStyle/>
          <a:p>
            <a:pPr algn="ctr">
              <a:defRPr/>
            </a:pPr>
            <a:endParaRPr kumimoji="1" lang="zh-CN" altLang="en-US" sz="2400">
              <a:latin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nodeType="clickEffect">
                                  <p:stCondLst>
                                    <p:cond delay="0"/>
                                  </p:stCondLst>
                                  <p:childTnLst>
                                    <p:animEffect transition="out" filter="blinds(horizontal)">
                                      <p:cBhvr>
                                        <p:cTn id="6" dur="500"/>
                                        <p:tgtEl>
                                          <p:spTgt spid="15"/>
                                        </p:tgtEl>
                                      </p:cBhvr>
                                    </p:animEffect>
                                    <p:set>
                                      <p:cBhvr>
                                        <p:cTn id="7" dur="1" fill="hold">
                                          <p:stCondLst>
                                            <p:cond delay="499"/>
                                          </p:stCondLst>
                                        </p:cTn>
                                        <p:tgtEl>
                                          <p:spTgt spid="1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3" presetClass="exit" presetSubtype="10" fill="hold" nodeType="clickEffect">
                                  <p:stCondLst>
                                    <p:cond delay="0"/>
                                  </p:stCondLst>
                                  <p:childTnLst>
                                    <p:animEffect transition="out" filter="blinds(horizontal)">
                                      <p:cBhvr>
                                        <p:cTn id="11" dur="500"/>
                                        <p:tgtEl>
                                          <p:spTgt spid="17"/>
                                        </p:tgtEl>
                                      </p:cBhvr>
                                    </p:animEffect>
                                    <p:set>
                                      <p:cBhvr>
                                        <p:cTn id="12" dur="1" fill="hold">
                                          <p:stCondLst>
                                            <p:cond delay="499"/>
                                          </p:stCondLst>
                                        </p:cTn>
                                        <p:tgtEl>
                                          <p:spTgt spid="17"/>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3" presetClass="exit" presetSubtype="10" fill="hold" nodeType="clickEffect">
                                  <p:stCondLst>
                                    <p:cond delay="0"/>
                                  </p:stCondLst>
                                  <p:childTnLst>
                                    <p:animEffect transition="out" filter="blinds(horizontal)">
                                      <p:cBhvr>
                                        <p:cTn id="16" dur="500"/>
                                        <p:tgtEl>
                                          <p:spTgt spid="18"/>
                                        </p:tgtEl>
                                      </p:cBhvr>
                                    </p:animEffect>
                                    <p:set>
                                      <p:cBhvr>
                                        <p:cTn id="17" dur="1" fill="hold">
                                          <p:stCondLst>
                                            <p:cond delay="499"/>
                                          </p:stCondLst>
                                        </p:cTn>
                                        <p:tgtEl>
                                          <p:spTgt spid="18"/>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3" presetClass="exit" presetSubtype="10" fill="hold" nodeType="clickEffect">
                                  <p:stCondLst>
                                    <p:cond delay="0"/>
                                  </p:stCondLst>
                                  <p:childTnLst>
                                    <p:animEffect transition="out" filter="blinds(horizontal)">
                                      <p:cBhvr>
                                        <p:cTn id="21" dur="500"/>
                                        <p:tgtEl>
                                          <p:spTgt spid="19"/>
                                        </p:tgtEl>
                                      </p:cBhvr>
                                    </p:animEffect>
                                    <p:set>
                                      <p:cBhvr>
                                        <p:cTn id="22" dur="1" fill="hold">
                                          <p:stCondLst>
                                            <p:cond delay="499"/>
                                          </p:stCondLst>
                                        </p:cTn>
                                        <p:tgtEl>
                                          <p:spTgt spid="1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2" cstate="email"/>
          <a:stretch>
            <a:fillRect/>
          </a:stretch>
        </p:blipFill>
        <p:spPr>
          <a:xfrm>
            <a:off x="685901" y="2041180"/>
            <a:ext cx="3428910" cy="2388808"/>
          </a:xfrm>
          <a:prstGeom prst="round2DiagRect">
            <a:avLst>
              <a:gd name="adj1" fmla="val 16667"/>
              <a:gd name="adj2" fmla="val 0"/>
            </a:avLst>
          </a:prstGeom>
          <a:ln w="88900" cap="sq">
            <a:solidFill>
              <a:srgbClr val="FFFFFF"/>
            </a:solidFill>
            <a:miter lim="800000"/>
            <a:headEnd/>
            <a:tailEnd/>
          </a:ln>
          <a:effectLst>
            <a:outerShdw blurRad="254000" algn="tl" rotWithShape="0">
              <a:srgbClr val="000000">
                <a:alpha val="43000"/>
              </a:srgbClr>
            </a:outerShdw>
          </a:effectLst>
        </p:spPr>
      </p:pic>
      <p:sp>
        <p:nvSpPr>
          <p:cNvPr id="11267" name="圆角矩形 29"/>
          <p:cNvSpPr>
            <a:spLocks noChangeArrowheads="1"/>
          </p:cNvSpPr>
          <p:nvPr/>
        </p:nvSpPr>
        <p:spPr bwMode="auto">
          <a:xfrm>
            <a:off x="1295400" y="4495800"/>
            <a:ext cx="2209800" cy="685800"/>
          </a:xfrm>
          <a:prstGeom prst="roundRect">
            <a:avLst>
              <a:gd name="adj" fmla="val 16667"/>
            </a:avLst>
          </a:prstGeom>
          <a:solidFill>
            <a:srgbClr val="A7D559"/>
          </a:solidFill>
          <a:ln>
            <a:noFill/>
          </a:ln>
          <a:extLst>
            <a:ext uri="{91240B29-F687-4F45-9708-019B960494DF}">
              <a14:hiddenLine xmlns:a14="http://schemas.microsoft.com/office/drawing/2010/main" w="9525">
                <a:solidFill>
                  <a:srgbClr val="000000"/>
                </a:solidFill>
                <a:round/>
              </a14:hiddenLine>
            </a:ext>
          </a:extLst>
        </p:spPr>
        <p:txBody>
          <a:bodyPr wrap="none" anchor="ctr"/>
          <a:lstStyle/>
          <a:p>
            <a:pPr algn="ctr">
              <a:spcBef>
                <a:spcPct val="50000"/>
              </a:spcBef>
            </a:pPr>
            <a:r>
              <a:rPr lang="en-US" altLang="zh-CN" sz="2800" b="1">
                <a:latin typeface="Times New Roman" panose="02020603050405020304" pitchFamily="18" charset="0"/>
              </a:rPr>
              <a:t>creative</a:t>
            </a:r>
          </a:p>
        </p:txBody>
      </p:sp>
      <p:pic>
        <p:nvPicPr>
          <p:cNvPr id="8" name="Picture 2"/>
          <p:cNvPicPr>
            <a:picLocks noChangeAspect="1" noChangeArrowheads="1"/>
          </p:cNvPicPr>
          <p:nvPr/>
        </p:nvPicPr>
        <p:blipFill rotWithShape="1">
          <a:blip r:embed="rId3" cstate="email"/>
          <a:srcRect/>
          <a:stretch>
            <a:fillRect/>
          </a:stretch>
        </p:blipFill>
        <p:spPr bwMode="auto">
          <a:xfrm>
            <a:off x="5017175" y="3359581"/>
            <a:ext cx="3293716" cy="2289110"/>
          </a:xfrm>
          <a:prstGeom prst="round2DiagRect">
            <a:avLst>
              <a:gd name="adj1" fmla="val 16667"/>
              <a:gd name="adj2" fmla="val 0"/>
            </a:avLst>
          </a:prstGeom>
          <a:ln w="88900" cap="sq">
            <a:solidFill>
              <a:srgbClr val="FFFFFF"/>
            </a:solidFill>
            <a:miter lim="800000"/>
            <a:headEnd/>
            <a:tailEnd/>
          </a:ln>
          <a:effectLst>
            <a:outerShdw blurRad="254000" algn="tl" rotWithShape="0">
              <a:srgbClr val="000000">
                <a:alpha val="43000"/>
              </a:srgbClr>
            </a:outerShdw>
          </a:effectLst>
        </p:spPr>
      </p:pic>
      <p:sp>
        <p:nvSpPr>
          <p:cNvPr id="11269" name="圆角矩形 29"/>
          <p:cNvSpPr>
            <a:spLocks noChangeArrowheads="1"/>
          </p:cNvSpPr>
          <p:nvPr/>
        </p:nvSpPr>
        <p:spPr bwMode="auto">
          <a:xfrm>
            <a:off x="5770563" y="5670550"/>
            <a:ext cx="2022475" cy="685800"/>
          </a:xfrm>
          <a:prstGeom prst="roundRect">
            <a:avLst>
              <a:gd name="adj" fmla="val 16667"/>
            </a:avLst>
          </a:prstGeom>
          <a:solidFill>
            <a:srgbClr val="A7D559"/>
          </a:solidFill>
          <a:ln>
            <a:noFill/>
          </a:ln>
          <a:extLst>
            <a:ext uri="{91240B29-F687-4F45-9708-019B960494DF}">
              <a14:hiddenLine xmlns:a14="http://schemas.microsoft.com/office/drawing/2010/main" w="9525">
                <a:solidFill>
                  <a:srgbClr val="000000"/>
                </a:solidFill>
                <a:round/>
              </a14:hiddenLine>
            </a:ext>
          </a:extLst>
        </p:spPr>
        <p:txBody>
          <a:bodyPr wrap="none" anchor="ctr"/>
          <a:lstStyle/>
          <a:p>
            <a:pPr algn="ctr">
              <a:spcBef>
                <a:spcPct val="50000"/>
              </a:spcBef>
            </a:pPr>
            <a:r>
              <a:rPr lang="en-US" altLang="zh-CN" sz="2800" b="1">
                <a:latin typeface="Times New Roman" panose="02020603050405020304" pitchFamily="18" charset="0"/>
              </a:rPr>
              <a:t>crowded</a:t>
            </a:r>
          </a:p>
        </p:txBody>
      </p:sp>
      <p:sp>
        <p:nvSpPr>
          <p:cNvPr id="7" name="矩形 6"/>
          <p:cNvSpPr/>
          <p:nvPr/>
        </p:nvSpPr>
        <p:spPr>
          <a:xfrm>
            <a:off x="609600" y="685800"/>
            <a:ext cx="1831975" cy="584200"/>
          </a:xfrm>
          <a:prstGeom prst="rect">
            <a:avLst/>
          </a:prstGeom>
          <a:solidFill>
            <a:srgbClr val="A7D559"/>
          </a:solidFill>
        </p:spPr>
        <p:txBody>
          <a:bodyPr wrap="none">
            <a:spAutoFit/>
          </a:bodyPr>
          <a:lstStyle/>
          <a:p>
            <a:pPr defTabSz="912495" eaLnBrk="0" hangingPunct="0">
              <a:defRPr/>
            </a:pPr>
            <a:r>
              <a:rPr lang="zh-CN" altLang="en-US" sz="3200" b="1" dirty="0">
                <a:latin typeface="+mn-ea"/>
                <a:sym typeface="+mn-ea"/>
              </a:rPr>
              <a:t>情景导入</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2" cstate="email"/>
          <a:srcRect/>
          <a:stretch>
            <a:fillRect/>
          </a:stretch>
        </p:blipFill>
        <p:spPr>
          <a:xfrm>
            <a:off x="609704" y="1626732"/>
            <a:ext cx="2209742" cy="1817968"/>
          </a:xfrm>
          <a:prstGeom prst="round2DiagRect">
            <a:avLst>
              <a:gd name="adj1" fmla="val 16667"/>
              <a:gd name="adj2" fmla="val 0"/>
            </a:avLst>
          </a:prstGeom>
          <a:ln w="88900" cap="sq">
            <a:solidFill>
              <a:srgbClr val="FFFFFF"/>
            </a:solidFill>
            <a:miter lim="800000"/>
            <a:headEnd/>
            <a:tailEnd/>
          </a:ln>
          <a:effectLst>
            <a:outerShdw blurRad="254000" algn="tl" rotWithShape="0">
              <a:srgbClr val="000000">
                <a:alpha val="43000"/>
              </a:srgbClr>
            </a:outerShdw>
          </a:effectLst>
        </p:spPr>
      </p:pic>
      <p:sp>
        <p:nvSpPr>
          <p:cNvPr id="12291" name="圆角矩形 29"/>
          <p:cNvSpPr>
            <a:spLocks noChangeArrowheads="1"/>
          </p:cNvSpPr>
          <p:nvPr/>
        </p:nvSpPr>
        <p:spPr bwMode="auto">
          <a:xfrm>
            <a:off x="914400" y="3449638"/>
            <a:ext cx="1447800" cy="741362"/>
          </a:xfrm>
          <a:prstGeom prst="roundRect">
            <a:avLst>
              <a:gd name="adj" fmla="val 16667"/>
            </a:avLst>
          </a:prstGeom>
          <a:solidFill>
            <a:srgbClr val="A7D559"/>
          </a:solidFill>
          <a:ln>
            <a:noFill/>
          </a:ln>
          <a:extLst>
            <a:ext uri="{91240B29-F687-4F45-9708-019B960494DF}">
              <a14:hiddenLine xmlns:a14="http://schemas.microsoft.com/office/drawing/2010/main" w="9525">
                <a:solidFill>
                  <a:srgbClr val="000000"/>
                </a:solidFill>
                <a:round/>
              </a14:hiddenLine>
            </a:ext>
          </a:extLst>
        </p:spPr>
        <p:txBody>
          <a:bodyPr wrap="none" anchor="ctr"/>
          <a:lstStyle/>
          <a:p>
            <a:pPr algn="ctr">
              <a:spcBef>
                <a:spcPct val="50000"/>
              </a:spcBef>
            </a:pPr>
            <a:r>
              <a:rPr lang="en-US" altLang="zh-CN" sz="2800" b="1">
                <a:latin typeface="Times New Roman" panose="02020603050405020304" pitchFamily="18" charset="0"/>
              </a:rPr>
              <a:t>good</a:t>
            </a:r>
          </a:p>
        </p:txBody>
      </p:sp>
      <p:pic>
        <p:nvPicPr>
          <p:cNvPr id="3" name="图片 2"/>
          <p:cNvPicPr>
            <a:picLocks noChangeAspect="1"/>
          </p:cNvPicPr>
          <p:nvPr/>
        </p:nvPicPr>
        <p:blipFill rotWithShape="1">
          <a:blip r:embed="rId3" cstate="email"/>
          <a:srcRect/>
          <a:stretch>
            <a:fillRect/>
          </a:stretch>
        </p:blipFill>
        <p:spPr>
          <a:xfrm>
            <a:off x="3657623" y="2572060"/>
            <a:ext cx="2285940" cy="1713880"/>
          </a:xfrm>
          <a:prstGeom prst="round2DiagRect">
            <a:avLst>
              <a:gd name="adj1" fmla="val 16667"/>
              <a:gd name="adj2" fmla="val 0"/>
            </a:avLst>
          </a:prstGeom>
          <a:ln w="88900" cap="sq">
            <a:solidFill>
              <a:srgbClr val="FFFFFF"/>
            </a:solidFill>
            <a:miter lim="800000"/>
            <a:headEnd/>
            <a:tailEnd/>
          </a:ln>
          <a:effectLst>
            <a:outerShdw blurRad="254000" algn="tl" rotWithShape="0">
              <a:srgbClr val="000000">
                <a:alpha val="43000"/>
              </a:srgbClr>
            </a:outerShdw>
          </a:effectLst>
        </p:spPr>
      </p:pic>
      <p:sp>
        <p:nvSpPr>
          <p:cNvPr id="12293" name="圆角矩形 29"/>
          <p:cNvSpPr>
            <a:spLocks noChangeArrowheads="1"/>
          </p:cNvSpPr>
          <p:nvPr/>
        </p:nvSpPr>
        <p:spPr bwMode="auto">
          <a:xfrm>
            <a:off x="4216400" y="4227513"/>
            <a:ext cx="1168400" cy="650875"/>
          </a:xfrm>
          <a:prstGeom prst="roundRect">
            <a:avLst>
              <a:gd name="adj" fmla="val 16667"/>
            </a:avLst>
          </a:prstGeom>
          <a:solidFill>
            <a:srgbClr val="A7D559"/>
          </a:solidFill>
          <a:ln>
            <a:noFill/>
          </a:ln>
          <a:extLst>
            <a:ext uri="{91240B29-F687-4F45-9708-019B960494DF}">
              <a14:hiddenLine xmlns:a14="http://schemas.microsoft.com/office/drawing/2010/main" w="9525">
                <a:solidFill>
                  <a:srgbClr val="000000"/>
                </a:solidFill>
                <a:round/>
              </a14:hiddenLine>
            </a:ext>
          </a:extLst>
        </p:spPr>
        <p:txBody>
          <a:bodyPr wrap="none" anchor="ctr"/>
          <a:lstStyle/>
          <a:p>
            <a:pPr algn="ctr">
              <a:spcBef>
                <a:spcPct val="50000"/>
              </a:spcBef>
            </a:pPr>
            <a:r>
              <a:rPr lang="en-US" altLang="zh-CN" sz="2800" b="1">
                <a:latin typeface="Times New Roman" panose="02020603050405020304" pitchFamily="18" charset="0"/>
              </a:rPr>
              <a:t>fast</a:t>
            </a:r>
          </a:p>
        </p:txBody>
      </p:sp>
      <p:pic>
        <p:nvPicPr>
          <p:cNvPr id="5" name="图片 4"/>
          <p:cNvPicPr>
            <a:picLocks noChangeAspect="1"/>
          </p:cNvPicPr>
          <p:nvPr/>
        </p:nvPicPr>
        <p:blipFill>
          <a:blip r:embed="rId4" cstate="email"/>
          <a:stretch>
            <a:fillRect/>
          </a:stretch>
        </p:blipFill>
        <p:spPr>
          <a:xfrm>
            <a:off x="6648394" y="3736331"/>
            <a:ext cx="2095446" cy="1441990"/>
          </a:xfrm>
          <a:prstGeom prst="round2DiagRect">
            <a:avLst>
              <a:gd name="adj1" fmla="val 16667"/>
              <a:gd name="adj2" fmla="val 0"/>
            </a:avLst>
          </a:prstGeom>
          <a:ln w="88900" cap="sq">
            <a:solidFill>
              <a:srgbClr val="FFFFFF"/>
            </a:solidFill>
            <a:miter lim="800000"/>
            <a:headEnd/>
            <a:tailEnd/>
          </a:ln>
          <a:effectLst>
            <a:outerShdw blurRad="254000" algn="tl" rotWithShape="0">
              <a:srgbClr val="000000">
                <a:alpha val="43000"/>
              </a:srgbClr>
            </a:outerShdw>
          </a:effectLst>
        </p:spPr>
      </p:pic>
      <p:sp>
        <p:nvSpPr>
          <p:cNvPr id="12295" name="圆角矩形 29"/>
          <p:cNvSpPr>
            <a:spLocks noChangeArrowheads="1"/>
          </p:cNvSpPr>
          <p:nvPr/>
        </p:nvSpPr>
        <p:spPr bwMode="auto">
          <a:xfrm>
            <a:off x="7159625" y="5199063"/>
            <a:ext cx="1225550" cy="650875"/>
          </a:xfrm>
          <a:prstGeom prst="roundRect">
            <a:avLst>
              <a:gd name="adj" fmla="val 16667"/>
            </a:avLst>
          </a:prstGeom>
          <a:solidFill>
            <a:srgbClr val="A7D559"/>
          </a:solidFill>
          <a:ln>
            <a:noFill/>
          </a:ln>
          <a:extLst>
            <a:ext uri="{91240B29-F687-4F45-9708-019B960494DF}">
              <a14:hiddenLine xmlns:a14="http://schemas.microsoft.com/office/drawing/2010/main" w="9525">
                <a:solidFill>
                  <a:srgbClr val="000000"/>
                </a:solidFill>
                <a:round/>
              </a14:hiddenLine>
            </a:ext>
          </a:extLst>
        </p:spPr>
        <p:txBody>
          <a:bodyPr wrap="none" anchor="ctr"/>
          <a:lstStyle/>
          <a:p>
            <a:pPr algn="ctr">
              <a:spcBef>
                <a:spcPct val="50000"/>
              </a:spcBef>
            </a:pPr>
            <a:r>
              <a:rPr lang="en-US" altLang="zh-CN" sz="2800" b="1">
                <a:latin typeface="Times New Roman" panose="02020603050405020304" pitchFamily="18" charset="0"/>
              </a:rPr>
              <a:t>quietly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txBox="1"/>
          <p:nvPr/>
        </p:nvSpPr>
        <p:spPr bwMode="auto">
          <a:xfrm>
            <a:off x="533400" y="685800"/>
            <a:ext cx="8610600" cy="584200"/>
          </a:xfrm>
          <a:prstGeom prst="rect">
            <a:avLst/>
          </a:prstGeom>
          <a:noFill/>
          <a:ln>
            <a:noFill/>
          </a:ln>
        </p:spPr>
        <p:txBody>
          <a:bodyPr/>
          <a:lstStyle>
            <a:lvl1pPr marL="342900" indent="-342900" algn="l" rtl="0" eaLnBrk="1" fontAlgn="base" hangingPunct="1">
              <a:spcBef>
                <a:spcPct val="20000"/>
              </a:spcBef>
              <a:spcAft>
                <a:spcPct val="0"/>
              </a:spcAft>
              <a:buChar char="•"/>
              <a:defRPr kumimoji="1" sz="3200">
                <a:solidFill>
                  <a:schemeClr val="tx1"/>
                </a:solidFill>
                <a:latin typeface="黑体" panose="02010609060101010101" pitchFamily="2" charset="-122"/>
                <a:ea typeface="黑体" panose="02010609060101010101" pitchFamily="2" charset="-122"/>
                <a:cs typeface="+mn-cs"/>
              </a:defRPr>
            </a:lvl1pPr>
            <a:lvl2pPr marL="742950" indent="-285750" algn="l" rtl="0" eaLnBrk="1" fontAlgn="base" hangingPunct="1">
              <a:spcBef>
                <a:spcPct val="20000"/>
              </a:spcBef>
              <a:spcAft>
                <a:spcPct val="0"/>
              </a:spcAft>
              <a:buChar char="–"/>
              <a:defRPr kumimoji="1" sz="3200">
                <a:solidFill>
                  <a:schemeClr val="tx1"/>
                </a:solidFill>
                <a:latin typeface="黑体" panose="02010609060101010101" pitchFamily="2" charset="-122"/>
                <a:ea typeface="黑体" panose="02010609060101010101" pitchFamily="2" charset="-122"/>
              </a:defRPr>
            </a:lvl2pPr>
            <a:lvl3pPr marL="1143000" indent="-228600" algn="l" rtl="0" eaLnBrk="1" fontAlgn="base" hangingPunct="1">
              <a:spcBef>
                <a:spcPct val="20000"/>
              </a:spcBef>
              <a:spcAft>
                <a:spcPct val="0"/>
              </a:spcAft>
              <a:buChar char="•"/>
              <a:defRPr kumimoji="1" sz="3200">
                <a:solidFill>
                  <a:schemeClr val="tx1"/>
                </a:solidFill>
                <a:latin typeface="黑体" panose="02010609060101010101" pitchFamily="2" charset="-122"/>
                <a:ea typeface="黑体" panose="02010609060101010101" pitchFamily="2" charset="-122"/>
              </a:defRPr>
            </a:lvl3pPr>
            <a:lvl4pPr marL="1600200" indent="-228600" algn="l" rtl="0" eaLnBrk="1" fontAlgn="base" hangingPunct="1">
              <a:spcBef>
                <a:spcPct val="20000"/>
              </a:spcBef>
              <a:spcAft>
                <a:spcPct val="0"/>
              </a:spcAft>
              <a:buChar char="–"/>
              <a:defRPr kumimoji="1" sz="3200">
                <a:solidFill>
                  <a:schemeClr val="tx1"/>
                </a:solidFill>
                <a:latin typeface="黑体" panose="02010609060101010101" pitchFamily="2" charset="-122"/>
                <a:ea typeface="黑体" panose="02010609060101010101" pitchFamily="2" charset="-122"/>
              </a:defRPr>
            </a:lvl4pPr>
            <a:lvl5pPr marL="2057400" indent="-228600" algn="l" rtl="0" eaLnBrk="1" fontAlgn="base" hangingPunct="1">
              <a:spcBef>
                <a:spcPct val="20000"/>
              </a:spcBef>
              <a:spcAft>
                <a:spcPct val="0"/>
              </a:spcAft>
              <a:buChar char="»"/>
              <a:defRPr kumimoji="1" sz="3200">
                <a:solidFill>
                  <a:schemeClr val="tx1"/>
                </a:solidFill>
                <a:latin typeface="黑体" panose="02010609060101010101" pitchFamily="2" charset="-122"/>
                <a:ea typeface="黑体" panose="02010609060101010101" pitchFamily="2" charset="-122"/>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FontTx/>
              <a:buNone/>
              <a:defRPr/>
            </a:pPr>
            <a:r>
              <a:rPr lang="en-US" altLang="zh-CN" sz="2800" b="1" kern="0" dirty="0">
                <a:latin typeface="+mn-lt"/>
                <a:cs typeface="Calibri" panose="020F0502020204030204" pitchFamily="34" charset="0"/>
                <a:sym typeface="+mn-ea"/>
              </a:rPr>
              <a:t>3a ……Fill in the blanks with the correct……</a:t>
            </a:r>
            <a:endParaRPr lang="zh-CN" altLang="en-US" sz="2800" b="1" kern="0" dirty="0">
              <a:latin typeface="+mn-lt"/>
              <a:cs typeface="Calibri" panose="020F0502020204030204" pitchFamily="34" charset="0"/>
              <a:sym typeface="+mn-ea"/>
            </a:endParaRPr>
          </a:p>
        </p:txBody>
      </p:sp>
      <p:sp>
        <p:nvSpPr>
          <p:cNvPr id="18" name="双波形 17"/>
          <p:cNvSpPr/>
          <p:nvPr/>
        </p:nvSpPr>
        <p:spPr>
          <a:xfrm>
            <a:off x="1295400" y="1219200"/>
            <a:ext cx="6362700" cy="838200"/>
          </a:xfrm>
          <a:prstGeom prst="doubleWave">
            <a:avLst>
              <a:gd name="adj1" fmla="val 6250"/>
              <a:gd name="adj2" fmla="val 155"/>
            </a:avLst>
          </a:prstGeom>
          <a:solidFill>
            <a:schemeClr val="accent5">
              <a:lumMod val="60000"/>
              <a:lumOff val="40000"/>
            </a:schemeClr>
          </a:solidFill>
        </p:spPr>
        <p:style>
          <a:lnRef idx="0">
            <a:schemeClr val="accent3"/>
          </a:lnRef>
          <a:fillRef idx="3">
            <a:schemeClr val="accent3"/>
          </a:fillRef>
          <a:effectRef idx="3">
            <a:schemeClr val="accent3"/>
          </a:effectRef>
          <a:fontRef idx="minor">
            <a:schemeClr val="lt1"/>
          </a:fontRef>
        </p:style>
        <p:txBody>
          <a:bodyPr/>
          <a:lstStyle/>
          <a:p>
            <a:pPr eaLnBrk="0" hangingPunct="0">
              <a:defRPr/>
            </a:pPr>
            <a:r>
              <a:rPr lang="en-US" sz="2400" dirty="0">
                <a:solidFill>
                  <a:schemeClr val="tx1"/>
                </a:solidFill>
                <a:cs typeface="Times New Roman" panose="02020603050405020304" pitchFamily="18" charset="0"/>
                <a:sym typeface="+mn-ea"/>
              </a:rPr>
              <a:t>crowded  </a:t>
            </a:r>
            <a:r>
              <a:rPr lang="en-US" sz="2400" dirty="0" smtClean="0">
                <a:solidFill>
                  <a:schemeClr val="tx1"/>
                </a:solidFill>
                <a:cs typeface="Times New Roman" panose="02020603050405020304" pitchFamily="18" charset="0"/>
                <a:sym typeface="+mn-ea"/>
              </a:rPr>
              <a:t>creative  good  fast  quietly</a:t>
            </a:r>
            <a:endParaRPr lang="zh-CN" altLang="en-US" sz="2400" dirty="0">
              <a:solidFill>
                <a:schemeClr val="tx1"/>
              </a:solidFill>
              <a:cs typeface="Times New Roman" panose="02020603050405020304" pitchFamily="18" charset="0"/>
              <a:sym typeface="+mn-ea"/>
            </a:endParaRPr>
          </a:p>
          <a:p>
            <a:pPr eaLnBrk="0" hangingPunct="0">
              <a:defRPr/>
            </a:pPr>
            <a:endParaRPr lang="zh-CN" altLang="en-US" sz="1400" dirty="0">
              <a:solidFill>
                <a:schemeClr val="tx1"/>
              </a:solidFill>
              <a:sym typeface="+mn-ea"/>
            </a:endParaRPr>
          </a:p>
        </p:txBody>
      </p:sp>
      <p:sp>
        <p:nvSpPr>
          <p:cNvPr id="19" name="TextBox 5"/>
          <p:cNvSpPr txBox="1">
            <a:spLocks noChangeArrowheads="1"/>
          </p:cNvSpPr>
          <p:nvPr/>
        </p:nvSpPr>
        <p:spPr bwMode="auto">
          <a:xfrm>
            <a:off x="457200" y="2082800"/>
            <a:ext cx="8534400" cy="4494213"/>
          </a:xfrm>
          <a:prstGeom prst="rect">
            <a:avLst/>
          </a:prstGeom>
          <a:noFill/>
          <a:ln>
            <a:noFill/>
          </a:ln>
        </p:spPr>
        <p:txBody>
          <a:bodyPr>
            <a:spAutoFit/>
          </a:bodyPr>
          <a:lstStyle>
            <a:lvl1pPr eaLnBrk="0" hangingPunct="0">
              <a:defRPr u="sng">
                <a:solidFill>
                  <a:schemeClr val="tx1"/>
                </a:solidFill>
                <a:latin typeface="Arial" panose="020B0604020202020204" pitchFamily="34" charset="0"/>
                <a:ea typeface="宋体" panose="02010600030101010101" pitchFamily="2" charset="-122"/>
              </a:defRPr>
            </a:lvl1pPr>
            <a:lvl2pPr marL="742950" indent="-285750" eaLnBrk="0" hangingPunct="0">
              <a:defRPr u="sng">
                <a:solidFill>
                  <a:schemeClr val="tx1"/>
                </a:solidFill>
                <a:latin typeface="Arial" panose="020B0604020202020204" pitchFamily="34" charset="0"/>
                <a:ea typeface="宋体" panose="02010600030101010101" pitchFamily="2" charset="-122"/>
              </a:defRPr>
            </a:lvl2pPr>
            <a:lvl3pPr marL="1143000" indent="-228600" eaLnBrk="0" hangingPunct="0">
              <a:defRPr u="sng">
                <a:solidFill>
                  <a:schemeClr val="tx1"/>
                </a:solidFill>
                <a:latin typeface="Arial" panose="020B0604020202020204" pitchFamily="34" charset="0"/>
                <a:ea typeface="宋体" panose="02010600030101010101" pitchFamily="2" charset="-122"/>
              </a:defRPr>
            </a:lvl3pPr>
            <a:lvl4pPr marL="1600200" indent="-228600" eaLnBrk="0" hangingPunct="0">
              <a:defRPr u="sng">
                <a:solidFill>
                  <a:schemeClr val="tx1"/>
                </a:solidFill>
                <a:latin typeface="Arial" panose="020B0604020202020204" pitchFamily="34" charset="0"/>
                <a:ea typeface="宋体" panose="02010600030101010101" pitchFamily="2" charset="-122"/>
              </a:defRPr>
            </a:lvl4pPr>
            <a:lvl5pPr marL="2057400" indent="-228600" eaLnBrk="0" hangingPunct="0">
              <a:defRPr u="sng">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u="sng">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u="sng">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u="sng">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u="sng">
                <a:solidFill>
                  <a:schemeClr val="tx1"/>
                </a:solidFill>
                <a:latin typeface="Arial" panose="020B0604020202020204" pitchFamily="34" charset="0"/>
                <a:ea typeface="宋体" panose="02010600030101010101" pitchFamily="2" charset="-122"/>
              </a:defRPr>
            </a:lvl9pPr>
          </a:lstStyle>
          <a:p>
            <a:pPr eaLnBrk="1" hangingPunct="1">
              <a:defRPr/>
            </a:pPr>
            <a:r>
              <a:rPr lang="en-US" altLang="zh-CN" sz="2600" b="1" u="none" dirty="0">
                <a:latin typeface="+mn-lt"/>
                <a:cs typeface="Times New Roman" panose="02020603050405020304" pitchFamily="18" charset="0"/>
                <a:sym typeface="+mn-ea"/>
              </a:rPr>
              <a:t>Greenwood Park is </a:t>
            </a:r>
            <a:r>
              <a:rPr lang="en-US" altLang="zh-CN" sz="2600" b="1" dirty="0">
                <a:latin typeface="+mn-lt"/>
                <a:cs typeface="Times New Roman" panose="02020603050405020304" pitchFamily="18" charset="0"/>
                <a:sym typeface="+mn-ea"/>
              </a:rPr>
              <a:t>the best</a:t>
            </a:r>
            <a:r>
              <a:rPr lang="en-US" altLang="zh-CN" sz="2600" b="1" u="none" dirty="0">
                <a:latin typeface="+mn-lt"/>
                <a:cs typeface="Times New Roman" panose="02020603050405020304" pitchFamily="18" charset="0"/>
                <a:sym typeface="+mn-ea"/>
              </a:rPr>
              <a:t> place to go to on weekends. I always finish my breakfast _____________on Saturdays because I went to get to Greenwood Park before 10:00 a.m. to meet my friends. The park is _________________ place on weekends because almost everyone goes there to see the street performers. Some people think they are boring, but I think they are _________________ people. However, the place where you can enjoy your time _______________ is at one of the small coffee shops near the park. You can read or relax there. There is something for everyone at Greenwood Park.</a:t>
            </a:r>
            <a:endParaRPr lang="zh-CN" altLang="en-US" sz="2600" b="1" u="none" dirty="0">
              <a:latin typeface="+mn-lt"/>
              <a:cs typeface="Times New Roman" panose="02020603050405020304" pitchFamily="18" charset="0"/>
              <a:sym typeface="+mn-ea"/>
            </a:endParaRPr>
          </a:p>
        </p:txBody>
      </p:sp>
      <p:sp>
        <p:nvSpPr>
          <p:cNvPr id="20" name="Text Box 6"/>
          <p:cNvSpPr txBox="1">
            <a:spLocks noChangeArrowheads="1"/>
          </p:cNvSpPr>
          <p:nvPr/>
        </p:nvSpPr>
        <p:spPr bwMode="auto">
          <a:xfrm>
            <a:off x="4598988" y="2459038"/>
            <a:ext cx="2079625" cy="492125"/>
          </a:xfrm>
          <a:prstGeom prst="rect">
            <a:avLst/>
          </a:prstGeom>
          <a:noFill/>
          <a:ln>
            <a:noFill/>
          </a:ln>
        </p:spPr>
        <p:txBody>
          <a:bodyPr>
            <a:spAutoFit/>
          </a:bodyPr>
          <a:lstStyle>
            <a:lvl1pPr eaLnBrk="0" hangingPunct="0">
              <a:defRPr u="sng">
                <a:solidFill>
                  <a:schemeClr val="tx1"/>
                </a:solidFill>
                <a:latin typeface="Arial" panose="020B0604020202020204" pitchFamily="34" charset="0"/>
                <a:ea typeface="宋体" panose="02010600030101010101" pitchFamily="2" charset="-122"/>
              </a:defRPr>
            </a:lvl1pPr>
            <a:lvl2pPr marL="742950" indent="-285750" eaLnBrk="0" hangingPunct="0">
              <a:defRPr u="sng">
                <a:solidFill>
                  <a:schemeClr val="tx1"/>
                </a:solidFill>
                <a:latin typeface="Arial" panose="020B0604020202020204" pitchFamily="34" charset="0"/>
                <a:ea typeface="宋体" panose="02010600030101010101" pitchFamily="2" charset="-122"/>
              </a:defRPr>
            </a:lvl2pPr>
            <a:lvl3pPr marL="1143000" indent="-228600" eaLnBrk="0" hangingPunct="0">
              <a:defRPr u="sng">
                <a:solidFill>
                  <a:schemeClr val="tx1"/>
                </a:solidFill>
                <a:latin typeface="Arial" panose="020B0604020202020204" pitchFamily="34" charset="0"/>
                <a:ea typeface="宋体" panose="02010600030101010101" pitchFamily="2" charset="-122"/>
              </a:defRPr>
            </a:lvl3pPr>
            <a:lvl4pPr marL="1600200" indent="-228600" eaLnBrk="0" hangingPunct="0">
              <a:defRPr u="sng">
                <a:solidFill>
                  <a:schemeClr val="tx1"/>
                </a:solidFill>
                <a:latin typeface="Arial" panose="020B0604020202020204" pitchFamily="34" charset="0"/>
                <a:ea typeface="宋体" panose="02010600030101010101" pitchFamily="2" charset="-122"/>
              </a:defRPr>
            </a:lvl4pPr>
            <a:lvl5pPr marL="2057400" indent="-228600" eaLnBrk="0" hangingPunct="0">
              <a:defRPr u="sng">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u="sng">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u="sng">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u="sng">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u="sng">
                <a:solidFill>
                  <a:schemeClr val="tx1"/>
                </a:solidFill>
                <a:latin typeface="Arial" panose="020B0604020202020204" pitchFamily="34" charset="0"/>
                <a:ea typeface="宋体" panose="02010600030101010101" pitchFamily="2" charset="-122"/>
              </a:defRPr>
            </a:lvl9pPr>
          </a:lstStyle>
          <a:p>
            <a:pPr eaLnBrk="1" hangingPunct="1">
              <a:defRPr/>
            </a:pPr>
            <a:r>
              <a:rPr lang="en-US" altLang="zh-CN" sz="2600" b="1" i="1" u="none" dirty="0">
                <a:solidFill>
                  <a:srgbClr val="FF0000"/>
                </a:solidFill>
                <a:latin typeface="+mn-lt"/>
                <a:sym typeface="+mn-ea"/>
              </a:rPr>
              <a:t>the fastest</a:t>
            </a:r>
          </a:p>
        </p:txBody>
      </p:sp>
      <p:sp>
        <p:nvSpPr>
          <p:cNvPr id="21" name="Text Box 6"/>
          <p:cNvSpPr txBox="1">
            <a:spLocks noChangeArrowheads="1"/>
          </p:cNvSpPr>
          <p:nvPr/>
        </p:nvSpPr>
        <p:spPr bwMode="auto">
          <a:xfrm>
            <a:off x="5105400" y="3254375"/>
            <a:ext cx="4437063" cy="492125"/>
          </a:xfrm>
          <a:prstGeom prst="rect">
            <a:avLst/>
          </a:prstGeom>
          <a:noFill/>
          <a:ln>
            <a:noFill/>
          </a:ln>
        </p:spPr>
        <p:txBody>
          <a:bodyPr>
            <a:spAutoFit/>
          </a:bodyPr>
          <a:lstStyle>
            <a:lvl1pPr eaLnBrk="0" hangingPunct="0">
              <a:defRPr u="sng">
                <a:solidFill>
                  <a:schemeClr val="tx1"/>
                </a:solidFill>
                <a:latin typeface="Arial" panose="020B0604020202020204" pitchFamily="34" charset="0"/>
                <a:ea typeface="宋体" panose="02010600030101010101" pitchFamily="2" charset="-122"/>
              </a:defRPr>
            </a:lvl1pPr>
            <a:lvl2pPr marL="742950" indent="-285750" eaLnBrk="0" hangingPunct="0">
              <a:defRPr u="sng">
                <a:solidFill>
                  <a:schemeClr val="tx1"/>
                </a:solidFill>
                <a:latin typeface="Arial" panose="020B0604020202020204" pitchFamily="34" charset="0"/>
                <a:ea typeface="宋体" panose="02010600030101010101" pitchFamily="2" charset="-122"/>
              </a:defRPr>
            </a:lvl2pPr>
            <a:lvl3pPr marL="1143000" indent="-228600" eaLnBrk="0" hangingPunct="0">
              <a:defRPr u="sng">
                <a:solidFill>
                  <a:schemeClr val="tx1"/>
                </a:solidFill>
                <a:latin typeface="Arial" panose="020B0604020202020204" pitchFamily="34" charset="0"/>
                <a:ea typeface="宋体" panose="02010600030101010101" pitchFamily="2" charset="-122"/>
              </a:defRPr>
            </a:lvl3pPr>
            <a:lvl4pPr marL="1600200" indent="-228600" eaLnBrk="0" hangingPunct="0">
              <a:defRPr u="sng">
                <a:solidFill>
                  <a:schemeClr val="tx1"/>
                </a:solidFill>
                <a:latin typeface="Arial" panose="020B0604020202020204" pitchFamily="34" charset="0"/>
                <a:ea typeface="宋体" panose="02010600030101010101" pitchFamily="2" charset="-122"/>
              </a:defRPr>
            </a:lvl4pPr>
            <a:lvl5pPr marL="2057400" indent="-228600" eaLnBrk="0" hangingPunct="0">
              <a:defRPr u="sng">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u="sng">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u="sng">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u="sng">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u="sng">
                <a:solidFill>
                  <a:schemeClr val="tx1"/>
                </a:solidFill>
                <a:latin typeface="Arial" panose="020B0604020202020204" pitchFamily="34" charset="0"/>
                <a:ea typeface="宋体" panose="02010600030101010101" pitchFamily="2" charset="-122"/>
              </a:defRPr>
            </a:lvl9pPr>
          </a:lstStyle>
          <a:p>
            <a:pPr eaLnBrk="1" hangingPunct="1">
              <a:defRPr/>
            </a:pPr>
            <a:r>
              <a:rPr lang="en-US" altLang="zh-CN" sz="2600" b="1" i="1" u="none" dirty="0">
                <a:solidFill>
                  <a:srgbClr val="FF0000"/>
                </a:solidFill>
                <a:latin typeface="+mn-lt"/>
                <a:sym typeface="+mn-ea"/>
              </a:rPr>
              <a:t>the most crowded</a:t>
            </a:r>
          </a:p>
        </p:txBody>
      </p:sp>
      <p:sp>
        <p:nvSpPr>
          <p:cNvPr id="22" name="Text Box 6"/>
          <p:cNvSpPr txBox="1">
            <a:spLocks noChangeArrowheads="1"/>
          </p:cNvSpPr>
          <p:nvPr/>
        </p:nvSpPr>
        <p:spPr bwMode="auto">
          <a:xfrm>
            <a:off x="2667000" y="4432300"/>
            <a:ext cx="2743200" cy="493713"/>
          </a:xfrm>
          <a:prstGeom prst="rect">
            <a:avLst/>
          </a:prstGeom>
          <a:noFill/>
          <a:ln>
            <a:noFill/>
          </a:ln>
        </p:spPr>
        <p:txBody>
          <a:bodyPr>
            <a:spAutoFit/>
          </a:bodyPr>
          <a:lstStyle>
            <a:lvl1pPr eaLnBrk="0" hangingPunct="0">
              <a:defRPr u="sng">
                <a:solidFill>
                  <a:schemeClr val="tx1"/>
                </a:solidFill>
                <a:latin typeface="Arial" panose="020B0604020202020204" pitchFamily="34" charset="0"/>
                <a:ea typeface="宋体" panose="02010600030101010101" pitchFamily="2" charset="-122"/>
              </a:defRPr>
            </a:lvl1pPr>
            <a:lvl2pPr marL="742950" indent="-285750" eaLnBrk="0" hangingPunct="0">
              <a:defRPr u="sng">
                <a:solidFill>
                  <a:schemeClr val="tx1"/>
                </a:solidFill>
                <a:latin typeface="Arial" panose="020B0604020202020204" pitchFamily="34" charset="0"/>
                <a:ea typeface="宋体" panose="02010600030101010101" pitchFamily="2" charset="-122"/>
              </a:defRPr>
            </a:lvl2pPr>
            <a:lvl3pPr marL="1143000" indent="-228600" eaLnBrk="0" hangingPunct="0">
              <a:defRPr u="sng">
                <a:solidFill>
                  <a:schemeClr val="tx1"/>
                </a:solidFill>
                <a:latin typeface="Arial" panose="020B0604020202020204" pitchFamily="34" charset="0"/>
                <a:ea typeface="宋体" panose="02010600030101010101" pitchFamily="2" charset="-122"/>
              </a:defRPr>
            </a:lvl3pPr>
            <a:lvl4pPr marL="1600200" indent="-228600" eaLnBrk="0" hangingPunct="0">
              <a:defRPr u="sng">
                <a:solidFill>
                  <a:schemeClr val="tx1"/>
                </a:solidFill>
                <a:latin typeface="Arial" panose="020B0604020202020204" pitchFamily="34" charset="0"/>
                <a:ea typeface="宋体" panose="02010600030101010101" pitchFamily="2" charset="-122"/>
              </a:defRPr>
            </a:lvl4pPr>
            <a:lvl5pPr marL="2057400" indent="-228600" eaLnBrk="0" hangingPunct="0">
              <a:defRPr u="sng">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u="sng">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u="sng">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u="sng">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u="sng">
                <a:solidFill>
                  <a:schemeClr val="tx1"/>
                </a:solidFill>
                <a:latin typeface="Arial" panose="020B0604020202020204" pitchFamily="34" charset="0"/>
                <a:ea typeface="宋体" panose="02010600030101010101" pitchFamily="2" charset="-122"/>
              </a:defRPr>
            </a:lvl9pPr>
          </a:lstStyle>
          <a:p>
            <a:pPr eaLnBrk="1" hangingPunct="1">
              <a:defRPr/>
            </a:pPr>
            <a:r>
              <a:rPr lang="en-US" altLang="zh-CN" sz="2600" b="1" i="1" u="none" dirty="0">
                <a:solidFill>
                  <a:srgbClr val="FF0000"/>
                </a:solidFill>
                <a:latin typeface="+mn-lt"/>
                <a:sym typeface="+mn-ea"/>
              </a:rPr>
              <a:t>the most creative</a:t>
            </a:r>
          </a:p>
        </p:txBody>
      </p:sp>
      <p:sp>
        <p:nvSpPr>
          <p:cNvPr id="23" name="Text Box 6"/>
          <p:cNvSpPr txBox="1">
            <a:spLocks noChangeArrowheads="1"/>
          </p:cNvSpPr>
          <p:nvPr/>
        </p:nvSpPr>
        <p:spPr bwMode="auto">
          <a:xfrm>
            <a:off x="5867400" y="4846638"/>
            <a:ext cx="2438400" cy="492125"/>
          </a:xfrm>
          <a:prstGeom prst="rect">
            <a:avLst/>
          </a:prstGeom>
          <a:noFill/>
          <a:ln>
            <a:noFill/>
          </a:ln>
        </p:spPr>
        <p:txBody>
          <a:bodyPr>
            <a:spAutoFit/>
          </a:bodyPr>
          <a:lstStyle>
            <a:lvl1pPr eaLnBrk="0" hangingPunct="0">
              <a:defRPr u="sng">
                <a:solidFill>
                  <a:schemeClr val="tx1"/>
                </a:solidFill>
                <a:latin typeface="Arial" panose="020B0604020202020204" pitchFamily="34" charset="0"/>
                <a:ea typeface="宋体" panose="02010600030101010101" pitchFamily="2" charset="-122"/>
              </a:defRPr>
            </a:lvl1pPr>
            <a:lvl2pPr marL="742950" indent="-285750" eaLnBrk="0" hangingPunct="0">
              <a:defRPr u="sng">
                <a:solidFill>
                  <a:schemeClr val="tx1"/>
                </a:solidFill>
                <a:latin typeface="Arial" panose="020B0604020202020204" pitchFamily="34" charset="0"/>
                <a:ea typeface="宋体" panose="02010600030101010101" pitchFamily="2" charset="-122"/>
              </a:defRPr>
            </a:lvl2pPr>
            <a:lvl3pPr marL="1143000" indent="-228600" eaLnBrk="0" hangingPunct="0">
              <a:defRPr u="sng">
                <a:solidFill>
                  <a:schemeClr val="tx1"/>
                </a:solidFill>
                <a:latin typeface="Arial" panose="020B0604020202020204" pitchFamily="34" charset="0"/>
                <a:ea typeface="宋体" panose="02010600030101010101" pitchFamily="2" charset="-122"/>
              </a:defRPr>
            </a:lvl3pPr>
            <a:lvl4pPr marL="1600200" indent="-228600" eaLnBrk="0" hangingPunct="0">
              <a:defRPr u="sng">
                <a:solidFill>
                  <a:schemeClr val="tx1"/>
                </a:solidFill>
                <a:latin typeface="Arial" panose="020B0604020202020204" pitchFamily="34" charset="0"/>
                <a:ea typeface="宋体" panose="02010600030101010101" pitchFamily="2" charset="-122"/>
              </a:defRPr>
            </a:lvl4pPr>
            <a:lvl5pPr marL="2057400" indent="-228600" eaLnBrk="0" hangingPunct="0">
              <a:defRPr u="sng">
                <a:solidFill>
                  <a:schemeClr val="tx1"/>
                </a:solidFill>
                <a:latin typeface="Arial" panose="020B0604020202020204" pitchFamily="34" charset="0"/>
                <a:ea typeface="宋体" panose="02010600030101010101" pitchFamily="2" charset="-122"/>
              </a:defRPr>
            </a:lvl5pPr>
            <a:lvl6pPr marL="2514600" indent="-228600" algn="ctr" eaLnBrk="0" fontAlgn="base" hangingPunct="0">
              <a:spcBef>
                <a:spcPct val="0"/>
              </a:spcBef>
              <a:spcAft>
                <a:spcPct val="0"/>
              </a:spcAft>
              <a:defRPr u="sng">
                <a:solidFill>
                  <a:schemeClr val="tx1"/>
                </a:solidFill>
                <a:latin typeface="Arial" panose="020B0604020202020204" pitchFamily="34" charset="0"/>
                <a:ea typeface="宋体" panose="02010600030101010101" pitchFamily="2" charset="-122"/>
              </a:defRPr>
            </a:lvl6pPr>
            <a:lvl7pPr marL="2971800" indent="-228600" algn="ctr" eaLnBrk="0" fontAlgn="base" hangingPunct="0">
              <a:spcBef>
                <a:spcPct val="0"/>
              </a:spcBef>
              <a:spcAft>
                <a:spcPct val="0"/>
              </a:spcAft>
              <a:defRPr u="sng">
                <a:solidFill>
                  <a:schemeClr val="tx1"/>
                </a:solidFill>
                <a:latin typeface="Arial" panose="020B0604020202020204" pitchFamily="34" charset="0"/>
                <a:ea typeface="宋体" panose="02010600030101010101" pitchFamily="2" charset="-122"/>
              </a:defRPr>
            </a:lvl7pPr>
            <a:lvl8pPr marL="3429000" indent="-228600" algn="ctr" eaLnBrk="0" fontAlgn="base" hangingPunct="0">
              <a:spcBef>
                <a:spcPct val="0"/>
              </a:spcBef>
              <a:spcAft>
                <a:spcPct val="0"/>
              </a:spcAft>
              <a:defRPr u="sng">
                <a:solidFill>
                  <a:schemeClr val="tx1"/>
                </a:solidFill>
                <a:latin typeface="Arial" panose="020B0604020202020204" pitchFamily="34" charset="0"/>
                <a:ea typeface="宋体" panose="02010600030101010101" pitchFamily="2" charset="-122"/>
              </a:defRPr>
            </a:lvl8pPr>
            <a:lvl9pPr marL="3886200" indent="-228600" algn="ctr" eaLnBrk="0" fontAlgn="base" hangingPunct="0">
              <a:spcBef>
                <a:spcPct val="0"/>
              </a:spcBef>
              <a:spcAft>
                <a:spcPct val="0"/>
              </a:spcAft>
              <a:defRPr u="sng">
                <a:solidFill>
                  <a:schemeClr val="tx1"/>
                </a:solidFill>
                <a:latin typeface="Arial" panose="020B0604020202020204" pitchFamily="34" charset="0"/>
                <a:ea typeface="宋体" panose="02010600030101010101" pitchFamily="2" charset="-122"/>
              </a:defRPr>
            </a:lvl9pPr>
          </a:lstStyle>
          <a:p>
            <a:pPr eaLnBrk="1" hangingPunct="1">
              <a:defRPr/>
            </a:pPr>
            <a:r>
              <a:rPr lang="en-US" altLang="zh-CN" sz="2600" b="1" i="1" u="none" dirty="0">
                <a:solidFill>
                  <a:srgbClr val="FF0000"/>
                </a:solidFill>
                <a:latin typeface="+mn-lt"/>
                <a:sym typeface="+mn-ea"/>
              </a:rPr>
              <a:t>the most quietly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ox(in)">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box(in)">
                                      <p:cBhvr>
                                        <p:cTn id="12" dur="500"/>
                                        <p:tgtEl>
                                          <p:spTgt spid="21"/>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box(in)">
                                      <p:cBhvr>
                                        <p:cTn id="17" dur="500"/>
                                        <p:tgtEl>
                                          <p:spTgt spid="22"/>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23"/>
                                        </p:tgtEl>
                                        <p:attrNameLst>
                                          <p:attrName>style.visibility</p:attrName>
                                        </p:attrNameLst>
                                      </p:cBhvr>
                                      <p:to>
                                        <p:strVal val="visible"/>
                                      </p:to>
                                    </p:set>
                                    <p:animEffect transition="in" filter="box(in)">
                                      <p:cBhvr>
                                        <p:cTn id="22"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P spid="22" grpId="0"/>
      <p:bldP spid="2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文本占位符 1"/>
          <p:cNvSpPr txBox="1"/>
          <p:nvPr/>
        </p:nvSpPr>
        <p:spPr bwMode="auto">
          <a:xfrm>
            <a:off x="457200" y="558800"/>
            <a:ext cx="6477000" cy="584200"/>
          </a:xfrm>
          <a:prstGeom prst="rect">
            <a:avLst/>
          </a:prstGeom>
          <a:noFill/>
          <a:ln>
            <a:noFill/>
          </a:ln>
        </p:spPr>
        <p:txBody>
          <a:bodyPr/>
          <a:lstStyle>
            <a:lvl1pPr marL="342900" indent="-342900" algn="l" rtl="0" eaLnBrk="1" fontAlgn="base" hangingPunct="1">
              <a:spcBef>
                <a:spcPct val="20000"/>
              </a:spcBef>
              <a:spcAft>
                <a:spcPct val="0"/>
              </a:spcAft>
              <a:buChar char="•"/>
              <a:defRPr kumimoji="1" sz="3200">
                <a:solidFill>
                  <a:schemeClr val="tx1"/>
                </a:solidFill>
                <a:latin typeface="黑体" panose="02010609060101010101" pitchFamily="2" charset="-122"/>
                <a:ea typeface="黑体" panose="02010609060101010101" pitchFamily="2" charset="-122"/>
                <a:cs typeface="+mn-cs"/>
              </a:defRPr>
            </a:lvl1pPr>
            <a:lvl2pPr marL="742950" indent="-285750" algn="l" rtl="0" eaLnBrk="1" fontAlgn="base" hangingPunct="1">
              <a:spcBef>
                <a:spcPct val="20000"/>
              </a:spcBef>
              <a:spcAft>
                <a:spcPct val="0"/>
              </a:spcAft>
              <a:buChar char="–"/>
              <a:defRPr kumimoji="1" sz="3200">
                <a:solidFill>
                  <a:schemeClr val="tx1"/>
                </a:solidFill>
                <a:latin typeface="黑体" panose="02010609060101010101" pitchFamily="2" charset="-122"/>
                <a:ea typeface="黑体" panose="02010609060101010101" pitchFamily="2" charset="-122"/>
              </a:defRPr>
            </a:lvl2pPr>
            <a:lvl3pPr marL="1143000" indent="-228600" algn="l" rtl="0" eaLnBrk="1" fontAlgn="base" hangingPunct="1">
              <a:spcBef>
                <a:spcPct val="20000"/>
              </a:spcBef>
              <a:spcAft>
                <a:spcPct val="0"/>
              </a:spcAft>
              <a:buChar char="•"/>
              <a:defRPr kumimoji="1" sz="3200">
                <a:solidFill>
                  <a:schemeClr val="tx1"/>
                </a:solidFill>
                <a:latin typeface="黑体" panose="02010609060101010101" pitchFamily="2" charset="-122"/>
                <a:ea typeface="黑体" panose="02010609060101010101" pitchFamily="2" charset="-122"/>
              </a:defRPr>
            </a:lvl3pPr>
            <a:lvl4pPr marL="1600200" indent="-228600" algn="l" rtl="0" eaLnBrk="1" fontAlgn="base" hangingPunct="1">
              <a:spcBef>
                <a:spcPct val="20000"/>
              </a:spcBef>
              <a:spcAft>
                <a:spcPct val="0"/>
              </a:spcAft>
              <a:buChar char="–"/>
              <a:defRPr kumimoji="1" sz="3200">
                <a:solidFill>
                  <a:schemeClr val="tx1"/>
                </a:solidFill>
                <a:latin typeface="黑体" panose="02010609060101010101" pitchFamily="2" charset="-122"/>
                <a:ea typeface="黑体" panose="02010609060101010101" pitchFamily="2" charset="-122"/>
              </a:defRPr>
            </a:lvl4pPr>
            <a:lvl5pPr marL="2057400" indent="-228600" algn="l" rtl="0" eaLnBrk="1" fontAlgn="base" hangingPunct="1">
              <a:spcBef>
                <a:spcPct val="20000"/>
              </a:spcBef>
              <a:spcAft>
                <a:spcPct val="0"/>
              </a:spcAft>
              <a:buChar char="»"/>
              <a:defRPr kumimoji="1" sz="3200">
                <a:solidFill>
                  <a:schemeClr val="tx1"/>
                </a:solidFill>
                <a:latin typeface="黑体" panose="02010609060101010101" pitchFamily="2" charset="-122"/>
                <a:ea typeface="黑体" panose="02010609060101010101" pitchFamily="2" charset="-122"/>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FontTx/>
              <a:buNone/>
              <a:defRPr/>
            </a:pPr>
            <a:r>
              <a:rPr lang="en-US" altLang="zh-CN" b="1" kern="0" dirty="0">
                <a:latin typeface="+mn-lt"/>
                <a:cs typeface="Calibri" panose="020F0502020204030204" pitchFamily="34" charset="0"/>
                <a:sym typeface="+mn-ea"/>
              </a:rPr>
              <a:t>Read the article again and find out:</a:t>
            </a:r>
            <a:endParaRPr lang="zh-CN" altLang="en-US" b="1" kern="0" dirty="0">
              <a:latin typeface="+mn-lt"/>
              <a:cs typeface="Calibri" panose="020F0502020204030204" pitchFamily="34" charset="0"/>
              <a:sym typeface="+mn-ea"/>
            </a:endParaRPr>
          </a:p>
        </p:txBody>
      </p:sp>
      <p:sp>
        <p:nvSpPr>
          <p:cNvPr id="15" name="Rectangle 3"/>
          <p:cNvSpPr txBox="1">
            <a:spLocks noChangeArrowheads="1"/>
          </p:cNvSpPr>
          <p:nvPr/>
        </p:nvSpPr>
        <p:spPr>
          <a:xfrm>
            <a:off x="228600" y="1143000"/>
            <a:ext cx="8534400" cy="46482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a:buFontTx/>
              <a:buNone/>
              <a:defRPr/>
            </a:pPr>
            <a:r>
              <a:rPr lang="en-US" altLang="zh-CN" kern="0" dirty="0">
                <a:sym typeface="+mn-ea"/>
              </a:rPr>
              <a:t>1. </a:t>
            </a:r>
            <a:r>
              <a:rPr lang="en-US" altLang="zh-CN" b="1" kern="0" dirty="0">
                <a:sym typeface="+mn-ea"/>
              </a:rPr>
              <a:t>the topic sentence (</a:t>
            </a:r>
            <a:r>
              <a:rPr lang="zh-CN" altLang="en-US" b="1" kern="0" dirty="0">
                <a:sym typeface="+mn-ea"/>
              </a:rPr>
              <a:t>主题句</a:t>
            </a:r>
            <a:r>
              <a:rPr lang="en-US" altLang="zh-CN" b="1" kern="0" dirty="0">
                <a:sym typeface="+mn-ea"/>
              </a:rPr>
              <a:t>)</a:t>
            </a:r>
          </a:p>
          <a:p>
            <a:pPr>
              <a:defRPr/>
            </a:pPr>
            <a:endParaRPr lang="en-US" altLang="zh-CN" b="1" kern="0" dirty="0">
              <a:sym typeface="+mn-ea"/>
            </a:endParaRPr>
          </a:p>
          <a:p>
            <a:pPr>
              <a:buFontTx/>
              <a:buNone/>
              <a:defRPr/>
            </a:pPr>
            <a:r>
              <a:rPr lang="en-US" altLang="zh-CN" b="1" kern="0" dirty="0">
                <a:sym typeface="+mn-ea"/>
              </a:rPr>
              <a:t>2. the supporting sentences(</a:t>
            </a:r>
            <a:r>
              <a:rPr lang="zh-CN" altLang="en-US" b="1" kern="0" dirty="0">
                <a:sym typeface="+mn-ea"/>
              </a:rPr>
              <a:t>支持句</a:t>
            </a:r>
            <a:r>
              <a:rPr lang="en-US" altLang="zh-CN" b="1" kern="0" dirty="0">
                <a:sym typeface="+mn-ea"/>
              </a:rPr>
              <a:t>)</a:t>
            </a:r>
          </a:p>
          <a:p>
            <a:pPr>
              <a:buFontTx/>
              <a:buNone/>
              <a:defRPr/>
            </a:pPr>
            <a:r>
              <a:rPr lang="en-US" altLang="zh-CN" sz="4000" b="1" kern="0" dirty="0">
                <a:sym typeface="+mn-ea"/>
              </a:rPr>
              <a:t>   </a:t>
            </a:r>
          </a:p>
          <a:p>
            <a:pPr>
              <a:buFontTx/>
              <a:buNone/>
              <a:defRPr/>
            </a:pPr>
            <a:endParaRPr lang="en-US" altLang="zh-CN" sz="4000" b="1" kern="0" dirty="0">
              <a:sym typeface="+mn-ea"/>
            </a:endParaRPr>
          </a:p>
          <a:p>
            <a:pPr>
              <a:buFontTx/>
              <a:buNone/>
              <a:defRPr/>
            </a:pPr>
            <a:endParaRPr lang="en-US" altLang="zh-CN" sz="4000" b="1" kern="0" dirty="0">
              <a:sym typeface="+mn-ea"/>
            </a:endParaRPr>
          </a:p>
          <a:p>
            <a:pPr>
              <a:buFontTx/>
              <a:buNone/>
              <a:defRPr/>
            </a:pPr>
            <a:r>
              <a:rPr lang="en-US" altLang="zh-CN" b="1" dirty="0">
                <a:sym typeface="+mn-ea"/>
              </a:rPr>
              <a:t>3. the concluding sentence(</a:t>
            </a:r>
            <a:r>
              <a:rPr lang="zh-CN" altLang="en-US" b="1" dirty="0">
                <a:sym typeface="+mn-ea"/>
              </a:rPr>
              <a:t>总结句</a:t>
            </a:r>
            <a:r>
              <a:rPr lang="en-US" altLang="zh-CN" b="1" dirty="0">
                <a:sym typeface="+mn-ea"/>
              </a:rPr>
              <a:t>)</a:t>
            </a:r>
          </a:p>
          <a:p>
            <a:pPr>
              <a:buFontTx/>
              <a:buNone/>
              <a:defRPr/>
            </a:pPr>
            <a:endParaRPr lang="en-US" altLang="zh-CN" sz="4000" b="1" kern="0" dirty="0">
              <a:sym typeface="+mn-ea"/>
            </a:endParaRPr>
          </a:p>
        </p:txBody>
      </p:sp>
      <p:sp>
        <p:nvSpPr>
          <p:cNvPr id="16" name="Text Box 4"/>
          <p:cNvSpPr txBox="1">
            <a:spLocks noChangeArrowheads="1"/>
          </p:cNvSpPr>
          <p:nvPr/>
        </p:nvSpPr>
        <p:spPr bwMode="auto">
          <a:xfrm>
            <a:off x="381000" y="1766888"/>
            <a:ext cx="86106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2800" b="1">
                <a:solidFill>
                  <a:srgbClr val="FF0000"/>
                </a:solidFill>
                <a:latin typeface="Times New Roman" panose="02020603050405020304" pitchFamily="18" charset="0"/>
              </a:rPr>
              <a:t>Greenwood Park is the best place to go to on weekends.</a:t>
            </a:r>
          </a:p>
        </p:txBody>
      </p:sp>
      <p:sp>
        <p:nvSpPr>
          <p:cNvPr id="15365" name="Line 6"/>
          <p:cNvSpPr>
            <a:spLocks noChangeShapeType="1"/>
          </p:cNvSpPr>
          <p:nvPr/>
        </p:nvSpPr>
        <p:spPr bwMode="auto">
          <a:xfrm>
            <a:off x="762000" y="2895600"/>
            <a:ext cx="4114800" cy="0"/>
          </a:xfrm>
          <a:prstGeom prst="line">
            <a:avLst/>
          </a:prstGeom>
          <a:noFill/>
          <a:ln w="44450">
            <a:solidFill>
              <a:srgbClr val="FF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15366" name="Text Box 7"/>
          <p:cNvSpPr txBox="1">
            <a:spLocks noChangeArrowheads="1"/>
          </p:cNvSpPr>
          <p:nvPr/>
        </p:nvSpPr>
        <p:spPr bwMode="auto">
          <a:xfrm>
            <a:off x="762000" y="3025775"/>
            <a:ext cx="3962400"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50000"/>
              </a:lnSpc>
              <a:spcBef>
                <a:spcPct val="50000"/>
              </a:spcBef>
            </a:pPr>
            <a:r>
              <a:rPr lang="en-US" altLang="zh-CN" sz="2800" b="1">
                <a:latin typeface="Times New Roman" panose="02020603050405020304" pitchFamily="18" charset="0"/>
              </a:rPr>
              <a:t>(1) can </a:t>
            </a:r>
            <a:r>
              <a:rPr lang="en-US" altLang="zh-CN" sz="2800" b="1">
                <a:solidFill>
                  <a:srgbClr val="000066"/>
                </a:solidFill>
                <a:latin typeface="Times New Roman" panose="02020603050405020304" pitchFamily="18" charset="0"/>
              </a:rPr>
              <a:t>meet</a:t>
            </a:r>
            <a:r>
              <a:rPr lang="en-US" altLang="zh-CN" sz="2800" b="1">
                <a:latin typeface="Times New Roman" panose="02020603050405020304" pitchFamily="18" charset="0"/>
              </a:rPr>
              <a:t>_______</a:t>
            </a:r>
          </a:p>
        </p:txBody>
      </p:sp>
      <p:sp>
        <p:nvSpPr>
          <p:cNvPr id="20" name="Text Box 8"/>
          <p:cNvSpPr txBox="1">
            <a:spLocks noChangeArrowheads="1"/>
          </p:cNvSpPr>
          <p:nvPr/>
        </p:nvSpPr>
        <p:spPr bwMode="auto">
          <a:xfrm>
            <a:off x="2743200" y="3025775"/>
            <a:ext cx="1524000"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50000"/>
              </a:lnSpc>
              <a:spcBef>
                <a:spcPct val="50000"/>
              </a:spcBef>
            </a:pPr>
            <a:r>
              <a:rPr lang="en-US" altLang="zh-CN" sz="2800" b="1">
                <a:solidFill>
                  <a:srgbClr val="FF0000"/>
                </a:solidFill>
                <a:latin typeface="Times New Roman" panose="02020603050405020304" pitchFamily="18" charset="0"/>
              </a:rPr>
              <a:t>friends</a:t>
            </a:r>
          </a:p>
        </p:txBody>
      </p:sp>
      <p:sp>
        <p:nvSpPr>
          <p:cNvPr id="15368" name="Text Box 9"/>
          <p:cNvSpPr txBox="1">
            <a:spLocks noChangeArrowheads="1"/>
          </p:cNvSpPr>
          <p:nvPr/>
        </p:nvSpPr>
        <p:spPr bwMode="auto">
          <a:xfrm>
            <a:off x="762000" y="3635375"/>
            <a:ext cx="7391400"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50000"/>
              </a:lnSpc>
              <a:spcBef>
                <a:spcPct val="50000"/>
              </a:spcBef>
            </a:pPr>
            <a:r>
              <a:rPr lang="en-US" altLang="zh-CN" sz="2800" b="1">
                <a:latin typeface="Times New Roman" panose="02020603050405020304" pitchFamily="18" charset="0"/>
              </a:rPr>
              <a:t>(2) can </a:t>
            </a:r>
            <a:r>
              <a:rPr lang="en-US" altLang="zh-CN" sz="2800" b="1">
                <a:solidFill>
                  <a:srgbClr val="000066"/>
                </a:solidFill>
                <a:latin typeface="Times New Roman" panose="02020603050405020304" pitchFamily="18" charset="0"/>
              </a:rPr>
              <a:t>see</a:t>
            </a:r>
            <a:r>
              <a:rPr lang="en-US" altLang="zh-CN" sz="2800" b="1">
                <a:latin typeface="Times New Roman" panose="02020603050405020304" pitchFamily="18" charset="0"/>
              </a:rPr>
              <a:t>_______________________________</a:t>
            </a:r>
          </a:p>
        </p:txBody>
      </p:sp>
      <p:sp>
        <p:nvSpPr>
          <p:cNvPr id="22" name="Text Box 10"/>
          <p:cNvSpPr txBox="1">
            <a:spLocks noChangeArrowheads="1"/>
          </p:cNvSpPr>
          <p:nvPr/>
        </p:nvSpPr>
        <p:spPr bwMode="auto">
          <a:xfrm>
            <a:off x="2438400" y="3635375"/>
            <a:ext cx="5791200"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50000"/>
              </a:lnSpc>
              <a:spcBef>
                <a:spcPct val="50000"/>
              </a:spcBef>
            </a:pPr>
            <a:r>
              <a:rPr lang="en-US" altLang="zh-CN" sz="2800" b="1">
                <a:solidFill>
                  <a:srgbClr val="FF0000"/>
                </a:solidFill>
                <a:latin typeface="Times New Roman" panose="02020603050405020304" pitchFamily="18" charset="0"/>
              </a:rPr>
              <a:t>the street performers</a:t>
            </a:r>
            <a:r>
              <a:rPr lang="en-US" altLang="zh-CN" sz="2800">
                <a:latin typeface="Times New Roman" panose="02020603050405020304" pitchFamily="18" charset="0"/>
              </a:rPr>
              <a:t> </a:t>
            </a:r>
          </a:p>
        </p:txBody>
      </p:sp>
      <p:sp>
        <p:nvSpPr>
          <p:cNvPr id="15370" name="Text Box 11"/>
          <p:cNvSpPr txBox="1">
            <a:spLocks noChangeArrowheads="1"/>
          </p:cNvSpPr>
          <p:nvPr/>
        </p:nvSpPr>
        <p:spPr bwMode="auto">
          <a:xfrm>
            <a:off x="762000" y="4230688"/>
            <a:ext cx="7924800"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50000"/>
              </a:lnSpc>
              <a:spcBef>
                <a:spcPct val="50000"/>
              </a:spcBef>
            </a:pPr>
            <a:r>
              <a:rPr lang="en-US" altLang="zh-CN" sz="2800" b="1">
                <a:latin typeface="Times New Roman" panose="02020603050405020304" pitchFamily="18" charset="0"/>
              </a:rPr>
              <a:t>(3) can </a:t>
            </a:r>
            <a:r>
              <a:rPr lang="en-US" altLang="zh-CN" sz="2800" b="1">
                <a:solidFill>
                  <a:srgbClr val="000066"/>
                </a:solidFill>
                <a:latin typeface="Times New Roman" panose="02020603050405020304" pitchFamily="18" charset="0"/>
              </a:rPr>
              <a:t>enjoy</a:t>
            </a:r>
            <a:r>
              <a:rPr lang="en-US" altLang="zh-CN" sz="2800" b="1">
                <a:latin typeface="Times New Roman" panose="02020603050405020304" pitchFamily="18" charset="0"/>
              </a:rPr>
              <a:t>_______________________</a:t>
            </a:r>
          </a:p>
        </p:txBody>
      </p:sp>
      <p:sp>
        <p:nvSpPr>
          <p:cNvPr id="24" name="Text Box 12"/>
          <p:cNvSpPr txBox="1">
            <a:spLocks noChangeArrowheads="1"/>
          </p:cNvSpPr>
          <p:nvPr/>
        </p:nvSpPr>
        <p:spPr bwMode="auto">
          <a:xfrm>
            <a:off x="2819400" y="4230688"/>
            <a:ext cx="5410200"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50000"/>
              </a:lnSpc>
              <a:spcBef>
                <a:spcPct val="50000"/>
              </a:spcBef>
            </a:pPr>
            <a:r>
              <a:rPr lang="en-US" altLang="zh-CN" sz="2800" b="1">
                <a:solidFill>
                  <a:srgbClr val="FF0000"/>
                </a:solidFill>
                <a:latin typeface="Times New Roman" panose="02020603050405020304" pitchFamily="18" charset="0"/>
              </a:rPr>
              <a:t>the time the most quietly</a:t>
            </a:r>
            <a:r>
              <a:rPr lang="en-US" altLang="zh-CN"/>
              <a:t> </a:t>
            </a:r>
          </a:p>
        </p:txBody>
      </p:sp>
      <p:sp>
        <p:nvSpPr>
          <p:cNvPr id="25" name="Text Box 13"/>
          <p:cNvSpPr txBox="1">
            <a:spLocks noChangeArrowheads="1"/>
          </p:cNvSpPr>
          <p:nvPr/>
        </p:nvSpPr>
        <p:spPr bwMode="auto">
          <a:xfrm>
            <a:off x="457200" y="5686425"/>
            <a:ext cx="8534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zh-CN" altLang="en-US"/>
              <a:t> </a:t>
            </a:r>
            <a:r>
              <a:rPr lang="en-US" altLang="zh-CN" sz="2800" b="1">
                <a:solidFill>
                  <a:srgbClr val="FF0000"/>
                </a:solidFill>
                <a:latin typeface="Times New Roman" panose="02020603050405020304" pitchFamily="18" charset="0"/>
              </a:rPr>
              <a:t>There is something for everyone at Greenwood Park.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0">
                                            <p:txEl>
                                              <p:pRg st="0" end="0"/>
                                            </p:txEl>
                                          </p:spTgt>
                                        </p:tgtEl>
                                        <p:attrNameLst>
                                          <p:attrName>style.visibility</p:attrName>
                                        </p:attrNameLst>
                                      </p:cBhvr>
                                      <p:to>
                                        <p:strVal val="visible"/>
                                      </p:to>
                                    </p:set>
                                    <p:anim calcmode="lin" valueType="num">
                                      <p:cBhvr additive="base">
                                        <p:cTn id="12" dur="500" fill="hold"/>
                                        <p:tgtEl>
                                          <p:spTgt spid="20">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22">
                                            <p:txEl>
                                              <p:pRg st="0" end="0"/>
                                            </p:txEl>
                                          </p:spTgt>
                                        </p:tgtEl>
                                        <p:attrNameLst>
                                          <p:attrName>style.visibility</p:attrName>
                                        </p:attrNameLst>
                                      </p:cBhvr>
                                      <p:to>
                                        <p:strVal val="visible"/>
                                      </p:to>
                                    </p:set>
                                    <p:anim calcmode="lin" valueType="num">
                                      <p:cBhvr additive="base">
                                        <p:cTn id="18" dur="500" fill="hold"/>
                                        <p:tgtEl>
                                          <p:spTgt spid="22">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2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24"/>
                                        </p:tgtEl>
                                        <p:attrNameLst>
                                          <p:attrName>style.visibility</p:attrName>
                                        </p:attrNameLst>
                                      </p:cBhvr>
                                      <p:to>
                                        <p:strVal val="visible"/>
                                      </p:to>
                                    </p:set>
                                    <p:anim calcmode="lin" valueType="num">
                                      <p:cBhvr additive="base">
                                        <p:cTn id="24" dur="500" fill="hold"/>
                                        <p:tgtEl>
                                          <p:spTgt spid="24"/>
                                        </p:tgtEl>
                                        <p:attrNameLst>
                                          <p:attrName>ppt_x</p:attrName>
                                        </p:attrNameLst>
                                      </p:cBhvr>
                                      <p:tavLst>
                                        <p:tav tm="0">
                                          <p:val>
                                            <p:strVal val="#ppt_x"/>
                                          </p:val>
                                        </p:tav>
                                        <p:tav tm="100000">
                                          <p:val>
                                            <p:strVal val="#ppt_x"/>
                                          </p:val>
                                        </p:tav>
                                      </p:tavLst>
                                    </p:anim>
                                    <p:anim calcmode="lin" valueType="num">
                                      <p:cBhvr additive="base">
                                        <p:cTn id="25"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25"/>
                                        </p:tgtEl>
                                        <p:attrNameLst>
                                          <p:attrName>style.visibility</p:attrName>
                                        </p:attrNameLst>
                                      </p:cBhvr>
                                      <p:to>
                                        <p:strVal val="visible"/>
                                      </p:to>
                                    </p:set>
                                    <p:anim calcmode="lin" valueType="num">
                                      <p:cBhvr additive="base">
                                        <p:cTn id="30" dur="500" fill="hold"/>
                                        <p:tgtEl>
                                          <p:spTgt spid="25"/>
                                        </p:tgtEl>
                                        <p:attrNameLst>
                                          <p:attrName>ppt_x</p:attrName>
                                        </p:attrNameLst>
                                      </p:cBhvr>
                                      <p:tavLst>
                                        <p:tav tm="0">
                                          <p:val>
                                            <p:strVal val="#ppt_x"/>
                                          </p:val>
                                        </p:tav>
                                        <p:tav tm="100000">
                                          <p:val>
                                            <p:strVal val="#ppt_x"/>
                                          </p:val>
                                        </p:tav>
                                      </p:tavLst>
                                    </p:anim>
                                    <p:anim calcmode="lin" valueType="num">
                                      <p:cBhvr additive="base">
                                        <p:cTn id="31"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24" grpId="0"/>
      <p:bldP spid="2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文本占位符 1"/>
          <p:cNvSpPr txBox="1"/>
          <p:nvPr/>
        </p:nvSpPr>
        <p:spPr bwMode="auto">
          <a:xfrm>
            <a:off x="685800" y="635000"/>
            <a:ext cx="3200400" cy="584200"/>
          </a:xfrm>
          <a:prstGeom prst="rect">
            <a:avLst/>
          </a:prstGeom>
          <a:noFill/>
          <a:ln>
            <a:noFill/>
          </a:ln>
        </p:spPr>
        <p:txBody>
          <a:bodyPr/>
          <a:lstStyle>
            <a:lvl1pPr marL="342900" indent="-342900" algn="l" rtl="0" eaLnBrk="1" fontAlgn="base" hangingPunct="1">
              <a:spcBef>
                <a:spcPct val="20000"/>
              </a:spcBef>
              <a:spcAft>
                <a:spcPct val="0"/>
              </a:spcAft>
              <a:buChar char="•"/>
              <a:defRPr kumimoji="1" sz="3200">
                <a:solidFill>
                  <a:schemeClr val="tx1"/>
                </a:solidFill>
                <a:latin typeface="黑体" panose="02010609060101010101" pitchFamily="2" charset="-122"/>
                <a:ea typeface="黑体" panose="02010609060101010101" pitchFamily="2" charset="-122"/>
                <a:cs typeface="+mn-cs"/>
              </a:defRPr>
            </a:lvl1pPr>
            <a:lvl2pPr marL="742950" indent="-285750" algn="l" rtl="0" eaLnBrk="1" fontAlgn="base" hangingPunct="1">
              <a:spcBef>
                <a:spcPct val="20000"/>
              </a:spcBef>
              <a:spcAft>
                <a:spcPct val="0"/>
              </a:spcAft>
              <a:buChar char="–"/>
              <a:defRPr kumimoji="1" sz="3200">
                <a:solidFill>
                  <a:schemeClr val="tx1"/>
                </a:solidFill>
                <a:latin typeface="黑体" panose="02010609060101010101" pitchFamily="2" charset="-122"/>
                <a:ea typeface="黑体" panose="02010609060101010101" pitchFamily="2" charset="-122"/>
              </a:defRPr>
            </a:lvl2pPr>
            <a:lvl3pPr marL="1143000" indent="-228600" algn="l" rtl="0" eaLnBrk="1" fontAlgn="base" hangingPunct="1">
              <a:spcBef>
                <a:spcPct val="20000"/>
              </a:spcBef>
              <a:spcAft>
                <a:spcPct val="0"/>
              </a:spcAft>
              <a:buChar char="•"/>
              <a:defRPr kumimoji="1" sz="3200">
                <a:solidFill>
                  <a:schemeClr val="tx1"/>
                </a:solidFill>
                <a:latin typeface="黑体" panose="02010609060101010101" pitchFamily="2" charset="-122"/>
                <a:ea typeface="黑体" panose="02010609060101010101" pitchFamily="2" charset="-122"/>
              </a:defRPr>
            </a:lvl3pPr>
            <a:lvl4pPr marL="1600200" indent="-228600" algn="l" rtl="0" eaLnBrk="1" fontAlgn="base" hangingPunct="1">
              <a:spcBef>
                <a:spcPct val="20000"/>
              </a:spcBef>
              <a:spcAft>
                <a:spcPct val="0"/>
              </a:spcAft>
              <a:buChar char="–"/>
              <a:defRPr kumimoji="1" sz="3200">
                <a:solidFill>
                  <a:schemeClr val="tx1"/>
                </a:solidFill>
                <a:latin typeface="黑体" panose="02010609060101010101" pitchFamily="2" charset="-122"/>
                <a:ea typeface="黑体" panose="02010609060101010101" pitchFamily="2" charset="-122"/>
              </a:defRPr>
            </a:lvl4pPr>
            <a:lvl5pPr marL="2057400" indent="-228600" algn="l" rtl="0" eaLnBrk="1" fontAlgn="base" hangingPunct="1">
              <a:spcBef>
                <a:spcPct val="20000"/>
              </a:spcBef>
              <a:spcAft>
                <a:spcPct val="0"/>
              </a:spcAft>
              <a:buChar char="»"/>
              <a:defRPr kumimoji="1" sz="3200">
                <a:solidFill>
                  <a:schemeClr val="tx1"/>
                </a:solidFill>
                <a:latin typeface="黑体" panose="02010609060101010101" pitchFamily="2" charset="-122"/>
                <a:ea typeface="黑体" panose="02010609060101010101" pitchFamily="2" charset="-122"/>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FontTx/>
              <a:buNone/>
              <a:defRPr/>
            </a:pPr>
            <a:r>
              <a:rPr lang="en-US" altLang="zh-CN" b="1" kern="0" dirty="0">
                <a:latin typeface="+mn-lt"/>
                <a:cs typeface="Calibri" panose="020F0502020204030204" pitchFamily="34" charset="0"/>
                <a:sym typeface="+mn-ea"/>
              </a:rPr>
              <a:t>3b Pair work</a:t>
            </a:r>
          </a:p>
        </p:txBody>
      </p:sp>
      <p:sp>
        <p:nvSpPr>
          <p:cNvPr id="16387" name="TextBox 2"/>
          <p:cNvSpPr txBox="1">
            <a:spLocks noChangeArrowheads="1"/>
          </p:cNvSpPr>
          <p:nvPr/>
        </p:nvSpPr>
        <p:spPr bwMode="auto">
          <a:xfrm>
            <a:off x="314325" y="1143000"/>
            <a:ext cx="8820150"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a:latin typeface="Times New Roman" panose="02020603050405020304" pitchFamily="18" charset="0"/>
              </a:rPr>
              <a:t>Think about some of </a:t>
            </a:r>
            <a:r>
              <a:rPr lang="en-US" altLang="zh-CN" sz="3200">
                <a:solidFill>
                  <a:srgbClr val="FF0000"/>
                </a:solidFill>
                <a:latin typeface="Times New Roman" panose="02020603050405020304" pitchFamily="18" charset="0"/>
              </a:rPr>
              <a:t>the best places/things </a:t>
            </a:r>
            <a:r>
              <a:rPr lang="en-US" altLang="zh-CN" sz="3200">
                <a:latin typeface="Times New Roman" panose="02020603050405020304" pitchFamily="18" charset="0"/>
              </a:rPr>
              <a:t>in your town. </a:t>
            </a:r>
            <a:r>
              <a:rPr lang="en-US" altLang="zh-CN" sz="3200">
                <a:solidFill>
                  <a:srgbClr val="FF0000"/>
                </a:solidFill>
                <a:latin typeface="Times New Roman" panose="02020603050405020304" pitchFamily="18" charset="0"/>
              </a:rPr>
              <a:t>Why </a:t>
            </a:r>
            <a:r>
              <a:rPr lang="en-US" altLang="zh-CN" sz="3200">
                <a:latin typeface="Times New Roman" panose="02020603050405020304" pitchFamily="18" charset="0"/>
              </a:rPr>
              <a:t>are they the best?</a:t>
            </a:r>
            <a:endParaRPr lang="zh-CN" altLang="en-US" sz="3200">
              <a:latin typeface="Times New Roman" panose="02020603050405020304" pitchFamily="18" charset="0"/>
              <a:cs typeface="Times New Roman" panose="02020603050405020304" pitchFamily="18" charset="0"/>
            </a:endParaRPr>
          </a:p>
        </p:txBody>
      </p:sp>
      <p:graphicFrame>
        <p:nvGraphicFramePr>
          <p:cNvPr id="16" name="Group 39"/>
          <p:cNvGraphicFramePr>
            <a:graphicFrameLocks noGrp="1"/>
          </p:cNvGraphicFramePr>
          <p:nvPr/>
        </p:nvGraphicFramePr>
        <p:xfrm>
          <a:off x="450850" y="2667000"/>
          <a:ext cx="8270875" cy="3352799"/>
        </p:xfrm>
        <a:graphic>
          <a:graphicData uri="http://schemas.openxmlformats.org/drawingml/2006/table">
            <a:tbl>
              <a:tblPr/>
              <a:tblGrid>
                <a:gridCol w="2363975">
                  <a:extLst>
                    <a:ext uri="{9D8B030D-6E8A-4147-A177-3AD203B41FA5}">
                      <a16:colId xmlns:a16="http://schemas.microsoft.com/office/drawing/2014/main" val="20000"/>
                    </a:ext>
                  </a:extLst>
                </a:gridCol>
                <a:gridCol w="2496152">
                  <a:extLst>
                    <a:ext uri="{9D8B030D-6E8A-4147-A177-3AD203B41FA5}">
                      <a16:colId xmlns:a16="http://schemas.microsoft.com/office/drawing/2014/main" val="20001"/>
                    </a:ext>
                  </a:extLst>
                </a:gridCol>
                <a:gridCol w="3410748">
                  <a:extLst>
                    <a:ext uri="{9D8B030D-6E8A-4147-A177-3AD203B41FA5}">
                      <a16:colId xmlns:a16="http://schemas.microsoft.com/office/drawing/2014/main" val="20002"/>
                    </a:ext>
                  </a:extLst>
                </a:gridCol>
              </a:tblGrid>
              <a:tr h="699875">
                <a:tc gridSpan="2">
                  <a:txBody>
                    <a:bodyPr/>
                    <a:lstStyle>
                      <a:lvl1pPr algn="l"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lgn="l"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lgn="l"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lgn="l"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algn="l"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zh-CN" sz="3200" b="1" i="0" u="none" strike="noStrike" cap="none" normalizeH="0" baseline="0">
                        <a:ln>
                          <a:noFill/>
                        </a:ln>
                        <a:solidFill>
                          <a:srgbClr val="FF0066"/>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91433" marR="91433"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zh-CN"/>
                    </a:p>
                  </a:txBody>
                  <a:tcPr/>
                </a:tc>
                <a:tc>
                  <a:txBody>
                    <a:bodyPr/>
                    <a:lstStyle>
                      <a:lvl1pPr algn="l"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lgn="l"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lgn="l"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lgn="l"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algn="l"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zh-CN" sz="3200" b="1" i="0" u="none" strike="noStrike" cap="none" normalizeH="0" baseline="0">
                        <a:ln>
                          <a:noFill/>
                        </a:ln>
                        <a:solidFill>
                          <a:srgbClr val="FF0066"/>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91433" marR="91433"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400518">
                <a:tc>
                  <a:txBody>
                    <a:bodyPr/>
                    <a:lstStyle>
                      <a:lvl1pPr algn="l"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lgn="l"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lgn="l"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lgn="l"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algn="l"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zh-CN" sz="2800" b="1"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91433" marR="91433"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lgn="l"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lgn="l"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lgn="l"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algn="l"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zh-CN" sz="2800" b="1"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91433" marR="91433"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lgn="l"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lgn="l"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lgn="l"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algn="l"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zh-CN" sz="28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91433" marR="91433"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26203">
                <a:tc>
                  <a:txBody>
                    <a:bodyPr/>
                    <a:lstStyle>
                      <a:lvl1pPr algn="l"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lgn="l"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lgn="l"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lgn="l"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algn="l"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zh-CN" sz="2800" b="1"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91433" marR="91433"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lgn="l"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lgn="l"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lgn="l"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algn="l"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zh-CN" sz="2800" b="1"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91433" marR="91433"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lgn="l"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lgn="l"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lgn="l"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algn="l"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zh-CN" sz="28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91433" marR="91433"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26203">
                <a:tc>
                  <a:txBody>
                    <a:bodyPr/>
                    <a:lstStyle>
                      <a:lvl1pPr algn="l"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lgn="l"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lgn="l"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lgn="l"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algn="l"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zh-CN" sz="2800" b="1"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91433" marR="91433"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lgn="l"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lgn="l"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lgn="l"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algn="l"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zh-CN" sz="2800" b="1"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91433" marR="91433"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anose="020B0604020202020204" pitchFamily="34" charset="0"/>
                          <a:ea typeface="宋体" panose="02010600030101010101" pitchFamily="2" charset="-122"/>
                        </a:defRPr>
                      </a:lvl1pPr>
                      <a:lvl2pPr marL="742950" indent="-285750" algn="l" eaLnBrk="0" hangingPunct="0">
                        <a:spcBef>
                          <a:spcPct val="20000"/>
                        </a:spcBef>
                        <a:defRPr sz="2400">
                          <a:solidFill>
                            <a:schemeClr val="tx1"/>
                          </a:solidFill>
                          <a:latin typeface="Arial" panose="020B0604020202020204" pitchFamily="34" charset="0"/>
                          <a:ea typeface="宋体" panose="02010600030101010101" pitchFamily="2" charset="-122"/>
                        </a:defRPr>
                      </a:lvl2pPr>
                      <a:lvl3pPr marL="1143000" indent="-228600" algn="l" eaLnBrk="0" hangingPunct="0">
                        <a:spcBef>
                          <a:spcPct val="20000"/>
                        </a:spcBef>
                        <a:defRPr sz="2000">
                          <a:solidFill>
                            <a:schemeClr val="tx1"/>
                          </a:solidFill>
                          <a:latin typeface="Arial" panose="020B0604020202020204" pitchFamily="34" charset="0"/>
                          <a:ea typeface="宋体" panose="02010600030101010101" pitchFamily="2" charset="-122"/>
                        </a:defRPr>
                      </a:lvl3pPr>
                      <a:lvl4pPr marL="1600200" indent="-228600" algn="l" eaLnBrk="0" hangingPunct="0">
                        <a:spcBef>
                          <a:spcPct val="20000"/>
                        </a:spcBef>
                        <a:defRPr>
                          <a:solidFill>
                            <a:schemeClr val="tx1"/>
                          </a:solidFill>
                          <a:latin typeface="Arial" panose="020B0604020202020204" pitchFamily="34" charset="0"/>
                          <a:ea typeface="宋体" panose="02010600030101010101" pitchFamily="2" charset="-122"/>
                        </a:defRPr>
                      </a:lvl4pPr>
                      <a:lvl5pPr marL="2057400" indent="-228600" algn="l" eaLnBrk="0" hangingPunct="0">
                        <a:spcBef>
                          <a:spcPct val="20000"/>
                        </a:spcBef>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zh-CN" sz="28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91433" marR="91433"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16409" name="TextBox 4"/>
          <p:cNvSpPr txBox="1">
            <a:spLocks noChangeArrowheads="1"/>
          </p:cNvSpPr>
          <p:nvPr/>
        </p:nvSpPr>
        <p:spPr bwMode="auto">
          <a:xfrm>
            <a:off x="523875" y="2703513"/>
            <a:ext cx="48958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800" b="1">
                <a:solidFill>
                  <a:srgbClr val="FF0000"/>
                </a:solidFill>
                <a:latin typeface="Times New Roman" panose="02020603050405020304" pitchFamily="18" charset="0"/>
              </a:rPr>
              <a:t>Best places/ things in my town</a:t>
            </a:r>
            <a:endParaRPr lang="zh-CN" altLang="en-US" sz="2800" b="1">
              <a:solidFill>
                <a:srgbClr val="FF0000"/>
              </a:solidFill>
              <a:latin typeface="Times New Roman" panose="02020603050405020304" pitchFamily="18" charset="0"/>
              <a:cs typeface="Times New Roman" panose="02020603050405020304" pitchFamily="18" charset="0"/>
            </a:endParaRPr>
          </a:p>
        </p:txBody>
      </p:sp>
      <p:sp>
        <p:nvSpPr>
          <p:cNvPr id="16410" name="TextBox 8"/>
          <p:cNvSpPr txBox="1">
            <a:spLocks noChangeArrowheads="1"/>
          </p:cNvSpPr>
          <p:nvPr/>
        </p:nvSpPr>
        <p:spPr bwMode="auto">
          <a:xfrm>
            <a:off x="6378575" y="2667000"/>
            <a:ext cx="15843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800" b="1">
                <a:solidFill>
                  <a:srgbClr val="FF0000"/>
                </a:solidFill>
                <a:latin typeface="Times New Roman" panose="02020603050405020304" pitchFamily="18" charset="0"/>
              </a:rPr>
              <a:t>Why?</a:t>
            </a:r>
            <a:endParaRPr lang="zh-CN" altLang="en-US" sz="2800" b="1">
              <a:solidFill>
                <a:srgbClr val="FF0000"/>
              </a:solidFill>
              <a:latin typeface="Times New Roman" panose="02020603050405020304" pitchFamily="18" charset="0"/>
              <a:cs typeface="Times New Roman" panose="02020603050405020304" pitchFamily="18" charset="0"/>
            </a:endParaRPr>
          </a:p>
        </p:txBody>
      </p:sp>
      <p:sp>
        <p:nvSpPr>
          <p:cNvPr id="16411" name="TextBox 9"/>
          <p:cNvSpPr txBox="1">
            <a:spLocks noChangeArrowheads="1"/>
          </p:cNvSpPr>
          <p:nvPr/>
        </p:nvSpPr>
        <p:spPr bwMode="auto">
          <a:xfrm>
            <a:off x="528638" y="3394075"/>
            <a:ext cx="2376487"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800">
                <a:latin typeface="Times New Roman" panose="02020603050405020304" pitchFamily="18" charset="0"/>
              </a:rPr>
              <a:t>best middle </a:t>
            </a:r>
          </a:p>
          <a:p>
            <a:pPr eaLnBrk="1" hangingPunct="1"/>
            <a:r>
              <a:rPr lang="en-US" altLang="zh-CN" sz="2800">
                <a:latin typeface="Times New Roman" panose="02020603050405020304" pitchFamily="18" charset="0"/>
              </a:rPr>
              <a:t>school</a:t>
            </a:r>
            <a:endParaRPr lang="zh-CN" altLang="en-US" sz="2800">
              <a:latin typeface="Times New Roman" panose="02020603050405020304" pitchFamily="18" charset="0"/>
              <a:cs typeface="Times New Roman" panose="02020603050405020304" pitchFamily="18" charset="0"/>
            </a:endParaRPr>
          </a:p>
        </p:txBody>
      </p:sp>
      <p:sp>
        <p:nvSpPr>
          <p:cNvPr id="16412" name="TextBox 10"/>
          <p:cNvSpPr txBox="1">
            <a:spLocks noChangeArrowheads="1"/>
          </p:cNvSpPr>
          <p:nvPr/>
        </p:nvSpPr>
        <p:spPr bwMode="auto">
          <a:xfrm>
            <a:off x="2873375" y="3429000"/>
            <a:ext cx="2087563"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800">
                <a:latin typeface="Times New Roman" panose="02020603050405020304" pitchFamily="18" charset="0"/>
              </a:rPr>
              <a:t>No.1 Middle School</a:t>
            </a:r>
            <a:endParaRPr lang="zh-CN" altLang="en-US" sz="2800">
              <a:latin typeface="Times New Roman" panose="02020603050405020304" pitchFamily="18" charset="0"/>
              <a:cs typeface="Times New Roman" panose="02020603050405020304" pitchFamily="18" charset="0"/>
            </a:endParaRPr>
          </a:p>
        </p:txBody>
      </p:sp>
      <p:sp>
        <p:nvSpPr>
          <p:cNvPr id="16413" name="TextBox 11"/>
          <p:cNvSpPr txBox="1">
            <a:spLocks noChangeArrowheads="1"/>
          </p:cNvSpPr>
          <p:nvPr/>
        </p:nvSpPr>
        <p:spPr bwMode="auto">
          <a:xfrm>
            <a:off x="5303838" y="3378200"/>
            <a:ext cx="3306762" cy="137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800">
                <a:latin typeface="Times New Roman" panose="02020603050405020304" pitchFamily="18" charset="0"/>
              </a:rPr>
              <a:t>Because it is the most beautiful school in my town.</a:t>
            </a:r>
            <a:endParaRPr lang="zh-CN" altLang="en-US" sz="2800">
              <a:latin typeface="Times New Roman" panose="02020603050405020304" pitchFamily="18" charset="0"/>
              <a:cs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Group 30"/>
          <p:cNvGraphicFramePr>
            <a:graphicFrameLocks noGrp="1"/>
          </p:cNvGraphicFramePr>
          <p:nvPr/>
        </p:nvGraphicFramePr>
        <p:xfrm>
          <a:off x="457200" y="1219200"/>
          <a:ext cx="8382000" cy="5285208"/>
        </p:xfrm>
        <a:graphic>
          <a:graphicData uri="http://schemas.openxmlformats.org/drawingml/2006/table">
            <a:tbl>
              <a:tblPr/>
              <a:tblGrid>
                <a:gridCol w="2184268">
                  <a:extLst>
                    <a:ext uri="{9D8B030D-6E8A-4147-A177-3AD203B41FA5}">
                      <a16:colId xmlns:a16="http://schemas.microsoft.com/office/drawing/2014/main" val="20000"/>
                    </a:ext>
                  </a:extLst>
                </a:gridCol>
                <a:gridCol w="2355973">
                  <a:extLst>
                    <a:ext uri="{9D8B030D-6E8A-4147-A177-3AD203B41FA5}">
                      <a16:colId xmlns:a16="http://schemas.microsoft.com/office/drawing/2014/main" val="20001"/>
                    </a:ext>
                  </a:extLst>
                </a:gridCol>
                <a:gridCol w="3841759">
                  <a:extLst>
                    <a:ext uri="{9D8B030D-6E8A-4147-A177-3AD203B41FA5}">
                      <a16:colId xmlns:a16="http://schemas.microsoft.com/office/drawing/2014/main" val="20002"/>
                    </a:ext>
                  </a:extLst>
                </a:gridCol>
              </a:tblGrid>
              <a:tr h="1115474">
                <a:tc gridSpan="2">
                  <a:txBody>
                    <a:bodyPr/>
                    <a:lstStyle/>
                    <a:p>
                      <a:pPr marL="0" marR="0" lvl="0" indent="0" algn="ctr" defTabSz="914400" rtl="0" eaLnBrk="1" fontAlgn="base" latinLnBrk="0" hangingPunct="1">
                        <a:lnSpc>
                          <a:spcPct val="120000"/>
                        </a:lnSpc>
                        <a:spcBef>
                          <a:spcPct val="0"/>
                        </a:spcBef>
                        <a:spcAft>
                          <a:spcPct val="0"/>
                        </a:spcAft>
                        <a:buClrTx/>
                        <a:buSzTx/>
                        <a:buFontTx/>
                        <a:buNone/>
                        <a:tabLst>
                          <a:tab pos="1616075" algn="l"/>
                        </a:tabLst>
                      </a:pPr>
                      <a:r>
                        <a:rPr kumimoji="0" lang="en-US" altLang="zh-CN" sz="2800" b="1" i="0" u="none" strike="noStrike" cap="none" normalizeH="0" baseline="0" dirty="0">
                          <a:ln>
                            <a:noFill/>
                          </a:ln>
                          <a:solidFill>
                            <a:srgbClr val="006600"/>
                          </a:solidFill>
                          <a:effectLst/>
                          <a:latin typeface="+mn-lt"/>
                          <a:ea typeface="宋体" panose="02010600030101010101" pitchFamily="2" charset="-122"/>
                          <a:cs typeface="Times New Roman" panose="02020603050405020304" pitchFamily="18" charset="0"/>
                        </a:rPr>
                        <a:t>Best places / things in my town</a:t>
                      </a:r>
                      <a:endParaRPr kumimoji="0" lang="zh-CN" altLang="en-US" sz="2800" b="1" i="0" u="none" strike="noStrike" cap="none" normalizeH="0" baseline="0" dirty="0">
                        <a:ln>
                          <a:noFill/>
                        </a:ln>
                        <a:solidFill>
                          <a:srgbClr val="006600"/>
                        </a:solidFill>
                        <a:effectLst/>
                        <a:latin typeface="+mn-lt"/>
                        <a:ea typeface="宋体" panose="02010600030101010101" pitchFamily="2" charset="-122"/>
                        <a:cs typeface="Times New Roman" panose="02020603050405020304" pitchFamily="18" charset="0"/>
                      </a:endParaRPr>
                    </a:p>
                  </a:txBody>
                  <a:tcPr marL="91441" marR="91441" marT="45716" marB="4571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hMerge="1">
                  <a:txBody>
                    <a:bodyPr/>
                    <a:lstStyle/>
                    <a:p>
                      <a:endParaRPr lang="zh-CN"/>
                    </a:p>
                  </a:txBody>
                  <a:tcPr/>
                </a:tc>
                <a:tc>
                  <a:txBody>
                    <a:bodyPr/>
                    <a:lstStyle/>
                    <a:p>
                      <a:pPr marL="0" marR="0" lvl="0" indent="0" algn="ctr" defTabSz="914400" rtl="0" eaLnBrk="1" fontAlgn="base" latinLnBrk="0" hangingPunct="1">
                        <a:lnSpc>
                          <a:spcPct val="120000"/>
                        </a:lnSpc>
                        <a:spcBef>
                          <a:spcPct val="0"/>
                        </a:spcBef>
                        <a:spcAft>
                          <a:spcPct val="0"/>
                        </a:spcAft>
                        <a:buClrTx/>
                        <a:buSzTx/>
                        <a:buFontTx/>
                        <a:buNone/>
                      </a:pPr>
                      <a:r>
                        <a:rPr kumimoji="0" lang="en-US" altLang="zh-CN" sz="2800" b="1" i="0" u="none" strike="noStrike" cap="none" normalizeH="0" baseline="0" dirty="0">
                          <a:ln>
                            <a:noFill/>
                          </a:ln>
                          <a:solidFill>
                            <a:srgbClr val="006600"/>
                          </a:solidFill>
                          <a:effectLst/>
                          <a:latin typeface="+mn-lt"/>
                          <a:ea typeface="宋体" panose="02010600030101010101" pitchFamily="2" charset="-122"/>
                          <a:cs typeface="Times New Roman" panose="02020603050405020304" pitchFamily="18" charset="0"/>
                        </a:rPr>
                        <a:t>Why?</a:t>
                      </a:r>
                      <a:endParaRPr kumimoji="0" lang="zh-CN" altLang="en-US" sz="2800" b="1" i="0" u="none" strike="noStrike" cap="none" normalizeH="0" baseline="0" dirty="0">
                        <a:ln>
                          <a:noFill/>
                        </a:ln>
                        <a:solidFill>
                          <a:srgbClr val="006600"/>
                        </a:solidFill>
                        <a:effectLst/>
                        <a:latin typeface="+mn-lt"/>
                        <a:ea typeface="宋体" panose="02010600030101010101" pitchFamily="2" charset="-122"/>
                        <a:cs typeface="Times New Roman" panose="02020603050405020304" pitchFamily="18" charset="0"/>
                      </a:endParaRPr>
                    </a:p>
                  </a:txBody>
                  <a:tcPr marL="91441" marR="91441" marT="45716" marB="4571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115474">
                <a:tc>
                  <a:txBody>
                    <a:bodyPr/>
                    <a:lstStyle/>
                    <a:p>
                      <a:pPr marL="0" marR="0" lvl="0" indent="0" algn="l" defTabSz="914400" rtl="0" eaLnBrk="1" fontAlgn="base" latinLnBrk="0" hangingPunct="1">
                        <a:lnSpc>
                          <a:spcPct val="120000"/>
                        </a:lnSpc>
                        <a:spcBef>
                          <a:spcPct val="0"/>
                        </a:spcBef>
                        <a:spcAft>
                          <a:spcPct val="0"/>
                        </a:spcAft>
                        <a:buClrTx/>
                        <a:buSzTx/>
                        <a:buFontTx/>
                        <a:buNone/>
                      </a:pPr>
                      <a:r>
                        <a:rPr kumimoji="0" lang="en-US" altLang="zh-CN" sz="28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best hospital</a:t>
                      </a:r>
                      <a:endParaRPr kumimoji="0" lang="zh-CN" altLang="en-US" sz="28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91441" marR="91441" marT="45716" marB="4571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Tx/>
                        <a:buNone/>
                      </a:pPr>
                      <a:r>
                        <a:rPr kumimoji="0" lang="en-US" altLang="zh-CN" sz="28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No. 1 people’s Hospital</a:t>
                      </a:r>
                      <a:endParaRPr kumimoji="0" lang="zh-CN" altLang="en-US" sz="28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91441" marR="91441" marT="45716" marB="4571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Tx/>
                        <a:buNone/>
                      </a:pPr>
                      <a:r>
                        <a:rPr kumimoji="0" lang="en-US" altLang="zh-CN" sz="28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the best doctors</a:t>
                      </a:r>
                    </a:p>
                    <a:p>
                      <a:pPr marL="0" marR="0" lvl="0" indent="0" algn="l" defTabSz="914400" rtl="0" eaLnBrk="1" fontAlgn="base" latinLnBrk="0" hangingPunct="1">
                        <a:lnSpc>
                          <a:spcPct val="120000"/>
                        </a:lnSpc>
                        <a:spcBef>
                          <a:spcPct val="0"/>
                        </a:spcBef>
                        <a:spcAft>
                          <a:spcPct val="0"/>
                        </a:spcAft>
                        <a:buClrTx/>
                        <a:buSzTx/>
                        <a:buFontTx/>
                        <a:buNone/>
                      </a:pPr>
                      <a:r>
                        <a:rPr kumimoji="0" lang="en-US" altLang="zh-CN" sz="28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the best service</a:t>
                      </a:r>
                    </a:p>
                  </a:txBody>
                  <a:tcPr marL="91441" marR="91441" marT="45716" marB="4571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053839">
                <a:tc>
                  <a:txBody>
                    <a:bodyPr/>
                    <a:lstStyle/>
                    <a:p>
                      <a:pPr marL="0" marR="0" lvl="0" indent="0" algn="l" defTabSz="914400" rtl="0" eaLnBrk="1" fontAlgn="base" latinLnBrk="0" hangingPunct="1">
                        <a:lnSpc>
                          <a:spcPct val="120000"/>
                        </a:lnSpc>
                        <a:spcBef>
                          <a:spcPct val="0"/>
                        </a:spcBef>
                        <a:spcAft>
                          <a:spcPct val="0"/>
                        </a:spcAft>
                        <a:buClrTx/>
                        <a:buSzTx/>
                        <a:buFontTx/>
                        <a:buNone/>
                      </a:pPr>
                      <a:endParaRPr kumimoji="0" lang="zh-CN" altLang="zh-CN" sz="1800" b="0" i="0" u="none" strike="noStrike" cap="none" normalizeH="0" baseline="0">
                        <a:ln>
                          <a:noFill/>
                        </a:ln>
                        <a:solidFill>
                          <a:srgbClr val="000000"/>
                        </a:solidFill>
                        <a:effectLst/>
                        <a:latin typeface="Arial" panose="020B0604020202020204" pitchFamily="34" charset="0"/>
                        <a:ea typeface="宋体" panose="02010600030101010101" pitchFamily="2" charset="-122"/>
                      </a:endParaRPr>
                    </a:p>
                    <a:p>
                      <a:pPr marL="0" marR="0" lvl="0" indent="0" algn="l" defTabSz="914400" rtl="0" eaLnBrk="1" fontAlgn="base" latinLnBrk="0" hangingPunct="1">
                        <a:lnSpc>
                          <a:spcPct val="120000"/>
                        </a:lnSpc>
                        <a:spcBef>
                          <a:spcPct val="0"/>
                        </a:spcBef>
                        <a:spcAft>
                          <a:spcPct val="0"/>
                        </a:spcAft>
                        <a:buClrTx/>
                        <a:buSzTx/>
                        <a:buFontTx/>
                        <a:buNone/>
                      </a:pPr>
                      <a:endParaRPr kumimoji="0" lang="zh-CN" altLang="zh-CN" sz="1800" b="0" i="0" u="none" strike="noStrike" cap="none" normalizeH="0" baseline="0">
                        <a:ln>
                          <a:noFill/>
                        </a:ln>
                        <a:solidFill>
                          <a:srgbClr val="000000"/>
                        </a:solidFill>
                        <a:effectLst/>
                        <a:latin typeface="Arial" panose="020B0604020202020204" pitchFamily="34" charset="0"/>
                        <a:ea typeface="宋体" panose="02010600030101010101" pitchFamily="2" charset="-122"/>
                      </a:endParaRPr>
                    </a:p>
                    <a:p>
                      <a:pPr marL="0" marR="0" lvl="0" indent="0" algn="l" defTabSz="914400" rtl="0" eaLnBrk="1" fontAlgn="base" latinLnBrk="0" hangingPunct="1">
                        <a:lnSpc>
                          <a:spcPct val="120000"/>
                        </a:lnSpc>
                        <a:spcBef>
                          <a:spcPct val="0"/>
                        </a:spcBef>
                        <a:spcAft>
                          <a:spcPct val="0"/>
                        </a:spcAft>
                        <a:buClrTx/>
                        <a:buSzTx/>
                        <a:buFontTx/>
                        <a:buNone/>
                      </a:pPr>
                      <a:endParaRPr kumimoji="0" lang="zh-CN" altLang="zh-CN" sz="1800" b="0" i="0" u="none" strike="noStrike" cap="none" normalizeH="0" baseline="0">
                        <a:ln>
                          <a:noFill/>
                        </a:ln>
                        <a:solidFill>
                          <a:srgbClr val="000000"/>
                        </a:solidFill>
                        <a:effectLst/>
                        <a:latin typeface="Arial" panose="020B0604020202020204" pitchFamily="34" charset="0"/>
                        <a:ea typeface="宋体" panose="02010600030101010101" pitchFamily="2" charset="-122"/>
                      </a:endParaRPr>
                    </a:p>
                    <a:p>
                      <a:pPr marL="0" marR="0" lvl="0" indent="0" algn="l" defTabSz="914400" rtl="0" eaLnBrk="1" fontAlgn="base" latinLnBrk="0" hangingPunct="1">
                        <a:lnSpc>
                          <a:spcPct val="120000"/>
                        </a:lnSpc>
                        <a:spcBef>
                          <a:spcPct val="0"/>
                        </a:spcBef>
                        <a:spcAft>
                          <a:spcPct val="0"/>
                        </a:spcAft>
                        <a:buClrTx/>
                        <a:buSzTx/>
                        <a:buFontTx/>
                        <a:buNone/>
                      </a:pPr>
                      <a:endParaRPr kumimoji="0" lang="zh-CN" altLang="zh-CN" sz="1800" b="0" i="0" u="none" strike="noStrike" cap="none" normalizeH="0" baseline="0">
                        <a:ln>
                          <a:noFill/>
                        </a:ln>
                        <a:solidFill>
                          <a:srgbClr val="000000"/>
                        </a:solidFill>
                        <a:effectLst/>
                        <a:latin typeface="Arial" panose="020B0604020202020204" pitchFamily="34" charset="0"/>
                        <a:ea typeface="宋体" panose="02010600030101010101" pitchFamily="2" charset="-122"/>
                      </a:endParaRPr>
                    </a:p>
                    <a:p>
                      <a:pPr marL="0" marR="0" lvl="0" indent="0" algn="l" defTabSz="914400" rtl="0" eaLnBrk="1" fontAlgn="base" latinLnBrk="0" hangingPunct="1">
                        <a:lnSpc>
                          <a:spcPct val="120000"/>
                        </a:lnSpc>
                        <a:spcBef>
                          <a:spcPct val="0"/>
                        </a:spcBef>
                        <a:spcAft>
                          <a:spcPct val="0"/>
                        </a:spcAft>
                        <a:buClrTx/>
                        <a:buSzTx/>
                        <a:buFontTx/>
                        <a:buNone/>
                      </a:pPr>
                      <a:endParaRPr kumimoji="0" lang="zh-CN" altLang="zh-CN" sz="1800" b="0" i="0" u="none" strike="noStrike" cap="none" normalizeH="0" baseline="0">
                        <a:ln>
                          <a:noFill/>
                        </a:ln>
                        <a:solidFill>
                          <a:srgbClr val="000000"/>
                        </a:solidFill>
                        <a:effectLst/>
                        <a:latin typeface="Arial" panose="020B0604020202020204" pitchFamily="34" charset="0"/>
                        <a:ea typeface="宋体" panose="02010600030101010101" pitchFamily="2" charset="-122"/>
                      </a:endParaRPr>
                    </a:p>
                    <a:p>
                      <a:pPr marL="0" marR="0" lvl="0" indent="0" algn="l" defTabSz="914400" rtl="0" eaLnBrk="1" fontAlgn="base" latinLnBrk="0" hangingPunct="1">
                        <a:lnSpc>
                          <a:spcPct val="120000"/>
                        </a:lnSpc>
                        <a:spcBef>
                          <a:spcPct val="0"/>
                        </a:spcBef>
                        <a:spcAft>
                          <a:spcPct val="0"/>
                        </a:spcAft>
                        <a:buClrTx/>
                        <a:buSzTx/>
                        <a:buFontTx/>
                        <a:buNone/>
                      </a:pPr>
                      <a:endParaRPr kumimoji="0" lang="zh-CN" altLang="zh-CN" sz="1800" b="0" i="0" u="none" strike="noStrike" cap="none" normalizeH="0" baseline="0">
                        <a:ln>
                          <a:noFill/>
                        </a:ln>
                        <a:solidFill>
                          <a:srgbClr val="000000"/>
                        </a:solidFill>
                        <a:effectLst/>
                        <a:latin typeface="Arial" panose="020B0604020202020204" pitchFamily="34" charset="0"/>
                        <a:ea typeface="宋体" panose="02010600030101010101" pitchFamily="2" charset="-122"/>
                      </a:endParaRPr>
                    </a:p>
                    <a:p>
                      <a:pPr marL="0" marR="0" lvl="0" indent="0" algn="l" defTabSz="914400" rtl="0" eaLnBrk="1" fontAlgn="base" latinLnBrk="0" hangingPunct="1">
                        <a:lnSpc>
                          <a:spcPct val="120000"/>
                        </a:lnSpc>
                        <a:spcBef>
                          <a:spcPct val="0"/>
                        </a:spcBef>
                        <a:spcAft>
                          <a:spcPct val="0"/>
                        </a:spcAft>
                        <a:buClrTx/>
                        <a:buSzTx/>
                        <a:buFontTx/>
                        <a:buNone/>
                      </a:pPr>
                      <a:endParaRPr kumimoji="0" lang="zh-CN" altLang="zh-CN" sz="1800" b="0" i="0" u="none" strike="noStrike" cap="none" normalizeH="0" baseline="0">
                        <a:ln>
                          <a:noFill/>
                        </a:ln>
                        <a:solidFill>
                          <a:srgbClr val="000000"/>
                        </a:solidFill>
                        <a:effectLst/>
                        <a:latin typeface="Arial" panose="020B0604020202020204" pitchFamily="34" charset="0"/>
                        <a:ea typeface="宋体" panose="02010600030101010101" pitchFamily="2" charset="-122"/>
                      </a:endParaRPr>
                    </a:p>
                    <a:p>
                      <a:pPr marL="0" marR="0" lvl="0" indent="0" algn="l" defTabSz="914400" rtl="0" eaLnBrk="1" fontAlgn="base" latinLnBrk="0" hangingPunct="1">
                        <a:lnSpc>
                          <a:spcPct val="120000"/>
                        </a:lnSpc>
                        <a:spcBef>
                          <a:spcPct val="0"/>
                        </a:spcBef>
                        <a:spcAft>
                          <a:spcPct val="0"/>
                        </a:spcAft>
                        <a:buClrTx/>
                        <a:buSzTx/>
                        <a:buFontTx/>
                        <a:buNone/>
                      </a:pPr>
                      <a:endParaRPr kumimoji="0" lang="zh-CN" altLang="zh-CN" sz="1800" b="0" i="0" u="none" strike="noStrike" cap="none" normalizeH="0" baseline="0">
                        <a:ln>
                          <a:noFill/>
                        </a:ln>
                        <a:solidFill>
                          <a:srgbClr val="000000"/>
                        </a:solidFill>
                        <a:effectLst/>
                        <a:latin typeface="Arial" panose="020B0604020202020204" pitchFamily="34" charset="0"/>
                        <a:ea typeface="宋体" panose="02010600030101010101" pitchFamily="2" charset="-122"/>
                      </a:endParaRPr>
                    </a:p>
                    <a:p>
                      <a:pPr marL="0" marR="0" lvl="0" indent="0" algn="l" defTabSz="914400" rtl="0" eaLnBrk="1" fontAlgn="base" latinLnBrk="0" hangingPunct="1">
                        <a:lnSpc>
                          <a:spcPct val="120000"/>
                        </a:lnSpc>
                        <a:spcBef>
                          <a:spcPct val="0"/>
                        </a:spcBef>
                        <a:spcAft>
                          <a:spcPct val="0"/>
                        </a:spcAft>
                        <a:buClrTx/>
                        <a:buSzTx/>
                        <a:buFontTx/>
                        <a:buNone/>
                      </a:pPr>
                      <a:endParaRPr kumimoji="0" lang="zh-CN" altLang="zh-CN" sz="1800" b="0" i="0" u="none" strike="noStrike" cap="none" normalizeH="0" baseline="0">
                        <a:ln>
                          <a:noFill/>
                        </a:ln>
                        <a:solidFill>
                          <a:srgbClr val="000000"/>
                        </a:solidFill>
                        <a:effectLst/>
                        <a:latin typeface="Arial" panose="020B0604020202020204" pitchFamily="34" charset="0"/>
                        <a:ea typeface="宋体" panose="02010600030101010101" pitchFamily="2" charset="-122"/>
                      </a:endParaRPr>
                    </a:p>
                  </a:txBody>
                  <a:tcPr marL="91441" marR="91441" marT="45716" marB="4571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Tx/>
                        <a:buNone/>
                      </a:pPr>
                      <a:endParaRPr kumimoji="0" lang="zh-CN" altLang="zh-CN" sz="1800" b="0" i="0" u="none" strike="noStrike" cap="none" normalizeH="0" baseline="0" dirty="0">
                        <a:ln>
                          <a:noFill/>
                        </a:ln>
                        <a:solidFill>
                          <a:srgbClr val="000000"/>
                        </a:solidFill>
                        <a:effectLst/>
                        <a:latin typeface="Arial" panose="020B0604020202020204" pitchFamily="34" charset="0"/>
                        <a:ea typeface="宋体" panose="02010600030101010101" pitchFamily="2" charset="-122"/>
                      </a:endParaRPr>
                    </a:p>
                  </a:txBody>
                  <a:tcPr marL="91441" marR="91441" marT="45716" marB="4571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20000"/>
                        </a:lnSpc>
                        <a:spcBef>
                          <a:spcPct val="0"/>
                        </a:spcBef>
                        <a:spcAft>
                          <a:spcPct val="0"/>
                        </a:spcAft>
                        <a:buClrTx/>
                        <a:buSzTx/>
                        <a:buFontTx/>
                        <a:buNone/>
                      </a:pPr>
                      <a:endParaRPr kumimoji="0" lang="zh-CN" altLang="zh-CN" sz="1800" b="0" i="0" u="none" strike="noStrike" cap="none" normalizeH="0" baseline="0" dirty="0">
                        <a:ln>
                          <a:noFill/>
                        </a:ln>
                        <a:solidFill>
                          <a:srgbClr val="000000"/>
                        </a:solidFill>
                        <a:effectLst/>
                        <a:latin typeface="Arial" panose="020B0604020202020204" pitchFamily="34" charset="0"/>
                        <a:ea typeface="宋体" panose="02010600030101010101" pitchFamily="2" charset="-122"/>
                      </a:endParaRPr>
                    </a:p>
                  </a:txBody>
                  <a:tcPr marL="91441" marR="91441" marT="45716" marB="45716" horzOverflow="overflow">
                    <a:lnL w="12700" cap="flat" cmpd="sng" algn="ctr">
                      <a:solidFill>
                        <a:schemeClr val="tx1"/>
                      </a:solidFill>
                      <a:prstDash val="solid"/>
                      <a:bevel/>
                      <a:headEnd type="none" w="med" len="med"/>
                      <a:tailEnd type="none" w="med" len="med"/>
                    </a:lnL>
                    <a:lnR w="12700" cap="flat" cmpd="sng" algn="ctr">
                      <a:solidFill>
                        <a:schemeClr val="tx1"/>
                      </a:solidFill>
                      <a:prstDash val="solid"/>
                      <a:bevel/>
                      <a:headEnd type="none" w="med" len="med"/>
                      <a:tailEnd type="none" w="med" len="med"/>
                    </a:lnR>
                    <a:lnT w="12700" cap="flat" cmpd="sng" algn="ctr">
                      <a:solidFill>
                        <a:schemeClr val="tx1"/>
                      </a:solidFill>
                      <a:prstDash val="solid"/>
                      <a:bevel/>
                      <a:headEnd type="none" w="med" len="med"/>
                      <a:tailEnd type="none" w="med" len="med"/>
                    </a:lnT>
                    <a:lnB w="12700" cap="flat" cmpd="sng" algn="ctr">
                      <a:solidFill>
                        <a:schemeClr val="tx1"/>
                      </a:solidFill>
                      <a:prstDash val="solid"/>
                      <a:bevel/>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11" name="Text Box 5"/>
          <p:cNvSpPr txBox="1">
            <a:spLocks noChangeArrowheads="1"/>
          </p:cNvSpPr>
          <p:nvPr/>
        </p:nvSpPr>
        <p:spPr bwMode="auto">
          <a:xfrm>
            <a:off x="615950" y="3981450"/>
            <a:ext cx="2028825" cy="1274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20000"/>
              </a:lnSpc>
            </a:pPr>
            <a:r>
              <a:rPr lang="en-US" altLang="zh-CN" sz="3200">
                <a:solidFill>
                  <a:srgbClr val="FF0000"/>
                </a:solidFill>
                <a:latin typeface="Times New Roman" panose="02020603050405020304" pitchFamily="18" charset="0"/>
              </a:rPr>
              <a:t>best super-market</a:t>
            </a:r>
            <a:endParaRPr lang="en-US" altLang="zh-CN" sz="3200">
              <a:solidFill>
                <a:srgbClr val="FF0000"/>
              </a:solidFill>
              <a:latin typeface="Times New Roman" panose="02020603050405020304" pitchFamily="18" charset="0"/>
              <a:cs typeface="Times New Roman" panose="02020603050405020304" pitchFamily="18" charset="0"/>
            </a:endParaRPr>
          </a:p>
        </p:txBody>
      </p:sp>
      <p:sp>
        <p:nvSpPr>
          <p:cNvPr id="12" name="Text Box 8"/>
          <p:cNvSpPr txBox="1">
            <a:spLocks noChangeArrowheads="1"/>
          </p:cNvSpPr>
          <p:nvPr/>
        </p:nvSpPr>
        <p:spPr bwMode="auto">
          <a:xfrm>
            <a:off x="2644775" y="3962400"/>
            <a:ext cx="2306638" cy="1274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20000"/>
              </a:lnSpc>
            </a:pPr>
            <a:r>
              <a:rPr lang="en-US" altLang="zh-CN" sz="3200">
                <a:solidFill>
                  <a:srgbClr val="FF0000"/>
                </a:solidFill>
                <a:latin typeface="Times New Roman" panose="02020603050405020304" pitchFamily="18" charset="0"/>
              </a:rPr>
              <a:t>Gui he Supermarket</a:t>
            </a:r>
            <a:endParaRPr lang="en-US" altLang="zh-CN" sz="3200">
              <a:solidFill>
                <a:srgbClr val="FF0000"/>
              </a:solidFill>
              <a:latin typeface="Times New Roman" panose="02020603050405020304" pitchFamily="18" charset="0"/>
              <a:cs typeface="Times New Roman" panose="02020603050405020304" pitchFamily="18" charset="0"/>
            </a:endParaRPr>
          </a:p>
        </p:txBody>
      </p:sp>
      <p:sp>
        <p:nvSpPr>
          <p:cNvPr id="13" name="Text Box 5"/>
          <p:cNvSpPr txBox="1">
            <a:spLocks noChangeArrowheads="1"/>
          </p:cNvSpPr>
          <p:nvPr/>
        </p:nvSpPr>
        <p:spPr bwMode="auto">
          <a:xfrm>
            <a:off x="5092700" y="3962400"/>
            <a:ext cx="3213100" cy="1274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20000"/>
              </a:lnSpc>
            </a:pPr>
            <a:r>
              <a:rPr lang="en-US" altLang="zh-CN" sz="3200">
                <a:solidFill>
                  <a:srgbClr val="FF0000"/>
                </a:solidFill>
                <a:latin typeface="Times New Roman" panose="02020603050405020304" pitchFamily="18" charset="0"/>
              </a:rPr>
              <a:t>the best quality</a:t>
            </a:r>
          </a:p>
          <a:p>
            <a:pPr eaLnBrk="1" hangingPunct="1">
              <a:lnSpc>
                <a:spcPct val="120000"/>
              </a:lnSpc>
            </a:pPr>
            <a:r>
              <a:rPr lang="en-US" altLang="zh-CN" sz="3200">
                <a:solidFill>
                  <a:srgbClr val="FF0000"/>
                </a:solidFill>
                <a:latin typeface="Times New Roman" panose="02020603050405020304" pitchFamily="18" charset="0"/>
              </a:rPr>
              <a:t>the best service </a:t>
            </a:r>
            <a:endParaRPr lang="en-US" altLang="zh-CN" sz="320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slide(fromBottom)">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edg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edge">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20" presetClass="entr" presetSubtype="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wedge">
                                      <p:cBhvr>
                                        <p:cTn id="2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Lst>
  </p:timing>
</p:sld>
</file>

<file path=ppt/tags/tag1.xml><?xml version="1.0" encoding="utf-8"?>
<p:tagLst xmlns:a="http://schemas.openxmlformats.org/drawingml/2006/main" xmlns:r="http://schemas.openxmlformats.org/officeDocument/2006/relationships" xmlns:p="http://schemas.openxmlformats.org/presentationml/2006/main">
  <p:tag name="PA" val="v3.0.1"/>
</p:tagLst>
</file>

<file path=ppt/tags/tag2.xml><?xml version="1.0" encoding="utf-8"?>
<p:tagLst xmlns:a="http://schemas.openxmlformats.org/drawingml/2006/main" xmlns:r="http://schemas.openxmlformats.org/officeDocument/2006/relationships" xmlns:p="http://schemas.openxmlformats.org/presentationml/2006/main">
  <p:tag name="PA" val="v3.0.1"/>
</p:tagLst>
</file>

<file path=ppt/tags/tag3.xml><?xml version="1.0" encoding="utf-8"?>
<p:tagLst xmlns:a="http://schemas.openxmlformats.org/drawingml/2006/main" xmlns:r="http://schemas.openxmlformats.org/officeDocument/2006/relationships" xmlns:p="http://schemas.openxmlformats.org/presentationml/2006/main">
  <p:tag name="PA" val="v3.0.1"/>
</p:tagLst>
</file>

<file path=ppt/tags/tag4.xml><?xml version="1.0" encoding="utf-8"?>
<p:tagLst xmlns:a="http://schemas.openxmlformats.org/drawingml/2006/main" xmlns:r="http://schemas.openxmlformats.org/officeDocument/2006/relationships" xmlns:p="http://schemas.openxmlformats.org/presentationml/2006/main">
  <p:tag name="PA" val="v3.0.1"/>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WWW.2PPT.COM&#10;">
  <a:themeElements>
    <a:clrScheme name="跋涉">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跋涉">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跋涉">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Trek</Template>
  <TotalTime>0</TotalTime>
  <Words>1244</Words>
  <Application>Microsoft Office PowerPoint</Application>
  <PresentationFormat>全屏显示(4:3)</PresentationFormat>
  <Paragraphs>166</Paragraphs>
  <Slides>21</Slides>
  <Notes>0</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21</vt:i4>
      </vt:variant>
    </vt:vector>
  </HeadingPairs>
  <TitlesOfParts>
    <vt:vector size="34" baseType="lpstr">
      <vt:lpstr>黑体</vt:lpstr>
      <vt:lpstr>华文楷体</vt:lpstr>
      <vt:lpstr>隶书</vt:lpstr>
      <vt:lpstr>宋体</vt:lpstr>
      <vt:lpstr>微软雅黑</vt:lpstr>
      <vt:lpstr>优教通专用字体logo</vt:lpstr>
      <vt:lpstr>Arial</vt:lpstr>
      <vt:lpstr>Calibri</vt:lpstr>
      <vt:lpstr>Franklin Gothic Book</vt:lpstr>
      <vt:lpstr>Franklin Gothic Medium</vt:lpstr>
      <vt:lpstr>Times New Roman</vt:lpstr>
      <vt:lpstr>Wingdings 2</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2016-08-01T07:47:00Z</dcterms:created>
  <dcterms:modified xsi:type="dcterms:W3CDTF">2023-01-17T02:16:59Z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2052-11.1.0.11194</vt:lpwstr>
  </property>
  <property fmtid="{D5CDD505-2E9C-101B-9397-08002B2CF9AE}" pid="3" name="ICV">
    <vt:lpwstr>57EC87C710F94C398C0946881B1287BC</vt:lpwstr>
  </property>
  <property fmtid="{A09F084E-AD41-489F-8076-AA5BE3082BCA}" pid="100">
    <vt:ui4>5</vt:ui4>
  </property>
  <property fmtid="{64440492-4C8B-11D1-8B70-080036B11A03}" pid="11">
    <vt:lpwstr>www.2ppt.com-爱PPT提供资源下载</vt:lpwstr>
  </property>
</Properties>
</file>