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8" r:id="rId4"/>
    <p:sldId id="261" r:id="rId5"/>
    <p:sldId id="260" r:id="rId6"/>
    <p:sldId id="259" r:id="rId7"/>
    <p:sldId id="262" r:id="rId8"/>
    <p:sldId id="272" r:id="rId9"/>
    <p:sldId id="263" r:id="rId10"/>
    <p:sldId id="264" r:id="rId11"/>
    <p:sldId id="276" r:id="rId12"/>
    <p:sldId id="265" r:id="rId13"/>
    <p:sldId id="273" r:id="rId14"/>
    <p:sldId id="282" r:id="rId15"/>
    <p:sldId id="280" r:id="rId16"/>
    <p:sldId id="266" r:id="rId17"/>
    <p:sldId id="267" r:id="rId18"/>
    <p:sldId id="268" r:id="rId19"/>
    <p:sldId id="277" r:id="rId20"/>
    <p:sldId id="275" r:id="rId21"/>
    <p:sldId id="281" r:id="rId22"/>
    <p:sldId id="269" r:id="rId23"/>
    <p:sldId id="274" r:id="rId24"/>
    <p:sldId id="278" r:id="rId25"/>
    <p:sldId id="279" r:id="rId26"/>
    <p:sldId id="283" r:id="rId27"/>
    <p:sldId id="270" r:id="rId28"/>
    <p:sldId id="27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-2466" y="-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6C00"/>
            </a:solidFill>
            <a:ln w="12700" cap="flat">
              <a:noFill/>
              <a:miter lim="400000"/>
            </a:ln>
            <a:effectLst/>
          </c:spPr>
          <c:explosion val="7"/>
          <c:dPt>
            <c:idx val="0"/>
            <c:bubble3D val="0"/>
            <c:spPr>
              <a:solidFill>
                <a:srgbClr val="DCA940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2E-4E20-A806-0F4318220BC0}"/>
              </c:ext>
            </c:extLst>
          </c:dPt>
          <c:dPt>
            <c:idx val="1"/>
            <c:bubble3D val="0"/>
            <c:spPr>
              <a:solidFill>
                <a:srgbClr val="2A946C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2E-4E20-A806-0F4318220BC0}"/>
              </c:ext>
            </c:extLst>
          </c:dPt>
          <c:dPt>
            <c:idx val="2"/>
            <c:bubble3D val="0"/>
            <c:spPr>
              <a:solidFill>
                <a:srgbClr val="DCA940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2E-4E20-A806-0F4318220BC0}"/>
              </c:ext>
            </c:extLst>
          </c:dPt>
          <c:dPt>
            <c:idx val="3"/>
            <c:bubble3D val="0"/>
            <c:spPr>
              <a:solidFill>
                <a:srgbClr val="2A946C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2E-4E20-A806-0F4318220BC0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2nd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8.1999999999999993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E-4E20-A806-0F4318220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8BC6F-4E4E-4045-AD5A-46231AA7A1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1785D-B79F-413A-9801-EE066BB49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5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5.png"/><Relationship Id="rId7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23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32100"/>
              <a:ext cx="12192000" cy="402590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90" y="4331414"/>
            <a:ext cx="3600817" cy="235094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788606" y="36938"/>
            <a:ext cx="8869735" cy="5216010"/>
            <a:chOff x="1848896" y="83563"/>
            <a:chExt cx="8869735" cy="52160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896" y="364627"/>
              <a:ext cx="8812405" cy="493494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8" t="18111" r="59470" b="34895"/>
            <a:stretch>
              <a:fillRect/>
            </a:stretch>
          </p:blipFill>
          <p:spPr>
            <a:xfrm>
              <a:off x="9967577" y="83563"/>
              <a:ext cx="751054" cy="100140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3" y="446056"/>
            <a:ext cx="3111640" cy="43726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38" y="857184"/>
            <a:ext cx="4545204" cy="41493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9" y="2455024"/>
            <a:ext cx="2781300" cy="3600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10" y="3890733"/>
            <a:ext cx="2183772" cy="205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93" y="2007156"/>
            <a:ext cx="12190413" cy="4035622"/>
            <a:chOff x="793" y="2007156"/>
            <a:chExt cx="12190413" cy="4035622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7291648" y="2533117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DCA94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5498490" y="2533117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DCA94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5498490" y="4324120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2A946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3697710" y="4324120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2A946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982305" y="2007156"/>
              <a:ext cx="7208901" cy="2234843"/>
              <a:chOff x="4982305" y="2007156"/>
              <a:chExt cx="7208901" cy="2234843"/>
            </a:xfrm>
            <a:solidFill>
              <a:srgbClr val="E8902D">
                <a:lumMod val="50000"/>
              </a:srgbClr>
            </a:solidFill>
          </p:grpSpPr>
          <p:sp>
            <p:nvSpPr>
              <p:cNvPr id="50" name="Freeform 6"/>
              <p:cNvSpPr/>
              <p:nvPr/>
            </p:nvSpPr>
            <p:spPr bwMode="auto">
              <a:xfrm>
                <a:off x="8579953" y="2007156"/>
                <a:ext cx="1116444" cy="1116444"/>
              </a:xfrm>
              <a:custGeom>
                <a:avLst/>
                <a:gdLst>
                  <a:gd name="T0" fmla="*/ 242 w 242"/>
                  <a:gd name="T1" fmla="*/ 94 h 242"/>
                  <a:gd name="T2" fmla="*/ 137 w 242"/>
                  <a:gd name="T3" fmla="*/ 137 h 242"/>
                  <a:gd name="T4" fmla="*/ 94 w 242"/>
                  <a:gd name="T5" fmla="*/ 242 h 242"/>
                  <a:gd name="T6" fmla="*/ 0 w 242"/>
                  <a:gd name="T7" fmla="*/ 242 h 242"/>
                  <a:gd name="T8" fmla="*/ 71 w 242"/>
                  <a:gd name="T9" fmla="*/ 71 h 242"/>
                  <a:gd name="T10" fmla="*/ 242 w 242"/>
                  <a:gd name="T11" fmla="*/ 0 h 242"/>
                  <a:gd name="T12" fmla="*/ 242 w 242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242" y="94"/>
                    </a:moveTo>
                    <a:cubicBezTo>
                      <a:pt x="201" y="94"/>
                      <a:pt x="164" y="111"/>
                      <a:pt x="137" y="137"/>
                    </a:cubicBezTo>
                    <a:cubicBezTo>
                      <a:pt x="110" y="164"/>
                      <a:pt x="94" y="201"/>
                      <a:pt x="94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5" y="28"/>
                      <a:pt x="175" y="0"/>
                      <a:pt x="242" y="0"/>
                    </a:cubicBezTo>
                    <a:lnTo>
                      <a:pt x="242" y="94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7895618" y="3123600"/>
                <a:ext cx="1118399" cy="1118399"/>
              </a:xfrm>
              <a:custGeom>
                <a:avLst/>
                <a:gdLst>
                  <a:gd name="T0" fmla="*/ 0 w 242"/>
                  <a:gd name="T1" fmla="*/ 148 h 242"/>
                  <a:gd name="T2" fmla="*/ 105 w 242"/>
                  <a:gd name="T3" fmla="*/ 105 h 242"/>
                  <a:gd name="T4" fmla="*/ 148 w 242"/>
                  <a:gd name="T5" fmla="*/ 0 h 242"/>
                  <a:gd name="T6" fmla="*/ 242 w 242"/>
                  <a:gd name="T7" fmla="*/ 0 h 242"/>
                  <a:gd name="T8" fmla="*/ 171 w 242"/>
                  <a:gd name="T9" fmla="*/ 171 h 242"/>
                  <a:gd name="T10" fmla="*/ 0 w 242"/>
                  <a:gd name="T11" fmla="*/ 242 h 242"/>
                  <a:gd name="T12" fmla="*/ 0 w 242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148"/>
                    </a:moveTo>
                    <a:cubicBezTo>
                      <a:pt x="41" y="148"/>
                      <a:pt x="78" y="132"/>
                      <a:pt x="105" y="105"/>
                    </a:cubicBezTo>
                    <a:cubicBezTo>
                      <a:pt x="132" y="78"/>
                      <a:pt x="148" y="41"/>
                      <a:pt x="14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2" y="67"/>
                      <a:pt x="215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8"/>
              <p:cNvSpPr/>
              <p:nvPr/>
            </p:nvSpPr>
            <p:spPr bwMode="auto">
              <a:xfrm>
                <a:off x="6793023" y="3123600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0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6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4" y="242"/>
                      <a:pt x="114" y="215"/>
                      <a:pt x="70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6" y="105"/>
                    </a:cubicBezTo>
                    <a:cubicBezTo>
                      <a:pt x="163" y="132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9"/>
              <p:cNvSpPr/>
              <p:nvPr/>
            </p:nvSpPr>
            <p:spPr bwMode="auto">
              <a:xfrm>
                <a:off x="6094838" y="2007156"/>
                <a:ext cx="1116444" cy="1116444"/>
              </a:xfrm>
              <a:custGeom>
                <a:avLst/>
                <a:gdLst>
                  <a:gd name="T0" fmla="*/ 0 w 242"/>
                  <a:gd name="T1" fmla="*/ 0 h 242"/>
                  <a:gd name="T2" fmla="*/ 171 w 242"/>
                  <a:gd name="T3" fmla="*/ 71 h 242"/>
                  <a:gd name="T4" fmla="*/ 242 w 242"/>
                  <a:gd name="T5" fmla="*/ 242 h 242"/>
                  <a:gd name="T6" fmla="*/ 149 w 242"/>
                  <a:gd name="T7" fmla="*/ 242 h 242"/>
                  <a:gd name="T8" fmla="*/ 105 w 242"/>
                  <a:gd name="T9" fmla="*/ 137 h 242"/>
                  <a:gd name="T10" fmla="*/ 0 w 242"/>
                  <a:gd name="T11" fmla="*/ 94 h 242"/>
                  <a:gd name="T12" fmla="*/ 0 w 242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0"/>
                    </a:moveTo>
                    <a:cubicBezTo>
                      <a:pt x="67" y="0"/>
                      <a:pt x="127" y="28"/>
                      <a:pt x="171" y="71"/>
                    </a:cubicBezTo>
                    <a:cubicBezTo>
                      <a:pt x="215" y="115"/>
                      <a:pt x="242" y="175"/>
                      <a:pt x="242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9" y="201"/>
                      <a:pt x="132" y="164"/>
                      <a:pt x="105" y="137"/>
                    </a:cubicBezTo>
                    <a:cubicBezTo>
                      <a:pt x="78" y="111"/>
                      <a:pt x="41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4982305" y="2007156"/>
                <a:ext cx="1112534" cy="1116444"/>
              </a:xfrm>
              <a:custGeom>
                <a:avLst/>
                <a:gdLst>
                  <a:gd name="T0" fmla="*/ 241 w 241"/>
                  <a:gd name="T1" fmla="*/ 94 h 242"/>
                  <a:gd name="T2" fmla="*/ 137 w 241"/>
                  <a:gd name="T3" fmla="*/ 137 h 242"/>
                  <a:gd name="T4" fmla="*/ 93 w 241"/>
                  <a:gd name="T5" fmla="*/ 242 h 242"/>
                  <a:gd name="T6" fmla="*/ 0 w 241"/>
                  <a:gd name="T7" fmla="*/ 242 h 242"/>
                  <a:gd name="T8" fmla="*/ 71 w 241"/>
                  <a:gd name="T9" fmla="*/ 71 h 242"/>
                  <a:gd name="T10" fmla="*/ 241 w 241"/>
                  <a:gd name="T11" fmla="*/ 0 h 242"/>
                  <a:gd name="T12" fmla="*/ 241 w 241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94"/>
                    </a:moveTo>
                    <a:cubicBezTo>
                      <a:pt x="200" y="94"/>
                      <a:pt x="163" y="111"/>
                      <a:pt x="137" y="137"/>
                    </a:cubicBezTo>
                    <a:cubicBezTo>
                      <a:pt x="110" y="164"/>
                      <a:pt x="93" y="201"/>
                      <a:pt x="93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4" y="28"/>
                      <a:pt x="175" y="0"/>
                      <a:pt x="241" y="0"/>
                    </a:cubicBezTo>
                    <a:lnTo>
                      <a:pt x="241" y="94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11"/>
              <p:cNvSpPr/>
              <p:nvPr/>
            </p:nvSpPr>
            <p:spPr bwMode="auto">
              <a:xfrm>
                <a:off x="4982305" y="3123600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1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7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5" y="242"/>
                      <a:pt x="114" y="215"/>
                      <a:pt x="71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7" y="105"/>
                    </a:cubicBezTo>
                    <a:cubicBezTo>
                      <a:pt x="163" y="132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696397" y="2007156"/>
                <a:ext cx="2494809" cy="435222"/>
              </a:xfrm>
              <a:prstGeom prst="rect">
                <a:avLst/>
              </a:prstGeom>
              <a:solidFill>
                <a:srgbClr val="DCA9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93" y="3807936"/>
              <a:ext cx="7210489" cy="2234842"/>
              <a:chOff x="793" y="3807936"/>
              <a:chExt cx="7210489" cy="2234842"/>
            </a:xfrm>
            <a:solidFill>
              <a:srgbClr val="014464"/>
            </a:solidFill>
          </p:grpSpPr>
          <p:sp>
            <p:nvSpPr>
              <p:cNvPr id="43" name="Freeform 12"/>
              <p:cNvSpPr/>
              <p:nvPr/>
            </p:nvSpPr>
            <p:spPr bwMode="auto">
              <a:xfrm>
                <a:off x="6094838" y="3807936"/>
                <a:ext cx="1116444" cy="1116444"/>
              </a:xfrm>
              <a:custGeom>
                <a:avLst/>
                <a:gdLst>
                  <a:gd name="T0" fmla="*/ 0 w 242"/>
                  <a:gd name="T1" fmla="*/ 0 h 242"/>
                  <a:gd name="T2" fmla="*/ 171 w 242"/>
                  <a:gd name="T3" fmla="*/ 71 h 242"/>
                  <a:gd name="T4" fmla="*/ 242 w 242"/>
                  <a:gd name="T5" fmla="*/ 242 h 242"/>
                  <a:gd name="T6" fmla="*/ 149 w 242"/>
                  <a:gd name="T7" fmla="*/ 242 h 242"/>
                  <a:gd name="T8" fmla="*/ 105 w 242"/>
                  <a:gd name="T9" fmla="*/ 137 h 242"/>
                  <a:gd name="T10" fmla="*/ 0 w 242"/>
                  <a:gd name="T11" fmla="*/ 94 h 242"/>
                  <a:gd name="T12" fmla="*/ 0 w 242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0"/>
                    </a:moveTo>
                    <a:cubicBezTo>
                      <a:pt x="67" y="0"/>
                      <a:pt x="127" y="27"/>
                      <a:pt x="171" y="71"/>
                    </a:cubicBezTo>
                    <a:cubicBezTo>
                      <a:pt x="215" y="115"/>
                      <a:pt x="242" y="175"/>
                      <a:pt x="242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9" y="201"/>
                      <a:pt x="132" y="164"/>
                      <a:pt x="105" y="137"/>
                    </a:cubicBezTo>
                    <a:cubicBezTo>
                      <a:pt x="78" y="110"/>
                      <a:pt x="41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4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3"/>
              <p:cNvSpPr/>
              <p:nvPr/>
            </p:nvSpPr>
            <p:spPr bwMode="auto">
              <a:xfrm>
                <a:off x="6094838" y="4924379"/>
                <a:ext cx="1116444" cy="1118399"/>
              </a:xfrm>
              <a:custGeom>
                <a:avLst/>
                <a:gdLst>
                  <a:gd name="T0" fmla="*/ 0 w 242"/>
                  <a:gd name="T1" fmla="*/ 148 h 242"/>
                  <a:gd name="T2" fmla="*/ 105 w 242"/>
                  <a:gd name="T3" fmla="*/ 105 h 242"/>
                  <a:gd name="T4" fmla="*/ 149 w 242"/>
                  <a:gd name="T5" fmla="*/ 0 h 242"/>
                  <a:gd name="T6" fmla="*/ 242 w 242"/>
                  <a:gd name="T7" fmla="*/ 0 h 242"/>
                  <a:gd name="T8" fmla="*/ 171 w 242"/>
                  <a:gd name="T9" fmla="*/ 171 h 242"/>
                  <a:gd name="T10" fmla="*/ 0 w 242"/>
                  <a:gd name="T11" fmla="*/ 242 h 242"/>
                  <a:gd name="T12" fmla="*/ 0 w 242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148"/>
                    </a:moveTo>
                    <a:cubicBezTo>
                      <a:pt x="41" y="148"/>
                      <a:pt x="78" y="131"/>
                      <a:pt x="105" y="105"/>
                    </a:cubicBezTo>
                    <a:cubicBezTo>
                      <a:pt x="132" y="78"/>
                      <a:pt x="149" y="41"/>
                      <a:pt x="149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2" y="67"/>
                      <a:pt x="215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2A94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4982305" y="4924379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1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7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5" y="242"/>
                      <a:pt x="114" y="215"/>
                      <a:pt x="71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7" y="105"/>
                    </a:cubicBezTo>
                    <a:cubicBezTo>
                      <a:pt x="163" y="131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2A946C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5"/>
              <p:cNvSpPr/>
              <p:nvPr/>
            </p:nvSpPr>
            <p:spPr bwMode="auto">
              <a:xfrm>
                <a:off x="4297970" y="3807936"/>
                <a:ext cx="1112534" cy="1116444"/>
              </a:xfrm>
              <a:custGeom>
                <a:avLst/>
                <a:gdLst>
                  <a:gd name="T0" fmla="*/ 0 w 241"/>
                  <a:gd name="T1" fmla="*/ 0 h 242"/>
                  <a:gd name="T2" fmla="*/ 170 w 241"/>
                  <a:gd name="T3" fmla="*/ 71 h 242"/>
                  <a:gd name="T4" fmla="*/ 241 w 241"/>
                  <a:gd name="T5" fmla="*/ 242 h 242"/>
                  <a:gd name="T6" fmla="*/ 148 w 241"/>
                  <a:gd name="T7" fmla="*/ 242 h 242"/>
                  <a:gd name="T8" fmla="*/ 104 w 241"/>
                  <a:gd name="T9" fmla="*/ 137 h 242"/>
                  <a:gd name="T10" fmla="*/ 0 w 241"/>
                  <a:gd name="T11" fmla="*/ 94 h 242"/>
                  <a:gd name="T12" fmla="*/ 0 w 241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0" y="0"/>
                    </a:moveTo>
                    <a:cubicBezTo>
                      <a:pt x="66" y="0"/>
                      <a:pt x="127" y="27"/>
                      <a:pt x="170" y="71"/>
                    </a:cubicBezTo>
                    <a:cubicBezTo>
                      <a:pt x="214" y="115"/>
                      <a:pt x="241" y="175"/>
                      <a:pt x="241" y="242"/>
                    </a:cubicBezTo>
                    <a:cubicBezTo>
                      <a:pt x="148" y="242"/>
                      <a:pt x="148" y="242"/>
                      <a:pt x="148" y="242"/>
                    </a:cubicBezTo>
                    <a:cubicBezTo>
                      <a:pt x="148" y="201"/>
                      <a:pt x="131" y="164"/>
                      <a:pt x="104" y="137"/>
                    </a:cubicBezTo>
                    <a:cubicBezTo>
                      <a:pt x="78" y="110"/>
                      <a:pt x="40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46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6"/>
              <p:cNvSpPr/>
              <p:nvPr/>
            </p:nvSpPr>
            <p:spPr bwMode="auto">
              <a:xfrm>
                <a:off x="3179571" y="3807936"/>
                <a:ext cx="1118399" cy="1116444"/>
              </a:xfrm>
              <a:custGeom>
                <a:avLst/>
                <a:gdLst>
                  <a:gd name="T0" fmla="*/ 242 w 242"/>
                  <a:gd name="T1" fmla="*/ 94 h 242"/>
                  <a:gd name="T2" fmla="*/ 137 w 242"/>
                  <a:gd name="T3" fmla="*/ 137 h 242"/>
                  <a:gd name="T4" fmla="*/ 93 w 242"/>
                  <a:gd name="T5" fmla="*/ 242 h 242"/>
                  <a:gd name="T6" fmla="*/ 0 w 242"/>
                  <a:gd name="T7" fmla="*/ 242 h 242"/>
                  <a:gd name="T8" fmla="*/ 71 w 242"/>
                  <a:gd name="T9" fmla="*/ 71 h 242"/>
                  <a:gd name="T10" fmla="*/ 242 w 242"/>
                  <a:gd name="T11" fmla="*/ 0 h 242"/>
                  <a:gd name="T12" fmla="*/ 242 w 242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242" y="94"/>
                    </a:moveTo>
                    <a:cubicBezTo>
                      <a:pt x="201" y="94"/>
                      <a:pt x="164" y="110"/>
                      <a:pt x="137" y="137"/>
                    </a:cubicBezTo>
                    <a:cubicBezTo>
                      <a:pt x="110" y="164"/>
                      <a:pt x="93" y="201"/>
                      <a:pt x="93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4" y="27"/>
                      <a:pt x="175" y="0"/>
                      <a:pt x="242" y="0"/>
                    </a:cubicBezTo>
                    <a:lnTo>
                      <a:pt x="242" y="94"/>
                    </a:lnTo>
                    <a:close/>
                  </a:path>
                </a:pathLst>
              </a:custGeom>
              <a:solidFill>
                <a:srgbClr val="2A94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7"/>
              <p:cNvSpPr/>
              <p:nvPr/>
            </p:nvSpPr>
            <p:spPr bwMode="auto">
              <a:xfrm>
                <a:off x="2497191" y="4924379"/>
                <a:ext cx="1112534" cy="1118399"/>
              </a:xfrm>
              <a:custGeom>
                <a:avLst/>
                <a:gdLst>
                  <a:gd name="T0" fmla="*/ 0 w 241"/>
                  <a:gd name="T1" fmla="*/ 148 h 242"/>
                  <a:gd name="T2" fmla="*/ 105 w 241"/>
                  <a:gd name="T3" fmla="*/ 105 h 242"/>
                  <a:gd name="T4" fmla="*/ 148 w 241"/>
                  <a:gd name="T5" fmla="*/ 0 h 242"/>
                  <a:gd name="T6" fmla="*/ 241 w 241"/>
                  <a:gd name="T7" fmla="*/ 0 h 242"/>
                  <a:gd name="T8" fmla="*/ 171 w 241"/>
                  <a:gd name="T9" fmla="*/ 171 h 242"/>
                  <a:gd name="T10" fmla="*/ 0 w 241"/>
                  <a:gd name="T11" fmla="*/ 242 h 242"/>
                  <a:gd name="T12" fmla="*/ 0 w 241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0" y="148"/>
                    </a:moveTo>
                    <a:cubicBezTo>
                      <a:pt x="41" y="148"/>
                      <a:pt x="78" y="131"/>
                      <a:pt x="105" y="105"/>
                    </a:cubicBezTo>
                    <a:cubicBezTo>
                      <a:pt x="131" y="78"/>
                      <a:pt x="148" y="41"/>
                      <a:pt x="148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67"/>
                      <a:pt x="214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2A94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793" y="5607556"/>
                <a:ext cx="2509323" cy="435222"/>
              </a:xfrm>
              <a:prstGeom prst="rect">
                <a:avLst/>
              </a:prstGeom>
              <a:solidFill>
                <a:srgbClr val="2A94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98708" y="2277211"/>
            <a:ext cx="11408978" cy="3552487"/>
            <a:chOff x="398708" y="2277211"/>
            <a:chExt cx="11408978" cy="3552487"/>
          </a:xfrm>
        </p:grpSpPr>
        <p:grpSp>
          <p:nvGrpSpPr>
            <p:cNvPr id="58" name="组合 57"/>
            <p:cNvGrpSpPr/>
            <p:nvPr/>
          </p:nvGrpSpPr>
          <p:grpSpPr>
            <a:xfrm>
              <a:off x="9274227" y="2565378"/>
              <a:ext cx="2533459" cy="1311513"/>
              <a:chOff x="7775733" y="4598912"/>
              <a:chExt cx="2223032" cy="1311513"/>
            </a:xfrm>
          </p:grpSpPr>
          <p:sp>
            <p:nvSpPr>
              <p:cNvPr id="68" name="文本框 27"/>
              <p:cNvSpPr txBox="1"/>
              <p:nvPr/>
            </p:nvSpPr>
            <p:spPr>
              <a:xfrm>
                <a:off x="7775733" y="4987095"/>
                <a:ext cx="2223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7775733" y="4598912"/>
                <a:ext cx="2043086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7291448" y="4827821"/>
              <a:ext cx="4088858" cy="1001877"/>
              <a:chOff x="7775733" y="4598912"/>
              <a:chExt cx="2556219" cy="1001877"/>
            </a:xfrm>
          </p:grpSpPr>
          <p:sp>
            <p:nvSpPr>
              <p:cNvPr id="66" name="文本框 31"/>
              <p:cNvSpPr txBox="1"/>
              <p:nvPr/>
            </p:nvSpPr>
            <p:spPr>
              <a:xfrm>
                <a:off x="7775733" y="4987095"/>
                <a:ext cx="2556219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7775733" y="4598912"/>
                <a:ext cx="2043086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98708" y="4132939"/>
              <a:ext cx="2533459" cy="1252458"/>
              <a:chOff x="7775733" y="4598912"/>
              <a:chExt cx="2223032" cy="1252458"/>
            </a:xfrm>
          </p:grpSpPr>
          <p:sp>
            <p:nvSpPr>
              <p:cNvPr id="64" name="文本框 34"/>
              <p:cNvSpPr txBox="1"/>
              <p:nvPr/>
            </p:nvSpPr>
            <p:spPr>
              <a:xfrm>
                <a:off x="7775733" y="4928040"/>
                <a:ext cx="2223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7955679" y="4598912"/>
                <a:ext cx="2043086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603782" y="2277211"/>
              <a:ext cx="4189411" cy="1001877"/>
              <a:chOff x="7775733" y="4598912"/>
              <a:chExt cx="2223032" cy="1001877"/>
            </a:xfrm>
          </p:grpSpPr>
          <p:sp>
            <p:nvSpPr>
              <p:cNvPr id="62" name="文本框 37"/>
              <p:cNvSpPr txBox="1"/>
              <p:nvPr/>
            </p:nvSpPr>
            <p:spPr>
              <a:xfrm>
                <a:off x="7775733" y="4987095"/>
                <a:ext cx="222303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955679" y="4598912"/>
                <a:ext cx="2043086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</p:grpSp>
      <p:sp>
        <p:nvSpPr>
          <p:cNvPr id="70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5" y="1188732"/>
            <a:ext cx="3588766" cy="361097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27829" y="1188732"/>
            <a:ext cx="3344091" cy="1028700"/>
            <a:chOff x="4827829" y="619383"/>
            <a:chExt cx="3344091" cy="1028700"/>
          </a:xfrm>
        </p:grpSpPr>
        <p:sp>
          <p:nvSpPr>
            <p:cNvPr id="6" name="矩形: 圆角 5"/>
            <p:cNvSpPr/>
            <p:nvPr/>
          </p:nvSpPr>
          <p:spPr>
            <a:xfrm>
              <a:off x="4827829" y="619383"/>
              <a:ext cx="3344091" cy="1028700"/>
            </a:xfrm>
            <a:prstGeom prst="roundRect">
              <a:avLst/>
            </a:prstGeom>
            <a:solidFill>
              <a:srgbClr val="FFC000">
                <a:alpha val="87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4967936" y="764402"/>
              <a:ext cx="306260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E104D"/>
                  </a:solidFill>
                  <a:cs typeface="+mn-ea"/>
                  <a:sym typeface="+mn-lt"/>
                </a:rPr>
                <a:t>圣诞庆祝习俗在北欧流行后，结合着北半球冬季的圣诞装饰也出现了。</a:t>
              </a:r>
            </a:p>
          </p:txBody>
        </p:sp>
      </p:grpSp>
      <p:sp>
        <p:nvSpPr>
          <p:cNvPr id="8" name="文本框 11"/>
          <p:cNvSpPr txBox="1"/>
          <p:nvPr/>
        </p:nvSpPr>
        <p:spPr>
          <a:xfrm>
            <a:off x="4714916" y="2505220"/>
            <a:ext cx="5662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圣诞节本是宗教节日。十九世纪，圣诞卡的流行、圣诞老人的出现，使圣诞节开始渐渐流行起来。圣诞庆祝习俗在北欧流行后，结合着北半球冬季的圣诞装饰也出现了。十九世纪初发展至中叶，整个欧洲、美洲开始过起了圣诞节。并衍生出了相应的圣诞文化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11011" y="2723436"/>
            <a:ext cx="10260226" cy="2219905"/>
            <a:chOff x="945517" y="3010090"/>
            <a:chExt cx="10260226" cy="2219905"/>
          </a:xfrm>
        </p:grpSpPr>
        <p:grpSp>
          <p:nvGrpSpPr>
            <p:cNvPr id="17" name="组合 16"/>
            <p:cNvGrpSpPr/>
            <p:nvPr/>
          </p:nvGrpSpPr>
          <p:grpSpPr>
            <a:xfrm>
              <a:off x="8105836" y="3010090"/>
              <a:ext cx="3099907" cy="1001877"/>
              <a:chOff x="7774462" y="2224632"/>
              <a:chExt cx="3099907" cy="100187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774463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45517" y="3010090"/>
              <a:ext cx="3099906" cy="1001877"/>
              <a:chOff x="1248831" y="2224632"/>
              <a:chExt cx="3099906" cy="100187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248831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105836" y="4228118"/>
              <a:ext cx="3099907" cy="1001877"/>
              <a:chOff x="7774462" y="2224632"/>
              <a:chExt cx="3099907" cy="100187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774463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45517" y="4228118"/>
              <a:ext cx="3099906" cy="1001877"/>
              <a:chOff x="1248831" y="2224632"/>
              <a:chExt cx="3099906" cy="100187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248831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</p:grpSp>
      <p:pic>
        <p:nvPicPr>
          <p:cNvPr id="29" name="图片 28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89" y="1281201"/>
            <a:ext cx="3773170" cy="443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4222938" y="5206826"/>
            <a:ext cx="6980220" cy="1079249"/>
            <a:chOff x="3585720" y="5137719"/>
            <a:chExt cx="6985673" cy="1079499"/>
          </a:xfrm>
          <a:solidFill>
            <a:sysClr val="window" lastClr="FFFFFF"/>
          </a:solidFill>
        </p:grpSpPr>
        <p:grpSp>
          <p:nvGrpSpPr>
            <p:cNvPr id="64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89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7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5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3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79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71" name="直接连接符 15"/>
            <p:cNvCxnSpPr>
              <a:cxnSpLocks noChangeShapeType="1"/>
              <a:stCxn id="91" idx="6"/>
              <a:endCxn id="89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</p:cxnSp>
        <p:cxnSp>
          <p:nvCxnSpPr>
            <p:cNvPr id="72" name="直接连接符 19"/>
            <p:cNvCxnSpPr>
              <a:cxnSpLocks noChangeShapeType="1"/>
              <a:stCxn id="89" idx="5"/>
              <a:endCxn id="87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</p:cxnSp>
        <p:sp>
          <p:nvSpPr>
            <p:cNvPr id="73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5" name="直接连接符 29"/>
            <p:cNvCxnSpPr>
              <a:cxnSpLocks noChangeShapeType="1"/>
              <a:stCxn id="83" idx="7"/>
              <a:endCxn id="79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</p:cxnSp>
        <p:cxnSp>
          <p:nvCxnSpPr>
            <p:cNvPr id="76" name="直接连接符 32"/>
            <p:cNvCxnSpPr>
              <a:cxnSpLocks noChangeShapeType="1"/>
              <a:stCxn id="79" idx="1"/>
              <a:endCxn id="81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</p:cxnSp>
        <p:cxnSp>
          <p:nvCxnSpPr>
            <p:cNvPr id="77" name="直接连接符 34"/>
            <p:cNvCxnSpPr>
              <a:cxnSpLocks noChangeShapeType="1"/>
              <a:stCxn id="85" idx="6"/>
              <a:endCxn id="79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</p:cxnSp>
        <p:sp>
          <p:nvSpPr>
            <p:cNvPr id="78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331401" y="3633545"/>
            <a:ext cx="1161519" cy="1963313"/>
            <a:chOff x="4693779" y="3564074"/>
            <a:chExt cx="1162426" cy="1963768"/>
          </a:xfrm>
        </p:grpSpPr>
        <p:sp>
          <p:nvSpPr>
            <p:cNvPr id="94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矩形 111"/>
          <p:cNvSpPr>
            <a:spLocks noChangeArrowheads="1"/>
          </p:cNvSpPr>
          <p:nvPr/>
        </p:nvSpPr>
        <p:spPr bwMode="auto">
          <a:xfrm>
            <a:off x="5417102" y="3922534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3925504" y="3247446"/>
            <a:ext cx="1130647" cy="2467172"/>
            <a:chOff x="3288054" y="3177886"/>
            <a:chExt cx="1131530" cy="2467743"/>
          </a:xfrm>
        </p:grpSpPr>
        <p:sp>
          <p:nvSpPr>
            <p:cNvPr id="98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0" name="矩形 112"/>
          <p:cNvSpPr>
            <a:spLocks noChangeArrowheads="1"/>
          </p:cNvSpPr>
          <p:nvPr/>
        </p:nvSpPr>
        <p:spPr bwMode="auto">
          <a:xfrm>
            <a:off x="4002635" y="3490587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7312197" y="3066718"/>
            <a:ext cx="1161519" cy="2598445"/>
            <a:chOff x="6669132" y="3004102"/>
            <a:chExt cx="1162426" cy="2599047"/>
          </a:xfrm>
        </p:grpSpPr>
        <p:sp>
          <p:nvSpPr>
            <p:cNvPr id="102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矩形 113"/>
          <p:cNvSpPr>
            <a:spLocks noChangeArrowheads="1"/>
          </p:cNvSpPr>
          <p:nvPr/>
        </p:nvSpPr>
        <p:spPr bwMode="auto">
          <a:xfrm>
            <a:off x="7390388" y="3355314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10335081" y="2253242"/>
            <a:ext cx="1161519" cy="3281840"/>
            <a:chOff x="9702639" y="2183452"/>
            <a:chExt cx="1162426" cy="3282600"/>
          </a:xfrm>
        </p:grpSpPr>
        <p:sp>
          <p:nvSpPr>
            <p:cNvPr id="106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8" name="矩形 114"/>
          <p:cNvSpPr>
            <a:spLocks noChangeArrowheads="1"/>
          </p:cNvSpPr>
          <p:nvPr/>
        </p:nvSpPr>
        <p:spPr bwMode="auto">
          <a:xfrm>
            <a:off x="10403636" y="2491418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8313035" y="1411548"/>
            <a:ext cx="1344815" cy="4770250"/>
            <a:chOff x="7679013" y="1341562"/>
            <a:chExt cx="1345866" cy="4771355"/>
          </a:xfrm>
        </p:grpSpPr>
        <p:sp>
          <p:nvSpPr>
            <p:cNvPr id="110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矩形 118"/>
          <p:cNvSpPr>
            <a:spLocks noChangeArrowheads="1"/>
          </p:cNvSpPr>
          <p:nvPr/>
        </p:nvSpPr>
        <p:spPr bwMode="auto">
          <a:xfrm>
            <a:off x="8505408" y="1711704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247247" y="2253064"/>
            <a:ext cx="1161519" cy="3683382"/>
            <a:chOff x="5610976" y="2169935"/>
            <a:chExt cx="1162426" cy="3684235"/>
          </a:xfrm>
        </p:grpSpPr>
        <p:sp>
          <p:nvSpPr>
            <p:cNvPr id="114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6" name="矩形 119"/>
          <p:cNvSpPr>
            <a:spLocks noChangeArrowheads="1"/>
          </p:cNvSpPr>
          <p:nvPr/>
        </p:nvSpPr>
        <p:spPr bwMode="auto">
          <a:xfrm>
            <a:off x="6324727" y="2554700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9275823" y="3291849"/>
            <a:ext cx="1271496" cy="1976826"/>
            <a:chOff x="8642553" y="3222299"/>
            <a:chExt cx="1272489" cy="1977284"/>
          </a:xfrm>
        </p:grpSpPr>
        <p:sp>
          <p:nvSpPr>
            <p:cNvPr id="118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0" name="矩形 120"/>
          <p:cNvSpPr>
            <a:spLocks noChangeArrowheads="1"/>
          </p:cNvSpPr>
          <p:nvPr/>
        </p:nvSpPr>
        <p:spPr bwMode="auto">
          <a:xfrm>
            <a:off x="9419713" y="3571288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121" name="矩形 120"/>
          <p:cNvSpPr/>
          <p:nvPr/>
        </p:nvSpPr>
        <p:spPr>
          <a:xfrm>
            <a:off x="414263" y="2203452"/>
            <a:ext cx="3017441" cy="362966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9902" y="1383895"/>
            <a:ext cx="3958126" cy="491749"/>
          </a:xfrm>
          <a:prstGeom prst="rect">
            <a:avLst/>
          </a:prstGeom>
          <a:solidFill>
            <a:srgbClr val="DCA9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85" tIns="45693" rIns="91385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9540" y="1371706"/>
            <a:ext cx="2492879" cy="369277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点击输入项目重要内容</a:t>
            </a:r>
          </a:p>
        </p:txBody>
      </p:sp>
      <p:sp>
        <p:nvSpPr>
          <p:cNvPr id="124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9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4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0" grpId="0"/>
      <p:bldP spid="104" grpId="0"/>
      <p:bldP spid="108" grpId="0"/>
      <p:bldP spid="112" grpId="0"/>
      <p:bldP spid="116" grpId="0"/>
      <p:bldP spid="120" grpId="0"/>
      <p:bldP spid="121" grpId="0"/>
      <p:bldP spid="122" grpId="0" bldLvl="0" animBg="1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千图PPT彼岸天：ID 8661124库_Rectangle: Rounded Corners 1"/>
          <p:cNvSpPr/>
          <p:nvPr>
            <p:custDataLst>
              <p:tags r:id="rId1"/>
            </p:custDataLst>
          </p:nvPr>
        </p:nvSpPr>
        <p:spPr>
          <a:xfrm>
            <a:off x="3352800" y="1520788"/>
            <a:ext cx="5486400" cy="3326219"/>
          </a:xfrm>
          <a:prstGeom prst="roundRect">
            <a:avLst>
              <a:gd name="adj" fmla="val 1940"/>
            </a:avLst>
          </a:prstGeom>
          <a:solidFill>
            <a:srgbClr val="DCA9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3888192" y="1913307"/>
            <a:ext cx="4415617" cy="2541181"/>
            <a:chOff x="3888192" y="1913307"/>
            <a:chExt cx="4415617" cy="2541181"/>
          </a:xfrm>
        </p:grpSpPr>
        <p:sp>
          <p:nvSpPr>
            <p:cNvPr id="36" name="Freeform: Shape 3"/>
            <p:cNvSpPr/>
            <p:nvPr/>
          </p:nvSpPr>
          <p:spPr bwMode="auto">
            <a:xfrm>
              <a:off x="3888192" y="4356362"/>
              <a:ext cx="2224162" cy="98126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: Shape 4"/>
            <p:cNvSpPr/>
            <p:nvPr/>
          </p:nvSpPr>
          <p:spPr bwMode="auto">
            <a:xfrm>
              <a:off x="6079645" y="4356362"/>
              <a:ext cx="2224162" cy="98126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5"/>
            <p:cNvSpPr/>
            <p:nvPr/>
          </p:nvSpPr>
          <p:spPr bwMode="auto">
            <a:xfrm>
              <a:off x="4323463" y="1913307"/>
              <a:ext cx="3577781" cy="2450604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: Shape 6"/>
            <p:cNvSpPr/>
            <p:nvPr/>
          </p:nvSpPr>
          <p:spPr bwMode="auto">
            <a:xfrm>
              <a:off x="4336044" y="1925886"/>
              <a:ext cx="3555138" cy="2425444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: Shape 7"/>
            <p:cNvSpPr/>
            <p:nvPr/>
          </p:nvSpPr>
          <p:spPr bwMode="auto">
            <a:xfrm>
              <a:off x="4336044" y="4248174"/>
              <a:ext cx="3555138" cy="10315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8"/>
            <p:cNvSpPr/>
            <p:nvPr/>
          </p:nvSpPr>
          <p:spPr bwMode="auto">
            <a:xfrm>
              <a:off x="3888192" y="4316106"/>
              <a:ext cx="4415617" cy="8051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9"/>
            <p:cNvSpPr/>
            <p:nvPr/>
          </p:nvSpPr>
          <p:spPr bwMode="auto">
            <a:xfrm>
              <a:off x="5777723" y="4316106"/>
              <a:ext cx="634037" cy="4528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10"/>
            <p:cNvSpPr/>
            <p:nvPr/>
          </p:nvSpPr>
          <p:spPr bwMode="auto">
            <a:xfrm>
              <a:off x="4454296" y="2079364"/>
              <a:ext cx="3318632" cy="2095846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1"/>
            <p:cNvSpPr/>
            <p:nvPr/>
          </p:nvSpPr>
          <p:spPr bwMode="auto">
            <a:xfrm>
              <a:off x="4464360" y="2091944"/>
              <a:ext cx="3295987" cy="2073201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Oval 12"/>
            <p:cNvSpPr/>
            <p:nvPr/>
          </p:nvSpPr>
          <p:spPr bwMode="auto">
            <a:xfrm>
              <a:off x="6092226" y="1991303"/>
              <a:ext cx="37741" cy="37741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Oval 13"/>
            <p:cNvSpPr/>
            <p:nvPr/>
          </p:nvSpPr>
          <p:spPr bwMode="auto">
            <a:xfrm>
              <a:off x="6092226" y="1988788"/>
              <a:ext cx="37741" cy="35224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Oval 14"/>
            <p:cNvSpPr/>
            <p:nvPr/>
          </p:nvSpPr>
          <p:spPr bwMode="auto">
            <a:xfrm>
              <a:off x="6099773" y="1993820"/>
              <a:ext cx="22645" cy="25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Oval 15"/>
            <p:cNvSpPr/>
            <p:nvPr/>
          </p:nvSpPr>
          <p:spPr bwMode="auto">
            <a:xfrm>
              <a:off x="6104805" y="2001367"/>
              <a:ext cx="12581" cy="12581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: Shape 16"/>
            <p:cNvSpPr/>
            <p:nvPr/>
          </p:nvSpPr>
          <p:spPr bwMode="auto">
            <a:xfrm>
              <a:off x="6109837" y="2003884"/>
              <a:ext cx="2517" cy="503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千图PPT彼岸天：ID 8661124库_矩形 17"/>
          <p:cNvSpPr/>
          <p:nvPr>
            <p:custDataLst>
              <p:tags r:id="rId3"/>
            </p:custDataLst>
          </p:nvPr>
        </p:nvSpPr>
        <p:spPr>
          <a:xfrm>
            <a:off x="4464359" y="2069301"/>
            <a:ext cx="3295987" cy="2095844"/>
          </a:xfrm>
          <a:prstGeom prst="rect">
            <a:avLst/>
          </a:prstGeom>
          <a:blipFill dpi="0" rotWithShape="1">
            <a:blip r:embed="rId10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719667" y="4989253"/>
            <a:ext cx="10752666" cy="1127385"/>
            <a:chOff x="719667" y="4989253"/>
            <a:chExt cx="10752666" cy="1127385"/>
          </a:xfrm>
        </p:grpSpPr>
        <p:sp>
          <p:nvSpPr>
            <p:cNvPr id="52" name="TextBox 23"/>
            <p:cNvSpPr txBox="1"/>
            <p:nvPr/>
          </p:nvSpPr>
          <p:spPr>
            <a:xfrm>
              <a:off x="719667" y="4989253"/>
              <a:ext cx="1075266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prstClr val="white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3" name="Rectangle 2"/>
            <p:cNvSpPr/>
            <p:nvPr/>
          </p:nvSpPr>
          <p:spPr>
            <a:xfrm>
              <a:off x="719667" y="5358585"/>
              <a:ext cx="10752666" cy="7580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</a:p>
            <a:p>
              <a:pPr algn="ct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  <a:p>
              <a:pPr algn="ctr" defTabSz="913765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8967515" y="1785566"/>
            <a:ext cx="2575668" cy="837152"/>
            <a:chOff x="8967515" y="1785566"/>
            <a:chExt cx="2575668" cy="837152"/>
          </a:xfrm>
        </p:grpSpPr>
        <p:sp>
          <p:nvSpPr>
            <p:cNvPr id="55" name="TextBox 28"/>
            <p:cNvSpPr txBox="1"/>
            <p:nvPr/>
          </p:nvSpPr>
          <p:spPr>
            <a:xfrm>
              <a:off x="8967515" y="178556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prstClr val="white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6" name="TextBox 29"/>
            <p:cNvSpPr txBox="1"/>
            <p:nvPr/>
          </p:nvSpPr>
          <p:spPr>
            <a:xfrm>
              <a:off x="8967515" y="212412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8967515" y="3695786"/>
            <a:ext cx="2575668" cy="837152"/>
            <a:chOff x="8967515" y="3695786"/>
            <a:chExt cx="2575668" cy="837152"/>
          </a:xfrm>
        </p:grpSpPr>
        <p:sp>
          <p:nvSpPr>
            <p:cNvPr id="58" name="TextBox 31"/>
            <p:cNvSpPr txBox="1"/>
            <p:nvPr/>
          </p:nvSpPr>
          <p:spPr>
            <a:xfrm>
              <a:off x="8967515" y="369578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prstClr val="white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9" name="TextBox 32"/>
            <p:cNvSpPr txBox="1"/>
            <p:nvPr/>
          </p:nvSpPr>
          <p:spPr>
            <a:xfrm>
              <a:off x="8967515" y="403434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719667" y="1785566"/>
            <a:ext cx="2575668" cy="837152"/>
            <a:chOff x="719667" y="1785566"/>
            <a:chExt cx="2575668" cy="837152"/>
          </a:xfrm>
        </p:grpSpPr>
        <p:sp>
          <p:nvSpPr>
            <p:cNvPr id="61" name="TextBox 34"/>
            <p:cNvSpPr txBox="1"/>
            <p:nvPr/>
          </p:nvSpPr>
          <p:spPr>
            <a:xfrm>
              <a:off x="719667" y="178556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algn="r"/>
              <a:r>
                <a:rPr lang="zh-CN" altLang="en-US" sz="1600" b="1" kern="900" dirty="0">
                  <a:solidFill>
                    <a:prstClr val="white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2" name="TextBox 35"/>
            <p:cNvSpPr txBox="1"/>
            <p:nvPr/>
          </p:nvSpPr>
          <p:spPr>
            <a:xfrm>
              <a:off x="719667" y="212412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719667" y="3695786"/>
            <a:ext cx="2575668" cy="837152"/>
            <a:chOff x="719667" y="3695786"/>
            <a:chExt cx="2575668" cy="837152"/>
          </a:xfrm>
        </p:grpSpPr>
        <p:sp>
          <p:nvSpPr>
            <p:cNvPr id="64" name="TextBox 37"/>
            <p:cNvSpPr txBox="1"/>
            <p:nvPr/>
          </p:nvSpPr>
          <p:spPr>
            <a:xfrm>
              <a:off x="719667" y="369578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algn="r"/>
              <a:r>
                <a:rPr lang="zh-CN" altLang="en-US" sz="1600" b="1" kern="900" dirty="0">
                  <a:solidFill>
                    <a:prstClr val="white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5" name="TextBox 38"/>
            <p:cNvSpPr txBox="1"/>
            <p:nvPr/>
          </p:nvSpPr>
          <p:spPr>
            <a:xfrm>
              <a:off x="719667" y="403434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115364" y="639295"/>
            <a:ext cx="8098464" cy="35556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1978172" y="126879"/>
            <a:ext cx="2201942" cy="222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7430097" y="3796434"/>
            <a:ext cx="4588283" cy="295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6981" y="3456877"/>
            <a:ext cx="4588283" cy="329614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92533" y="1726666"/>
            <a:ext cx="4203065" cy="1813560"/>
            <a:chOff x="3819020" y="2239101"/>
            <a:chExt cx="4203065" cy="1813560"/>
          </a:xfrm>
        </p:grpSpPr>
        <p:sp>
          <p:nvSpPr>
            <p:cNvPr id="9" name="文本框 16"/>
            <p:cNvSpPr txBox="1"/>
            <p:nvPr/>
          </p:nvSpPr>
          <p:spPr>
            <a:xfrm>
              <a:off x="4491486" y="2239101"/>
              <a:ext cx="28581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3819020" y="3007451"/>
              <a:ext cx="42030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11" name="文本框 48"/>
            <p:cNvSpPr txBox="1">
              <a:spLocks noChangeArrowheads="1"/>
            </p:cNvSpPr>
            <p:nvPr/>
          </p:nvSpPr>
          <p:spPr bwMode="auto">
            <a:xfrm>
              <a:off x="3819020" y="3652611"/>
              <a:ext cx="40751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id-ID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6741" y="1188366"/>
            <a:ext cx="3282640" cy="4035742"/>
            <a:chOff x="4454680" y="1411129"/>
            <a:chExt cx="3282640" cy="4035742"/>
          </a:xfrm>
        </p:grpSpPr>
        <p:grpSp>
          <p:nvGrpSpPr>
            <p:cNvPr id="5" name="组合 4"/>
            <p:cNvGrpSpPr/>
            <p:nvPr/>
          </p:nvGrpSpPr>
          <p:grpSpPr>
            <a:xfrm>
              <a:off x="4574858" y="2044224"/>
              <a:ext cx="2988000" cy="1955305"/>
              <a:chOff x="1533525" y="2771456"/>
              <a:chExt cx="2988000" cy="19553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533525" y="2771456"/>
                <a:ext cx="2988000" cy="1955305"/>
                <a:chOff x="1533525" y="2771456"/>
                <a:chExt cx="2988000" cy="1955305"/>
              </a:xfrm>
            </p:grpSpPr>
            <p:sp>
              <p:nvSpPr>
                <p:cNvPr id="10" name="矩形: 剪去顶角 11"/>
                <p:cNvSpPr/>
                <p:nvPr/>
              </p:nvSpPr>
              <p:spPr>
                <a:xfrm>
                  <a:off x="1533525" y="2771456"/>
                  <a:ext cx="2988000" cy="1952943"/>
                </a:xfrm>
                <a:prstGeom prst="snip2SameRect">
                  <a:avLst>
                    <a:gd name="adj1" fmla="val 48280"/>
                    <a:gd name="adj2" fmla="val 0"/>
                  </a:avLst>
                </a:prstGeom>
                <a:noFill/>
                <a:ln w="3175">
                  <a:solidFill>
                    <a:srgbClr val="0E10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533525" y="3714751"/>
                  <a:ext cx="2988000" cy="1012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14"/>
              <p:cNvSpPr txBox="1"/>
              <p:nvPr/>
            </p:nvSpPr>
            <p:spPr>
              <a:xfrm>
                <a:off x="1819910" y="3991926"/>
                <a:ext cx="2474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>
                    <a:solidFill>
                      <a:srgbClr val="FFC000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6" name="文本框 17"/>
            <p:cNvSpPr txBox="1"/>
            <p:nvPr/>
          </p:nvSpPr>
          <p:spPr>
            <a:xfrm>
              <a:off x="4454680" y="4274026"/>
              <a:ext cx="3282640" cy="117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圣诞节本是宗教节日。十九世纪，圣诞卡的流行、圣诞老人的出现，使圣诞节开始渐渐流行起来。圣诞庆祝习俗在北欧流行后，结合着北半球冬季的圣诞装饰也出现了。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399" y="1411129"/>
              <a:ext cx="2001201" cy="200120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31115" y="1171696"/>
            <a:ext cx="3282640" cy="4035742"/>
            <a:chOff x="4454680" y="1411129"/>
            <a:chExt cx="3282640" cy="4035742"/>
          </a:xfrm>
        </p:grpSpPr>
        <p:grpSp>
          <p:nvGrpSpPr>
            <p:cNvPr id="14" name="组合 13"/>
            <p:cNvGrpSpPr/>
            <p:nvPr/>
          </p:nvGrpSpPr>
          <p:grpSpPr>
            <a:xfrm>
              <a:off x="4574858" y="2044224"/>
              <a:ext cx="2988000" cy="1955305"/>
              <a:chOff x="1533525" y="2771456"/>
              <a:chExt cx="2988000" cy="195530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533525" y="2771456"/>
                <a:ext cx="2988000" cy="1955305"/>
                <a:chOff x="1533525" y="2771456"/>
                <a:chExt cx="2988000" cy="1955305"/>
              </a:xfrm>
            </p:grpSpPr>
            <p:sp>
              <p:nvSpPr>
                <p:cNvPr id="19" name="矩形: 剪去顶角 11"/>
                <p:cNvSpPr/>
                <p:nvPr/>
              </p:nvSpPr>
              <p:spPr>
                <a:xfrm>
                  <a:off x="1533525" y="2771456"/>
                  <a:ext cx="2988000" cy="1952943"/>
                </a:xfrm>
                <a:prstGeom prst="snip2SameRect">
                  <a:avLst>
                    <a:gd name="adj1" fmla="val 48280"/>
                    <a:gd name="adj2" fmla="val 0"/>
                  </a:avLst>
                </a:prstGeom>
                <a:noFill/>
                <a:ln w="3175">
                  <a:solidFill>
                    <a:srgbClr val="0E10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533525" y="3714751"/>
                  <a:ext cx="2988000" cy="1012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4"/>
              <p:cNvSpPr txBox="1"/>
              <p:nvPr/>
            </p:nvSpPr>
            <p:spPr>
              <a:xfrm>
                <a:off x="1819910" y="3991926"/>
                <a:ext cx="2474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>
                    <a:solidFill>
                      <a:srgbClr val="FFC000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15" name="文本框 17"/>
            <p:cNvSpPr txBox="1"/>
            <p:nvPr/>
          </p:nvSpPr>
          <p:spPr>
            <a:xfrm>
              <a:off x="4454680" y="4274026"/>
              <a:ext cx="3282640" cy="117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圣诞节本是宗教节日。十九世纪，圣诞卡的流行、圣诞老人的出现，使圣诞节开始渐渐流行起来。圣诞庆祝习俗在北欧流行后，结合着北半球冬季的圣诞装饰也出现了。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399" y="1411129"/>
              <a:ext cx="2001201" cy="200120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349688" y="1155026"/>
            <a:ext cx="3282640" cy="4035742"/>
            <a:chOff x="4454680" y="1411129"/>
            <a:chExt cx="3282640" cy="4035742"/>
          </a:xfrm>
        </p:grpSpPr>
        <p:grpSp>
          <p:nvGrpSpPr>
            <p:cNvPr id="22" name="组合 21"/>
            <p:cNvGrpSpPr/>
            <p:nvPr/>
          </p:nvGrpSpPr>
          <p:grpSpPr>
            <a:xfrm>
              <a:off x="4574858" y="2044224"/>
              <a:ext cx="2988000" cy="1955305"/>
              <a:chOff x="1533525" y="2771456"/>
              <a:chExt cx="2988000" cy="19553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533525" y="2771456"/>
                <a:ext cx="2988000" cy="1955305"/>
                <a:chOff x="1533525" y="2771456"/>
                <a:chExt cx="2988000" cy="1955305"/>
              </a:xfrm>
            </p:grpSpPr>
            <p:sp>
              <p:nvSpPr>
                <p:cNvPr id="27" name="矩形: 剪去顶角 11"/>
                <p:cNvSpPr/>
                <p:nvPr/>
              </p:nvSpPr>
              <p:spPr>
                <a:xfrm>
                  <a:off x="1533525" y="2771456"/>
                  <a:ext cx="2988000" cy="1952943"/>
                </a:xfrm>
                <a:prstGeom prst="snip2SameRect">
                  <a:avLst>
                    <a:gd name="adj1" fmla="val 48280"/>
                    <a:gd name="adj2" fmla="val 0"/>
                  </a:avLst>
                </a:prstGeom>
                <a:noFill/>
                <a:ln w="3175">
                  <a:solidFill>
                    <a:srgbClr val="0E10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533525" y="3714751"/>
                  <a:ext cx="2988000" cy="1012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文本框 14"/>
              <p:cNvSpPr txBox="1"/>
              <p:nvPr/>
            </p:nvSpPr>
            <p:spPr>
              <a:xfrm>
                <a:off x="1819910" y="3991926"/>
                <a:ext cx="2474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>
                    <a:solidFill>
                      <a:srgbClr val="FFC000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23" name="文本框 17"/>
            <p:cNvSpPr txBox="1"/>
            <p:nvPr/>
          </p:nvSpPr>
          <p:spPr>
            <a:xfrm>
              <a:off x="4454680" y="4274026"/>
              <a:ext cx="3282640" cy="117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圣诞节本是宗教节日。十九世纪，圣诞卡的流行、圣诞老人的出现，使圣诞节开始渐渐流行起来。圣诞庆祝习俗在北欧流行后，结合着北半球冬季的圣诞装饰也出现了。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399" y="1411129"/>
              <a:ext cx="2001201" cy="2001201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87363" y="1190572"/>
            <a:ext cx="9972040" cy="3888740"/>
            <a:chOff x="1172308" y="809576"/>
            <a:chExt cx="9972040" cy="3888740"/>
          </a:xfrm>
        </p:grpSpPr>
        <p:sp>
          <p:nvSpPr>
            <p:cNvPr id="7" name=" 219"/>
            <p:cNvSpPr/>
            <p:nvPr/>
          </p:nvSpPr>
          <p:spPr>
            <a:xfrm>
              <a:off x="1172308" y="809576"/>
              <a:ext cx="9972040" cy="3888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 219"/>
            <p:cNvSpPr/>
            <p:nvPr/>
          </p:nvSpPr>
          <p:spPr>
            <a:xfrm>
              <a:off x="1280258" y="926416"/>
              <a:ext cx="9730105" cy="36480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8" name="文本框 40"/>
          <p:cNvSpPr txBox="1"/>
          <p:nvPr/>
        </p:nvSpPr>
        <p:spPr>
          <a:xfrm>
            <a:off x="5054734" y="3585499"/>
            <a:ext cx="5240020" cy="117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圣诞节本是宗教节日。十九世纪，圣诞卡的流行、圣诞老人的出现，使圣诞节开始渐渐流行起来。圣诞庆祝习俗在北欧流行后，结合着北半球冬季的圣诞装饰也出现了。十九世纪初发展至中叶，整个欧洲、美洲开始过起了圣诞节。并衍生出了相应的圣诞文化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947340" y="1885829"/>
            <a:ext cx="3928125" cy="1245620"/>
            <a:chOff x="12008" y="5035"/>
            <a:chExt cx="4988" cy="12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平行四边形 10"/>
            <p:cNvSpPr/>
            <p:nvPr/>
          </p:nvSpPr>
          <p:spPr>
            <a:xfrm>
              <a:off x="12008" y="5035"/>
              <a:ext cx="1247" cy="1292"/>
            </a:xfrm>
            <a:prstGeom prst="parallelogram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3255" y="5035"/>
              <a:ext cx="1247" cy="1292"/>
            </a:xfrm>
            <a:prstGeom prst="parallelogram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4502" y="5035"/>
              <a:ext cx="1247" cy="1292"/>
            </a:xfrm>
            <a:prstGeom prst="parallelogram">
              <a:avLst/>
            </a:prstGeom>
            <a:blipFill rotWithShape="1">
              <a:blip r:embed="rId7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15749" y="5035"/>
              <a:ext cx="1247" cy="1292"/>
            </a:xfrm>
            <a:prstGeom prst="parallelogram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6" name="图片 15" descr="c65983d8d9a7a962a2f322c338b9dc3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4471" y="943011"/>
            <a:ext cx="2808932" cy="3936060"/>
          </a:xfrm>
          <a:prstGeom prst="rect">
            <a:avLst/>
          </a:prstGeom>
        </p:spPr>
      </p:pic>
      <p:sp>
        <p:nvSpPr>
          <p:cNvPr id="17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521619" y="2204183"/>
            <a:ext cx="3205162" cy="3363913"/>
            <a:chOff x="4493419" y="2134670"/>
            <a:chExt cx="3205162" cy="3363913"/>
          </a:xfrm>
        </p:grpSpPr>
        <p:grpSp>
          <p:nvGrpSpPr>
            <p:cNvPr id="22" name="组合 21"/>
            <p:cNvGrpSpPr/>
            <p:nvPr/>
          </p:nvGrpSpPr>
          <p:grpSpPr>
            <a:xfrm>
              <a:off x="4493419" y="2134670"/>
              <a:ext cx="3205162" cy="3363913"/>
              <a:chOff x="4493419" y="1747043"/>
              <a:chExt cx="3205162" cy="3363913"/>
            </a:xfrm>
          </p:grpSpPr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4933156" y="2345531"/>
                <a:ext cx="2400300" cy="2400300"/>
              </a:xfrm>
              <a:prstGeom prst="ellipse">
                <a:avLst/>
              </a:prstGeom>
              <a:solidFill>
                <a:srgbClr val="DCA940">
                  <a:alpha val="53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68580" tIns="34290" rIns="68580" bIns="3429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4568031" y="1980406"/>
                <a:ext cx="3130550" cy="3130550"/>
              </a:xfrm>
              <a:prstGeom prst="ellipse">
                <a:avLst/>
              </a:prstGeom>
              <a:noFill/>
              <a:ln w="3175">
                <a:solidFill>
                  <a:srgbClr val="DCA94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 bwMode="auto">
              <a:xfrm>
                <a:off x="5290344" y="2702718"/>
                <a:ext cx="1685925" cy="1685925"/>
                <a:chOff x="0" y="0"/>
                <a:chExt cx="2247900" cy="2247900"/>
              </a:xfrm>
            </p:grpSpPr>
            <p:sp>
              <p:nvSpPr>
                <p:cNvPr id="37" name="椭圆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47900" cy="2247900"/>
                </a:xfrm>
                <a:prstGeom prst="ellipse">
                  <a:avLst/>
                </a:prstGeom>
                <a:solidFill>
                  <a:srgbClr val="2A9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文本框 27"/>
                <p:cNvSpPr>
                  <a:spLocks noChangeArrowheads="1"/>
                </p:cNvSpPr>
                <p:nvPr/>
              </p:nvSpPr>
              <p:spPr bwMode="auto">
                <a:xfrm>
                  <a:off x="454647" y="1406104"/>
                  <a:ext cx="1340537" cy="451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zh-CN" altLang="en-US" sz="1600" dirty="0">
                      <a:solidFill>
                        <a:prstClr val="whit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更改标题</a:t>
                  </a: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 bwMode="auto">
              <a:xfrm>
                <a:off x="7036594" y="1747043"/>
                <a:ext cx="593725" cy="657225"/>
                <a:chOff x="0" y="0"/>
                <a:chExt cx="792088" cy="876010"/>
              </a:xfrm>
            </p:grpSpPr>
            <p:grpSp>
              <p:nvGrpSpPr>
                <p:cNvPr id="33" name="组合 32"/>
                <p:cNvGrpSpPr/>
                <p:nvPr/>
              </p:nvGrpSpPr>
              <p:grpSpPr bwMode="auto">
                <a:xfrm rot="1291582">
                  <a:off x="0" y="0"/>
                  <a:ext cx="792088" cy="876010"/>
                  <a:chOff x="0" y="0"/>
                  <a:chExt cx="792088" cy="876010"/>
                </a:xfrm>
              </p:grpSpPr>
              <p:sp>
                <p:nvSpPr>
                  <p:cNvPr id="35" name="流程图: 联系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92088" cy="792088"/>
                  </a:xfrm>
                  <a:prstGeom prst="flowChartConnector">
                    <a:avLst/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等腰三角形 35"/>
                  <p:cNvSpPr>
                    <a:spLocks noChangeArrowheads="1"/>
                  </p:cNvSpPr>
                  <p:nvPr/>
                </p:nvSpPr>
                <p:spPr bwMode="auto">
                  <a:xfrm rot="-10363286">
                    <a:off x="234664" y="708166"/>
                    <a:ext cx="216024" cy="1678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" name="文本框 28"/>
                <p:cNvSpPr>
                  <a:spLocks noChangeArrowheads="1"/>
                </p:cNvSpPr>
                <p:nvPr/>
              </p:nvSpPr>
              <p:spPr bwMode="auto">
                <a:xfrm>
                  <a:off x="232377" y="215677"/>
                  <a:ext cx="426002" cy="430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500">
                      <a:solidFill>
                        <a:prstClr val="whit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</a:t>
                  </a:r>
                  <a:endParaRPr lang="zh-CN" altLang="en-US" sz="15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 bwMode="auto">
              <a:xfrm>
                <a:off x="4493419" y="2820193"/>
                <a:ext cx="657225" cy="593725"/>
                <a:chOff x="0" y="0"/>
                <a:chExt cx="876010" cy="792088"/>
              </a:xfrm>
            </p:grpSpPr>
            <p:grpSp>
              <p:nvGrpSpPr>
                <p:cNvPr id="29" name="组合 28"/>
                <p:cNvGrpSpPr/>
                <p:nvPr/>
              </p:nvGrpSpPr>
              <p:grpSpPr bwMode="auto">
                <a:xfrm rot="-3427474">
                  <a:off x="41961" y="-41961"/>
                  <a:ext cx="792088" cy="876010"/>
                  <a:chOff x="0" y="0"/>
                  <a:chExt cx="792088" cy="876010"/>
                </a:xfrm>
              </p:grpSpPr>
              <p:sp>
                <p:nvSpPr>
                  <p:cNvPr id="31" name="流程图: 联系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92088" cy="792088"/>
                  </a:xfrm>
                  <a:prstGeom prst="flowChartConnector">
                    <a:avLst/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等腰三角形 31"/>
                  <p:cNvSpPr>
                    <a:spLocks noChangeArrowheads="1"/>
                  </p:cNvSpPr>
                  <p:nvPr/>
                </p:nvSpPr>
                <p:spPr bwMode="auto">
                  <a:xfrm rot="-10363286">
                    <a:off x="234664" y="708166"/>
                    <a:ext cx="216024" cy="1678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" name="文本框 29"/>
                <p:cNvSpPr>
                  <a:spLocks noChangeArrowheads="1"/>
                </p:cNvSpPr>
                <p:nvPr/>
              </p:nvSpPr>
              <p:spPr bwMode="auto">
                <a:xfrm>
                  <a:off x="179812" y="157963"/>
                  <a:ext cx="406522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500">
                      <a:solidFill>
                        <a:prstClr val="whit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B</a:t>
                  </a:r>
                  <a:endParaRPr lang="zh-CN" altLang="en-US" sz="15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3" name="图形 24" descr="灯泡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866" y="3499601"/>
              <a:ext cx="576268" cy="5762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" name="图片 38" descr="C:\Users\meng\Desktop\400740882.png40074088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11813" y="1472863"/>
            <a:ext cx="4946650" cy="4095115"/>
          </a:xfrm>
          <a:prstGeom prst="rect">
            <a:avLst/>
          </a:prstGeom>
        </p:spPr>
      </p:pic>
      <p:sp>
        <p:nvSpPr>
          <p:cNvPr id="40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330679" y="2069476"/>
            <a:ext cx="3676402" cy="3321336"/>
            <a:chOff x="4171367" y="1910399"/>
            <a:chExt cx="3290839" cy="2973009"/>
          </a:xfrm>
        </p:grpSpPr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4528926" y="2123608"/>
              <a:ext cx="2761125" cy="27598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4656055" y="3650503"/>
              <a:ext cx="867404" cy="828999"/>
            </a:xfrm>
            <a:custGeom>
              <a:avLst/>
              <a:gdLst>
                <a:gd name="T0" fmla="*/ 249 w 277"/>
                <a:gd name="T1" fmla="*/ 161 h 265"/>
                <a:gd name="T2" fmla="*/ 103 w 277"/>
                <a:gd name="T3" fmla="*/ 249 h 265"/>
                <a:gd name="T4" fmla="*/ 15 w 277"/>
                <a:gd name="T5" fmla="*/ 104 h 265"/>
                <a:gd name="T6" fmla="*/ 161 w 277"/>
                <a:gd name="T7" fmla="*/ 16 h 265"/>
                <a:gd name="T8" fmla="*/ 277 w 277"/>
                <a:gd name="T9" fmla="*/ 45 h 265"/>
                <a:gd name="T10" fmla="*/ 249 w 277"/>
                <a:gd name="T11" fmla="*/ 16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65">
                  <a:moveTo>
                    <a:pt x="249" y="161"/>
                  </a:moveTo>
                  <a:cubicBezTo>
                    <a:pt x="233" y="226"/>
                    <a:pt x="168" y="265"/>
                    <a:pt x="103" y="249"/>
                  </a:cubicBezTo>
                  <a:cubicBezTo>
                    <a:pt x="39" y="233"/>
                    <a:pt x="0" y="168"/>
                    <a:pt x="15" y="104"/>
                  </a:cubicBezTo>
                  <a:cubicBezTo>
                    <a:pt x="31" y="39"/>
                    <a:pt x="96" y="0"/>
                    <a:pt x="161" y="16"/>
                  </a:cubicBezTo>
                  <a:cubicBezTo>
                    <a:pt x="193" y="24"/>
                    <a:pt x="277" y="45"/>
                    <a:pt x="277" y="45"/>
                  </a:cubicBezTo>
                  <a:cubicBezTo>
                    <a:pt x="277" y="45"/>
                    <a:pt x="257" y="129"/>
                    <a:pt x="249" y="161"/>
                  </a:cubicBez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4171367" y="2458650"/>
              <a:ext cx="1292498" cy="1191852"/>
            </a:xfrm>
            <a:custGeom>
              <a:avLst/>
              <a:gdLst>
                <a:gd name="T0" fmla="*/ 264 w 413"/>
                <a:gd name="T1" fmla="*/ 340 h 381"/>
                <a:gd name="T2" fmla="*/ 41 w 413"/>
                <a:gd name="T3" fmla="*/ 264 h 381"/>
                <a:gd name="T4" fmla="*/ 117 w 413"/>
                <a:gd name="T5" fmla="*/ 41 h 381"/>
                <a:gd name="T6" fmla="*/ 340 w 413"/>
                <a:gd name="T7" fmla="*/ 117 h 381"/>
                <a:gd name="T8" fmla="*/ 413 w 413"/>
                <a:gd name="T9" fmla="*/ 267 h 381"/>
                <a:gd name="T10" fmla="*/ 264 w 413"/>
                <a:gd name="T11" fmla="*/ 34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381">
                  <a:moveTo>
                    <a:pt x="264" y="340"/>
                  </a:moveTo>
                  <a:cubicBezTo>
                    <a:pt x="181" y="381"/>
                    <a:pt x="81" y="347"/>
                    <a:pt x="41" y="264"/>
                  </a:cubicBezTo>
                  <a:cubicBezTo>
                    <a:pt x="0" y="181"/>
                    <a:pt x="34" y="81"/>
                    <a:pt x="117" y="41"/>
                  </a:cubicBezTo>
                  <a:cubicBezTo>
                    <a:pt x="200" y="0"/>
                    <a:pt x="299" y="34"/>
                    <a:pt x="340" y="117"/>
                  </a:cubicBezTo>
                  <a:cubicBezTo>
                    <a:pt x="360" y="159"/>
                    <a:pt x="413" y="267"/>
                    <a:pt x="413" y="267"/>
                  </a:cubicBezTo>
                  <a:cubicBezTo>
                    <a:pt x="413" y="267"/>
                    <a:pt x="305" y="320"/>
                    <a:pt x="264" y="340"/>
                  </a:cubicBez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226652" y="1910399"/>
              <a:ext cx="1235554" cy="1248796"/>
            </a:xfrm>
            <a:custGeom>
              <a:avLst/>
              <a:gdLst>
                <a:gd name="T0" fmla="*/ 5 w 395"/>
                <a:gd name="T1" fmla="*/ 206 h 399"/>
                <a:gd name="T2" fmla="*/ 190 w 395"/>
                <a:gd name="T3" fmla="*/ 5 h 399"/>
                <a:gd name="T4" fmla="*/ 391 w 395"/>
                <a:gd name="T5" fmla="*/ 190 h 399"/>
                <a:gd name="T6" fmla="*/ 206 w 395"/>
                <a:gd name="T7" fmla="*/ 391 h 399"/>
                <a:gd name="T8" fmla="*/ 13 w 395"/>
                <a:gd name="T9" fmla="*/ 399 h 399"/>
                <a:gd name="T10" fmla="*/ 5 w 395"/>
                <a:gd name="T11" fmla="*/ 20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399">
                  <a:moveTo>
                    <a:pt x="5" y="206"/>
                  </a:moveTo>
                  <a:cubicBezTo>
                    <a:pt x="0" y="99"/>
                    <a:pt x="83" y="9"/>
                    <a:pt x="190" y="5"/>
                  </a:cubicBezTo>
                  <a:cubicBezTo>
                    <a:pt x="297" y="0"/>
                    <a:pt x="387" y="83"/>
                    <a:pt x="391" y="190"/>
                  </a:cubicBezTo>
                  <a:cubicBezTo>
                    <a:pt x="395" y="297"/>
                    <a:pt x="313" y="386"/>
                    <a:pt x="206" y="391"/>
                  </a:cubicBezTo>
                  <a:cubicBezTo>
                    <a:pt x="152" y="393"/>
                    <a:pt x="13" y="399"/>
                    <a:pt x="13" y="399"/>
                  </a:cubicBezTo>
                  <a:cubicBezTo>
                    <a:pt x="13" y="399"/>
                    <a:pt x="7" y="259"/>
                    <a:pt x="5" y="206"/>
                  </a:cubicBez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6267704" y="3813390"/>
              <a:ext cx="581360" cy="572089"/>
            </a:xfrm>
            <a:custGeom>
              <a:avLst/>
              <a:gdLst>
                <a:gd name="T0" fmla="*/ 90 w 186"/>
                <a:gd name="T1" fmla="*/ 2 h 183"/>
                <a:gd name="T2" fmla="*/ 184 w 186"/>
                <a:gd name="T3" fmla="*/ 88 h 183"/>
                <a:gd name="T4" fmla="*/ 97 w 186"/>
                <a:gd name="T5" fmla="*/ 181 h 183"/>
                <a:gd name="T6" fmla="*/ 4 w 186"/>
                <a:gd name="T7" fmla="*/ 95 h 183"/>
                <a:gd name="T8" fmla="*/ 0 w 186"/>
                <a:gd name="T9" fmla="*/ 5 h 183"/>
                <a:gd name="T10" fmla="*/ 90 w 186"/>
                <a:gd name="T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83">
                  <a:moveTo>
                    <a:pt x="90" y="2"/>
                  </a:moveTo>
                  <a:cubicBezTo>
                    <a:pt x="140" y="0"/>
                    <a:pt x="182" y="38"/>
                    <a:pt x="184" y="88"/>
                  </a:cubicBezTo>
                  <a:cubicBezTo>
                    <a:pt x="186" y="137"/>
                    <a:pt x="147" y="179"/>
                    <a:pt x="97" y="181"/>
                  </a:cubicBezTo>
                  <a:cubicBezTo>
                    <a:pt x="48" y="183"/>
                    <a:pt x="6" y="145"/>
                    <a:pt x="4" y="95"/>
                  </a:cubicBezTo>
                  <a:cubicBezTo>
                    <a:pt x="3" y="70"/>
                    <a:pt x="0" y="5"/>
                    <a:pt x="0" y="5"/>
                  </a:cubicBezTo>
                  <a:cubicBezTo>
                    <a:pt x="0" y="5"/>
                    <a:pt x="65" y="3"/>
                    <a:pt x="90" y="2"/>
                  </a:cubicBez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739319" y="4233186"/>
              <a:ext cx="362853" cy="409202"/>
            </a:xfrm>
            <a:custGeom>
              <a:avLst/>
              <a:gdLst>
                <a:gd name="T0" fmla="*/ 93 w 116"/>
                <a:gd name="T1" fmla="*/ 35 h 131"/>
                <a:gd name="T2" fmla="*/ 96 w 116"/>
                <a:gd name="T3" fmla="*/ 109 h 131"/>
                <a:gd name="T4" fmla="*/ 23 w 116"/>
                <a:gd name="T5" fmla="*/ 112 h 131"/>
                <a:gd name="T6" fmla="*/ 20 w 116"/>
                <a:gd name="T7" fmla="*/ 38 h 131"/>
                <a:gd name="T8" fmla="*/ 55 w 116"/>
                <a:gd name="T9" fmla="*/ 0 h 131"/>
                <a:gd name="T10" fmla="*/ 93 w 116"/>
                <a:gd name="T11" fmla="*/ 3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93" y="35"/>
                  </a:moveTo>
                  <a:cubicBezTo>
                    <a:pt x="115" y="54"/>
                    <a:pt x="116" y="87"/>
                    <a:pt x="96" y="109"/>
                  </a:cubicBezTo>
                  <a:cubicBezTo>
                    <a:pt x="77" y="130"/>
                    <a:pt x="44" y="131"/>
                    <a:pt x="23" y="112"/>
                  </a:cubicBezTo>
                  <a:cubicBezTo>
                    <a:pt x="2" y="92"/>
                    <a:pt x="0" y="59"/>
                    <a:pt x="20" y="38"/>
                  </a:cubicBezTo>
                  <a:cubicBezTo>
                    <a:pt x="30" y="27"/>
                    <a:pt x="55" y="0"/>
                    <a:pt x="55" y="0"/>
                  </a:cubicBezTo>
                  <a:cubicBezTo>
                    <a:pt x="55" y="0"/>
                    <a:pt x="83" y="25"/>
                    <a:pt x="93" y="35"/>
                  </a:cubicBez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5721346" y="2360648"/>
              <a:ext cx="362853" cy="410527"/>
            </a:xfrm>
            <a:custGeom>
              <a:avLst/>
              <a:gdLst>
                <a:gd name="T0" fmla="*/ 23 w 116"/>
                <a:gd name="T1" fmla="*/ 96 h 131"/>
                <a:gd name="T2" fmla="*/ 20 w 116"/>
                <a:gd name="T3" fmla="*/ 22 h 131"/>
                <a:gd name="T4" fmla="*/ 94 w 116"/>
                <a:gd name="T5" fmla="*/ 19 h 131"/>
                <a:gd name="T6" fmla="*/ 97 w 116"/>
                <a:gd name="T7" fmla="*/ 93 h 131"/>
                <a:gd name="T8" fmla="*/ 61 w 116"/>
                <a:gd name="T9" fmla="*/ 131 h 131"/>
                <a:gd name="T10" fmla="*/ 23 w 116"/>
                <a:gd name="T11" fmla="*/ 9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23" y="96"/>
                  </a:moveTo>
                  <a:cubicBezTo>
                    <a:pt x="2" y="76"/>
                    <a:pt x="0" y="43"/>
                    <a:pt x="20" y="22"/>
                  </a:cubicBezTo>
                  <a:cubicBezTo>
                    <a:pt x="39" y="1"/>
                    <a:pt x="72" y="0"/>
                    <a:pt x="94" y="19"/>
                  </a:cubicBezTo>
                  <a:cubicBezTo>
                    <a:pt x="115" y="39"/>
                    <a:pt x="116" y="72"/>
                    <a:pt x="97" y="93"/>
                  </a:cubicBezTo>
                  <a:cubicBezTo>
                    <a:pt x="87" y="103"/>
                    <a:pt x="61" y="131"/>
                    <a:pt x="61" y="131"/>
                  </a:cubicBezTo>
                  <a:cubicBezTo>
                    <a:pt x="61" y="131"/>
                    <a:pt x="33" y="106"/>
                    <a:pt x="23" y="96"/>
                  </a:cubicBez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5179143" y="2771182"/>
              <a:ext cx="1460683" cy="1462005"/>
            </a:xfrm>
            <a:prstGeom prst="ellipse">
              <a:avLst/>
            </a:prstGeom>
            <a:solidFill>
              <a:srgbClr val="E7E6E6"/>
            </a:solidFill>
            <a:ln w="12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17"/>
            <p:cNvSpPr/>
            <p:nvPr/>
          </p:nvSpPr>
          <p:spPr bwMode="auto">
            <a:xfrm>
              <a:off x="5300982" y="3804121"/>
              <a:ext cx="144347" cy="131103"/>
            </a:xfrm>
            <a:custGeom>
              <a:avLst/>
              <a:gdLst>
                <a:gd name="T0" fmla="*/ 0 w 109"/>
                <a:gd name="T1" fmla="*/ 12 h 99"/>
                <a:gd name="T2" fmla="*/ 109 w 109"/>
                <a:gd name="T3" fmla="*/ 0 h 99"/>
                <a:gd name="T4" fmla="*/ 64 w 109"/>
                <a:gd name="T5" fmla="*/ 99 h 99"/>
                <a:gd name="T6" fmla="*/ 59 w 109"/>
                <a:gd name="T7" fmla="*/ 35 h 99"/>
                <a:gd name="T8" fmla="*/ 0 w 109"/>
                <a:gd name="T9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9">
                  <a:moveTo>
                    <a:pt x="0" y="12"/>
                  </a:moveTo>
                  <a:lnTo>
                    <a:pt x="109" y="0"/>
                  </a:lnTo>
                  <a:lnTo>
                    <a:pt x="64" y="99"/>
                  </a:lnTo>
                  <a:lnTo>
                    <a:pt x="59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18"/>
            <p:cNvSpPr/>
            <p:nvPr/>
          </p:nvSpPr>
          <p:spPr bwMode="auto">
            <a:xfrm>
              <a:off x="5273168" y="3175087"/>
              <a:ext cx="140373" cy="128455"/>
            </a:xfrm>
            <a:custGeom>
              <a:avLst/>
              <a:gdLst>
                <a:gd name="T0" fmla="*/ 42 w 106"/>
                <a:gd name="T1" fmla="*/ 0 h 97"/>
                <a:gd name="T2" fmla="*/ 106 w 106"/>
                <a:gd name="T3" fmla="*/ 85 h 97"/>
                <a:gd name="T4" fmla="*/ 0 w 106"/>
                <a:gd name="T5" fmla="*/ 97 h 97"/>
                <a:gd name="T6" fmla="*/ 52 w 106"/>
                <a:gd name="T7" fmla="*/ 61 h 97"/>
                <a:gd name="T8" fmla="*/ 42 w 10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7">
                  <a:moveTo>
                    <a:pt x="42" y="0"/>
                  </a:moveTo>
                  <a:lnTo>
                    <a:pt x="106" y="85"/>
                  </a:lnTo>
                  <a:lnTo>
                    <a:pt x="0" y="97"/>
                  </a:lnTo>
                  <a:lnTo>
                    <a:pt x="52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5845260" y="2821504"/>
              <a:ext cx="144347" cy="121834"/>
            </a:xfrm>
            <a:custGeom>
              <a:avLst/>
              <a:gdLst>
                <a:gd name="T0" fmla="*/ 109 w 109"/>
                <a:gd name="T1" fmla="*/ 0 h 92"/>
                <a:gd name="T2" fmla="*/ 54 w 109"/>
                <a:gd name="T3" fmla="*/ 92 h 92"/>
                <a:gd name="T4" fmla="*/ 0 w 109"/>
                <a:gd name="T5" fmla="*/ 0 h 92"/>
                <a:gd name="T6" fmla="*/ 54 w 109"/>
                <a:gd name="T7" fmla="*/ 33 h 92"/>
                <a:gd name="T8" fmla="*/ 109 w 10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2">
                  <a:moveTo>
                    <a:pt x="109" y="0"/>
                  </a:moveTo>
                  <a:lnTo>
                    <a:pt x="54" y="92"/>
                  </a:lnTo>
                  <a:lnTo>
                    <a:pt x="0" y="0"/>
                  </a:lnTo>
                  <a:lnTo>
                    <a:pt x="54" y="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295516" y="2984390"/>
              <a:ext cx="135077" cy="140374"/>
            </a:xfrm>
            <a:custGeom>
              <a:avLst/>
              <a:gdLst>
                <a:gd name="T0" fmla="*/ 102 w 102"/>
                <a:gd name="T1" fmla="*/ 71 h 106"/>
                <a:gd name="T2" fmla="*/ 0 w 102"/>
                <a:gd name="T3" fmla="*/ 106 h 106"/>
                <a:gd name="T4" fmla="*/ 22 w 102"/>
                <a:gd name="T5" fmla="*/ 0 h 106"/>
                <a:gd name="T6" fmla="*/ 40 w 102"/>
                <a:gd name="T7" fmla="*/ 59 h 106"/>
                <a:gd name="T8" fmla="*/ 102 w 102"/>
                <a:gd name="T9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6">
                  <a:moveTo>
                    <a:pt x="102" y="71"/>
                  </a:moveTo>
                  <a:lnTo>
                    <a:pt x="0" y="106"/>
                  </a:lnTo>
                  <a:lnTo>
                    <a:pt x="22" y="0"/>
                  </a:lnTo>
                  <a:lnTo>
                    <a:pt x="40" y="59"/>
                  </a:lnTo>
                  <a:lnTo>
                    <a:pt x="102" y="71"/>
                  </a:ln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6324649" y="3879603"/>
              <a:ext cx="136402" cy="133752"/>
            </a:xfrm>
            <a:custGeom>
              <a:avLst/>
              <a:gdLst>
                <a:gd name="T0" fmla="*/ 28 w 103"/>
                <a:gd name="T1" fmla="*/ 101 h 101"/>
                <a:gd name="T2" fmla="*/ 0 w 103"/>
                <a:gd name="T3" fmla="*/ 0 h 101"/>
                <a:gd name="T4" fmla="*/ 103 w 103"/>
                <a:gd name="T5" fmla="*/ 26 h 101"/>
                <a:gd name="T6" fmla="*/ 42 w 103"/>
                <a:gd name="T7" fmla="*/ 42 h 101"/>
                <a:gd name="T8" fmla="*/ 28 w 10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28" y="101"/>
                  </a:moveTo>
                  <a:lnTo>
                    <a:pt x="0" y="0"/>
                  </a:lnTo>
                  <a:lnTo>
                    <a:pt x="103" y="26"/>
                  </a:lnTo>
                  <a:lnTo>
                    <a:pt x="42" y="42"/>
                  </a:lnTo>
                  <a:lnTo>
                    <a:pt x="28" y="101"/>
                  </a:ln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5845259" y="4054407"/>
              <a:ext cx="140373" cy="124482"/>
            </a:xfrm>
            <a:custGeom>
              <a:avLst/>
              <a:gdLst>
                <a:gd name="T0" fmla="*/ 0 w 106"/>
                <a:gd name="T1" fmla="*/ 94 h 94"/>
                <a:gd name="T2" fmla="*/ 50 w 106"/>
                <a:gd name="T3" fmla="*/ 0 h 94"/>
                <a:gd name="T4" fmla="*/ 106 w 106"/>
                <a:gd name="T5" fmla="*/ 92 h 94"/>
                <a:gd name="T6" fmla="*/ 52 w 106"/>
                <a:gd name="T7" fmla="*/ 61 h 94"/>
                <a:gd name="T8" fmla="*/ 0 w 10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4">
                  <a:moveTo>
                    <a:pt x="0" y="94"/>
                  </a:moveTo>
                  <a:lnTo>
                    <a:pt x="50" y="0"/>
                  </a:lnTo>
                  <a:lnTo>
                    <a:pt x="106" y="92"/>
                  </a:lnTo>
                  <a:lnTo>
                    <a:pt x="52" y="6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5617483" y="3390943"/>
              <a:ext cx="78133" cy="105942"/>
            </a:xfrm>
            <a:custGeom>
              <a:avLst/>
              <a:gdLst>
                <a:gd name="T0" fmla="*/ 1 w 25"/>
                <a:gd name="T1" fmla="*/ 10 h 34"/>
                <a:gd name="T2" fmla="*/ 2 w 25"/>
                <a:gd name="T3" fmla="*/ 6 h 34"/>
                <a:gd name="T4" fmla="*/ 4 w 25"/>
                <a:gd name="T5" fmla="*/ 3 h 34"/>
                <a:gd name="T6" fmla="*/ 8 w 25"/>
                <a:gd name="T7" fmla="*/ 1 h 34"/>
                <a:gd name="T8" fmla="*/ 13 w 25"/>
                <a:gd name="T9" fmla="*/ 0 h 34"/>
                <a:gd name="T10" fmla="*/ 15 w 25"/>
                <a:gd name="T11" fmla="*/ 0 h 34"/>
                <a:gd name="T12" fmla="*/ 18 w 25"/>
                <a:gd name="T13" fmla="*/ 0 h 34"/>
                <a:gd name="T14" fmla="*/ 21 w 25"/>
                <a:gd name="T15" fmla="*/ 1 h 34"/>
                <a:gd name="T16" fmla="*/ 23 w 25"/>
                <a:gd name="T17" fmla="*/ 2 h 34"/>
                <a:gd name="T18" fmla="*/ 24 w 25"/>
                <a:gd name="T19" fmla="*/ 3 h 34"/>
                <a:gd name="T20" fmla="*/ 24 w 25"/>
                <a:gd name="T21" fmla="*/ 4 h 34"/>
                <a:gd name="T22" fmla="*/ 23 w 25"/>
                <a:gd name="T23" fmla="*/ 7 h 34"/>
                <a:gd name="T24" fmla="*/ 22 w 25"/>
                <a:gd name="T25" fmla="*/ 8 h 34"/>
                <a:gd name="T26" fmla="*/ 21 w 25"/>
                <a:gd name="T27" fmla="*/ 8 h 34"/>
                <a:gd name="T28" fmla="*/ 17 w 25"/>
                <a:gd name="T29" fmla="*/ 7 h 34"/>
                <a:gd name="T30" fmla="*/ 13 w 25"/>
                <a:gd name="T31" fmla="*/ 6 h 34"/>
                <a:gd name="T32" fmla="*/ 10 w 25"/>
                <a:gd name="T33" fmla="*/ 7 h 34"/>
                <a:gd name="T34" fmla="*/ 9 w 25"/>
                <a:gd name="T35" fmla="*/ 9 h 34"/>
                <a:gd name="T36" fmla="*/ 9 w 25"/>
                <a:gd name="T37" fmla="*/ 10 h 34"/>
                <a:gd name="T38" fmla="*/ 10 w 25"/>
                <a:gd name="T39" fmla="*/ 11 h 34"/>
                <a:gd name="T40" fmla="*/ 12 w 25"/>
                <a:gd name="T41" fmla="*/ 12 h 34"/>
                <a:gd name="T42" fmla="*/ 14 w 25"/>
                <a:gd name="T43" fmla="*/ 13 h 34"/>
                <a:gd name="T44" fmla="*/ 19 w 25"/>
                <a:gd name="T45" fmla="*/ 15 h 34"/>
                <a:gd name="T46" fmla="*/ 22 w 25"/>
                <a:gd name="T47" fmla="*/ 17 h 34"/>
                <a:gd name="T48" fmla="*/ 25 w 25"/>
                <a:gd name="T49" fmla="*/ 20 h 34"/>
                <a:gd name="T50" fmla="*/ 25 w 25"/>
                <a:gd name="T51" fmla="*/ 24 h 34"/>
                <a:gd name="T52" fmla="*/ 25 w 25"/>
                <a:gd name="T53" fmla="*/ 29 h 34"/>
                <a:gd name="T54" fmla="*/ 22 w 25"/>
                <a:gd name="T55" fmla="*/ 32 h 34"/>
                <a:gd name="T56" fmla="*/ 18 w 25"/>
                <a:gd name="T57" fmla="*/ 34 h 34"/>
                <a:gd name="T58" fmla="*/ 13 w 25"/>
                <a:gd name="T59" fmla="*/ 34 h 34"/>
                <a:gd name="T60" fmla="*/ 10 w 25"/>
                <a:gd name="T61" fmla="*/ 34 h 34"/>
                <a:gd name="T62" fmla="*/ 7 w 25"/>
                <a:gd name="T63" fmla="*/ 34 h 34"/>
                <a:gd name="T64" fmla="*/ 3 w 25"/>
                <a:gd name="T65" fmla="*/ 33 h 34"/>
                <a:gd name="T66" fmla="*/ 0 w 25"/>
                <a:gd name="T67" fmla="*/ 31 h 34"/>
                <a:gd name="T68" fmla="*/ 0 w 25"/>
                <a:gd name="T69" fmla="*/ 31 h 34"/>
                <a:gd name="T70" fmla="*/ 0 w 25"/>
                <a:gd name="T71" fmla="*/ 30 h 34"/>
                <a:gd name="T72" fmla="*/ 2 w 25"/>
                <a:gd name="T73" fmla="*/ 26 h 34"/>
                <a:gd name="T74" fmla="*/ 2 w 25"/>
                <a:gd name="T75" fmla="*/ 25 h 34"/>
                <a:gd name="T76" fmla="*/ 3 w 25"/>
                <a:gd name="T77" fmla="*/ 26 h 34"/>
                <a:gd name="T78" fmla="*/ 5 w 25"/>
                <a:gd name="T79" fmla="*/ 26 h 34"/>
                <a:gd name="T80" fmla="*/ 8 w 25"/>
                <a:gd name="T81" fmla="*/ 27 h 34"/>
                <a:gd name="T82" fmla="*/ 10 w 25"/>
                <a:gd name="T83" fmla="*/ 28 h 34"/>
                <a:gd name="T84" fmla="*/ 13 w 25"/>
                <a:gd name="T85" fmla="*/ 28 h 34"/>
                <a:gd name="T86" fmla="*/ 15 w 25"/>
                <a:gd name="T87" fmla="*/ 27 h 34"/>
                <a:gd name="T88" fmla="*/ 17 w 25"/>
                <a:gd name="T89" fmla="*/ 27 h 34"/>
                <a:gd name="T90" fmla="*/ 17 w 25"/>
                <a:gd name="T91" fmla="*/ 26 h 34"/>
                <a:gd name="T92" fmla="*/ 18 w 25"/>
                <a:gd name="T93" fmla="*/ 24 h 34"/>
                <a:gd name="T94" fmla="*/ 17 w 25"/>
                <a:gd name="T95" fmla="*/ 23 h 34"/>
                <a:gd name="T96" fmla="*/ 17 w 25"/>
                <a:gd name="T97" fmla="*/ 22 h 34"/>
                <a:gd name="T98" fmla="*/ 15 w 25"/>
                <a:gd name="T99" fmla="*/ 21 h 34"/>
                <a:gd name="T100" fmla="*/ 12 w 25"/>
                <a:gd name="T101" fmla="*/ 20 h 34"/>
                <a:gd name="T102" fmla="*/ 8 w 25"/>
                <a:gd name="T103" fmla="*/ 18 h 34"/>
                <a:gd name="T104" fmla="*/ 4 w 25"/>
                <a:gd name="T105" fmla="*/ 16 h 34"/>
                <a:gd name="T106" fmla="*/ 2 w 25"/>
                <a:gd name="T107" fmla="*/ 13 h 34"/>
                <a:gd name="T108" fmla="*/ 1 w 25"/>
                <a:gd name="T10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34">
                  <a:moveTo>
                    <a:pt x="1" y="10"/>
                  </a:moveTo>
                  <a:cubicBezTo>
                    <a:pt x="1" y="8"/>
                    <a:pt x="2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2" y="1"/>
                    <a:pt x="23" y="2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6" y="14"/>
                    <a:pt x="17" y="15"/>
                    <a:pt x="19" y="15"/>
                  </a:cubicBezTo>
                  <a:cubicBezTo>
                    <a:pt x="20" y="16"/>
                    <a:pt x="21" y="17"/>
                    <a:pt x="22" y="17"/>
                  </a:cubicBezTo>
                  <a:cubicBezTo>
                    <a:pt x="23" y="18"/>
                    <a:pt x="24" y="19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4" y="30"/>
                    <a:pt x="23" y="31"/>
                    <a:pt x="22" y="32"/>
                  </a:cubicBezTo>
                  <a:cubicBezTo>
                    <a:pt x="21" y="33"/>
                    <a:pt x="20" y="33"/>
                    <a:pt x="18" y="34"/>
                  </a:cubicBezTo>
                  <a:cubicBezTo>
                    <a:pt x="17" y="34"/>
                    <a:pt x="15" y="34"/>
                    <a:pt x="13" y="34"/>
                  </a:cubicBezTo>
                  <a:cubicBezTo>
                    <a:pt x="12" y="34"/>
                    <a:pt x="11" y="34"/>
                    <a:pt x="10" y="34"/>
                  </a:cubicBezTo>
                  <a:cubicBezTo>
                    <a:pt x="9" y="34"/>
                    <a:pt x="8" y="34"/>
                    <a:pt x="7" y="34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2" y="32"/>
                    <a:pt x="1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5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9" y="27"/>
                    <a:pt x="10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8"/>
                    <a:pt x="14" y="28"/>
                    <a:pt x="15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8" y="24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6" y="22"/>
                    <a:pt x="16" y="21"/>
                    <a:pt x="15" y="21"/>
                  </a:cubicBezTo>
                  <a:cubicBezTo>
                    <a:pt x="14" y="21"/>
                    <a:pt x="13" y="20"/>
                    <a:pt x="12" y="20"/>
                  </a:cubicBezTo>
                  <a:cubicBezTo>
                    <a:pt x="11" y="19"/>
                    <a:pt x="9" y="19"/>
                    <a:pt x="8" y="18"/>
                  </a:cubicBezTo>
                  <a:cubicBezTo>
                    <a:pt x="7" y="17"/>
                    <a:pt x="5" y="17"/>
                    <a:pt x="4" y="16"/>
                  </a:cubicBezTo>
                  <a:cubicBezTo>
                    <a:pt x="3" y="15"/>
                    <a:pt x="3" y="14"/>
                    <a:pt x="2" y="13"/>
                  </a:cubicBezTo>
                  <a:cubicBezTo>
                    <a:pt x="2" y="12"/>
                    <a:pt x="1" y="11"/>
                    <a:pt x="1" y="10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24"/>
            <p:cNvSpPr>
              <a:spLocks noEditPoints="1"/>
            </p:cNvSpPr>
            <p:nvPr/>
          </p:nvSpPr>
          <p:spPr bwMode="auto">
            <a:xfrm>
              <a:off x="5704885" y="3390943"/>
              <a:ext cx="90052" cy="105942"/>
            </a:xfrm>
            <a:custGeom>
              <a:avLst/>
              <a:gdLst>
                <a:gd name="T0" fmla="*/ 20 w 29"/>
                <a:gd name="T1" fmla="*/ 27 h 34"/>
                <a:gd name="T2" fmla="*/ 9 w 29"/>
                <a:gd name="T3" fmla="*/ 27 h 34"/>
                <a:gd name="T4" fmla="*/ 7 w 29"/>
                <a:gd name="T5" fmla="*/ 33 h 34"/>
                <a:gd name="T6" fmla="*/ 7 w 29"/>
                <a:gd name="T7" fmla="*/ 34 h 34"/>
                <a:gd name="T8" fmla="*/ 6 w 29"/>
                <a:gd name="T9" fmla="*/ 34 h 34"/>
                <a:gd name="T10" fmla="*/ 0 w 29"/>
                <a:gd name="T11" fmla="*/ 34 h 34"/>
                <a:gd name="T12" fmla="*/ 0 w 29"/>
                <a:gd name="T13" fmla="*/ 33 h 34"/>
                <a:gd name="T14" fmla="*/ 0 w 29"/>
                <a:gd name="T15" fmla="*/ 33 h 34"/>
                <a:gd name="T16" fmla="*/ 9 w 29"/>
                <a:gd name="T17" fmla="*/ 3 h 34"/>
                <a:gd name="T18" fmla="*/ 10 w 29"/>
                <a:gd name="T19" fmla="*/ 2 h 34"/>
                <a:gd name="T20" fmla="*/ 11 w 29"/>
                <a:gd name="T21" fmla="*/ 1 h 34"/>
                <a:gd name="T22" fmla="*/ 12 w 29"/>
                <a:gd name="T23" fmla="*/ 0 h 34"/>
                <a:gd name="T24" fmla="*/ 13 w 29"/>
                <a:gd name="T25" fmla="*/ 0 h 34"/>
                <a:gd name="T26" fmla="*/ 16 w 29"/>
                <a:gd name="T27" fmla="*/ 0 h 34"/>
                <a:gd name="T28" fmla="*/ 17 w 29"/>
                <a:gd name="T29" fmla="*/ 0 h 34"/>
                <a:gd name="T30" fmla="*/ 18 w 29"/>
                <a:gd name="T31" fmla="*/ 1 h 34"/>
                <a:gd name="T32" fmla="*/ 19 w 29"/>
                <a:gd name="T33" fmla="*/ 2 h 34"/>
                <a:gd name="T34" fmla="*/ 20 w 29"/>
                <a:gd name="T35" fmla="*/ 3 h 34"/>
                <a:gd name="T36" fmla="*/ 29 w 29"/>
                <a:gd name="T37" fmla="*/ 33 h 34"/>
                <a:gd name="T38" fmla="*/ 29 w 29"/>
                <a:gd name="T39" fmla="*/ 33 h 34"/>
                <a:gd name="T40" fmla="*/ 29 w 29"/>
                <a:gd name="T41" fmla="*/ 34 h 34"/>
                <a:gd name="T42" fmla="*/ 23 w 29"/>
                <a:gd name="T43" fmla="*/ 34 h 34"/>
                <a:gd name="T44" fmla="*/ 22 w 29"/>
                <a:gd name="T45" fmla="*/ 34 h 34"/>
                <a:gd name="T46" fmla="*/ 22 w 29"/>
                <a:gd name="T47" fmla="*/ 33 h 34"/>
                <a:gd name="T48" fmla="*/ 20 w 29"/>
                <a:gd name="T49" fmla="*/ 27 h 34"/>
                <a:gd name="T50" fmla="*/ 11 w 29"/>
                <a:gd name="T51" fmla="*/ 21 h 34"/>
                <a:gd name="T52" fmla="*/ 18 w 29"/>
                <a:gd name="T53" fmla="*/ 21 h 34"/>
                <a:gd name="T54" fmla="*/ 16 w 29"/>
                <a:gd name="T55" fmla="*/ 15 h 34"/>
                <a:gd name="T56" fmla="*/ 15 w 29"/>
                <a:gd name="T57" fmla="*/ 8 h 34"/>
                <a:gd name="T58" fmla="*/ 14 w 29"/>
                <a:gd name="T59" fmla="*/ 8 h 34"/>
                <a:gd name="T60" fmla="*/ 13 w 29"/>
                <a:gd name="T61" fmla="*/ 15 h 34"/>
                <a:gd name="T62" fmla="*/ 11 w 29"/>
                <a:gd name="T6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4">
                  <a:moveTo>
                    <a:pt x="2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4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20" y="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lnTo>
                    <a:pt x="20" y="27"/>
                  </a:lnTo>
                  <a:close/>
                  <a:moveTo>
                    <a:pt x="11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15"/>
                    <a:pt x="13" y="15"/>
                    <a:pt x="13" y="15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5810827" y="3390943"/>
              <a:ext cx="105941" cy="105942"/>
            </a:xfrm>
            <a:custGeom>
              <a:avLst/>
              <a:gdLst>
                <a:gd name="T0" fmla="*/ 27 w 34"/>
                <a:gd name="T1" fmla="*/ 15 h 34"/>
                <a:gd name="T2" fmla="*/ 27 w 34"/>
                <a:gd name="T3" fmla="*/ 15 h 34"/>
                <a:gd name="T4" fmla="*/ 25 w 34"/>
                <a:gd name="T5" fmla="*/ 19 h 34"/>
                <a:gd name="T6" fmla="*/ 21 w 34"/>
                <a:gd name="T7" fmla="*/ 28 h 34"/>
                <a:gd name="T8" fmla="*/ 20 w 34"/>
                <a:gd name="T9" fmla="*/ 29 h 34"/>
                <a:gd name="T10" fmla="*/ 18 w 34"/>
                <a:gd name="T11" fmla="*/ 30 h 34"/>
                <a:gd name="T12" fmla="*/ 16 w 34"/>
                <a:gd name="T13" fmla="*/ 30 h 34"/>
                <a:gd name="T14" fmla="*/ 14 w 34"/>
                <a:gd name="T15" fmla="*/ 29 h 34"/>
                <a:gd name="T16" fmla="*/ 13 w 34"/>
                <a:gd name="T17" fmla="*/ 28 h 34"/>
                <a:gd name="T18" fmla="*/ 10 w 34"/>
                <a:gd name="T19" fmla="*/ 22 h 34"/>
                <a:gd name="T20" fmla="*/ 7 w 34"/>
                <a:gd name="T21" fmla="*/ 15 h 34"/>
                <a:gd name="T22" fmla="*/ 7 w 34"/>
                <a:gd name="T23" fmla="*/ 15 h 34"/>
                <a:gd name="T24" fmla="*/ 7 w 34"/>
                <a:gd name="T25" fmla="*/ 33 h 34"/>
                <a:gd name="T26" fmla="*/ 6 w 34"/>
                <a:gd name="T27" fmla="*/ 34 h 34"/>
                <a:gd name="T28" fmla="*/ 6 w 34"/>
                <a:gd name="T29" fmla="*/ 34 h 34"/>
                <a:gd name="T30" fmla="*/ 1 w 34"/>
                <a:gd name="T31" fmla="*/ 34 h 34"/>
                <a:gd name="T32" fmla="*/ 0 w 34"/>
                <a:gd name="T33" fmla="*/ 34 h 34"/>
                <a:gd name="T34" fmla="*/ 0 w 34"/>
                <a:gd name="T35" fmla="*/ 33 h 34"/>
                <a:gd name="T36" fmla="*/ 0 w 34"/>
                <a:gd name="T37" fmla="*/ 4 h 34"/>
                <a:gd name="T38" fmla="*/ 0 w 34"/>
                <a:gd name="T39" fmla="*/ 1 h 34"/>
                <a:gd name="T40" fmla="*/ 3 w 34"/>
                <a:gd name="T41" fmla="*/ 0 h 34"/>
                <a:gd name="T42" fmla="*/ 5 w 34"/>
                <a:gd name="T43" fmla="*/ 0 h 34"/>
                <a:gd name="T44" fmla="*/ 7 w 34"/>
                <a:gd name="T45" fmla="*/ 1 h 34"/>
                <a:gd name="T46" fmla="*/ 9 w 34"/>
                <a:gd name="T47" fmla="*/ 3 h 34"/>
                <a:gd name="T48" fmla="*/ 14 w 34"/>
                <a:gd name="T49" fmla="*/ 14 h 34"/>
                <a:gd name="T50" fmla="*/ 17 w 34"/>
                <a:gd name="T51" fmla="*/ 21 h 34"/>
                <a:gd name="T52" fmla="*/ 17 w 34"/>
                <a:gd name="T53" fmla="*/ 21 h 34"/>
                <a:gd name="T54" fmla="*/ 20 w 34"/>
                <a:gd name="T55" fmla="*/ 14 h 34"/>
                <a:gd name="T56" fmla="*/ 25 w 34"/>
                <a:gd name="T57" fmla="*/ 3 h 34"/>
                <a:gd name="T58" fmla="*/ 26 w 34"/>
                <a:gd name="T59" fmla="*/ 1 h 34"/>
                <a:gd name="T60" fmla="*/ 29 w 34"/>
                <a:gd name="T61" fmla="*/ 0 h 34"/>
                <a:gd name="T62" fmla="*/ 31 w 34"/>
                <a:gd name="T63" fmla="*/ 0 h 34"/>
                <a:gd name="T64" fmla="*/ 33 w 34"/>
                <a:gd name="T65" fmla="*/ 1 h 34"/>
                <a:gd name="T66" fmla="*/ 34 w 34"/>
                <a:gd name="T67" fmla="*/ 3 h 34"/>
                <a:gd name="T68" fmla="*/ 34 w 34"/>
                <a:gd name="T69" fmla="*/ 33 h 34"/>
                <a:gd name="T70" fmla="*/ 34 w 34"/>
                <a:gd name="T71" fmla="*/ 34 h 34"/>
                <a:gd name="T72" fmla="*/ 33 w 34"/>
                <a:gd name="T73" fmla="*/ 34 h 34"/>
                <a:gd name="T74" fmla="*/ 28 w 34"/>
                <a:gd name="T75" fmla="*/ 34 h 34"/>
                <a:gd name="T76" fmla="*/ 27 w 34"/>
                <a:gd name="T77" fmla="*/ 34 h 34"/>
                <a:gd name="T78" fmla="*/ 27 w 34"/>
                <a:gd name="T79" fmla="*/ 33 h 34"/>
                <a:gd name="T80" fmla="*/ 27 w 34"/>
                <a:gd name="T8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4"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9"/>
                    <a:pt x="13" y="29"/>
                    <a:pt x="13" y="2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34" y="1"/>
                    <a:pt x="34" y="2"/>
                    <a:pt x="34" y="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5939280" y="3390943"/>
              <a:ext cx="80782" cy="105942"/>
            </a:xfrm>
            <a:custGeom>
              <a:avLst/>
              <a:gdLst>
                <a:gd name="T0" fmla="*/ 7 w 26"/>
                <a:gd name="T1" fmla="*/ 33 h 34"/>
                <a:gd name="T2" fmla="*/ 7 w 26"/>
                <a:gd name="T3" fmla="*/ 34 h 34"/>
                <a:gd name="T4" fmla="*/ 6 w 26"/>
                <a:gd name="T5" fmla="*/ 34 h 34"/>
                <a:gd name="T6" fmla="*/ 1 w 26"/>
                <a:gd name="T7" fmla="*/ 34 h 34"/>
                <a:gd name="T8" fmla="*/ 0 w 26"/>
                <a:gd name="T9" fmla="*/ 34 h 34"/>
                <a:gd name="T10" fmla="*/ 0 w 26"/>
                <a:gd name="T11" fmla="*/ 33 h 34"/>
                <a:gd name="T12" fmla="*/ 0 w 26"/>
                <a:gd name="T13" fmla="*/ 3 h 34"/>
                <a:gd name="T14" fmla="*/ 1 w 26"/>
                <a:gd name="T15" fmla="*/ 1 h 34"/>
                <a:gd name="T16" fmla="*/ 3 w 26"/>
                <a:gd name="T17" fmla="*/ 0 h 34"/>
                <a:gd name="T18" fmla="*/ 15 w 26"/>
                <a:gd name="T19" fmla="*/ 0 h 34"/>
                <a:gd name="T20" fmla="*/ 19 w 26"/>
                <a:gd name="T21" fmla="*/ 1 h 34"/>
                <a:gd name="T22" fmla="*/ 23 w 26"/>
                <a:gd name="T23" fmla="*/ 3 h 34"/>
                <a:gd name="T24" fmla="*/ 25 w 26"/>
                <a:gd name="T25" fmla="*/ 7 h 34"/>
                <a:gd name="T26" fmla="*/ 26 w 26"/>
                <a:gd name="T27" fmla="*/ 11 h 34"/>
                <a:gd name="T28" fmla="*/ 25 w 26"/>
                <a:gd name="T29" fmla="*/ 14 h 34"/>
                <a:gd name="T30" fmla="*/ 24 w 26"/>
                <a:gd name="T31" fmla="*/ 17 h 34"/>
                <a:gd name="T32" fmla="*/ 20 w 26"/>
                <a:gd name="T33" fmla="*/ 20 h 34"/>
                <a:gd name="T34" fmla="*/ 14 w 26"/>
                <a:gd name="T35" fmla="*/ 22 h 34"/>
                <a:gd name="T36" fmla="*/ 7 w 26"/>
                <a:gd name="T37" fmla="*/ 22 h 34"/>
                <a:gd name="T38" fmla="*/ 7 w 26"/>
                <a:gd name="T39" fmla="*/ 33 h 34"/>
                <a:gd name="T40" fmla="*/ 18 w 26"/>
                <a:gd name="T41" fmla="*/ 11 h 34"/>
                <a:gd name="T42" fmla="*/ 18 w 26"/>
                <a:gd name="T43" fmla="*/ 10 h 34"/>
                <a:gd name="T44" fmla="*/ 17 w 26"/>
                <a:gd name="T45" fmla="*/ 8 h 34"/>
                <a:gd name="T46" fmla="*/ 16 w 26"/>
                <a:gd name="T47" fmla="*/ 7 h 34"/>
                <a:gd name="T48" fmla="*/ 13 w 26"/>
                <a:gd name="T49" fmla="*/ 7 h 34"/>
                <a:gd name="T50" fmla="*/ 7 w 26"/>
                <a:gd name="T51" fmla="*/ 7 h 34"/>
                <a:gd name="T52" fmla="*/ 7 w 26"/>
                <a:gd name="T53" fmla="*/ 16 h 34"/>
                <a:gd name="T54" fmla="*/ 14 w 26"/>
                <a:gd name="T55" fmla="*/ 16 h 34"/>
                <a:gd name="T56" fmla="*/ 17 w 26"/>
                <a:gd name="T57" fmla="*/ 15 h 34"/>
                <a:gd name="T58" fmla="*/ 18 w 26"/>
                <a:gd name="T5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34">
                  <a:moveTo>
                    <a:pt x="7" y="33"/>
                  </a:moveTo>
                  <a:cubicBezTo>
                    <a:pt x="7" y="33"/>
                    <a:pt x="7" y="33"/>
                    <a:pt x="7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4"/>
                    <a:pt x="24" y="5"/>
                    <a:pt x="25" y="7"/>
                  </a:cubicBezTo>
                  <a:cubicBezTo>
                    <a:pt x="25" y="8"/>
                    <a:pt x="26" y="9"/>
                    <a:pt x="26" y="11"/>
                  </a:cubicBezTo>
                  <a:cubicBezTo>
                    <a:pt x="26" y="12"/>
                    <a:pt x="26" y="13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3" y="19"/>
                    <a:pt x="22" y="20"/>
                    <a:pt x="20" y="20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7" y="33"/>
                  </a:lnTo>
                  <a:close/>
                  <a:moveTo>
                    <a:pt x="18" y="11"/>
                  </a:move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8"/>
                    <a:pt x="16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7" y="15"/>
                  </a:cubicBezTo>
                  <a:cubicBezTo>
                    <a:pt x="18" y="14"/>
                    <a:pt x="18" y="13"/>
                    <a:pt x="18" y="11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6035954" y="3390943"/>
              <a:ext cx="72836" cy="105942"/>
            </a:xfrm>
            <a:custGeom>
              <a:avLst/>
              <a:gdLst>
                <a:gd name="T0" fmla="*/ 4 w 23"/>
                <a:gd name="T1" fmla="*/ 33 h 34"/>
                <a:gd name="T2" fmla="*/ 1 w 23"/>
                <a:gd name="T3" fmla="*/ 31 h 34"/>
                <a:gd name="T4" fmla="*/ 0 w 23"/>
                <a:gd name="T5" fmla="*/ 28 h 34"/>
                <a:gd name="T6" fmla="*/ 0 w 23"/>
                <a:gd name="T7" fmla="*/ 25 h 34"/>
                <a:gd name="T8" fmla="*/ 0 w 23"/>
                <a:gd name="T9" fmla="*/ 1 h 34"/>
                <a:gd name="T10" fmla="*/ 0 w 23"/>
                <a:gd name="T11" fmla="*/ 1 h 34"/>
                <a:gd name="T12" fmla="*/ 1 w 23"/>
                <a:gd name="T13" fmla="*/ 0 h 34"/>
                <a:gd name="T14" fmla="*/ 6 w 23"/>
                <a:gd name="T15" fmla="*/ 0 h 34"/>
                <a:gd name="T16" fmla="*/ 7 w 23"/>
                <a:gd name="T17" fmla="*/ 1 h 34"/>
                <a:gd name="T18" fmla="*/ 7 w 23"/>
                <a:gd name="T19" fmla="*/ 1 h 34"/>
                <a:gd name="T20" fmla="*/ 7 w 23"/>
                <a:gd name="T21" fmla="*/ 24 h 34"/>
                <a:gd name="T22" fmla="*/ 8 w 23"/>
                <a:gd name="T23" fmla="*/ 27 h 34"/>
                <a:gd name="T24" fmla="*/ 10 w 23"/>
                <a:gd name="T25" fmla="*/ 28 h 34"/>
                <a:gd name="T26" fmla="*/ 22 w 23"/>
                <a:gd name="T27" fmla="*/ 28 h 34"/>
                <a:gd name="T28" fmla="*/ 23 w 23"/>
                <a:gd name="T29" fmla="*/ 28 h 34"/>
                <a:gd name="T30" fmla="*/ 23 w 23"/>
                <a:gd name="T31" fmla="*/ 29 h 34"/>
                <a:gd name="T32" fmla="*/ 23 w 23"/>
                <a:gd name="T33" fmla="*/ 33 h 34"/>
                <a:gd name="T34" fmla="*/ 22 w 23"/>
                <a:gd name="T35" fmla="*/ 34 h 34"/>
                <a:gd name="T36" fmla="*/ 9 w 23"/>
                <a:gd name="T37" fmla="*/ 34 h 34"/>
                <a:gd name="T38" fmla="*/ 4 w 23"/>
                <a:gd name="T3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4">
                  <a:moveTo>
                    <a:pt x="4" y="33"/>
                  </a:moveTo>
                  <a:cubicBezTo>
                    <a:pt x="3" y="32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7" y="26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4"/>
                    <a:pt x="22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4"/>
                    <a:pt x="5" y="34"/>
                    <a:pt x="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6120708" y="3390943"/>
              <a:ext cx="75484" cy="105942"/>
            </a:xfrm>
            <a:custGeom>
              <a:avLst/>
              <a:gdLst>
                <a:gd name="T0" fmla="*/ 24 w 24"/>
                <a:gd name="T1" fmla="*/ 33 h 34"/>
                <a:gd name="T2" fmla="*/ 23 w 24"/>
                <a:gd name="T3" fmla="*/ 34 h 34"/>
                <a:gd name="T4" fmla="*/ 9 w 24"/>
                <a:gd name="T5" fmla="*/ 34 h 34"/>
                <a:gd name="T6" fmla="*/ 5 w 24"/>
                <a:gd name="T7" fmla="*/ 33 h 34"/>
                <a:gd name="T8" fmla="*/ 2 w 24"/>
                <a:gd name="T9" fmla="*/ 31 h 34"/>
                <a:gd name="T10" fmla="*/ 1 w 24"/>
                <a:gd name="T11" fmla="*/ 28 h 34"/>
                <a:gd name="T12" fmla="*/ 0 w 24"/>
                <a:gd name="T13" fmla="*/ 25 h 34"/>
                <a:gd name="T14" fmla="*/ 0 w 24"/>
                <a:gd name="T15" fmla="*/ 9 h 34"/>
                <a:gd name="T16" fmla="*/ 1 w 24"/>
                <a:gd name="T17" fmla="*/ 6 h 34"/>
                <a:gd name="T18" fmla="*/ 2 w 24"/>
                <a:gd name="T19" fmla="*/ 3 h 34"/>
                <a:gd name="T20" fmla="*/ 5 w 24"/>
                <a:gd name="T21" fmla="*/ 1 h 34"/>
                <a:gd name="T22" fmla="*/ 9 w 24"/>
                <a:gd name="T23" fmla="*/ 0 h 34"/>
                <a:gd name="T24" fmla="*/ 23 w 24"/>
                <a:gd name="T25" fmla="*/ 0 h 34"/>
                <a:gd name="T26" fmla="*/ 23 w 24"/>
                <a:gd name="T27" fmla="*/ 1 h 34"/>
                <a:gd name="T28" fmla="*/ 24 w 24"/>
                <a:gd name="T29" fmla="*/ 2 h 34"/>
                <a:gd name="T30" fmla="*/ 24 w 24"/>
                <a:gd name="T31" fmla="*/ 6 h 34"/>
                <a:gd name="T32" fmla="*/ 23 w 24"/>
                <a:gd name="T33" fmla="*/ 6 h 34"/>
                <a:gd name="T34" fmla="*/ 23 w 24"/>
                <a:gd name="T35" fmla="*/ 7 h 34"/>
                <a:gd name="T36" fmla="*/ 11 w 24"/>
                <a:gd name="T37" fmla="*/ 7 h 34"/>
                <a:gd name="T38" fmla="*/ 8 w 24"/>
                <a:gd name="T39" fmla="*/ 7 h 34"/>
                <a:gd name="T40" fmla="*/ 7 w 24"/>
                <a:gd name="T41" fmla="*/ 10 h 34"/>
                <a:gd name="T42" fmla="*/ 7 w 24"/>
                <a:gd name="T43" fmla="*/ 13 h 34"/>
                <a:gd name="T44" fmla="*/ 21 w 24"/>
                <a:gd name="T45" fmla="*/ 13 h 34"/>
                <a:gd name="T46" fmla="*/ 22 w 24"/>
                <a:gd name="T47" fmla="*/ 13 h 34"/>
                <a:gd name="T48" fmla="*/ 22 w 24"/>
                <a:gd name="T49" fmla="*/ 14 h 34"/>
                <a:gd name="T50" fmla="*/ 22 w 24"/>
                <a:gd name="T51" fmla="*/ 18 h 34"/>
                <a:gd name="T52" fmla="*/ 22 w 24"/>
                <a:gd name="T53" fmla="*/ 19 h 34"/>
                <a:gd name="T54" fmla="*/ 21 w 24"/>
                <a:gd name="T55" fmla="*/ 19 h 34"/>
                <a:gd name="T56" fmla="*/ 7 w 24"/>
                <a:gd name="T57" fmla="*/ 19 h 34"/>
                <a:gd name="T58" fmla="*/ 7 w 24"/>
                <a:gd name="T59" fmla="*/ 25 h 34"/>
                <a:gd name="T60" fmla="*/ 8 w 24"/>
                <a:gd name="T61" fmla="*/ 27 h 34"/>
                <a:gd name="T62" fmla="*/ 11 w 24"/>
                <a:gd name="T63" fmla="*/ 27 h 34"/>
                <a:gd name="T64" fmla="*/ 23 w 24"/>
                <a:gd name="T65" fmla="*/ 27 h 34"/>
                <a:gd name="T66" fmla="*/ 24 w 24"/>
                <a:gd name="T67" fmla="*/ 28 h 34"/>
                <a:gd name="T68" fmla="*/ 24 w 24"/>
                <a:gd name="T69" fmla="*/ 29 h 34"/>
                <a:gd name="T70" fmla="*/ 24 w 24"/>
                <a:gd name="T71" fmla="*/ 33 h 34"/>
                <a:gd name="T72" fmla="*/ 24 w 24"/>
                <a:gd name="T7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34">
                  <a:moveTo>
                    <a:pt x="24" y="33"/>
                  </a:moveTo>
                  <a:cubicBezTo>
                    <a:pt x="24" y="34"/>
                    <a:pt x="24" y="34"/>
                    <a:pt x="23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4"/>
                    <a:pt x="6" y="34"/>
                    <a:pt x="5" y="33"/>
                  </a:cubicBezTo>
                  <a:cubicBezTo>
                    <a:pt x="4" y="32"/>
                    <a:pt x="3" y="32"/>
                    <a:pt x="2" y="31"/>
                  </a:cubicBezTo>
                  <a:cubicBezTo>
                    <a:pt x="1" y="30"/>
                    <a:pt x="1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1"/>
                    <a:pt x="24" y="1"/>
                    <a:pt x="24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8" y="26"/>
                    <a:pt x="8" y="27"/>
                  </a:cubicBezTo>
                  <a:cubicBezTo>
                    <a:pt x="9" y="27"/>
                    <a:pt x="10" y="27"/>
                    <a:pt x="11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5732694" y="3528668"/>
              <a:ext cx="80782" cy="103294"/>
            </a:xfrm>
            <a:custGeom>
              <a:avLst/>
              <a:gdLst>
                <a:gd name="T0" fmla="*/ 25 w 26"/>
                <a:gd name="T1" fmla="*/ 6 h 33"/>
                <a:gd name="T2" fmla="*/ 16 w 26"/>
                <a:gd name="T3" fmla="*/ 6 h 33"/>
                <a:gd name="T4" fmla="*/ 16 w 26"/>
                <a:gd name="T5" fmla="*/ 32 h 33"/>
                <a:gd name="T6" fmla="*/ 16 w 26"/>
                <a:gd name="T7" fmla="*/ 33 h 33"/>
                <a:gd name="T8" fmla="*/ 15 w 26"/>
                <a:gd name="T9" fmla="*/ 33 h 33"/>
                <a:gd name="T10" fmla="*/ 10 w 26"/>
                <a:gd name="T11" fmla="*/ 33 h 33"/>
                <a:gd name="T12" fmla="*/ 9 w 26"/>
                <a:gd name="T13" fmla="*/ 33 h 33"/>
                <a:gd name="T14" fmla="*/ 9 w 26"/>
                <a:gd name="T15" fmla="*/ 32 h 33"/>
                <a:gd name="T16" fmla="*/ 9 w 26"/>
                <a:gd name="T17" fmla="*/ 6 h 33"/>
                <a:gd name="T18" fmla="*/ 0 w 26"/>
                <a:gd name="T19" fmla="*/ 6 h 33"/>
                <a:gd name="T20" fmla="*/ 0 w 26"/>
                <a:gd name="T21" fmla="*/ 5 h 33"/>
                <a:gd name="T22" fmla="*/ 0 w 26"/>
                <a:gd name="T23" fmla="*/ 1 h 33"/>
                <a:gd name="T24" fmla="*/ 0 w 26"/>
                <a:gd name="T25" fmla="*/ 0 h 33"/>
                <a:gd name="T26" fmla="*/ 0 w 26"/>
                <a:gd name="T27" fmla="*/ 0 h 33"/>
                <a:gd name="T28" fmla="*/ 25 w 26"/>
                <a:gd name="T29" fmla="*/ 0 h 33"/>
                <a:gd name="T30" fmla="*/ 26 w 26"/>
                <a:gd name="T31" fmla="*/ 0 h 33"/>
                <a:gd name="T32" fmla="*/ 26 w 26"/>
                <a:gd name="T33" fmla="*/ 1 h 33"/>
                <a:gd name="T34" fmla="*/ 26 w 26"/>
                <a:gd name="T35" fmla="*/ 5 h 33"/>
                <a:gd name="T36" fmla="*/ 25 w 26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3">
                  <a:moveTo>
                    <a:pt x="25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5826719" y="3528668"/>
              <a:ext cx="75484" cy="103294"/>
            </a:xfrm>
            <a:custGeom>
              <a:avLst/>
              <a:gdLst>
                <a:gd name="T0" fmla="*/ 24 w 24"/>
                <a:gd name="T1" fmla="*/ 33 h 33"/>
                <a:gd name="T2" fmla="*/ 23 w 24"/>
                <a:gd name="T3" fmla="*/ 33 h 33"/>
                <a:gd name="T4" fmla="*/ 9 w 24"/>
                <a:gd name="T5" fmla="*/ 33 h 33"/>
                <a:gd name="T6" fmla="*/ 4 w 24"/>
                <a:gd name="T7" fmla="*/ 33 h 33"/>
                <a:gd name="T8" fmla="*/ 2 w 24"/>
                <a:gd name="T9" fmla="*/ 31 h 33"/>
                <a:gd name="T10" fmla="*/ 0 w 24"/>
                <a:gd name="T11" fmla="*/ 28 h 33"/>
                <a:gd name="T12" fmla="*/ 0 w 24"/>
                <a:gd name="T13" fmla="*/ 25 h 33"/>
                <a:gd name="T14" fmla="*/ 0 w 24"/>
                <a:gd name="T15" fmla="*/ 9 h 33"/>
                <a:gd name="T16" fmla="*/ 0 w 24"/>
                <a:gd name="T17" fmla="*/ 6 h 33"/>
                <a:gd name="T18" fmla="*/ 2 w 24"/>
                <a:gd name="T19" fmla="*/ 3 h 33"/>
                <a:gd name="T20" fmla="*/ 5 w 24"/>
                <a:gd name="T21" fmla="*/ 1 h 33"/>
                <a:gd name="T22" fmla="*/ 9 w 24"/>
                <a:gd name="T23" fmla="*/ 0 h 33"/>
                <a:gd name="T24" fmla="*/ 22 w 24"/>
                <a:gd name="T25" fmla="*/ 0 h 33"/>
                <a:gd name="T26" fmla="*/ 23 w 24"/>
                <a:gd name="T27" fmla="*/ 0 h 33"/>
                <a:gd name="T28" fmla="*/ 23 w 24"/>
                <a:gd name="T29" fmla="*/ 1 h 33"/>
                <a:gd name="T30" fmla="*/ 23 w 24"/>
                <a:gd name="T31" fmla="*/ 5 h 33"/>
                <a:gd name="T32" fmla="*/ 23 w 24"/>
                <a:gd name="T33" fmla="*/ 6 h 33"/>
                <a:gd name="T34" fmla="*/ 22 w 24"/>
                <a:gd name="T35" fmla="*/ 6 h 33"/>
                <a:gd name="T36" fmla="*/ 10 w 24"/>
                <a:gd name="T37" fmla="*/ 6 h 33"/>
                <a:gd name="T38" fmla="*/ 8 w 24"/>
                <a:gd name="T39" fmla="*/ 7 h 33"/>
                <a:gd name="T40" fmla="*/ 7 w 24"/>
                <a:gd name="T41" fmla="*/ 9 h 33"/>
                <a:gd name="T42" fmla="*/ 7 w 24"/>
                <a:gd name="T43" fmla="*/ 13 h 33"/>
                <a:gd name="T44" fmla="*/ 21 w 24"/>
                <a:gd name="T45" fmla="*/ 13 h 33"/>
                <a:gd name="T46" fmla="*/ 21 w 24"/>
                <a:gd name="T47" fmla="*/ 13 h 33"/>
                <a:gd name="T48" fmla="*/ 22 w 24"/>
                <a:gd name="T49" fmla="*/ 14 h 33"/>
                <a:gd name="T50" fmla="*/ 22 w 24"/>
                <a:gd name="T51" fmla="*/ 18 h 33"/>
                <a:gd name="T52" fmla="*/ 21 w 24"/>
                <a:gd name="T53" fmla="*/ 19 h 33"/>
                <a:gd name="T54" fmla="*/ 21 w 24"/>
                <a:gd name="T55" fmla="*/ 19 h 33"/>
                <a:gd name="T56" fmla="*/ 7 w 24"/>
                <a:gd name="T57" fmla="*/ 19 h 33"/>
                <a:gd name="T58" fmla="*/ 7 w 24"/>
                <a:gd name="T59" fmla="*/ 24 h 33"/>
                <a:gd name="T60" fmla="*/ 8 w 24"/>
                <a:gd name="T61" fmla="*/ 27 h 33"/>
                <a:gd name="T62" fmla="*/ 10 w 24"/>
                <a:gd name="T63" fmla="*/ 27 h 33"/>
                <a:gd name="T64" fmla="*/ 23 w 24"/>
                <a:gd name="T65" fmla="*/ 27 h 33"/>
                <a:gd name="T66" fmla="*/ 24 w 24"/>
                <a:gd name="T67" fmla="*/ 27 h 33"/>
                <a:gd name="T68" fmla="*/ 24 w 24"/>
                <a:gd name="T69" fmla="*/ 28 h 33"/>
                <a:gd name="T70" fmla="*/ 24 w 24"/>
                <a:gd name="T71" fmla="*/ 32 h 33"/>
                <a:gd name="T72" fmla="*/ 24 w 24"/>
                <a:gd name="T7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33">
                  <a:moveTo>
                    <a:pt x="24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3"/>
                    <a:pt x="5" y="33"/>
                    <a:pt x="4" y="33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7"/>
                    <a:pt x="9" y="27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31"/>
            <p:cNvSpPr/>
            <p:nvPr/>
          </p:nvSpPr>
          <p:spPr bwMode="auto">
            <a:xfrm>
              <a:off x="5907500" y="3528668"/>
              <a:ext cx="91376" cy="103294"/>
            </a:xfrm>
            <a:custGeom>
              <a:avLst/>
              <a:gdLst>
                <a:gd name="T0" fmla="*/ 14 w 29"/>
                <a:gd name="T1" fmla="*/ 22 h 33"/>
                <a:gd name="T2" fmla="*/ 8 w 29"/>
                <a:gd name="T3" fmla="*/ 32 h 33"/>
                <a:gd name="T4" fmla="*/ 8 w 29"/>
                <a:gd name="T5" fmla="*/ 33 h 33"/>
                <a:gd name="T6" fmla="*/ 6 w 29"/>
                <a:gd name="T7" fmla="*/ 33 h 33"/>
                <a:gd name="T8" fmla="*/ 0 w 29"/>
                <a:gd name="T9" fmla="*/ 33 h 33"/>
                <a:gd name="T10" fmla="*/ 0 w 29"/>
                <a:gd name="T11" fmla="*/ 33 h 33"/>
                <a:gd name="T12" fmla="*/ 0 w 29"/>
                <a:gd name="T13" fmla="*/ 32 h 33"/>
                <a:gd name="T14" fmla="*/ 10 w 29"/>
                <a:gd name="T15" fmla="*/ 16 h 33"/>
                <a:gd name="T16" fmla="*/ 1 w 29"/>
                <a:gd name="T17" fmla="*/ 1 h 33"/>
                <a:gd name="T18" fmla="*/ 1 w 29"/>
                <a:gd name="T19" fmla="*/ 0 h 33"/>
                <a:gd name="T20" fmla="*/ 1 w 29"/>
                <a:gd name="T21" fmla="*/ 0 h 33"/>
                <a:gd name="T22" fmla="*/ 7 w 29"/>
                <a:gd name="T23" fmla="*/ 0 h 33"/>
                <a:gd name="T24" fmla="*/ 8 w 29"/>
                <a:gd name="T25" fmla="*/ 0 h 33"/>
                <a:gd name="T26" fmla="*/ 9 w 29"/>
                <a:gd name="T27" fmla="*/ 1 h 33"/>
                <a:gd name="T28" fmla="*/ 14 w 29"/>
                <a:gd name="T29" fmla="*/ 10 h 33"/>
                <a:gd name="T30" fmla="*/ 19 w 29"/>
                <a:gd name="T31" fmla="*/ 1 h 33"/>
                <a:gd name="T32" fmla="*/ 20 w 29"/>
                <a:gd name="T33" fmla="*/ 0 h 33"/>
                <a:gd name="T34" fmla="*/ 21 w 29"/>
                <a:gd name="T35" fmla="*/ 0 h 33"/>
                <a:gd name="T36" fmla="*/ 27 w 29"/>
                <a:gd name="T37" fmla="*/ 0 h 33"/>
                <a:gd name="T38" fmla="*/ 28 w 29"/>
                <a:gd name="T39" fmla="*/ 0 h 33"/>
                <a:gd name="T40" fmla="*/ 27 w 29"/>
                <a:gd name="T41" fmla="*/ 1 h 33"/>
                <a:gd name="T42" fmla="*/ 18 w 29"/>
                <a:gd name="T43" fmla="*/ 16 h 33"/>
                <a:gd name="T44" fmla="*/ 28 w 29"/>
                <a:gd name="T45" fmla="*/ 32 h 33"/>
                <a:gd name="T46" fmla="*/ 28 w 29"/>
                <a:gd name="T47" fmla="*/ 33 h 33"/>
                <a:gd name="T48" fmla="*/ 28 w 29"/>
                <a:gd name="T49" fmla="*/ 33 h 33"/>
                <a:gd name="T50" fmla="*/ 22 w 29"/>
                <a:gd name="T51" fmla="*/ 33 h 33"/>
                <a:gd name="T52" fmla="*/ 21 w 29"/>
                <a:gd name="T53" fmla="*/ 33 h 33"/>
                <a:gd name="T54" fmla="*/ 20 w 29"/>
                <a:gd name="T55" fmla="*/ 32 h 33"/>
                <a:gd name="T56" fmla="*/ 14 w 29"/>
                <a:gd name="T5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3">
                  <a:moveTo>
                    <a:pt x="14" y="2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2"/>
                  </a:cubicBezTo>
                  <a:lnTo>
                    <a:pt x="14" y="22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5998875" y="3528668"/>
              <a:ext cx="84754" cy="103294"/>
            </a:xfrm>
            <a:custGeom>
              <a:avLst/>
              <a:gdLst>
                <a:gd name="T0" fmla="*/ 26 w 27"/>
                <a:gd name="T1" fmla="*/ 6 h 33"/>
                <a:gd name="T2" fmla="*/ 17 w 27"/>
                <a:gd name="T3" fmla="*/ 6 h 33"/>
                <a:gd name="T4" fmla="*/ 17 w 27"/>
                <a:gd name="T5" fmla="*/ 32 h 33"/>
                <a:gd name="T6" fmla="*/ 17 w 27"/>
                <a:gd name="T7" fmla="*/ 33 h 33"/>
                <a:gd name="T8" fmla="*/ 16 w 27"/>
                <a:gd name="T9" fmla="*/ 33 h 33"/>
                <a:gd name="T10" fmla="*/ 11 w 27"/>
                <a:gd name="T11" fmla="*/ 33 h 33"/>
                <a:gd name="T12" fmla="*/ 10 w 27"/>
                <a:gd name="T13" fmla="*/ 33 h 33"/>
                <a:gd name="T14" fmla="*/ 10 w 27"/>
                <a:gd name="T15" fmla="*/ 32 h 33"/>
                <a:gd name="T16" fmla="*/ 10 w 27"/>
                <a:gd name="T17" fmla="*/ 6 h 33"/>
                <a:gd name="T18" fmla="*/ 1 w 27"/>
                <a:gd name="T19" fmla="*/ 6 h 33"/>
                <a:gd name="T20" fmla="*/ 0 w 27"/>
                <a:gd name="T21" fmla="*/ 5 h 33"/>
                <a:gd name="T22" fmla="*/ 0 w 27"/>
                <a:gd name="T23" fmla="*/ 1 h 33"/>
                <a:gd name="T24" fmla="*/ 1 w 27"/>
                <a:gd name="T25" fmla="*/ 0 h 33"/>
                <a:gd name="T26" fmla="*/ 1 w 27"/>
                <a:gd name="T27" fmla="*/ 0 h 33"/>
                <a:gd name="T28" fmla="*/ 26 w 27"/>
                <a:gd name="T29" fmla="*/ 0 h 33"/>
                <a:gd name="T30" fmla="*/ 26 w 27"/>
                <a:gd name="T31" fmla="*/ 0 h 33"/>
                <a:gd name="T32" fmla="*/ 27 w 27"/>
                <a:gd name="T33" fmla="*/ 1 h 33"/>
                <a:gd name="T34" fmla="*/ 27 w 27"/>
                <a:gd name="T35" fmla="*/ 5 h 33"/>
                <a:gd name="T36" fmla="*/ 26 w 27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3">
                  <a:moveTo>
                    <a:pt x="26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6533885" y="2401707"/>
              <a:ext cx="174805" cy="238370"/>
            </a:xfrm>
            <a:custGeom>
              <a:avLst/>
              <a:gdLst>
                <a:gd name="T0" fmla="*/ 43 w 56"/>
                <a:gd name="T1" fmla="*/ 36 h 76"/>
                <a:gd name="T2" fmla="*/ 53 w 56"/>
                <a:gd name="T3" fmla="*/ 43 h 76"/>
                <a:gd name="T4" fmla="*/ 56 w 56"/>
                <a:gd name="T5" fmla="*/ 53 h 76"/>
                <a:gd name="T6" fmla="*/ 54 w 56"/>
                <a:gd name="T7" fmla="*/ 63 h 76"/>
                <a:gd name="T8" fmla="*/ 48 w 56"/>
                <a:gd name="T9" fmla="*/ 70 h 76"/>
                <a:gd name="T10" fmla="*/ 39 w 56"/>
                <a:gd name="T11" fmla="*/ 74 h 76"/>
                <a:gd name="T12" fmla="*/ 27 w 56"/>
                <a:gd name="T13" fmla="*/ 76 h 76"/>
                <a:gd name="T14" fmla="*/ 13 w 56"/>
                <a:gd name="T15" fmla="*/ 74 h 76"/>
                <a:gd name="T16" fmla="*/ 1 w 56"/>
                <a:gd name="T17" fmla="*/ 68 h 76"/>
                <a:gd name="T18" fmla="*/ 0 w 56"/>
                <a:gd name="T19" fmla="*/ 67 h 76"/>
                <a:gd name="T20" fmla="*/ 1 w 56"/>
                <a:gd name="T21" fmla="*/ 66 h 76"/>
                <a:gd name="T22" fmla="*/ 6 w 56"/>
                <a:gd name="T23" fmla="*/ 58 h 76"/>
                <a:gd name="T24" fmla="*/ 7 w 56"/>
                <a:gd name="T25" fmla="*/ 56 h 76"/>
                <a:gd name="T26" fmla="*/ 9 w 56"/>
                <a:gd name="T27" fmla="*/ 57 h 76"/>
                <a:gd name="T28" fmla="*/ 18 w 56"/>
                <a:gd name="T29" fmla="*/ 61 h 76"/>
                <a:gd name="T30" fmla="*/ 26 w 56"/>
                <a:gd name="T31" fmla="*/ 62 h 76"/>
                <a:gd name="T32" fmla="*/ 36 w 56"/>
                <a:gd name="T33" fmla="*/ 59 h 76"/>
                <a:gd name="T34" fmla="*/ 39 w 56"/>
                <a:gd name="T35" fmla="*/ 51 h 76"/>
                <a:gd name="T36" fmla="*/ 37 w 56"/>
                <a:gd name="T37" fmla="*/ 45 h 76"/>
                <a:gd name="T38" fmla="*/ 28 w 56"/>
                <a:gd name="T39" fmla="*/ 42 h 76"/>
                <a:gd name="T40" fmla="*/ 25 w 56"/>
                <a:gd name="T41" fmla="*/ 42 h 76"/>
                <a:gd name="T42" fmla="*/ 22 w 56"/>
                <a:gd name="T43" fmla="*/ 41 h 76"/>
                <a:gd name="T44" fmla="*/ 21 w 56"/>
                <a:gd name="T45" fmla="*/ 38 h 76"/>
                <a:gd name="T46" fmla="*/ 21 w 56"/>
                <a:gd name="T47" fmla="*/ 34 h 76"/>
                <a:gd name="T48" fmla="*/ 22 w 56"/>
                <a:gd name="T49" fmla="*/ 31 h 76"/>
                <a:gd name="T50" fmla="*/ 24 w 56"/>
                <a:gd name="T51" fmla="*/ 30 h 76"/>
                <a:gd name="T52" fmla="*/ 27 w 56"/>
                <a:gd name="T53" fmla="*/ 30 h 76"/>
                <a:gd name="T54" fmla="*/ 35 w 56"/>
                <a:gd name="T55" fmla="*/ 28 h 76"/>
                <a:gd name="T56" fmla="*/ 38 w 56"/>
                <a:gd name="T57" fmla="*/ 22 h 76"/>
                <a:gd name="T58" fmla="*/ 37 w 56"/>
                <a:gd name="T59" fmla="*/ 18 h 76"/>
                <a:gd name="T60" fmla="*/ 35 w 56"/>
                <a:gd name="T61" fmla="*/ 16 h 76"/>
                <a:gd name="T62" fmla="*/ 31 w 56"/>
                <a:gd name="T63" fmla="*/ 15 h 76"/>
                <a:gd name="T64" fmla="*/ 28 w 56"/>
                <a:gd name="T65" fmla="*/ 14 h 76"/>
                <a:gd name="T66" fmla="*/ 19 w 56"/>
                <a:gd name="T67" fmla="*/ 15 h 76"/>
                <a:gd name="T68" fmla="*/ 11 w 56"/>
                <a:gd name="T69" fmla="*/ 19 h 76"/>
                <a:gd name="T70" fmla="*/ 9 w 56"/>
                <a:gd name="T71" fmla="*/ 20 h 76"/>
                <a:gd name="T72" fmla="*/ 8 w 56"/>
                <a:gd name="T73" fmla="*/ 19 h 76"/>
                <a:gd name="T74" fmla="*/ 3 w 56"/>
                <a:gd name="T75" fmla="*/ 11 h 76"/>
                <a:gd name="T76" fmla="*/ 3 w 56"/>
                <a:gd name="T77" fmla="*/ 10 h 76"/>
                <a:gd name="T78" fmla="*/ 4 w 56"/>
                <a:gd name="T79" fmla="*/ 8 h 76"/>
                <a:gd name="T80" fmla="*/ 9 w 56"/>
                <a:gd name="T81" fmla="*/ 5 h 76"/>
                <a:gd name="T82" fmla="*/ 16 w 56"/>
                <a:gd name="T83" fmla="*/ 2 h 76"/>
                <a:gd name="T84" fmla="*/ 22 w 56"/>
                <a:gd name="T85" fmla="*/ 1 h 76"/>
                <a:gd name="T86" fmla="*/ 29 w 56"/>
                <a:gd name="T87" fmla="*/ 0 h 76"/>
                <a:gd name="T88" fmla="*/ 38 w 56"/>
                <a:gd name="T89" fmla="*/ 1 h 76"/>
                <a:gd name="T90" fmla="*/ 46 w 56"/>
                <a:gd name="T91" fmla="*/ 5 h 76"/>
                <a:gd name="T92" fmla="*/ 52 w 56"/>
                <a:gd name="T93" fmla="*/ 10 h 76"/>
                <a:gd name="T94" fmla="*/ 54 w 56"/>
                <a:gd name="T95" fmla="*/ 19 h 76"/>
                <a:gd name="T96" fmla="*/ 53 w 56"/>
                <a:gd name="T97" fmla="*/ 24 h 76"/>
                <a:gd name="T98" fmla="*/ 51 w 56"/>
                <a:gd name="T99" fmla="*/ 29 h 76"/>
                <a:gd name="T100" fmla="*/ 47 w 56"/>
                <a:gd name="T101" fmla="*/ 33 h 76"/>
                <a:gd name="T102" fmla="*/ 43 w 56"/>
                <a:gd name="T103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76">
                  <a:moveTo>
                    <a:pt x="43" y="36"/>
                  </a:moveTo>
                  <a:cubicBezTo>
                    <a:pt x="47" y="37"/>
                    <a:pt x="51" y="40"/>
                    <a:pt x="53" y="43"/>
                  </a:cubicBezTo>
                  <a:cubicBezTo>
                    <a:pt x="55" y="46"/>
                    <a:pt x="56" y="49"/>
                    <a:pt x="56" y="53"/>
                  </a:cubicBezTo>
                  <a:cubicBezTo>
                    <a:pt x="56" y="57"/>
                    <a:pt x="55" y="60"/>
                    <a:pt x="54" y="63"/>
                  </a:cubicBezTo>
                  <a:cubicBezTo>
                    <a:pt x="52" y="65"/>
                    <a:pt x="50" y="68"/>
                    <a:pt x="48" y="70"/>
                  </a:cubicBezTo>
                  <a:cubicBezTo>
                    <a:pt x="45" y="72"/>
                    <a:pt x="42" y="73"/>
                    <a:pt x="39" y="74"/>
                  </a:cubicBezTo>
                  <a:cubicBezTo>
                    <a:pt x="35" y="76"/>
                    <a:pt x="31" y="76"/>
                    <a:pt x="27" y="76"/>
                  </a:cubicBezTo>
                  <a:cubicBezTo>
                    <a:pt x="22" y="76"/>
                    <a:pt x="17" y="75"/>
                    <a:pt x="13" y="74"/>
                  </a:cubicBezTo>
                  <a:cubicBezTo>
                    <a:pt x="9" y="73"/>
                    <a:pt x="5" y="71"/>
                    <a:pt x="1" y="68"/>
                  </a:cubicBezTo>
                  <a:cubicBezTo>
                    <a:pt x="1" y="68"/>
                    <a:pt x="0" y="67"/>
                    <a:pt x="0" y="67"/>
                  </a:cubicBezTo>
                  <a:cubicBezTo>
                    <a:pt x="0" y="67"/>
                    <a:pt x="1" y="66"/>
                    <a:pt x="1" y="6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7" y="56"/>
                    <a:pt x="7" y="56"/>
                  </a:cubicBezTo>
                  <a:cubicBezTo>
                    <a:pt x="8" y="56"/>
                    <a:pt x="8" y="56"/>
                    <a:pt x="9" y="57"/>
                  </a:cubicBezTo>
                  <a:cubicBezTo>
                    <a:pt x="12" y="59"/>
                    <a:pt x="15" y="60"/>
                    <a:pt x="18" y="61"/>
                  </a:cubicBezTo>
                  <a:cubicBezTo>
                    <a:pt x="21" y="62"/>
                    <a:pt x="23" y="62"/>
                    <a:pt x="26" y="62"/>
                  </a:cubicBezTo>
                  <a:cubicBezTo>
                    <a:pt x="30" y="62"/>
                    <a:pt x="34" y="61"/>
                    <a:pt x="36" y="59"/>
                  </a:cubicBezTo>
                  <a:cubicBezTo>
                    <a:pt x="38" y="57"/>
                    <a:pt x="39" y="54"/>
                    <a:pt x="39" y="51"/>
                  </a:cubicBezTo>
                  <a:cubicBezTo>
                    <a:pt x="39" y="49"/>
                    <a:pt x="39" y="47"/>
                    <a:pt x="37" y="45"/>
                  </a:cubicBezTo>
                  <a:cubicBezTo>
                    <a:pt x="35" y="43"/>
                    <a:pt x="32" y="42"/>
                    <a:pt x="28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3" y="42"/>
                    <a:pt x="22" y="42"/>
                    <a:pt x="22" y="41"/>
                  </a:cubicBezTo>
                  <a:cubicBezTo>
                    <a:pt x="21" y="41"/>
                    <a:pt x="21" y="40"/>
                    <a:pt x="21" y="3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2"/>
                    <a:pt x="21" y="31"/>
                    <a:pt x="22" y="31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1" y="30"/>
                    <a:pt x="33" y="29"/>
                    <a:pt x="35" y="28"/>
                  </a:cubicBezTo>
                  <a:cubicBezTo>
                    <a:pt x="37" y="26"/>
                    <a:pt x="38" y="24"/>
                    <a:pt x="38" y="22"/>
                  </a:cubicBezTo>
                  <a:cubicBezTo>
                    <a:pt x="38" y="20"/>
                    <a:pt x="38" y="19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4" y="15"/>
                    <a:pt x="33" y="15"/>
                    <a:pt x="31" y="15"/>
                  </a:cubicBezTo>
                  <a:cubicBezTo>
                    <a:pt x="30" y="14"/>
                    <a:pt x="29" y="14"/>
                    <a:pt x="28" y="14"/>
                  </a:cubicBezTo>
                  <a:cubicBezTo>
                    <a:pt x="25" y="14"/>
                    <a:pt x="22" y="15"/>
                    <a:pt x="19" y="15"/>
                  </a:cubicBezTo>
                  <a:cubicBezTo>
                    <a:pt x="16" y="16"/>
                    <a:pt x="14" y="17"/>
                    <a:pt x="11" y="19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4" y="3"/>
                    <a:pt x="16" y="2"/>
                  </a:cubicBezTo>
                  <a:cubicBezTo>
                    <a:pt x="18" y="1"/>
                    <a:pt x="20" y="1"/>
                    <a:pt x="22" y="1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32" y="0"/>
                    <a:pt x="35" y="1"/>
                    <a:pt x="38" y="1"/>
                  </a:cubicBezTo>
                  <a:cubicBezTo>
                    <a:pt x="41" y="2"/>
                    <a:pt x="44" y="3"/>
                    <a:pt x="46" y="5"/>
                  </a:cubicBezTo>
                  <a:cubicBezTo>
                    <a:pt x="49" y="6"/>
                    <a:pt x="51" y="8"/>
                    <a:pt x="52" y="10"/>
                  </a:cubicBezTo>
                  <a:cubicBezTo>
                    <a:pt x="53" y="13"/>
                    <a:pt x="54" y="16"/>
                    <a:pt x="54" y="19"/>
                  </a:cubicBezTo>
                  <a:cubicBezTo>
                    <a:pt x="54" y="21"/>
                    <a:pt x="54" y="23"/>
                    <a:pt x="53" y="24"/>
                  </a:cubicBezTo>
                  <a:cubicBezTo>
                    <a:pt x="53" y="26"/>
                    <a:pt x="52" y="28"/>
                    <a:pt x="51" y="29"/>
                  </a:cubicBezTo>
                  <a:cubicBezTo>
                    <a:pt x="50" y="31"/>
                    <a:pt x="49" y="32"/>
                    <a:pt x="47" y="33"/>
                  </a:cubicBezTo>
                  <a:cubicBezTo>
                    <a:pt x="46" y="34"/>
                    <a:pt x="44" y="35"/>
                    <a:pt x="43" y="3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6756366" y="2405680"/>
              <a:ext cx="184075" cy="234397"/>
            </a:xfrm>
            <a:custGeom>
              <a:avLst/>
              <a:gdLst>
                <a:gd name="T0" fmla="*/ 59 w 59"/>
                <a:gd name="T1" fmla="*/ 49 h 75"/>
                <a:gd name="T2" fmla="*/ 56 w 59"/>
                <a:gd name="T3" fmla="*/ 60 h 75"/>
                <a:gd name="T4" fmla="*/ 50 w 59"/>
                <a:gd name="T5" fmla="*/ 68 h 75"/>
                <a:gd name="T6" fmla="*/ 40 w 59"/>
                <a:gd name="T7" fmla="*/ 73 h 75"/>
                <a:gd name="T8" fmla="*/ 28 w 59"/>
                <a:gd name="T9" fmla="*/ 75 h 75"/>
                <a:gd name="T10" fmla="*/ 14 w 59"/>
                <a:gd name="T11" fmla="*/ 74 h 75"/>
                <a:gd name="T12" fmla="*/ 1 w 59"/>
                <a:gd name="T13" fmla="*/ 67 h 75"/>
                <a:gd name="T14" fmla="*/ 0 w 59"/>
                <a:gd name="T15" fmla="*/ 65 h 75"/>
                <a:gd name="T16" fmla="*/ 1 w 59"/>
                <a:gd name="T17" fmla="*/ 63 h 75"/>
                <a:gd name="T18" fmla="*/ 3 w 59"/>
                <a:gd name="T19" fmla="*/ 60 h 75"/>
                <a:gd name="T20" fmla="*/ 5 w 59"/>
                <a:gd name="T21" fmla="*/ 58 h 75"/>
                <a:gd name="T22" fmla="*/ 6 w 59"/>
                <a:gd name="T23" fmla="*/ 56 h 75"/>
                <a:gd name="T24" fmla="*/ 7 w 59"/>
                <a:gd name="T25" fmla="*/ 55 h 75"/>
                <a:gd name="T26" fmla="*/ 10 w 59"/>
                <a:gd name="T27" fmla="*/ 56 h 75"/>
                <a:gd name="T28" fmla="*/ 18 w 59"/>
                <a:gd name="T29" fmla="*/ 60 h 75"/>
                <a:gd name="T30" fmla="*/ 27 w 59"/>
                <a:gd name="T31" fmla="*/ 61 h 75"/>
                <a:gd name="T32" fmla="*/ 38 w 59"/>
                <a:gd name="T33" fmla="*/ 58 h 75"/>
                <a:gd name="T34" fmla="*/ 42 w 59"/>
                <a:gd name="T35" fmla="*/ 49 h 75"/>
                <a:gd name="T36" fmla="*/ 39 w 59"/>
                <a:gd name="T37" fmla="*/ 42 h 75"/>
                <a:gd name="T38" fmla="*/ 31 w 59"/>
                <a:gd name="T39" fmla="*/ 39 h 75"/>
                <a:gd name="T40" fmla="*/ 26 w 59"/>
                <a:gd name="T41" fmla="*/ 39 h 75"/>
                <a:gd name="T42" fmla="*/ 23 w 59"/>
                <a:gd name="T43" fmla="*/ 40 h 75"/>
                <a:gd name="T44" fmla="*/ 20 w 59"/>
                <a:gd name="T45" fmla="*/ 41 h 75"/>
                <a:gd name="T46" fmla="*/ 16 w 59"/>
                <a:gd name="T47" fmla="*/ 43 h 75"/>
                <a:gd name="T48" fmla="*/ 13 w 59"/>
                <a:gd name="T49" fmla="*/ 44 h 75"/>
                <a:gd name="T50" fmla="*/ 10 w 59"/>
                <a:gd name="T51" fmla="*/ 43 h 75"/>
                <a:gd name="T52" fmla="*/ 6 w 59"/>
                <a:gd name="T53" fmla="*/ 42 h 75"/>
                <a:gd name="T54" fmla="*/ 3 w 59"/>
                <a:gd name="T55" fmla="*/ 40 h 75"/>
                <a:gd name="T56" fmla="*/ 2 w 59"/>
                <a:gd name="T57" fmla="*/ 36 h 75"/>
                <a:gd name="T58" fmla="*/ 5 w 59"/>
                <a:gd name="T59" fmla="*/ 8 h 75"/>
                <a:gd name="T60" fmla="*/ 7 w 59"/>
                <a:gd name="T61" fmla="*/ 2 h 75"/>
                <a:gd name="T62" fmla="*/ 13 w 59"/>
                <a:gd name="T63" fmla="*/ 0 h 75"/>
                <a:gd name="T64" fmla="*/ 51 w 59"/>
                <a:gd name="T65" fmla="*/ 0 h 75"/>
                <a:gd name="T66" fmla="*/ 53 w 59"/>
                <a:gd name="T67" fmla="*/ 1 h 75"/>
                <a:gd name="T68" fmla="*/ 53 w 59"/>
                <a:gd name="T69" fmla="*/ 3 h 75"/>
                <a:gd name="T70" fmla="*/ 53 w 59"/>
                <a:gd name="T71" fmla="*/ 11 h 75"/>
                <a:gd name="T72" fmla="*/ 53 w 59"/>
                <a:gd name="T73" fmla="*/ 13 h 75"/>
                <a:gd name="T74" fmla="*/ 51 w 59"/>
                <a:gd name="T75" fmla="*/ 14 h 75"/>
                <a:gd name="T76" fmla="*/ 19 w 59"/>
                <a:gd name="T77" fmla="*/ 14 h 75"/>
                <a:gd name="T78" fmla="*/ 18 w 59"/>
                <a:gd name="T79" fmla="*/ 28 h 75"/>
                <a:gd name="T80" fmla="*/ 25 w 59"/>
                <a:gd name="T81" fmla="*/ 26 h 75"/>
                <a:gd name="T82" fmla="*/ 32 w 59"/>
                <a:gd name="T83" fmla="*/ 26 h 75"/>
                <a:gd name="T84" fmla="*/ 43 w 59"/>
                <a:gd name="T85" fmla="*/ 28 h 75"/>
                <a:gd name="T86" fmla="*/ 51 w 59"/>
                <a:gd name="T87" fmla="*/ 32 h 75"/>
                <a:gd name="T88" fmla="*/ 57 w 59"/>
                <a:gd name="T89" fmla="*/ 39 h 75"/>
                <a:gd name="T90" fmla="*/ 59 w 59"/>
                <a:gd name="T91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75">
                  <a:moveTo>
                    <a:pt x="59" y="49"/>
                  </a:moveTo>
                  <a:cubicBezTo>
                    <a:pt x="59" y="53"/>
                    <a:pt x="58" y="57"/>
                    <a:pt x="56" y="60"/>
                  </a:cubicBezTo>
                  <a:cubicBezTo>
                    <a:pt x="55" y="64"/>
                    <a:pt x="53" y="66"/>
                    <a:pt x="50" y="68"/>
                  </a:cubicBezTo>
                  <a:cubicBezTo>
                    <a:pt x="47" y="71"/>
                    <a:pt x="44" y="72"/>
                    <a:pt x="40" y="73"/>
                  </a:cubicBezTo>
                  <a:cubicBezTo>
                    <a:pt x="36" y="75"/>
                    <a:pt x="32" y="75"/>
                    <a:pt x="28" y="75"/>
                  </a:cubicBezTo>
                  <a:cubicBezTo>
                    <a:pt x="24" y="75"/>
                    <a:pt x="19" y="75"/>
                    <a:pt x="14" y="74"/>
                  </a:cubicBezTo>
                  <a:cubicBezTo>
                    <a:pt x="9" y="73"/>
                    <a:pt x="5" y="71"/>
                    <a:pt x="1" y="67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1" y="64"/>
                    <a:pt x="1" y="64"/>
                    <a:pt x="1" y="63"/>
                  </a:cubicBezTo>
                  <a:cubicBezTo>
                    <a:pt x="2" y="62"/>
                    <a:pt x="2" y="61"/>
                    <a:pt x="3" y="60"/>
                  </a:cubicBezTo>
                  <a:cubicBezTo>
                    <a:pt x="4" y="59"/>
                    <a:pt x="4" y="59"/>
                    <a:pt x="5" y="58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5"/>
                    <a:pt x="7" y="55"/>
                    <a:pt x="7" y="55"/>
                  </a:cubicBezTo>
                  <a:cubicBezTo>
                    <a:pt x="8" y="55"/>
                    <a:pt x="9" y="55"/>
                    <a:pt x="10" y="56"/>
                  </a:cubicBezTo>
                  <a:cubicBezTo>
                    <a:pt x="12" y="58"/>
                    <a:pt x="15" y="59"/>
                    <a:pt x="18" y="60"/>
                  </a:cubicBezTo>
                  <a:cubicBezTo>
                    <a:pt x="21" y="61"/>
                    <a:pt x="24" y="61"/>
                    <a:pt x="27" y="61"/>
                  </a:cubicBezTo>
                  <a:cubicBezTo>
                    <a:pt x="32" y="61"/>
                    <a:pt x="36" y="60"/>
                    <a:pt x="38" y="58"/>
                  </a:cubicBezTo>
                  <a:cubicBezTo>
                    <a:pt x="41" y="56"/>
                    <a:pt x="42" y="53"/>
                    <a:pt x="42" y="49"/>
                  </a:cubicBezTo>
                  <a:cubicBezTo>
                    <a:pt x="42" y="46"/>
                    <a:pt x="41" y="43"/>
                    <a:pt x="39" y="42"/>
                  </a:cubicBezTo>
                  <a:cubicBezTo>
                    <a:pt x="37" y="40"/>
                    <a:pt x="34" y="39"/>
                    <a:pt x="31" y="39"/>
                  </a:cubicBezTo>
                  <a:cubicBezTo>
                    <a:pt x="29" y="39"/>
                    <a:pt x="28" y="39"/>
                    <a:pt x="26" y="39"/>
                  </a:cubicBezTo>
                  <a:cubicBezTo>
                    <a:pt x="25" y="40"/>
                    <a:pt x="24" y="40"/>
                    <a:pt x="23" y="40"/>
                  </a:cubicBezTo>
                  <a:cubicBezTo>
                    <a:pt x="22" y="40"/>
                    <a:pt x="21" y="41"/>
                    <a:pt x="20" y="41"/>
                  </a:cubicBezTo>
                  <a:cubicBezTo>
                    <a:pt x="18" y="42"/>
                    <a:pt x="17" y="42"/>
                    <a:pt x="16" y="43"/>
                  </a:cubicBezTo>
                  <a:cubicBezTo>
                    <a:pt x="15" y="43"/>
                    <a:pt x="14" y="43"/>
                    <a:pt x="13" y="44"/>
                  </a:cubicBezTo>
                  <a:cubicBezTo>
                    <a:pt x="12" y="44"/>
                    <a:pt x="11" y="44"/>
                    <a:pt x="10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1"/>
                    <a:pt x="3" y="41"/>
                    <a:pt x="3" y="40"/>
                  </a:cubicBezTo>
                  <a:cubicBezTo>
                    <a:pt x="2" y="39"/>
                    <a:pt x="2" y="37"/>
                    <a:pt x="2" y="3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4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2" y="27"/>
                    <a:pt x="25" y="26"/>
                  </a:cubicBezTo>
                  <a:cubicBezTo>
                    <a:pt x="27" y="26"/>
                    <a:pt x="30" y="26"/>
                    <a:pt x="32" y="26"/>
                  </a:cubicBezTo>
                  <a:cubicBezTo>
                    <a:pt x="36" y="26"/>
                    <a:pt x="39" y="27"/>
                    <a:pt x="43" y="28"/>
                  </a:cubicBezTo>
                  <a:cubicBezTo>
                    <a:pt x="46" y="29"/>
                    <a:pt x="49" y="30"/>
                    <a:pt x="51" y="32"/>
                  </a:cubicBezTo>
                  <a:cubicBezTo>
                    <a:pt x="53" y="34"/>
                    <a:pt x="55" y="37"/>
                    <a:pt x="57" y="39"/>
                  </a:cubicBezTo>
                  <a:cubicBezTo>
                    <a:pt x="58" y="42"/>
                    <a:pt x="59" y="45"/>
                    <a:pt x="59" y="49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6972223" y="2396410"/>
              <a:ext cx="305909" cy="250289"/>
            </a:xfrm>
            <a:custGeom>
              <a:avLst/>
              <a:gdLst>
                <a:gd name="T0" fmla="*/ 42 w 98"/>
                <a:gd name="T1" fmla="*/ 26 h 80"/>
                <a:gd name="T2" fmla="*/ 41 w 98"/>
                <a:gd name="T3" fmla="*/ 35 h 80"/>
                <a:gd name="T4" fmla="*/ 37 w 98"/>
                <a:gd name="T5" fmla="*/ 42 h 80"/>
                <a:gd name="T6" fmla="*/ 30 w 98"/>
                <a:gd name="T7" fmla="*/ 47 h 80"/>
                <a:gd name="T8" fmla="*/ 21 w 98"/>
                <a:gd name="T9" fmla="*/ 48 h 80"/>
                <a:gd name="T10" fmla="*/ 6 w 98"/>
                <a:gd name="T11" fmla="*/ 42 h 80"/>
                <a:gd name="T12" fmla="*/ 0 w 98"/>
                <a:gd name="T13" fmla="*/ 26 h 80"/>
                <a:gd name="T14" fmla="*/ 2 w 98"/>
                <a:gd name="T15" fmla="*/ 16 h 80"/>
                <a:gd name="T16" fmla="*/ 6 w 98"/>
                <a:gd name="T17" fmla="*/ 9 h 80"/>
                <a:gd name="T18" fmla="*/ 12 w 98"/>
                <a:gd name="T19" fmla="*/ 4 h 80"/>
                <a:gd name="T20" fmla="*/ 21 w 98"/>
                <a:gd name="T21" fmla="*/ 3 h 80"/>
                <a:gd name="T22" fmla="*/ 37 w 98"/>
                <a:gd name="T23" fmla="*/ 9 h 80"/>
                <a:gd name="T24" fmla="*/ 42 w 98"/>
                <a:gd name="T25" fmla="*/ 26 h 80"/>
                <a:gd name="T26" fmla="*/ 29 w 98"/>
                <a:gd name="T27" fmla="*/ 26 h 80"/>
                <a:gd name="T28" fmla="*/ 28 w 98"/>
                <a:gd name="T29" fmla="*/ 16 h 80"/>
                <a:gd name="T30" fmla="*/ 21 w 98"/>
                <a:gd name="T31" fmla="*/ 13 h 80"/>
                <a:gd name="T32" fmla="*/ 15 w 98"/>
                <a:gd name="T33" fmla="*/ 16 h 80"/>
                <a:gd name="T34" fmla="*/ 13 w 98"/>
                <a:gd name="T35" fmla="*/ 26 h 80"/>
                <a:gd name="T36" fmla="*/ 13 w 98"/>
                <a:gd name="T37" fmla="*/ 31 h 80"/>
                <a:gd name="T38" fmla="*/ 15 w 98"/>
                <a:gd name="T39" fmla="*/ 35 h 80"/>
                <a:gd name="T40" fmla="*/ 17 w 98"/>
                <a:gd name="T41" fmla="*/ 37 h 80"/>
                <a:gd name="T42" fmla="*/ 21 w 98"/>
                <a:gd name="T43" fmla="*/ 38 h 80"/>
                <a:gd name="T44" fmla="*/ 28 w 98"/>
                <a:gd name="T45" fmla="*/ 35 h 80"/>
                <a:gd name="T46" fmla="*/ 29 w 98"/>
                <a:gd name="T47" fmla="*/ 26 h 80"/>
                <a:gd name="T48" fmla="*/ 32 w 98"/>
                <a:gd name="T49" fmla="*/ 78 h 80"/>
                <a:gd name="T50" fmla="*/ 31 w 98"/>
                <a:gd name="T51" fmla="*/ 80 h 80"/>
                <a:gd name="T52" fmla="*/ 28 w 98"/>
                <a:gd name="T53" fmla="*/ 80 h 80"/>
                <a:gd name="T54" fmla="*/ 23 w 98"/>
                <a:gd name="T55" fmla="*/ 80 h 80"/>
                <a:gd name="T56" fmla="*/ 21 w 98"/>
                <a:gd name="T57" fmla="*/ 80 h 80"/>
                <a:gd name="T58" fmla="*/ 22 w 98"/>
                <a:gd name="T59" fmla="*/ 78 h 80"/>
                <a:gd name="T60" fmla="*/ 67 w 98"/>
                <a:gd name="T61" fmla="*/ 1 h 80"/>
                <a:gd name="T62" fmla="*/ 68 w 98"/>
                <a:gd name="T63" fmla="*/ 0 h 80"/>
                <a:gd name="T64" fmla="*/ 70 w 98"/>
                <a:gd name="T65" fmla="*/ 0 h 80"/>
                <a:gd name="T66" fmla="*/ 76 w 98"/>
                <a:gd name="T67" fmla="*/ 0 h 80"/>
                <a:gd name="T68" fmla="*/ 77 w 98"/>
                <a:gd name="T69" fmla="*/ 0 h 80"/>
                <a:gd name="T70" fmla="*/ 77 w 98"/>
                <a:gd name="T71" fmla="*/ 2 h 80"/>
                <a:gd name="T72" fmla="*/ 32 w 98"/>
                <a:gd name="T73" fmla="*/ 78 h 80"/>
                <a:gd name="T74" fmla="*/ 98 w 98"/>
                <a:gd name="T75" fmla="*/ 55 h 80"/>
                <a:gd name="T76" fmla="*/ 97 w 98"/>
                <a:gd name="T77" fmla="*/ 64 h 80"/>
                <a:gd name="T78" fmla="*/ 93 w 98"/>
                <a:gd name="T79" fmla="*/ 71 h 80"/>
                <a:gd name="T80" fmla="*/ 87 w 98"/>
                <a:gd name="T81" fmla="*/ 76 h 80"/>
                <a:gd name="T82" fmla="*/ 77 w 98"/>
                <a:gd name="T83" fmla="*/ 77 h 80"/>
                <a:gd name="T84" fmla="*/ 62 w 98"/>
                <a:gd name="T85" fmla="*/ 71 h 80"/>
                <a:gd name="T86" fmla="*/ 57 w 98"/>
                <a:gd name="T87" fmla="*/ 55 h 80"/>
                <a:gd name="T88" fmla="*/ 58 w 98"/>
                <a:gd name="T89" fmla="*/ 45 h 80"/>
                <a:gd name="T90" fmla="*/ 62 w 98"/>
                <a:gd name="T91" fmla="*/ 38 h 80"/>
                <a:gd name="T92" fmla="*/ 68 w 98"/>
                <a:gd name="T93" fmla="*/ 33 h 80"/>
                <a:gd name="T94" fmla="*/ 78 w 98"/>
                <a:gd name="T95" fmla="*/ 32 h 80"/>
                <a:gd name="T96" fmla="*/ 93 w 98"/>
                <a:gd name="T97" fmla="*/ 38 h 80"/>
                <a:gd name="T98" fmla="*/ 98 w 98"/>
                <a:gd name="T99" fmla="*/ 55 h 80"/>
                <a:gd name="T100" fmla="*/ 86 w 98"/>
                <a:gd name="T101" fmla="*/ 55 h 80"/>
                <a:gd name="T102" fmla="*/ 84 w 98"/>
                <a:gd name="T103" fmla="*/ 46 h 80"/>
                <a:gd name="T104" fmla="*/ 77 w 98"/>
                <a:gd name="T105" fmla="*/ 42 h 80"/>
                <a:gd name="T106" fmla="*/ 71 w 98"/>
                <a:gd name="T107" fmla="*/ 45 h 80"/>
                <a:gd name="T108" fmla="*/ 69 w 98"/>
                <a:gd name="T109" fmla="*/ 55 h 80"/>
                <a:gd name="T110" fmla="*/ 70 w 98"/>
                <a:gd name="T111" fmla="*/ 60 h 80"/>
                <a:gd name="T112" fmla="*/ 71 w 98"/>
                <a:gd name="T113" fmla="*/ 64 h 80"/>
                <a:gd name="T114" fmla="*/ 74 w 98"/>
                <a:gd name="T115" fmla="*/ 67 h 80"/>
                <a:gd name="T116" fmla="*/ 78 w 98"/>
                <a:gd name="T117" fmla="*/ 68 h 80"/>
                <a:gd name="T118" fmla="*/ 84 w 98"/>
                <a:gd name="T119" fmla="*/ 64 h 80"/>
                <a:gd name="T120" fmla="*/ 86 w 98"/>
                <a:gd name="T121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80">
                  <a:moveTo>
                    <a:pt x="42" y="26"/>
                  </a:moveTo>
                  <a:cubicBezTo>
                    <a:pt x="42" y="29"/>
                    <a:pt x="42" y="32"/>
                    <a:pt x="41" y="35"/>
                  </a:cubicBezTo>
                  <a:cubicBezTo>
                    <a:pt x="40" y="38"/>
                    <a:pt x="39" y="40"/>
                    <a:pt x="37" y="42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8" y="48"/>
                    <a:pt x="25" y="48"/>
                    <a:pt x="21" y="48"/>
                  </a:cubicBezTo>
                  <a:cubicBezTo>
                    <a:pt x="14" y="48"/>
                    <a:pt x="9" y="46"/>
                    <a:pt x="6" y="42"/>
                  </a:cubicBezTo>
                  <a:cubicBezTo>
                    <a:pt x="2" y="38"/>
                    <a:pt x="0" y="33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4" y="11"/>
                    <a:pt x="6" y="9"/>
                  </a:cubicBezTo>
                  <a:cubicBezTo>
                    <a:pt x="7" y="7"/>
                    <a:pt x="9" y="5"/>
                    <a:pt x="12" y="4"/>
                  </a:cubicBezTo>
                  <a:cubicBezTo>
                    <a:pt x="15" y="3"/>
                    <a:pt x="18" y="3"/>
                    <a:pt x="21" y="3"/>
                  </a:cubicBezTo>
                  <a:cubicBezTo>
                    <a:pt x="28" y="3"/>
                    <a:pt x="34" y="5"/>
                    <a:pt x="37" y="9"/>
                  </a:cubicBezTo>
                  <a:cubicBezTo>
                    <a:pt x="40" y="13"/>
                    <a:pt x="42" y="19"/>
                    <a:pt x="42" y="26"/>
                  </a:cubicBezTo>
                  <a:close/>
                  <a:moveTo>
                    <a:pt x="29" y="26"/>
                  </a:moveTo>
                  <a:cubicBezTo>
                    <a:pt x="29" y="22"/>
                    <a:pt x="29" y="19"/>
                    <a:pt x="28" y="16"/>
                  </a:cubicBezTo>
                  <a:cubicBezTo>
                    <a:pt x="26" y="14"/>
                    <a:pt x="24" y="13"/>
                    <a:pt x="21" y="13"/>
                  </a:cubicBezTo>
                  <a:cubicBezTo>
                    <a:pt x="18" y="13"/>
                    <a:pt x="16" y="14"/>
                    <a:pt x="15" y="16"/>
                  </a:cubicBezTo>
                  <a:cubicBezTo>
                    <a:pt x="14" y="19"/>
                    <a:pt x="13" y="22"/>
                    <a:pt x="13" y="26"/>
                  </a:cubicBezTo>
                  <a:cubicBezTo>
                    <a:pt x="13" y="27"/>
                    <a:pt x="13" y="29"/>
                    <a:pt x="13" y="31"/>
                  </a:cubicBezTo>
                  <a:cubicBezTo>
                    <a:pt x="14" y="32"/>
                    <a:pt x="14" y="34"/>
                    <a:pt x="15" y="35"/>
                  </a:cubicBezTo>
                  <a:cubicBezTo>
                    <a:pt x="15" y="36"/>
                    <a:pt x="16" y="37"/>
                    <a:pt x="17" y="37"/>
                  </a:cubicBezTo>
                  <a:cubicBezTo>
                    <a:pt x="18" y="38"/>
                    <a:pt x="20" y="38"/>
                    <a:pt x="21" y="38"/>
                  </a:cubicBezTo>
                  <a:cubicBezTo>
                    <a:pt x="24" y="38"/>
                    <a:pt x="26" y="37"/>
                    <a:pt x="28" y="35"/>
                  </a:cubicBezTo>
                  <a:cubicBezTo>
                    <a:pt x="29" y="32"/>
                    <a:pt x="29" y="29"/>
                    <a:pt x="29" y="26"/>
                  </a:cubicBezTo>
                  <a:close/>
                  <a:moveTo>
                    <a:pt x="32" y="78"/>
                  </a:moveTo>
                  <a:cubicBezTo>
                    <a:pt x="32" y="79"/>
                    <a:pt x="31" y="80"/>
                    <a:pt x="31" y="80"/>
                  </a:cubicBezTo>
                  <a:cubicBezTo>
                    <a:pt x="30" y="80"/>
                    <a:pt x="30" y="80"/>
                    <a:pt x="28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1" y="80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8" y="0"/>
                    <a:pt x="68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7" y="1"/>
                    <a:pt x="77" y="2"/>
                  </a:cubicBezTo>
                  <a:lnTo>
                    <a:pt x="32" y="78"/>
                  </a:lnTo>
                  <a:close/>
                  <a:moveTo>
                    <a:pt x="98" y="55"/>
                  </a:moveTo>
                  <a:cubicBezTo>
                    <a:pt x="98" y="58"/>
                    <a:pt x="98" y="61"/>
                    <a:pt x="97" y="64"/>
                  </a:cubicBezTo>
                  <a:cubicBezTo>
                    <a:pt x="96" y="67"/>
                    <a:pt x="95" y="69"/>
                    <a:pt x="93" y="71"/>
                  </a:cubicBezTo>
                  <a:cubicBezTo>
                    <a:pt x="91" y="73"/>
                    <a:pt x="89" y="75"/>
                    <a:pt x="87" y="76"/>
                  </a:cubicBezTo>
                  <a:cubicBezTo>
                    <a:pt x="84" y="77"/>
                    <a:pt x="81" y="77"/>
                    <a:pt x="77" y="77"/>
                  </a:cubicBezTo>
                  <a:cubicBezTo>
                    <a:pt x="70" y="77"/>
                    <a:pt x="65" y="75"/>
                    <a:pt x="62" y="71"/>
                  </a:cubicBezTo>
                  <a:cubicBezTo>
                    <a:pt x="58" y="67"/>
                    <a:pt x="57" y="62"/>
                    <a:pt x="57" y="55"/>
                  </a:cubicBezTo>
                  <a:cubicBezTo>
                    <a:pt x="57" y="51"/>
                    <a:pt x="57" y="48"/>
                    <a:pt x="58" y="45"/>
                  </a:cubicBezTo>
                  <a:cubicBezTo>
                    <a:pt x="59" y="43"/>
                    <a:pt x="60" y="40"/>
                    <a:pt x="62" y="38"/>
                  </a:cubicBezTo>
                  <a:cubicBezTo>
                    <a:pt x="64" y="36"/>
                    <a:pt x="66" y="34"/>
                    <a:pt x="68" y="33"/>
                  </a:cubicBezTo>
                  <a:cubicBezTo>
                    <a:pt x="71" y="32"/>
                    <a:pt x="74" y="32"/>
                    <a:pt x="78" y="32"/>
                  </a:cubicBezTo>
                  <a:cubicBezTo>
                    <a:pt x="85" y="32"/>
                    <a:pt x="90" y="34"/>
                    <a:pt x="93" y="38"/>
                  </a:cubicBezTo>
                  <a:cubicBezTo>
                    <a:pt x="97" y="42"/>
                    <a:pt x="98" y="48"/>
                    <a:pt x="98" y="55"/>
                  </a:cubicBezTo>
                  <a:close/>
                  <a:moveTo>
                    <a:pt x="86" y="55"/>
                  </a:moveTo>
                  <a:cubicBezTo>
                    <a:pt x="86" y="51"/>
                    <a:pt x="85" y="48"/>
                    <a:pt x="84" y="46"/>
                  </a:cubicBezTo>
                  <a:cubicBezTo>
                    <a:pt x="83" y="43"/>
                    <a:pt x="81" y="42"/>
                    <a:pt x="77" y="42"/>
                  </a:cubicBezTo>
                  <a:cubicBezTo>
                    <a:pt x="74" y="42"/>
                    <a:pt x="72" y="43"/>
                    <a:pt x="71" y="45"/>
                  </a:cubicBezTo>
                  <a:cubicBezTo>
                    <a:pt x="70" y="48"/>
                    <a:pt x="69" y="51"/>
                    <a:pt x="69" y="55"/>
                  </a:cubicBezTo>
                  <a:cubicBezTo>
                    <a:pt x="69" y="56"/>
                    <a:pt x="69" y="58"/>
                    <a:pt x="70" y="60"/>
                  </a:cubicBezTo>
                  <a:cubicBezTo>
                    <a:pt x="70" y="61"/>
                    <a:pt x="71" y="63"/>
                    <a:pt x="71" y="64"/>
                  </a:cubicBezTo>
                  <a:cubicBezTo>
                    <a:pt x="72" y="65"/>
                    <a:pt x="73" y="66"/>
                    <a:pt x="74" y="67"/>
                  </a:cubicBezTo>
                  <a:cubicBezTo>
                    <a:pt x="75" y="67"/>
                    <a:pt x="76" y="68"/>
                    <a:pt x="78" y="68"/>
                  </a:cubicBezTo>
                  <a:cubicBezTo>
                    <a:pt x="81" y="68"/>
                    <a:pt x="83" y="66"/>
                    <a:pt x="84" y="64"/>
                  </a:cubicBezTo>
                  <a:cubicBezTo>
                    <a:pt x="85" y="61"/>
                    <a:pt x="86" y="58"/>
                    <a:pt x="86" y="5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 36"/>
            <p:cNvSpPr/>
            <p:nvPr/>
          </p:nvSpPr>
          <p:spPr bwMode="auto">
            <a:xfrm>
              <a:off x="6437212" y="4047788"/>
              <a:ext cx="62242" cy="112563"/>
            </a:xfrm>
            <a:custGeom>
              <a:avLst/>
              <a:gdLst>
                <a:gd name="T0" fmla="*/ 20 w 20"/>
                <a:gd name="T1" fmla="*/ 35 h 36"/>
                <a:gd name="T2" fmla="*/ 19 w 20"/>
                <a:gd name="T3" fmla="*/ 36 h 36"/>
                <a:gd name="T4" fmla="*/ 1 w 20"/>
                <a:gd name="T5" fmla="*/ 36 h 36"/>
                <a:gd name="T6" fmla="*/ 0 w 20"/>
                <a:gd name="T7" fmla="*/ 35 h 36"/>
                <a:gd name="T8" fmla="*/ 0 w 20"/>
                <a:gd name="T9" fmla="*/ 34 h 36"/>
                <a:gd name="T10" fmla="*/ 0 w 20"/>
                <a:gd name="T11" fmla="*/ 30 h 36"/>
                <a:gd name="T12" fmla="*/ 0 w 20"/>
                <a:gd name="T13" fmla="*/ 30 h 36"/>
                <a:gd name="T14" fmla="*/ 1 w 20"/>
                <a:gd name="T15" fmla="*/ 29 h 36"/>
                <a:gd name="T16" fmla="*/ 6 w 20"/>
                <a:gd name="T17" fmla="*/ 29 h 36"/>
                <a:gd name="T18" fmla="*/ 6 w 20"/>
                <a:gd name="T19" fmla="*/ 8 h 36"/>
                <a:gd name="T20" fmla="*/ 1 w 20"/>
                <a:gd name="T21" fmla="*/ 9 h 36"/>
                <a:gd name="T22" fmla="*/ 0 w 20"/>
                <a:gd name="T23" fmla="*/ 9 h 36"/>
                <a:gd name="T24" fmla="*/ 0 w 20"/>
                <a:gd name="T25" fmla="*/ 8 h 36"/>
                <a:gd name="T26" fmla="*/ 0 w 20"/>
                <a:gd name="T27" fmla="*/ 4 h 36"/>
                <a:gd name="T28" fmla="*/ 0 w 20"/>
                <a:gd name="T29" fmla="*/ 4 h 36"/>
                <a:gd name="T30" fmla="*/ 0 w 20"/>
                <a:gd name="T31" fmla="*/ 3 h 36"/>
                <a:gd name="T32" fmla="*/ 9 w 20"/>
                <a:gd name="T33" fmla="*/ 1 h 36"/>
                <a:gd name="T34" fmla="*/ 11 w 20"/>
                <a:gd name="T35" fmla="*/ 0 h 36"/>
                <a:gd name="T36" fmla="*/ 12 w 20"/>
                <a:gd name="T37" fmla="*/ 1 h 36"/>
                <a:gd name="T38" fmla="*/ 13 w 20"/>
                <a:gd name="T39" fmla="*/ 2 h 36"/>
                <a:gd name="T40" fmla="*/ 13 w 20"/>
                <a:gd name="T41" fmla="*/ 3 h 36"/>
                <a:gd name="T42" fmla="*/ 13 w 20"/>
                <a:gd name="T43" fmla="*/ 29 h 36"/>
                <a:gd name="T44" fmla="*/ 19 w 20"/>
                <a:gd name="T45" fmla="*/ 29 h 36"/>
                <a:gd name="T46" fmla="*/ 20 w 20"/>
                <a:gd name="T47" fmla="*/ 30 h 36"/>
                <a:gd name="T48" fmla="*/ 20 w 20"/>
                <a:gd name="T49" fmla="*/ 30 h 36"/>
                <a:gd name="T50" fmla="*/ 20 w 20"/>
                <a:gd name="T51" fmla="*/ 34 h 36"/>
                <a:gd name="T52" fmla="*/ 20 w 20"/>
                <a:gd name="T5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36">
                  <a:moveTo>
                    <a:pt x="20" y="35"/>
                  </a:moveTo>
                  <a:cubicBezTo>
                    <a:pt x="20" y="35"/>
                    <a:pt x="20" y="36"/>
                    <a:pt x="19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6527262" y="4051760"/>
              <a:ext cx="84754" cy="108591"/>
            </a:xfrm>
            <a:custGeom>
              <a:avLst/>
              <a:gdLst>
                <a:gd name="T0" fmla="*/ 27 w 27"/>
                <a:gd name="T1" fmla="*/ 23 h 35"/>
                <a:gd name="T2" fmla="*/ 26 w 27"/>
                <a:gd name="T3" fmla="*/ 28 h 35"/>
                <a:gd name="T4" fmla="*/ 23 w 27"/>
                <a:gd name="T5" fmla="*/ 32 h 35"/>
                <a:gd name="T6" fmla="*/ 19 w 27"/>
                <a:gd name="T7" fmla="*/ 34 h 35"/>
                <a:gd name="T8" fmla="*/ 13 w 27"/>
                <a:gd name="T9" fmla="*/ 35 h 35"/>
                <a:gd name="T10" fmla="*/ 7 w 27"/>
                <a:gd name="T11" fmla="*/ 34 h 35"/>
                <a:gd name="T12" fmla="*/ 0 w 27"/>
                <a:gd name="T13" fmla="*/ 31 h 35"/>
                <a:gd name="T14" fmla="*/ 0 w 27"/>
                <a:gd name="T15" fmla="*/ 30 h 35"/>
                <a:gd name="T16" fmla="*/ 1 w 27"/>
                <a:gd name="T17" fmla="*/ 29 h 35"/>
                <a:gd name="T18" fmla="*/ 1 w 27"/>
                <a:gd name="T19" fmla="*/ 28 h 35"/>
                <a:gd name="T20" fmla="*/ 2 w 27"/>
                <a:gd name="T21" fmla="*/ 27 h 35"/>
                <a:gd name="T22" fmla="*/ 3 w 27"/>
                <a:gd name="T23" fmla="*/ 26 h 35"/>
                <a:gd name="T24" fmla="*/ 3 w 27"/>
                <a:gd name="T25" fmla="*/ 26 h 35"/>
                <a:gd name="T26" fmla="*/ 4 w 27"/>
                <a:gd name="T27" fmla="*/ 26 h 35"/>
                <a:gd name="T28" fmla="*/ 8 w 27"/>
                <a:gd name="T29" fmla="*/ 28 h 35"/>
                <a:gd name="T30" fmla="*/ 13 w 27"/>
                <a:gd name="T31" fmla="*/ 29 h 35"/>
                <a:gd name="T32" fmla="*/ 18 w 27"/>
                <a:gd name="T33" fmla="*/ 27 h 35"/>
                <a:gd name="T34" fmla="*/ 20 w 27"/>
                <a:gd name="T35" fmla="*/ 23 h 35"/>
                <a:gd name="T36" fmla="*/ 18 w 27"/>
                <a:gd name="T37" fmla="*/ 19 h 35"/>
                <a:gd name="T38" fmla="*/ 14 w 27"/>
                <a:gd name="T39" fmla="*/ 18 h 35"/>
                <a:gd name="T40" fmla="*/ 12 w 27"/>
                <a:gd name="T41" fmla="*/ 18 h 35"/>
                <a:gd name="T42" fmla="*/ 11 w 27"/>
                <a:gd name="T43" fmla="*/ 19 h 35"/>
                <a:gd name="T44" fmla="*/ 9 w 27"/>
                <a:gd name="T45" fmla="*/ 19 h 35"/>
                <a:gd name="T46" fmla="*/ 8 w 27"/>
                <a:gd name="T47" fmla="*/ 20 h 35"/>
                <a:gd name="T48" fmla="*/ 6 w 27"/>
                <a:gd name="T49" fmla="*/ 20 h 35"/>
                <a:gd name="T50" fmla="*/ 5 w 27"/>
                <a:gd name="T51" fmla="*/ 20 h 35"/>
                <a:gd name="T52" fmla="*/ 3 w 27"/>
                <a:gd name="T53" fmla="*/ 20 h 35"/>
                <a:gd name="T54" fmla="*/ 1 w 27"/>
                <a:gd name="T55" fmla="*/ 19 h 35"/>
                <a:gd name="T56" fmla="*/ 1 w 27"/>
                <a:gd name="T57" fmla="*/ 17 h 35"/>
                <a:gd name="T58" fmla="*/ 2 w 27"/>
                <a:gd name="T59" fmla="*/ 4 h 35"/>
                <a:gd name="T60" fmla="*/ 3 w 27"/>
                <a:gd name="T61" fmla="*/ 1 h 35"/>
                <a:gd name="T62" fmla="*/ 6 w 27"/>
                <a:gd name="T63" fmla="*/ 0 h 35"/>
                <a:gd name="T64" fmla="*/ 24 w 27"/>
                <a:gd name="T65" fmla="*/ 0 h 35"/>
                <a:gd name="T66" fmla="*/ 25 w 27"/>
                <a:gd name="T67" fmla="*/ 0 h 35"/>
                <a:gd name="T68" fmla="*/ 25 w 27"/>
                <a:gd name="T69" fmla="*/ 1 h 35"/>
                <a:gd name="T70" fmla="*/ 25 w 27"/>
                <a:gd name="T71" fmla="*/ 5 h 35"/>
                <a:gd name="T72" fmla="*/ 25 w 27"/>
                <a:gd name="T73" fmla="*/ 6 h 35"/>
                <a:gd name="T74" fmla="*/ 24 w 27"/>
                <a:gd name="T75" fmla="*/ 6 h 35"/>
                <a:gd name="T76" fmla="*/ 9 w 27"/>
                <a:gd name="T77" fmla="*/ 6 h 35"/>
                <a:gd name="T78" fmla="*/ 8 w 27"/>
                <a:gd name="T79" fmla="*/ 13 h 35"/>
                <a:gd name="T80" fmla="*/ 12 w 27"/>
                <a:gd name="T81" fmla="*/ 12 h 35"/>
                <a:gd name="T82" fmla="*/ 15 w 27"/>
                <a:gd name="T83" fmla="*/ 12 h 35"/>
                <a:gd name="T84" fmla="*/ 20 w 27"/>
                <a:gd name="T85" fmla="*/ 13 h 35"/>
                <a:gd name="T86" fmla="*/ 24 w 27"/>
                <a:gd name="T87" fmla="*/ 15 h 35"/>
                <a:gd name="T88" fmla="*/ 26 w 27"/>
                <a:gd name="T89" fmla="*/ 18 h 35"/>
                <a:gd name="T90" fmla="*/ 27 w 27"/>
                <a:gd name="T9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35">
                  <a:moveTo>
                    <a:pt x="27" y="23"/>
                  </a:moveTo>
                  <a:cubicBezTo>
                    <a:pt x="27" y="25"/>
                    <a:pt x="27" y="27"/>
                    <a:pt x="26" y="28"/>
                  </a:cubicBezTo>
                  <a:cubicBezTo>
                    <a:pt x="26" y="30"/>
                    <a:pt x="25" y="31"/>
                    <a:pt x="23" y="32"/>
                  </a:cubicBezTo>
                  <a:cubicBezTo>
                    <a:pt x="22" y="33"/>
                    <a:pt x="20" y="34"/>
                    <a:pt x="19" y="34"/>
                  </a:cubicBezTo>
                  <a:cubicBezTo>
                    <a:pt x="17" y="35"/>
                    <a:pt x="15" y="35"/>
                    <a:pt x="13" y="35"/>
                  </a:cubicBezTo>
                  <a:cubicBezTo>
                    <a:pt x="11" y="35"/>
                    <a:pt x="9" y="35"/>
                    <a:pt x="7" y="34"/>
                  </a:cubicBezTo>
                  <a:cubicBezTo>
                    <a:pt x="4" y="34"/>
                    <a:pt x="2" y="33"/>
                    <a:pt x="0" y="31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7"/>
                    <a:pt x="7" y="28"/>
                    <a:pt x="8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5" y="29"/>
                    <a:pt x="17" y="28"/>
                    <a:pt x="18" y="27"/>
                  </a:cubicBezTo>
                  <a:cubicBezTo>
                    <a:pt x="19" y="26"/>
                    <a:pt x="20" y="25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7" y="19"/>
                    <a:pt x="16" y="18"/>
                    <a:pt x="14" y="18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12" y="18"/>
                    <a:pt x="11" y="19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7" y="12"/>
                    <a:pt x="18" y="12"/>
                    <a:pt x="20" y="13"/>
                  </a:cubicBezTo>
                  <a:cubicBezTo>
                    <a:pt x="21" y="13"/>
                    <a:pt x="23" y="14"/>
                    <a:pt x="24" y="15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7" y="20"/>
                    <a:pt x="27" y="21"/>
                    <a:pt x="27" y="2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 38"/>
            <p:cNvSpPr>
              <a:spLocks noEditPoints="1"/>
            </p:cNvSpPr>
            <p:nvPr/>
          </p:nvSpPr>
          <p:spPr bwMode="auto">
            <a:xfrm>
              <a:off x="6627908" y="4045139"/>
              <a:ext cx="143022" cy="119185"/>
            </a:xfrm>
            <a:custGeom>
              <a:avLst/>
              <a:gdLst>
                <a:gd name="T0" fmla="*/ 20 w 46"/>
                <a:gd name="T1" fmla="*/ 12 h 38"/>
                <a:gd name="T2" fmla="*/ 19 w 46"/>
                <a:gd name="T3" fmla="*/ 17 h 38"/>
                <a:gd name="T4" fmla="*/ 17 w 46"/>
                <a:gd name="T5" fmla="*/ 20 h 38"/>
                <a:gd name="T6" fmla="*/ 14 w 46"/>
                <a:gd name="T7" fmla="*/ 22 h 38"/>
                <a:gd name="T8" fmla="*/ 10 w 46"/>
                <a:gd name="T9" fmla="*/ 23 h 38"/>
                <a:gd name="T10" fmla="*/ 3 w 46"/>
                <a:gd name="T11" fmla="*/ 20 h 38"/>
                <a:gd name="T12" fmla="*/ 0 w 46"/>
                <a:gd name="T13" fmla="*/ 13 h 38"/>
                <a:gd name="T14" fmla="*/ 1 w 46"/>
                <a:gd name="T15" fmla="*/ 8 h 38"/>
                <a:gd name="T16" fmla="*/ 3 w 46"/>
                <a:gd name="T17" fmla="*/ 5 h 38"/>
                <a:gd name="T18" fmla="*/ 6 w 46"/>
                <a:gd name="T19" fmla="*/ 3 h 38"/>
                <a:gd name="T20" fmla="*/ 10 w 46"/>
                <a:gd name="T21" fmla="*/ 2 h 38"/>
                <a:gd name="T22" fmla="*/ 18 w 46"/>
                <a:gd name="T23" fmla="*/ 5 h 38"/>
                <a:gd name="T24" fmla="*/ 20 w 46"/>
                <a:gd name="T25" fmla="*/ 12 h 38"/>
                <a:gd name="T26" fmla="*/ 14 w 46"/>
                <a:gd name="T27" fmla="*/ 13 h 38"/>
                <a:gd name="T28" fmla="*/ 13 w 46"/>
                <a:gd name="T29" fmla="*/ 8 h 38"/>
                <a:gd name="T30" fmla="*/ 10 w 46"/>
                <a:gd name="T31" fmla="*/ 6 h 38"/>
                <a:gd name="T32" fmla="*/ 7 w 46"/>
                <a:gd name="T33" fmla="*/ 8 h 38"/>
                <a:gd name="T34" fmla="*/ 6 w 46"/>
                <a:gd name="T35" fmla="*/ 12 h 38"/>
                <a:gd name="T36" fmla="*/ 7 w 46"/>
                <a:gd name="T37" fmla="*/ 15 h 38"/>
                <a:gd name="T38" fmla="*/ 7 w 46"/>
                <a:gd name="T39" fmla="*/ 17 h 38"/>
                <a:gd name="T40" fmla="*/ 8 w 46"/>
                <a:gd name="T41" fmla="*/ 18 h 38"/>
                <a:gd name="T42" fmla="*/ 10 w 46"/>
                <a:gd name="T43" fmla="*/ 19 h 38"/>
                <a:gd name="T44" fmla="*/ 13 w 46"/>
                <a:gd name="T45" fmla="*/ 17 h 38"/>
                <a:gd name="T46" fmla="*/ 14 w 46"/>
                <a:gd name="T47" fmla="*/ 13 h 38"/>
                <a:gd name="T48" fmla="*/ 15 w 46"/>
                <a:gd name="T49" fmla="*/ 37 h 38"/>
                <a:gd name="T50" fmla="*/ 15 w 46"/>
                <a:gd name="T51" fmla="*/ 38 h 38"/>
                <a:gd name="T52" fmla="*/ 14 w 46"/>
                <a:gd name="T53" fmla="*/ 38 h 38"/>
                <a:gd name="T54" fmla="*/ 11 w 46"/>
                <a:gd name="T55" fmla="*/ 38 h 38"/>
                <a:gd name="T56" fmla="*/ 10 w 46"/>
                <a:gd name="T57" fmla="*/ 38 h 38"/>
                <a:gd name="T58" fmla="*/ 10 w 46"/>
                <a:gd name="T59" fmla="*/ 37 h 38"/>
                <a:gd name="T60" fmla="*/ 32 w 46"/>
                <a:gd name="T61" fmla="*/ 1 h 38"/>
                <a:gd name="T62" fmla="*/ 32 w 46"/>
                <a:gd name="T63" fmla="*/ 1 h 38"/>
                <a:gd name="T64" fmla="*/ 33 w 46"/>
                <a:gd name="T65" fmla="*/ 0 h 38"/>
                <a:gd name="T66" fmla="*/ 36 w 46"/>
                <a:gd name="T67" fmla="*/ 0 h 38"/>
                <a:gd name="T68" fmla="*/ 36 w 46"/>
                <a:gd name="T69" fmla="*/ 1 h 38"/>
                <a:gd name="T70" fmla="*/ 36 w 46"/>
                <a:gd name="T71" fmla="*/ 1 h 38"/>
                <a:gd name="T72" fmla="*/ 15 w 46"/>
                <a:gd name="T73" fmla="*/ 37 h 38"/>
                <a:gd name="T74" fmla="*/ 46 w 46"/>
                <a:gd name="T75" fmla="*/ 26 h 38"/>
                <a:gd name="T76" fmla="*/ 46 w 46"/>
                <a:gd name="T77" fmla="*/ 30 h 38"/>
                <a:gd name="T78" fmla="*/ 44 w 46"/>
                <a:gd name="T79" fmla="*/ 34 h 38"/>
                <a:gd name="T80" fmla="*/ 41 w 46"/>
                <a:gd name="T81" fmla="*/ 36 h 38"/>
                <a:gd name="T82" fmla="*/ 36 w 46"/>
                <a:gd name="T83" fmla="*/ 37 h 38"/>
                <a:gd name="T84" fmla="*/ 29 w 46"/>
                <a:gd name="T85" fmla="*/ 34 h 38"/>
                <a:gd name="T86" fmla="*/ 27 w 46"/>
                <a:gd name="T87" fmla="*/ 26 h 38"/>
                <a:gd name="T88" fmla="*/ 27 w 46"/>
                <a:gd name="T89" fmla="*/ 22 h 38"/>
                <a:gd name="T90" fmla="*/ 29 w 46"/>
                <a:gd name="T91" fmla="*/ 18 h 38"/>
                <a:gd name="T92" fmla="*/ 32 w 46"/>
                <a:gd name="T93" fmla="*/ 16 h 38"/>
                <a:gd name="T94" fmla="*/ 37 w 46"/>
                <a:gd name="T95" fmla="*/ 15 h 38"/>
                <a:gd name="T96" fmla="*/ 44 w 46"/>
                <a:gd name="T97" fmla="*/ 18 h 38"/>
                <a:gd name="T98" fmla="*/ 46 w 46"/>
                <a:gd name="T99" fmla="*/ 26 h 38"/>
                <a:gd name="T100" fmla="*/ 40 w 46"/>
                <a:gd name="T101" fmla="*/ 26 h 38"/>
                <a:gd name="T102" fmla="*/ 40 w 46"/>
                <a:gd name="T103" fmla="*/ 22 h 38"/>
                <a:gd name="T104" fmla="*/ 36 w 46"/>
                <a:gd name="T105" fmla="*/ 20 h 38"/>
                <a:gd name="T106" fmla="*/ 34 w 46"/>
                <a:gd name="T107" fmla="*/ 22 h 38"/>
                <a:gd name="T108" fmla="*/ 33 w 46"/>
                <a:gd name="T109" fmla="*/ 26 h 38"/>
                <a:gd name="T110" fmla="*/ 33 w 46"/>
                <a:gd name="T111" fmla="*/ 29 h 38"/>
                <a:gd name="T112" fmla="*/ 34 w 46"/>
                <a:gd name="T113" fmla="*/ 30 h 38"/>
                <a:gd name="T114" fmla="*/ 35 w 46"/>
                <a:gd name="T115" fmla="*/ 32 h 38"/>
                <a:gd name="T116" fmla="*/ 37 w 46"/>
                <a:gd name="T117" fmla="*/ 32 h 38"/>
                <a:gd name="T118" fmla="*/ 40 w 46"/>
                <a:gd name="T119" fmla="*/ 30 h 38"/>
                <a:gd name="T120" fmla="*/ 40 w 46"/>
                <a:gd name="T1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38">
                  <a:moveTo>
                    <a:pt x="20" y="12"/>
                  </a:moveTo>
                  <a:cubicBezTo>
                    <a:pt x="20" y="14"/>
                    <a:pt x="20" y="16"/>
                    <a:pt x="19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7" y="23"/>
                    <a:pt x="4" y="22"/>
                    <a:pt x="3" y="20"/>
                  </a:cubicBezTo>
                  <a:cubicBezTo>
                    <a:pt x="1" y="18"/>
                    <a:pt x="0" y="16"/>
                    <a:pt x="0" y="13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4" y="2"/>
                    <a:pt x="16" y="3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lose/>
                  <a:moveTo>
                    <a:pt x="14" y="13"/>
                  </a:moveTo>
                  <a:cubicBezTo>
                    <a:pt x="14" y="11"/>
                    <a:pt x="14" y="9"/>
                    <a:pt x="13" y="8"/>
                  </a:cubicBezTo>
                  <a:cubicBezTo>
                    <a:pt x="13" y="7"/>
                    <a:pt x="12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6" y="11"/>
                    <a:pt x="6" y="12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8" y="18"/>
                    <a:pt x="8" y="18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4" y="16"/>
                    <a:pt x="14" y="14"/>
                    <a:pt x="14" y="1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1"/>
                    <a:pt x="36" y="1"/>
                  </a:cubicBezTo>
                  <a:cubicBezTo>
                    <a:pt x="37" y="1"/>
                    <a:pt x="37" y="1"/>
                    <a:pt x="36" y="1"/>
                  </a:cubicBezTo>
                  <a:lnTo>
                    <a:pt x="15" y="37"/>
                  </a:lnTo>
                  <a:close/>
                  <a:moveTo>
                    <a:pt x="46" y="26"/>
                  </a:moveTo>
                  <a:cubicBezTo>
                    <a:pt x="46" y="28"/>
                    <a:pt x="46" y="29"/>
                    <a:pt x="46" y="30"/>
                  </a:cubicBezTo>
                  <a:cubicBezTo>
                    <a:pt x="45" y="32"/>
                    <a:pt x="45" y="33"/>
                    <a:pt x="44" y="34"/>
                  </a:cubicBezTo>
                  <a:cubicBezTo>
                    <a:pt x="43" y="35"/>
                    <a:pt x="42" y="36"/>
                    <a:pt x="41" y="36"/>
                  </a:cubicBezTo>
                  <a:cubicBezTo>
                    <a:pt x="40" y="37"/>
                    <a:pt x="38" y="37"/>
                    <a:pt x="36" y="37"/>
                  </a:cubicBezTo>
                  <a:cubicBezTo>
                    <a:pt x="33" y="37"/>
                    <a:pt x="31" y="36"/>
                    <a:pt x="29" y="34"/>
                  </a:cubicBezTo>
                  <a:cubicBezTo>
                    <a:pt x="28" y="32"/>
                    <a:pt x="27" y="29"/>
                    <a:pt x="27" y="26"/>
                  </a:cubicBezTo>
                  <a:cubicBezTo>
                    <a:pt x="27" y="25"/>
                    <a:pt x="27" y="23"/>
                    <a:pt x="27" y="22"/>
                  </a:cubicBezTo>
                  <a:cubicBezTo>
                    <a:pt x="28" y="20"/>
                    <a:pt x="28" y="19"/>
                    <a:pt x="29" y="18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4" y="16"/>
                    <a:pt x="35" y="15"/>
                    <a:pt x="37" y="15"/>
                  </a:cubicBezTo>
                  <a:cubicBezTo>
                    <a:pt x="40" y="15"/>
                    <a:pt x="42" y="16"/>
                    <a:pt x="44" y="18"/>
                  </a:cubicBezTo>
                  <a:cubicBezTo>
                    <a:pt x="45" y="20"/>
                    <a:pt x="46" y="23"/>
                    <a:pt x="46" y="26"/>
                  </a:cubicBezTo>
                  <a:close/>
                  <a:moveTo>
                    <a:pt x="40" y="26"/>
                  </a:moveTo>
                  <a:cubicBezTo>
                    <a:pt x="40" y="24"/>
                    <a:pt x="40" y="23"/>
                    <a:pt x="40" y="22"/>
                  </a:cubicBezTo>
                  <a:cubicBezTo>
                    <a:pt x="39" y="21"/>
                    <a:pt x="38" y="20"/>
                    <a:pt x="36" y="20"/>
                  </a:cubicBezTo>
                  <a:cubicBezTo>
                    <a:pt x="35" y="20"/>
                    <a:pt x="34" y="21"/>
                    <a:pt x="34" y="22"/>
                  </a:cubicBezTo>
                  <a:cubicBezTo>
                    <a:pt x="33" y="23"/>
                    <a:pt x="33" y="24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29"/>
                    <a:pt x="33" y="30"/>
                    <a:pt x="34" y="30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2"/>
                    <a:pt x="36" y="32"/>
                    <a:pt x="37" y="32"/>
                  </a:cubicBezTo>
                  <a:cubicBezTo>
                    <a:pt x="38" y="32"/>
                    <a:pt x="39" y="32"/>
                    <a:pt x="40" y="30"/>
                  </a:cubicBezTo>
                  <a:cubicBezTo>
                    <a:pt x="40" y="29"/>
                    <a:pt x="40" y="28"/>
                    <a:pt x="40" y="2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4926207" y="3992168"/>
              <a:ext cx="64891" cy="108591"/>
            </a:xfrm>
            <a:custGeom>
              <a:avLst/>
              <a:gdLst>
                <a:gd name="T0" fmla="*/ 21 w 21"/>
                <a:gd name="T1" fmla="*/ 35 h 35"/>
                <a:gd name="T2" fmla="*/ 20 w 21"/>
                <a:gd name="T3" fmla="*/ 35 h 35"/>
                <a:gd name="T4" fmla="*/ 1 w 21"/>
                <a:gd name="T5" fmla="*/ 35 h 35"/>
                <a:gd name="T6" fmla="*/ 1 w 21"/>
                <a:gd name="T7" fmla="*/ 35 h 35"/>
                <a:gd name="T8" fmla="*/ 1 w 21"/>
                <a:gd name="T9" fmla="*/ 34 h 35"/>
                <a:gd name="T10" fmla="*/ 1 w 21"/>
                <a:gd name="T11" fmla="*/ 30 h 35"/>
                <a:gd name="T12" fmla="*/ 1 w 21"/>
                <a:gd name="T13" fmla="*/ 29 h 35"/>
                <a:gd name="T14" fmla="*/ 1 w 21"/>
                <a:gd name="T15" fmla="*/ 29 h 35"/>
                <a:gd name="T16" fmla="*/ 7 w 21"/>
                <a:gd name="T17" fmla="*/ 29 h 35"/>
                <a:gd name="T18" fmla="*/ 7 w 21"/>
                <a:gd name="T19" fmla="*/ 8 h 35"/>
                <a:gd name="T20" fmla="*/ 1 w 21"/>
                <a:gd name="T21" fmla="*/ 9 h 35"/>
                <a:gd name="T22" fmla="*/ 1 w 21"/>
                <a:gd name="T23" fmla="*/ 8 h 35"/>
                <a:gd name="T24" fmla="*/ 0 w 21"/>
                <a:gd name="T25" fmla="*/ 8 h 35"/>
                <a:gd name="T26" fmla="*/ 0 w 21"/>
                <a:gd name="T27" fmla="*/ 4 h 35"/>
                <a:gd name="T28" fmla="*/ 1 w 21"/>
                <a:gd name="T29" fmla="*/ 3 h 35"/>
                <a:gd name="T30" fmla="*/ 1 w 21"/>
                <a:gd name="T31" fmla="*/ 3 h 35"/>
                <a:gd name="T32" fmla="*/ 10 w 21"/>
                <a:gd name="T33" fmla="*/ 0 h 35"/>
                <a:gd name="T34" fmla="*/ 12 w 21"/>
                <a:gd name="T35" fmla="*/ 0 h 35"/>
                <a:gd name="T36" fmla="*/ 13 w 21"/>
                <a:gd name="T37" fmla="*/ 0 h 35"/>
                <a:gd name="T38" fmla="*/ 14 w 21"/>
                <a:gd name="T39" fmla="*/ 1 h 35"/>
                <a:gd name="T40" fmla="*/ 14 w 21"/>
                <a:gd name="T41" fmla="*/ 3 h 35"/>
                <a:gd name="T42" fmla="*/ 14 w 21"/>
                <a:gd name="T43" fmla="*/ 29 h 35"/>
                <a:gd name="T44" fmla="*/ 20 w 21"/>
                <a:gd name="T45" fmla="*/ 29 h 35"/>
                <a:gd name="T46" fmla="*/ 21 w 21"/>
                <a:gd name="T47" fmla="*/ 29 h 35"/>
                <a:gd name="T48" fmla="*/ 21 w 21"/>
                <a:gd name="T49" fmla="*/ 30 h 35"/>
                <a:gd name="T50" fmla="*/ 21 w 21"/>
                <a:gd name="T51" fmla="*/ 34 h 35"/>
                <a:gd name="T52" fmla="*/ 21 w 21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cubicBezTo>
                    <a:pt x="21" y="35"/>
                    <a:pt x="21" y="35"/>
                    <a:pt x="2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5018907" y="3994816"/>
              <a:ext cx="84754" cy="109915"/>
            </a:xfrm>
            <a:custGeom>
              <a:avLst/>
              <a:gdLst>
                <a:gd name="T0" fmla="*/ 27 w 27"/>
                <a:gd name="T1" fmla="*/ 22 h 35"/>
                <a:gd name="T2" fmla="*/ 26 w 27"/>
                <a:gd name="T3" fmla="*/ 28 h 35"/>
                <a:gd name="T4" fmla="*/ 23 w 27"/>
                <a:gd name="T5" fmla="*/ 32 h 35"/>
                <a:gd name="T6" fmla="*/ 19 w 27"/>
                <a:gd name="T7" fmla="*/ 34 h 35"/>
                <a:gd name="T8" fmla="*/ 13 w 27"/>
                <a:gd name="T9" fmla="*/ 35 h 35"/>
                <a:gd name="T10" fmla="*/ 6 w 27"/>
                <a:gd name="T11" fmla="*/ 34 h 35"/>
                <a:gd name="T12" fmla="*/ 0 w 27"/>
                <a:gd name="T13" fmla="*/ 31 h 35"/>
                <a:gd name="T14" fmla="*/ 0 w 27"/>
                <a:gd name="T15" fmla="*/ 30 h 35"/>
                <a:gd name="T16" fmla="*/ 1 w 27"/>
                <a:gd name="T17" fmla="*/ 29 h 35"/>
                <a:gd name="T18" fmla="*/ 1 w 27"/>
                <a:gd name="T19" fmla="*/ 28 h 35"/>
                <a:gd name="T20" fmla="*/ 2 w 27"/>
                <a:gd name="T21" fmla="*/ 27 h 35"/>
                <a:gd name="T22" fmla="*/ 3 w 27"/>
                <a:gd name="T23" fmla="*/ 26 h 35"/>
                <a:gd name="T24" fmla="*/ 3 w 27"/>
                <a:gd name="T25" fmla="*/ 25 h 35"/>
                <a:gd name="T26" fmla="*/ 4 w 27"/>
                <a:gd name="T27" fmla="*/ 26 h 35"/>
                <a:gd name="T28" fmla="*/ 8 w 27"/>
                <a:gd name="T29" fmla="*/ 28 h 35"/>
                <a:gd name="T30" fmla="*/ 12 w 27"/>
                <a:gd name="T31" fmla="*/ 28 h 35"/>
                <a:gd name="T32" fmla="*/ 18 w 27"/>
                <a:gd name="T33" fmla="*/ 27 h 35"/>
                <a:gd name="T34" fmla="*/ 20 w 27"/>
                <a:gd name="T35" fmla="*/ 23 h 35"/>
                <a:gd name="T36" fmla="*/ 18 w 27"/>
                <a:gd name="T37" fmla="*/ 19 h 35"/>
                <a:gd name="T38" fmla="*/ 14 w 27"/>
                <a:gd name="T39" fmla="*/ 18 h 35"/>
                <a:gd name="T40" fmla="*/ 12 w 27"/>
                <a:gd name="T41" fmla="*/ 18 h 35"/>
                <a:gd name="T42" fmla="*/ 11 w 27"/>
                <a:gd name="T43" fmla="*/ 18 h 35"/>
                <a:gd name="T44" fmla="*/ 9 w 27"/>
                <a:gd name="T45" fmla="*/ 19 h 35"/>
                <a:gd name="T46" fmla="*/ 7 w 27"/>
                <a:gd name="T47" fmla="*/ 20 h 35"/>
                <a:gd name="T48" fmla="*/ 6 w 27"/>
                <a:gd name="T49" fmla="*/ 20 h 35"/>
                <a:gd name="T50" fmla="*/ 4 w 27"/>
                <a:gd name="T51" fmla="*/ 20 h 35"/>
                <a:gd name="T52" fmla="*/ 3 w 27"/>
                <a:gd name="T53" fmla="*/ 19 h 35"/>
                <a:gd name="T54" fmla="*/ 1 w 27"/>
                <a:gd name="T55" fmla="*/ 18 h 35"/>
                <a:gd name="T56" fmla="*/ 1 w 27"/>
                <a:gd name="T57" fmla="*/ 16 h 35"/>
                <a:gd name="T58" fmla="*/ 2 w 27"/>
                <a:gd name="T59" fmla="*/ 4 h 35"/>
                <a:gd name="T60" fmla="*/ 3 w 27"/>
                <a:gd name="T61" fmla="*/ 1 h 35"/>
                <a:gd name="T62" fmla="*/ 6 w 27"/>
                <a:gd name="T63" fmla="*/ 0 h 35"/>
                <a:gd name="T64" fmla="*/ 24 w 27"/>
                <a:gd name="T65" fmla="*/ 0 h 35"/>
                <a:gd name="T66" fmla="*/ 25 w 27"/>
                <a:gd name="T67" fmla="*/ 0 h 35"/>
                <a:gd name="T68" fmla="*/ 25 w 27"/>
                <a:gd name="T69" fmla="*/ 1 h 35"/>
                <a:gd name="T70" fmla="*/ 25 w 27"/>
                <a:gd name="T71" fmla="*/ 5 h 35"/>
                <a:gd name="T72" fmla="*/ 25 w 27"/>
                <a:gd name="T73" fmla="*/ 6 h 35"/>
                <a:gd name="T74" fmla="*/ 24 w 27"/>
                <a:gd name="T75" fmla="*/ 6 h 35"/>
                <a:gd name="T76" fmla="*/ 9 w 27"/>
                <a:gd name="T77" fmla="*/ 6 h 35"/>
                <a:gd name="T78" fmla="*/ 8 w 27"/>
                <a:gd name="T79" fmla="*/ 13 h 35"/>
                <a:gd name="T80" fmla="*/ 12 w 27"/>
                <a:gd name="T81" fmla="*/ 12 h 35"/>
                <a:gd name="T82" fmla="*/ 15 w 27"/>
                <a:gd name="T83" fmla="*/ 12 h 35"/>
                <a:gd name="T84" fmla="*/ 20 w 27"/>
                <a:gd name="T85" fmla="*/ 12 h 35"/>
                <a:gd name="T86" fmla="*/ 24 w 27"/>
                <a:gd name="T87" fmla="*/ 15 h 35"/>
                <a:gd name="T88" fmla="*/ 26 w 27"/>
                <a:gd name="T89" fmla="*/ 18 h 35"/>
                <a:gd name="T90" fmla="*/ 27 w 27"/>
                <a:gd name="T9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35">
                  <a:moveTo>
                    <a:pt x="27" y="22"/>
                  </a:moveTo>
                  <a:cubicBezTo>
                    <a:pt x="27" y="24"/>
                    <a:pt x="27" y="26"/>
                    <a:pt x="26" y="28"/>
                  </a:cubicBezTo>
                  <a:cubicBezTo>
                    <a:pt x="25" y="29"/>
                    <a:pt x="24" y="31"/>
                    <a:pt x="23" y="32"/>
                  </a:cubicBezTo>
                  <a:cubicBezTo>
                    <a:pt x="22" y="33"/>
                    <a:pt x="20" y="33"/>
                    <a:pt x="19" y="34"/>
                  </a:cubicBezTo>
                  <a:cubicBezTo>
                    <a:pt x="17" y="34"/>
                    <a:pt x="15" y="35"/>
                    <a:pt x="13" y="35"/>
                  </a:cubicBezTo>
                  <a:cubicBezTo>
                    <a:pt x="11" y="35"/>
                    <a:pt x="9" y="35"/>
                    <a:pt x="6" y="34"/>
                  </a:cubicBezTo>
                  <a:cubicBezTo>
                    <a:pt x="4" y="34"/>
                    <a:pt x="2" y="33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5" y="28"/>
                    <a:pt x="17" y="28"/>
                    <a:pt x="18" y="27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7" y="18"/>
                    <a:pt x="16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8" y="19"/>
                    <a:pt x="8" y="19"/>
                    <a:pt x="7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7" y="12"/>
                    <a:pt x="18" y="12"/>
                    <a:pt x="20" y="12"/>
                  </a:cubicBezTo>
                  <a:cubicBezTo>
                    <a:pt x="21" y="13"/>
                    <a:pt x="23" y="14"/>
                    <a:pt x="24" y="15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7" y="19"/>
                    <a:pt x="27" y="21"/>
                    <a:pt x="27" y="22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41"/>
            <p:cNvSpPr>
              <a:spLocks noEditPoints="1"/>
            </p:cNvSpPr>
            <p:nvPr/>
          </p:nvSpPr>
          <p:spPr bwMode="auto">
            <a:xfrm>
              <a:off x="5119555" y="3988195"/>
              <a:ext cx="144347" cy="119185"/>
            </a:xfrm>
            <a:custGeom>
              <a:avLst/>
              <a:gdLst>
                <a:gd name="T0" fmla="*/ 20 w 46"/>
                <a:gd name="T1" fmla="*/ 12 h 38"/>
                <a:gd name="T2" fmla="*/ 19 w 46"/>
                <a:gd name="T3" fmla="*/ 16 h 38"/>
                <a:gd name="T4" fmla="*/ 17 w 46"/>
                <a:gd name="T5" fmla="*/ 20 h 38"/>
                <a:gd name="T6" fmla="*/ 14 w 46"/>
                <a:gd name="T7" fmla="*/ 22 h 38"/>
                <a:gd name="T8" fmla="*/ 10 w 46"/>
                <a:gd name="T9" fmla="*/ 23 h 38"/>
                <a:gd name="T10" fmla="*/ 3 w 46"/>
                <a:gd name="T11" fmla="*/ 20 h 38"/>
                <a:gd name="T12" fmla="*/ 0 w 46"/>
                <a:gd name="T13" fmla="*/ 12 h 38"/>
                <a:gd name="T14" fmla="*/ 1 w 46"/>
                <a:gd name="T15" fmla="*/ 8 h 38"/>
                <a:gd name="T16" fmla="*/ 3 w 46"/>
                <a:gd name="T17" fmla="*/ 4 h 38"/>
                <a:gd name="T18" fmla="*/ 6 w 46"/>
                <a:gd name="T19" fmla="*/ 2 h 38"/>
                <a:gd name="T20" fmla="*/ 10 w 46"/>
                <a:gd name="T21" fmla="*/ 1 h 38"/>
                <a:gd name="T22" fmla="*/ 17 w 46"/>
                <a:gd name="T23" fmla="*/ 4 h 38"/>
                <a:gd name="T24" fmla="*/ 20 w 46"/>
                <a:gd name="T25" fmla="*/ 12 h 38"/>
                <a:gd name="T26" fmla="*/ 14 w 46"/>
                <a:gd name="T27" fmla="*/ 12 h 38"/>
                <a:gd name="T28" fmla="*/ 13 w 46"/>
                <a:gd name="T29" fmla="*/ 8 h 38"/>
                <a:gd name="T30" fmla="*/ 10 w 46"/>
                <a:gd name="T31" fmla="*/ 6 h 38"/>
                <a:gd name="T32" fmla="*/ 7 w 46"/>
                <a:gd name="T33" fmla="*/ 8 h 38"/>
                <a:gd name="T34" fmla="*/ 6 w 46"/>
                <a:gd name="T35" fmla="*/ 12 h 38"/>
                <a:gd name="T36" fmla="*/ 6 w 46"/>
                <a:gd name="T37" fmla="*/ 14 h 38"/>
                <a:gd name="T38" fmla="*/ 7 w 46"/>
                <a:gd name="T39" fmla="*/ 16 h 38"/>
                <a:gd name="T40" fmla="*/ 8 w 46"/>
                <a:gd name="T41" fmla="*/ 18 h 38"/>
                <a:gd name="T42" fmla="*/ 10 w 46"/>
                <a:gd name="T43" fmla="*/ 18 h 38"/>
                <a:gd name="T44" fmla="*/ 13 w 46"/>
                <a:gd name="T45" fmla="*/ 16 h 38"/>
                <a:gd name="T46" fmla="*/ 14 w 46"/>
                <a:gd name="T47" fmla="*/ 12 h 38"/>
                <a:gd name="T48" fmla="*/ 15 w 46"/>
                <a:gd name="T49" fmla="*/ 37 h 38"/>
                <a:gd name="T50" fmla="*/ 15 w 46"/>
                <a:gd name="T51" fmla="*/ 38 h 38"/>
                <a:gd name="T52" fmla="*/ 13 w 46"/>
                <a:gd name="T53" fmla="*/ 38 h 38"/>
                <a:gd name="T54" fmla="*/ 11 w 46"/>
                <a:gd name="T55" fmla="*/ 38 h 38"/>
                <a:gd name="T56" fmla="*/ 10 w 46"/>
                <a:gd name="T57" fmla="*/ 37 h 38"/>
                <a:gd name="T58" fmla="*/ 10 w 46"/>
                <a:gd name="T59" fmla="*/ 37 h 38"/>
                <a:gd name="T60" fmla="*/ 31 w 46"/>
                <a:gd name="T61" fmla="*/ 1 h 38"/>
                <a:gd name="T62" fmla="*/ 32 w 46"/>
                <a:gd name="T63" fmla="*/ 0 h 38"/>
                <a:gd name="T64" fmla="*/ 33 w 46"/>
                <a:gd name="T65" fmla="*/ 0 h 38"/>
                <a:gd name="T66" fmla="*/ 36 w 46"/>
                <a:gd name="T67" fmla="*/ 0 h 38"/>
                <a:gd name="T68" fmla="*/ 36 w 46"/>
                <a:gd name="T69" fmla="*/ 0 h 38"/>
                <a:gd name="T70" fmla="*/ 36 w 46"/>
                <a:gd name="T71" fmla="*/ 1 h 38"/>
                <a:gd name="T72" fmla="*/ 15 w 46"/>
                <a:gd name="T73" fmla="*/ 37 h 38"/>
                <a:gd name="T74" fmla="*/ 46 w 46"/>
                <a:gd name="T75" fmla="*/ 26 h 38"/>
                <a:gd name="T76" fmla="*/ 46 w 46"/>
                <a:gd name="T77" fmla="*/ 30 h 38"/>
                <a:gd name="T78" fmla="*/ 44 w 46"/>
                <a:gd name="T79" fmla="*/ 33 h 38"/>
                <a:gd name="T80" fmla="*/ 41 w 46"/>
                <a:gd name="T81" fmla="*/ 36 h 38"/>
                <a:gd name="T82" fmla="*/ 36 w 46"/>
                <a:gd name="T83" fmla="*/ 36 h 38"/>
                <a:gd name="T84" fmla="*/ 29 w 46"/>
                <a:gd name="T85" fmla="*/ 34 h 38"/>
                <a:gd name="T86" fmla="*/ 27 w 46"/>
                <a:gd name="T87" fmla="*/ 26 h 38"/>
                <a:gd name="T88" fmla="*/ 27 w 46"/>
                <a:gd name="T89" fmla="*/ 21 h 38"/>
                <a:gd name="T90" fmla="*/ 29 w 46"/>
                <a:gd name="T91" fmla="*/ 18 h 38"/>
                <a:gd name="T92" fmla="*/ 32 w 46"/>
                <a:gd name="T93" fmla="*/ 16 h 38"/>
                <a:gd name="T94" fmla="*/ 36 w 46"/>
                <a:gd name="T95" fmla="*/ 15 h 38"/>
                <a:gd name="T96" fmla="*/ 44 w 46"/>
                <a:gd name="T97" fmla="*/ 18 h 38"/>
                <a:gd name="T98" fmla="*/ 46 w 46"/>
                <a:gd name="T99" fmla="*/ 26 h 38"/>
                <a:gd name="T100" fmla="*/ 40 w 46"/>
                <a:gd name="T101" fmla="*/ 26 h 38"/>
                <a:gd name="T102" fmla="*/ 39 w 46"/>
                <a:gd name="T103" fmla="*/ 21 h 38"/>
                <a:gd name="T104" fmla="*/ 36 w 46"/>
                <a:gd name="T105" fmla="*/ 20 h 38"/>
                <a:gd name="T106" fmla="*/ 33 w 46"/>
                <a:gd name="T107" fmla="*/ 21 h 38"/>
                <a:gd name="T108" fmla="*/ 33 w 46"/>
                <a:gd name="T109" fmla="*/ 26 h 38"/>
                <a:gd name="T110" fmla="*/ 33 w 46"/>
                <a:gd name="T111" fmla="*/ 28 h 38"/>
                <a:gd name="T112" fmla="*/ 33 w 46"/>
                <a:gd name="T113" fmla="*/ 30 h 38"/>
                <a:gd name="T114" fmla="*/ 35 w 46"/>
                <a:gd name="T115" fmla="*/ 31 h 38"/>
                <a:gd name="T116" fmla="*/ 36 w 46"/>
                <a:gd name="T117" fmla="*/ 32 h 38"/>
                <a:gd name="T118" fmla="*/ 39 w 46"/>
                <a:gd name="T119" fmla="*/ 30 h 38"/>
                <a:gd name="T120" fmla="*/ 40 w 46"/>
                <a:gd name="T1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38">
                  <a:moveTo>
                    <a:pt x="20" y="12"/>
                  </a:moveTo>
                  <a:cubicBezTo>
                    <a:pt x="20" y="14"/>
                    <a:pt x="20" y="15"/>
                    <a:pt x="19" y="16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7" y="23"/>
                    <a:pt x="4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9" y="6"/>
                    <a:pt x="20" y="9"/>
                    <a:pt x="20" y="12"/>
                  </a:cubicBezTo>
                  <a:close/>
                  <a:moveTo>
                    <a:pt x="14" y="12"/>
                  </a:moveTo>
                  <a:cubicBezTo>
                    <a:pt x="14" y="10"/>
                    <a:pt x="14" y="9"/>
                    <a:pt x="13" y="8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6" y="10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2" y="18"/>
                    <a:pt x="12" y="18"/>
                    <a:pt x="13" y="16"/>
                  </a:cubicBezTo>
                  <a:cubicBezTo>
                    <a:pt x="14" y="15"/>
                    <a:pt x="14" y="14"/>
                    <a:pt x="14" y="12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1"/>
                    <a:pt x="36" y="1"/>
                  </a:cubicBezTo>
                  <a:lnTo>
                    <a:pt x="15" y="37"/>
                  </a:lnTo>
                  <a:close/>
                  <a:moveTo>
                    <a:pt x="46" y="26"/>
                  </a:moveTo>
                  <a:cubicBezTo>
                    <a:pt x="46" y="27"/>
                    <a:pt x="46" y="29"/>
                    <a:pt x="46" y="30"/>
                  </a:cubicBezTo>
                  <a:cubicBezTo>
                    <a:pt x="45" y="31"/>
                    <a:pt x="45" y="33"/>
                    <a:pt x="44" y="33"/>
                  </a:cubicBezTo>
                  <a:cubicBezTo>
                    <a:pt x="43" y="34"/>
                    <a:pt x="42" y="35"/>
                    <a:pt x="41" y="36"/>
                  </a:cubicBezTo>
                  <a:cubicBezTo>
                    <a:pt x="39" y="36"/>
                    <a:pt x="38" y="36"/>
                    <a:pt x="36" y="36"/>
                  </a:cubicBezTo>
                  <a:cubicBezTo>
                    <a:pt x="33" y="36"/>
                    <a:pt x="31" y="35"/>
                    <a:pt x="29" y="34"/>
                  </a:cubicBezTo>
                  <a:cubicBezTo>
                    <a:pt x="27" y="32"/>
                    <a:pt x="27" y="29"/>
                    <a:pt x="27" y="26"/>
                  </a:cubicBezTo>
                  <a:cubicBezTo>
                    <a:pt x="27" y="24"/>
                    <a:pt x="27" y="23"/>
                    <a:pt x="27" y="21"/>
                  </a:cubicBezTo>
                  <a:cubicBezTo>
                    <a:pt x="28" y="20"/>
                    <a:pt x="28" y="19"/>
                    <a:pt x="29" y="18"/>
                  </a:cubicBezTo>
                  <a:cubicBezTo>
                    <a:pt x="30" y="17"/>
                    <a:pt x="31" y="16"/>
                    <a:pt x="32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40" y="15"/>
                    <a:pt x="42" y="16"/>
                    <a:pt x="44" y="18"/>
                  </a:cubicBezTo>
                  <a:cubicBezTo>
                    <a:pt x="45" y="20"/>
                    <a:pt x="46" y="22"/>
                    <a:pt x="46" y="26"/>
                  </a:cubicBezTo>
                  <a:close/>
                  <a:moveTo>
                    <a:pt x="40" y="26"/>
                  </a:moveTo>
                  <a:cubicBezTo>
                    <a:pt x="40" y="24"/>
                    <a:pt x="40" y="23"/>
                    <a:pt x="39" y="21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5" y="20"/>
                    <a:pt x="34" y="20"/>
                    <a:pt x="33" y="21"/>
                  </a:cubicBezTo>
                  <a:cubicBezTo>
                    <a:pt x="33" y="23"/>
                    <a:pt x="33" y="24"/>
                    <a:pt x="33" y="26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9"/>
                    <a:pt x="33" y="30"/>
                    <a:pt x="33" y="30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8" y="32"/>
                    <a:pt x="39" y="31"/>
                    <a:pt x="39" y="30"/>
                  </a:cubicBezTo>
                  <a:cubicBezTo>
                    <a:pt x="40" y="29"/>
                    <a:pt x="40" y="28"/>
                    <a:pt x="40" y="2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4538193" y="2977769"/>
              <a:ext cx="112564" cy="153616"/>
            </a:xfrm>
            <a:custGeom>
              <a:avLst/>
              <a:gdLst>
                <a:gd name="T0" fmla="*/ 35 w 36"/>
                <a:gd name="T1" fmla="*/ 48 h 49"/>
                <a:gd name="T2" fmla="*/ 34 w 36"/>
                <a:gd name="T3" fmla="*/ 49 h 49"/>
                <a:gd name="T4" fmla="*/ 6 w 36"/>
                <a:gd name="T5" fmla="*/ 49 h 49"/>
                <a:gd name="T6" fmla="*/ 2 w 36"/>
                <a:gd name="T7" fmla="*/ 47 h 49"/>
                <a:gd name="T8" fmla="*/ 0 w 36"/>
                <a:gd name="T9" fmla="*/ 42 h 49"/>
                <a:gd name="T10" fmla="*/ 2 w 36"/>
                <a:gd name="T11" fmla="*/ 36 h 49"/>
                <a:gd name="T12" fmla="*/ 7 w 36"/>
                <a:gd name="T13" fmla="*/ 30 h 49"/>
                <a:gd name="T14" fmla="*/ 13 w 36"/>
                <a:gd name="T15" fmla="*/ 25 h 49"/>
                <a:gd name="T16" fmla="*/ 18 w 36"/>
                <a:gd name="T17" fmla="*/ 21 h 49"/>
                <a:gd name="T18" fmla="*/ 22 w 36"/>
                <a:gd name="T19" fmla="*/ 19 h 49"/>
                <a:gd name="T20" fmla="*/ 24 w 36"/>
                <a:gd name="T21" fmla="*/ 17 h 49"/>
                <a:gd name="T22" fmla="*/ 25 w 36"/>
                <a:gd name="T23" fmla="*/ 15 h 49"/>
                <a:gd name="T24" fmla="*/ 25 w 36"/>
                <a:gd name="T25" fmla="*/ 13 h 49"/>
                <a:gd name="T26" fmla="*/ 25 w 36"/>
                <a:gd name="T27" fmla="*/ 12 h 49"/>
                <a:gd name="T28" fmla="*/ 24 w 36"/>
                <a:gd name="T29" fmla="*/ 10 h 49"/>
                <a:gd name="T30" fmla="*/ 21 w 36"/>
                <a:gd name="T31" fmla="*/ 9 h 49"/>
                <a:gd name="T32" fmla="*/ 18 w 36"/>
                <a:gd name="T33" fmla="*/ 9 h 49"/>
                <a:gd name="T34" fmla="*/ 13 w 36"/>
                <a:gd name="T35" fmla="*/ 10 h 49"/>
                <a:gd name="T36" fmla="*/ 7 w 36"/>
                <a:gd name="T37" fmla="*/ 12 h 49"/>
                <a:gd name="T38" fmla="*/ 6 w 36"/>
                <a:gd name="T39" fmla="*/ 13 h 49"/>
                <a:gd name="T40" fmla="*/ 5 w 36"/>
                <a:gd name="T41" fmla="*/ 12 h 49"/>
                <a:gd name="T42" fmla="*/ 2 w 36"/>
                <a:gd name="T43" fmla="*/ 7 h 49"/>
                <a:gd name="T44" fmla="*/ 2 w 36"/>
                <a:gd name="T45" fmla="*/ 5 h 49"/>
                <a:gd name="T46" fmla="*/ 19 w 36"/>
                <a:gd name="T47" fmla="*/ 0 h 49"/>
                <a:gd name="T48" fmla="*/ 26 w 36"/>
                <a:gd name="T49" fmla="*/ 0 h 49"/>
                <a:gd name="T50" fmla="*/ 31 w 36"/>
                <a:gd name="T51" fmla="*/ 3 h 49"/>
                <a:gd name="T52" fmla="*/ 35 w 36"/>
                <a:gd name="T53" fmla="*/ 7 h 49"/>
                <a:gd name="T54" fmla="*/ 36 w 36"/>
                <a:gd name="T55" fmla="*/ 13 h 49"/>
                <a:gd name="T56" fmla="*/ 35 w 36"/>
                <a:gd name="T57" fmla="*/ 18 h 49"/>
                <a:gd name="T58" fmla="*/ 33 w 36"/>
                <a:gd name="T59" fmla="*/ 22 h 49"/>
                <a:gd name="T60" fmla="*/ 29 w 36"/>
                <a:gd name="T61" fmla="*/ 25 h 49"/>
                <a:gd name="T62" fmla="*/ 24 w 36"/>
                <a:gd name="T63" fmla="*/ 28 h 49"/>
                <a:gd name="T64" fmla="*/ 21 w 36"/>
                <a:gd name="T65" fmla="*/ 31 h 49"/>
                <a:gd name="T66" fmla="*/ 17 w 36"/>
                <a:gd name="T67" fmla="*/ 33 h 49"/>
                <a:gd name="T68" fmla="*/ 14 w 36"/>
                <a:gd name="T69" fmla="*/ 37 h 49"/>
                <a:gd name="T70" fmla="*/ 12 w 36"/>
                <a:gd name="T71" fmla="*/ 40 h 49"/>
                <a:gd name="T72" fmla="*/ 34 w 36"/>
                <a:gd name="T73" fmla="*/ 40 h 49"/>
                <a:gd name="T74" fmla="*/ 35 w 36"/>
                <a:gd name="T75" fmla="*/ 40 h 49"/>
                <a:gd name="T76" fmla="*/ 36 w 36"/>
                <a:gd name="T77" fmla="*/ 41 h 49"/>
                <a:gd name="T78" fmla="*/ 36 w 36"/>
                <a:gd name="T79" fmla="*/ 47 h 49"/>
                <a:gd name="T80" fmla="*/ 35 w 36"/>
                <a:gd name="T8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9">
                  <a:moveTo>
                    <a:pt x="35" y="48"/>
                  </a:moveTo>
                  <a:cubicBezTo>
                    <a:pt x="35" y="48"/>
                    <a:pt x="35" y="49"/>
                    <a:pt x="34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9"/>
                    <a:pt x="3" y="48"/>
                    <a:pt x="2" y="47"/>
                  </a:cubicBezTo>
                  <a:cubicBezTo>
                    <a:pt x="0" y="46"/>
                    <a:pt x="0" y="45"/>
                    <a:pt x="0" y="42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3" y="34"/>
                    <a:pt x="5" y="32"/>
                    <a:pt x="7" y="30"/>
                  </a:cubicBezTo>
                  <a:cubicBezTo>
                    <a:pt x="9" y="28"/>
                    <a:pt x="11" y="27"/>
                    <a:pt x="13" y="25"/>
                  </a:cubicBezTo>
                  <a:cubicBezTo>
                    <a:pt x="15" y="24"/>
                    <a:pt x="17" y="22"/>
                    <a:pt x="18" y="21"/>
                  </a:cubicBezTo>
                  <a:cubicBezTo>
                    <a:pt x="20" y="20"/>
                    <a:pt x="21" y="20"/>
                    <a:pt x="22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6"/>
                    <a:pt x="25" y="16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3" y="10"/>
                    <a:pt x="22" y="9"/>
                    <a:pt x="21" y="9"/>
                  </a:cubicBezTo>
                  <a:cubicBezTo>
                    <a:pt x="21" y="9"/>
                    <a:pt x="19" y="9"/>
                    <a:pt x="18" y="9"/>
                  </a:cubicBezTo>
                  <a:cubicBezTo>
                    <a:pt x="16" y="9"/>
                    <a:pt x="15" y="9"/>
                    <a:pt x="13" y="10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7" y="2"/>
                    <a:pt x="13" y="0"/>
                    <a:pt x="19" y="0"/>
                  </a:cubicBezTo>
                  <a:cubicBezTo>
                    <a:pt x="21" y="0"/>
                    <a:pt x="24" y="0"/>
                    <a:pt x="26" y="0"/>
                  </a:cubicBezTo>
                  <a:cubicBezTo>
                    <a:pt x="28" y="1"/>
                    <a:pt x="29" y="2"/>
                    <a:pt x="31" y="3"/>
                  </a:cubicBezTo>
                  <a:cubicBezTo>
                    <a:pt x="33" y="4"/>
                    <a:pt x="34" y="5"/>
                    <a:pt x="35" y="7"/>
                  </a:cubicBezTo>
                  <a:cubicBezTo>
                    <a:pt x="35" y="9"/>
                    <a:pt x="36" y="11"/>
                    <a:pt x="36" y="13"/>
                  </a:cubicBezTo>
                  <a:cubicBezTo>
                    <a:pt x="36" y="15"/>
                    <a:pt x="36" y="16"/>
                    <a:pt x="35" y="18"/>
                  </a:cubicBezTo>
                  <a:cubicBezTo>
                    <a:pt x="34" y="19"/>
                    <a:pt x="34" y="21"/>
                    <a:pt x="33" y="22"/>
                  </a:cubicBezTo>
                  <a:cubicBezTo>
                    <a:pt x="32" y="23"/>
                    <a:pt x="30" y="24"/>
                    <a:pt x="29" y="25"/>
                  </a:cubicBezTo>
                  <a:cubicBezTo>
                    <a:pt x="28" y="26"/>
                    <a:pt x="26" y="27"/>
                    <a:pt x="24" y="28"/>
                  </a:cubicBezTo>
                  <a:cubicBezTo>
                    <a:pt x="23" y="29"/>
                    <a:pt x="22" y="30"/>
                    <a:pt x="21" y="31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6" y="34"/>
                    <a:pt x="15" y="35"/>
                    <a:pt x="14" y="37"/>
                  </a:cubicBezTo>
                  <a:cubicBezTo>
                    <a:pt x="13" y="38"/>
                    <a:pt x="12" y="39"/>
                    <a:pt x="1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8"/>
                    <a:pt x="36" y="48"/>
                    <a:pt x="35" y="48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4678565" y="2977769"/>
              <a:ext cx="121835" cy="153616"/>
            </a:xfrm>
            <a:custGeom>
              <a:avLst/>
              <a:gdLst>
                <a:gd name="T0" fmla="*/ 39 w 39"/>
                <a:gd name="T1" fmla="*/ 32 h 49"/>
                <a:gd name="T2" fmla="*/ 37 w 39"/>
                <a:gd name="T3" fmla="*/ 40 h 49"/>
                <a:gd name="T4" fmla="*/ 33 w 39"/>
                <a:gd name="T5" fmla="*/ 45 h 49"/>
                <a:gd name="T6" fmla="*/ 27 w 39"/>
                <a:gd name="T7" fmla="*/ 48 h 49"/>
                <a:gd name="T8" fmla="*/ 19 w 39"/>
                <a:gd name="T9" fmla="*/ 49 h 49"/>
                <a:gd name="T10" fmla="*/ 10 w 39"/>
                <a:gd name="T11" fmla="*/ 48 h 49"/>
                <a:gd name="T12" fmla="*/ 1 w 39"/>
                <a:gd name="T13" fmla="*/ 44 h 49"/>
                <a:gd name="T14" fmla="*/ 1 w 39"/>
                <a:gd name="T15" fmla="*/ 42 h 49"/>
                <a:gd name="T16" fmla="*/ 1 w 39"/>
                <a:gd name="T17" fmla="*/ 41 h 49"/>
                <a:gd name="T18" fmla="*/ 2 w 39"/>
                <a:gd name="T19" fmla="*/ 40 h 49"/>
                <a:gd name="T20" fmla="*/ 3 w 39"/>
                <a:gd name="T21" fmla="*/ 38 h 49"/>
                <a:gd name="T22" fmla="*/ 4 w 39"/>
                <a:gd name="T23" fmla="*/ 37 h 49"/>
                <a:gd name="T24" fmla="*/ 5 w 39"/>
                <a:gd name="T25" fmla="*/ 36 h 49"/>
                <a:gd name="T26" fmla="*/ 7 w 39"/>
                <a:gd name="T27" fmla="*/ 37 h 49"/>
                <a:gd name="T28" fmla="*/ 12 w 39"/>
                <a:gd name="T29" fmla="*/ 39 h 49"/>
                <a:gd name="T30" fmla="*/ 18 w 39"/>
                <a:gd name="T31" fmla="*/ 40 h 49"/>
                <a:gd name="T32" fmla="*/ 26 w 39"/>
                <a:gd name="T33" fmla="*/ 38 h 49"/>
                <a:gd name="T34" fmla="*/ 28 w 39"/>
                <a:gd name="T35" fmla="*/ 33 h 49"/>
                <a:gd name="T36" fmla="*/ 26 w 39"/>
                <a:gd name="T37" fmla="*/ 27 h 49"/>
                <a:gd name="T38" fmla="*/ 21 w 39"/>
                <a:gd name="T39" fmla="*/ 26 h 49"/>
                <a:gd name="T40" fmla="*/ 18 w 39"/>
                <a:gd name="T41" fmla="*/ 26 h 49"/>
                <a:gd name="T42" fmla="*/ 15 w 39"/>
                <a:gd name="T43" fmla="*/ 26 h 49"/>
                <a:gd name="T44" fmla="*/ 13 w 39"/>
                <a:gd name="T45" fmla="*/ 27 h 49"/>
                <a:gd name="T46" fmla="*/ 11 w 39"/>
                <a:gd name="T47" fmla="*/ 28 h 49"/>
                <a:gd name="T48" fmla="*/ 9 w 39"/>
                <a:gd name="T49" fmla="*/ 29 h 49"/>
                <a:gd name="T50" fmla="*/ 7 w 39"/>
                <a:gd name="T51" fmla="*/ 28 h 49"/>
                <a:gd name="T52" fmla="*/ 4 w 39"/>
                <a:gd name="T53" fmla="*/ 28 h 49"/>
                <a:gd name="T54" fmla="*/ 2 w 39"/>
                <a:gd name="T55" fmla="*/ 26 h 49"/>
                <a:gd name="T56" fmla="*/ 2 w 39"/>
                <a:gd name="T57" fmla="*/ 24 h 49"/>
                <a:gd name="T58" fmla="*/ 4 w 39"/>
                <a:gd name="T59" fmla="*/ 6 h 49"/>
                <a:gd name="T60" fmla="*/ 5 w 39"/>
                <a:gd name="T61" fmla="*/ 2 h 49"/>
                <a:gd name="T62" fmla="*/ 9 w 39"/>
                <a:gd name="T63" fmla="*/ 0 h 49"/>
                <a:gd name="T64" fmla="*/ 34 w 39"/>
                <a:gd name="T65" fmla="*/ 0 h 49"/>
                <a:gd name="T66" fmla="*/ 35 w 39"/>
                <a:gd name="T67" fmla="*/ 1 h 49"/>
                <a:gd name="T68" fmla="*/ 35 w 39"/>
                <a:gd name="T69" fmla="*/ 2 h 49"/>
                <a:gd name="T70" fmla="*/ 35 w 39"/>
                <a:gd name="T71" fmla="*/ 8 h 49"/>
                <a:gd name="T72" fmla="*/ 35 w 39"/>
                <a:gd name="T73" fmla="*/ 9 h 49"/>
                <a:gd name="T74" fmla="*/ 34 w 39"/>
                <a:gd name="T75" fmla="*/ 9 h 49"/>
                <a:gd name="T76" fmla="*/ 13 w 39"/>
                <a:gd name="T77" fmla="*/ 9 h 49"/>
                <a:gd name="T78" fmla="*/ 12 w 39"/>
                <a:gd name="T79" fmla="*/ 19 h 49"/>
                <a:gd name="T80" fmla="*/ 17 w 39"/>
                <a:gd name="T81" fmla="*/ 17 h 49"/>
                <a:gd name="T82" fmla="*/ 21 w 39"/>
                <a:gd name="T83" fmla="*/ 17 h 49"/>
                <a:gd name="T84" fmla="*/ 28 w 39"/>
                <a:gd name="T85" fmla="*/ 18 h 49"/>
                <a:gd name="T86" fmla="*/ 34 w 39"/>
                <a:gd name="T87" fmla="*/ 21 h 49"/>
                <a:gd name="T88" fmla="*/ 38 w 39"/>
                <a:gd name="T89" fmla="*/ 26 h 49"/>
                <a:gd name="T90" fmla="*/ 39 w 39"/>
                <a:gd name="T91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9">
                  <a:moveTo>
                    <a:pt x="39" y="32"/>
                  </a:moveTo>
                  <a:cubicBezTo>
                    <a:pt x="39" y="35"/>
                    <a:pt x="38" y="38"/>
                    <a:pt x="37" y="40"/>
                  </a:cubicBezTo>
                  <a:cubicBezTo>
                    <a:pt x="36" y="42"/>
                    <a:pt x="35" y="44"/>
                    <a:pt x="33" y="45"/>
                  </a:cubicBezTo>
                  <a:cubicBezTo>
                    <a:pt x="31" y="46"/>
                    <a:pt x="29" y="48"/>
                    <a:pt x="27" y="48"/>
                  </a:cubicBezTo>
                  <a:cubicBezTo>
                    <a:pt x="24" y="49"/>
                    <a:pt x="22" y="49"/>
                    <a:pt x="19" y="49"/>
                  </a:cubicBezTo>
                  <a:cubicBezTo>
                    <a:pt x="16" y="49"/>
                    <a:pt x="13" y="49"/>
                    <a:pt x="10" y="48"/>
                  </a:cubicBezTo>
                  <a:cubicBezTo>
                    <a:pt x="7" y="48"/>
                    <a:pt x="4" y="46"/>
                    <a:pt x="1" y="44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2"/>
                    <a:pt x="1" y="42"/>
                    <a:pt x="1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1" y="40"/>
                    <a:pt x="24" y="39"/>
                    <a:pt x="26" y="38"/>
                  </a:cubicBezTo>
                  <a:cubicBezTo>
                    <a:pt x="27" y="37"/>
                    <a:pt x="28" y="35"/>
                    <a:pt x="28" y="33"/>
                  </a:cubicBezTo>
                  <a:cubicBezTo>
                    <a:pt x="28" y="30"/>
                    <a:pt x="27" y="29"/>
                    <a:pt x="26" y="27"/>
                  </a:cubicBezTo>
                  <a:cubicBezTo>
                    <a:pt x="24" y="26"/>
                    <a:pt x="23" y="26"/>
                    <a:pt x="21" y="26"/>
                  </a:cubicBezTo>
                  <a:cubicBezTo>
                    <a:pt x="19" y="26"/>
                    <a:pt x="19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8"/>
                    <a:pt x="12" y="28"/>
                    <a:pt x="11" y="28"/>
                  </a:cubicBezTo>
                  <a:cubicBezTo>
                    <a:pt x="10" y="28"/>
                    <a:pt x="10" y="29"/>
                    <a:pt x="9" y="29"/>
                  </a:cubicBezTo>
                  <a:cubicBezTo>
                    <a:pt x="8" y="29"/>
                    <a:pt x="8" y="29"/>
                    <a:pt x="7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3" y="27"/>
                    <a:pt x="2" y="26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9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8"/>
                    <a:pt x="15" y="18"/>
                    <a:pt x="17" y="17"/>
                  </a:cubicBezTo>
                  <a:cubicBezTo>
                    <a:pt x="18" y="17"/>
                    <a:pt x="20" y="17"/>
                    <a:pt x="21" y="17"/>
                  </a:cubicBezTo>
                  <a:cubicBezTo>
                    <a:pt x="24" y="17"/>
                    <a:pt x="26" y="18"/>
                    <a:pt x="28" y="18"/>
                  </a:cubicBezTo>
                  <a:cubicBezTo>
                    <a:pt x="30" y="19"/>
                    <a:pt x="32" y="20"/>
                    <a:pt x="34" y="21"/>
                  </a:cubicBezTo>
                  <a:cubicBezTo>
                    <a:pt x="35" y="23"/>
                    <a:pt x="37" y="24"/>
                    <a:pt x="38" y="26"/>
                  </a:cubicBezTo>
                  <a:cubicBezTo>
                    <a:pt x="38" y="28"/>
                    <a:pt x="39" y="30"/>
                    <a:pt x="39" y="32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Freeform 44"/>
            <p:cNvSpPr>
              <a:spLocks noEditPoints="1"/>
            </p:cNvSpPr>
            <p:nvPr/>
          </p:nvSpPr>
          <p:spPr bwMode="auto">
            <a:xfrm>
              <a:off x="4822917" y="2971147"/>
              <a:ext cx="199966" cy="166859"/>
            </a:xfrm>
            <a:custGeom>
              <a:avLst/>
              <a:gdLst>
                <a:gd name="T0" fmla="*/ 27 w 64"/>
                <a:gd name="T1" fmla="*/ 17 h 53"/>
                <a:gd name="T2" fmla="*/ 26 w 64"/>
                <a:gd name="T3" fmla="*/ 23 h 53"/>
                <a:gd name="T4" fmla="*/ 24 w 64"/>
                <a:gd name="T5" fmla="*/ 28 h 53"/>
                <a:gd name="T6" fmla="*/ 19 w 64"/>
                <a:gd name="T7" fmla="*/ 31 h 53"/>
                <a:gd name="T8" fmla="*/ 13 w 64"/>
                <a:gd name="T9" fmla="*/ 32 h 53"/>
                <a:gd name="T10" fmla="*/ 3 w 64"/>
                <a:gd name="T11" fmla="*/ 28 h 53"/>
                <a:gd name="T12" fmla="*/ 0 w 64"/>
                <a:gd name="T13" fmla="*/ 17 h 53"/>
                <a:gd name="T14" fmla="*/ 1 w 64"/>
                <a:gd name="T15" fmla="*/ 11 h 53"/>
                <a:gd name="T16" fmla="*/ 3 w 64"/>
                <a:gd name="T17" fmla="*/ 6 h 53"/>
                <a:gd name="T18" fmla="*/ 8 w 64"/>
                <a:gd name="T19" fmla="*/ 3 h 53"/>
                <a:gd name="T20" fmla="*/ 14 w 64"/>
                <a:gd name="T21" fmla="*/ 2 h 53"/>
                <a:gd name="T22" fmla="*/ 24 w 64"/>
                <a:gd name="T23" fmla="*/ 6 h 53"/>
                <a:gd name="T24" fmla="*/ 27 w 64"/>
                <a:gd name="T25" fmla="*/ 17 h 53"/>
                <a:gd name="T26" fmla="*/ 19 w 64"/>
                <a:gd name="T27" fmla="*/ 17 h 53"/>
                <a:gd name="T28" fmla="*/ 18 w 64"/>
                <a:gd name="T29" fmla="*/ 11 h 53"/>
                <a:gd name="T30" fmla="*/ 13 w 64"/>
                <a:gd name="T31" fmla="*/ 9 h 53"/>
                <a:gd name="T32" fmla="*/ 9 w 64"/>
                <a:gd name="T33" fmla="*/ 11 h 53"/>
                <a:gd name="T34" fmla="*/ 8 w 64"/>
                <a:gd name="T35" fmla="*/ 17 h 53"/>
                <a:gd name="T36" fmla="*/ 8 w 64"/>
                <a:gd name="T37" fmla="*/ 20 h 53"/>
                <a:gd name="T38" fmla="*/ 9 w 64"/>
                <a:gd name="T39" fmla="*/ 23 h 53"/>
                <a:gd name="T40" fmla="*/ 11 w 64"/>
                <a:gd name="T41" fmla="*/ 25 h 53"/>
                <a:gd name="T42" fmla="*/ 14 w 64"/>
                <a:gd name="T43" fmla="*/ 25 h 53"/>
                <a:gd name="T44" fmla="*/ 18 w 64"/>
                <a:gd name="T45" fmla="*/ 23 h 53"/>
                <a:gd name="T46" fmla="*/ 19 w 64"/>
                <a:gd name="T47" fmla="*/ 17 h 53"/>
                <a:gd name="T48" fmla="*/ 21 w 64"/>
                <a:gd name="T49" fmla="*/ 52 h 53"/>
                <a:gd name="T50" fmla="*/ 20 w 64"/>
                <a:gd name="T51" fmla="*/ 53 h 53"/>
                <a:gd name="T52" fmla="*/ 18 w 64"/>
                <a:gd name="T53" fmla="*/ 53 h 53"/>
                <a:gd name="T54" fmla="*/ 15 w 64"/>
                <a:gd name="T55" fmla="*/ 53 h 53"/>
                <a:gd name="T56" fmla="*/ 14 w 64"/>
                <a:gd name="T57" fmla="*/ 52 h 53"/>
                <a:gd name="T58" fmla="*/ 14 w 64"/>
                <a:gd name="T59" fmla="*/ 51 h 53"/>
                <a:gd name="T60" fmla="*/ 43 w 64"/>
                <a:gd name="T61" fmla="*/ 1 h 53"/>
                <a:gd name="T62" fmla="*/ 44 w 64"/>
                <a:gd name="T63" fmla="*/ 0 h 53"/>
                <a:gd name="T64" fmla="*/ 45 w 64"/>
                <a:gd name="T65" fmla="*/ 0 h 53"/>
                <a:gd name="T66" fmla="*/ 49 w 64"/>
                <a:gd name="T67" fmla="*/ 0 h 53"/>
                <a:gd name="T68" fmla="*/ 50 w 64"/>
                <a:gd name="T69" fmla="*/ 0 h 53"/>
                <a:gd name="T70" fmla="*/ 50 w 64"/>
                <a:gd name="T71" fmla="*/ 2 h 53"/>
                <a:gd name="T72" fmla="*/ 21 w 64"/>
                <a:gd name="T73" fmla="*/ 52 h 53"/>
                <a:gd name="T74" fmla="*/ 64 w 64"/>
                <a:gd name="T75" fmla="*/ 36 h 53"/>
                <a:gd name="T76" fmla="*/ 63 w 64"/>
                <a:gd name="T77" fmla="*/ 42 h 53"/>
                <a:gd name="T78" fmla="*/ 61 w 64"/>
                <a:gd name="T79" fmla="*/ 47 h 53"/>
                <a:gd name="T80" fmla="*/ 56 w 64"/>
                <a:gd name="T81" fmla="*/ 50 h 53"/>
                <a:gd name="T82" fmla="*/ 50 w 64"/>
                <a:gd name="T83" fmla="*/ 51 h 53"/>
                <a:gd name="T84" fmla="*/ 40 w 64"/>
                <a:gd name="T85" fmla="*/ 47 h 53"/>
                <a:gd name="T86" fmla="*/ 37 w 64"/>
                <a:gd name="T87" fmla="*/ 36 h 53"/>
                <a:gd name="T88" fmla="*/ 38 w 64"/>
                <a:gd name="T89" fmla="*/ 30 h 53"/>
                <a:gd name="T90" fmla="*/ 40 w 64"/>
                <a:gd name="T91" fmla="*/ 25 h 53"/>
                <a:gd name="T92" fmla="*/ 44 w 64"/>
                <a:gd name="T93" fmla="*/ 22 h 53"/>
                <a:gd name="T94" fmla="*/ 50 w 64"/>
                <a:gd name="T95" fmla="*/ 21 h 53"/>
                <a:gd name="T96" fmla="*/ 61 w 64"/>
                <a:gd name="T97" fmla="*/ 25 h 53"/>
                <a:gd name="T98" fmla="*/ 64 w 64"/>
                <a:gd name="T99" fmla="*/ 36 h 53"/>
                <a:gd name="T100" fmla="*/ 56 w 64"/>
                <a:gd name="T101" fmla="*/ 36 h 53"/>
                <a:gd name="T102" fmla="*/ 55 w 64"/>
                <a:gd name="T103" fmla="*/ 30 h 53"/>
                <a:gd name="T104" fmla="*/ 50 w 64"/>
                <a:gd name="T105" fmla="*/ 28 h 53"/>
                <a:gd name="T106" fmla="*/ 46 w 64"/>
                <a:gd name="T107" fmla="*/ 30 h 53"/>
                <a:gd name="T108" fmla="*/ 45 w 64"/>
                <a:gd name="T109" fmla="*/ 36 h 53"/>
                <a:gd name="T110" fmla="*/ 45 w 64"/>
                <a:gd name="T111" fmla="*/ 39 h 53"/>
                <a:gd name="T112" fmla="*/ 46 w 64"/>
                <a:gd name="T113" fmla="*/ 42 h 53"/>
                <a:gd name="T114" fmla="*/ 48 w 64"/>
                <a:gd name="T115" fmla="*/ 44 h 53"/>
                <a:gd name="T116" fmla="*/ 50 w 64"/>
                <a:gd name="T117" fmla="*/ 44 h 53"/>
                <a:gd name="T118" fmla="*/ 55 w 64"/>
                <a:gd name="T119" fmla="*/ 42 h 53"/>
                <a:gd name="T120" fmla="*/ 56 w 64"/>
                <a:gd name="T121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53">
                  <a:moveTo>
                    <a:pt x="27" y="17"/>
                  </a:moveTo>
                  <a:cubicBezTo>
                    <a:pt x="27" y="19"/>
                    <a:pt x="27" y="21"/>
                    <a:pt x="26" y="23"/>
                  </a:cubicBezTo>
                  <a:cubicBezTo>
                    <a:pt x="26" y="25"/>
                    <a:pt x="25" y="26"/>
                    <a:pt x="24" y="28"/>
                  </a:cubicBezTo>
                  <a:cubicBezTo>
                    <a:pt x="23" y="29"/>
                    <a:pt x="21" y="30"/>
                    <a:pt x="19" y="31"/>
                  </a:cubicBezTo>
                  <a:cubicBezTo>
                    <a:pt x="18" y="32"/>
                    <a:pt x="16" y="32"/>
                    <a:pt x="13" y="32"/>
                  </a:cubicBezTo>
                  <a:cubicBezTo>
                    <a:pt x="9" y="32"/>
                    <a:pt x="6" y="31"/>
                    <a:pt x="3" y="28"/>
                  </a:cubicBezTo>
                  <a:cubicBezTo>
                    <a:pt x="1" y="25"/>
                    <a:pt x="0" y="22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8" y="2"/>
                    <a:pt x="22" y="3"/>
                    <a:pt x="24" y="6"/>
                  </a:cubicBezTo>
                  <a:cubicBezTo>
                    <a:pt x="26" y="9"/>
                    <a:pt x="27" y="12"/>
                    <a:pt x="27" y="17"/>
                  </a:cubicBezTo>
                  <a:close/>
                  <a:moveTo>
                    <a:pt x="19" y="17"/>
                  </a:moveTo>
                  <a:cubicBezTo>
                    <a:pt x="19" y="15"/>
                    <a:pt x="18" y="13"/>
                    <a:pt x="18" y="11"/>
                  </a:cubicBezTo>
                  <a:cubicBezTo>
                    <a:pt x="17" y="9"/>
                    <a:pt x="15" y="9"/>
                    <a:pt x="13" y="9"/>
                  </a:cubicBezTo>
                  <a:cubicBezTo>
                    <a:pt x="11" y="9"/>
                    <a:pt x="10" y="9"/>
                    <a:pt x="9" y="11"/>
                  </a:cubicBezTo>
                  <a:cubicBezTo>
                    <a:pt x="9" y="13"/>
                    <a:pt x="8" y="15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6" y="25"/>
                    <a:pt x="17" y="25"/>
                    <a:pt x="18" y="23"/>
                  </a:cubicBezTo>
                  <a:cubicBezTo>
                    <a:pt x="18" y="21"/>
                    <a:pt x="19" y="19"/>
                    <a:pt x="19" y="17"/>
                  </a:cubicBezTo>
                  <a:close/>
                  <a:moveTo>
                    <a:pt x="21" y="52"/>
                  </a:moveTo>
                  <a:cubicBezTo>
                    <a:pt x="20" y="52"/>
                    <a:pt x="20" y="52"/>
                    <a:pt x="20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2"/>
                    <a:pt x="14" y="52"/>
                    <a:pt x="14" y="5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2"/>
                  </a:cubicBezTo>
                  <a:lnTo>
                    <a:pt x="21" y="52"/>
                  </a:lnTo>
                  <a:close/>
                  <a:moveTo>
                    <a:pt x="64" y="36"/>
                  </a:moveTo>
                  <a:cubicBezTo>
                    <a:pt x="64" y="38"/>
                    <a:pt x="64" y="40"/>
                    <a:pt x="63" y="42"/>
                  </a:cubicBezTo>
                  <a:cubicBezTo>
                    <a:pt x="63" y="44"/>
                    <a:pt x="62" y="45"/>
                    <a:pt x="61" y="47"/>
                  </a:cubicBezTo>
                  <a:cubicBezTo>
                    <a:pt x="59" y="48"/>
                    <a:pt x="58" y="49"/>
                    <a:pt x="56" y="50"/>
                  </a:cubicBezTo>
                  <a:cubicBezTo>
                    <a:pt x="55" y="51"/>
                    <a:pt x="53" y="51"/>
                    <a:pt x="50" y="51"/>
                  </a:cubicBezTo>
                  <a:cubicBezTo>
                    <a:pt x="46" y="51"/>
                    <a:pt x="42" y="50"/>
                    <a:pt x="40" y="47"/>
                  </a:cubicBezTo>
                  <a:cubicBezTo>
                    <a:pt x="38" y="44"/>
                    <a:pt x="37" y="41"/>
                    <a:pt x="37" y="36"/>
                  </a:cubicBezTo>
                  <a:cubicBezTo>
                    <a:pt x="37" y="34"/>
                    <a:pt x="37" y="32"/>
                    <a:pt x="38" y="30"/>
                  </a:cubicBezTo>
                  <a:cubicBezTo>
                    <a:pt x="38" y="28"/>
                    <a:pt x="39" y="27"/>
                    <a:pt x="40" y="25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8" y="21"/>
                    <a:pt x="50" y="21"/>
                  </a:cubicBezTo>
                  <a:cubicBezTo>
                    <a:pt x="55" y="21"/>
                    <a:pt x="58" y="22"/>
                    <a:pt x="61" y="25"/>
                  </a:cubicBezTo>
                  <a:cubicBezTo>
                    <a:pt x="63" y="28"/>
                    <a:pt x="64" y="31"/>
                    <a:pt x="64" y="36"/>
                  </a:cubicBezTo>
                  <a:close/>
                  <a:moveTo>
                    <a:pt x="56" y="36"/>
                  </a:moveTo>
                  <a:cubicBezTo>
                    <a:pt x="56" y="34"/>
                    <a:pt x="55" y="32"/>
                    <a:pt x="55" y="30"/>
                  </a:cubicBezTo>
                  <a:cubicBezTo>
                    <a:pt x="54" y="28"/>
                    <a:pt x="52" y="28"/>
                    <a:pt x="50" y="28"/>
                  </a:cubicBezTo>
                  <a:cubicBezTo>
                    <a:pt x="48" y="28"/>
                    <a:pt x="47" y="28"/>
                    <a:pt x="46" y="30"/>
                  </a:cubicBezTo>
                  <a:cubicBezTo>
                    <a:pt x="45" y="32"/>
                    <a:pt x="45" y="34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41"/>
                    <a:pt x="46" y="42"/>
                  </a:cubicBezTo>
                  <a:cubicBezTo>
                    <a:pt x="47" y="43"/>
                    <a:pt x="47" y="43"/>
                    <a:pt x="48" y="44"/>
                  </a:cubicBezTo>
                  <a:cubicBezTo>
                    <a:pt x="49" y="44"/>
                    <a:pt x="49" y="44"/>
                    <a:pt x="50" y="44"/>
                  </a:cubicBezTo>
                  <a:cubicBezTo>
                    <a:pt x="52" y="44"/>
                    <a:pt x="54" y="44"/>
                    <a:pt x="55" y="42"/>
                  </a:cubicBezTo>
                  <a:cubicBezTo>
                    <a:pt x="55" y="40"/>
                    <a:pt x="56" y="38"/>
                    <a:pt x="56" y="3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5847906" y="4429180"/>
              <a:ext cx="54297" cy="66214"/>
            </a:xfrm>
            <a:custGeom>
              <a:avLst/>
              <a:gdLst>
                <a:gd name="T0" fmla="*/ 17 w 17"/>
                <a:gd name="T1" fmla="*/ 13 h 21"/>
                <a:gd name="T2" fmla="*/ 17 w 17"/>
                <a:gd name="T3" fmla="*/ 17 h 21"/>
                <a:gd name="T4" fmla="*/ 15 w 17"/>
                <a:gd name="T5" fmla="*/ 19 h 21"/>
                <a:gd name="T6" fmla="*/ 12 w 17"/>
                <a:gd name="T7" fmla="*/ 20 h 21"/>
                <a:gd name="T8" fmla="*/ 9 w 17"/>
                <a:gd name="T9" fmla="*/ 21 h 21"/>
                <a:gd name="T10" fmla="*/ 5 w 17"/>
                <a:gd name="T11" fmla="*/ 21 h 21"/>
                <a:gd name="T12" fmla="*/ 1 w 17"/>
                <a:gd name="T13" fmla="*/ 19 h 21"/>
                <a:gd name="T14" fmla="*/ 1 w 17"/>
                <a:gd name="T15" fmla="*/ 18 h 21"/>
                <a:gd name="T16" fmla="*/ 1 w 17"/>
                <a:gd name="T17" fmla="*/ 17 h 21"/>
                <a:gd name="T18" fmla="*/ 1 w 17"/>
                <a:gd name="T19" fmla="*/ 17 h 21"/>
                <a:gd name="T20" fmla="*/ 2 w 17"/>
                <a:gd name="T21" fmla="*/ 16 h 21"/>
                <a:gd name="T22" fmla="*/ 2 w 17"/>
                <a:gd name="T23" fmla="*/ 15 h 21"/>
                <a:gd name="T24" fmla="*/ 3 w 17"/>
                <a:gd name="T25" fmla="*/ 15 h 21"/>
                <a:gd name="T26" fmla="*/ 3 w 17"/>
                <a:gd name="T27" fmla="*/ 15 h 21"/>
                <a:gd name="T28" fmla="*/ 6 w 17"/>
                <a:gd name="T29" fmla="*/ 17 h 21"/>
                <a:gd name="T30" fmla="*/ 8 w 17"/>
                <a:gd name="T31" fmla="*/ 17 h 21"/>
                <a:gd name="T32" fmla="*/ 12 w 17"/>
                <a:gd name="T33" fmla="*/ 16 h 21"/>
                <a:gd name="T34" fmla="*/ 13 w 17"/>
                <a:gd name="T35" fmla="*/ 14 h 21"/>
                <a:gd name="T36" fmla="*/ 12 w 17"/>
                <a:gd name="T37" fmla="*/ 11 h 21"/>
                <a:gd name="T38" fmla="*/ 9 w 17"/>
                <a:gd name="T39" fmla="*/ 11 h 21"/>
                <a:gd name="T40" fmla="*/ 8 w 17"/>
                <a:gd name="T41" fmla="*/ 11 h 21"/>
                <a:gd name="T42" fmla="*/ 7 w 17"/>
                <a:gd name="T43" fmla="*/ 11 h 21"/>
                <a:gd name="T44" fmla="*/ 6 w 17"/>
                <a:gd name="T45" fmla="*/ 11 h 21"/>
                <a:gd name="T46" fmla="*/ 5 w 17"/>
                <a:gd name="T47" fmla="*/ 12 h 21"/>
                <a:gd name="T48" fmla="*/ 4 w 17"/>
                <a:gd name="T49" fmla="*/ 12 h 21"/>
                <a:gd name="T50" fmla="*/ 3 w 17"/>
                <a:gd name="T51" fmla="*/ 12 h 21"/>
                <a:gd name="T52" fmla="*/ 2 w 17"/>
                <a:gd name="T53" fmla="*/ 11 h 21"/>
                <a:gd name="T54" fmla="*/ 1 w 17"/>
                <a:gd name="T55" fmla="*/ 11 h 21"/>
                <a:gd name="T56" fmla="*/ 1 w 17"/>
                <a:gd name="T57" fmla="*/ 10 h 21"/>
                <a:gd name="T58" fmla="*/ 2 w 17"/>
                <a:gd name="T59" fmla="*/ 2 h 21"/>
                <a:gd name="T60" fmla="*/ 3 w 17"/>
                <a:gd name="T61" fmla="*/ 0 h 21"/>
                <a:gd name="T62" fmla="*/ 4 w 17"/>
                <a:gd name="T63" fmla="*/ 0 h 21"/>
                <a:gd name="T64" fmla="*/ 15 w 17"/>
                <a:gd name="T65" fmla="*/ 0 h 21"/>
                <a:gd name="T66" fmla="*/ 16 w 17"/>
                <a:gd name="T67" fmla="*/ 0 h 21"/>
                <a:gd name="T68" fmla="*/ 16 w 17"/>
                <a:gd name="T69" fmla="*/ 0 h 21"/>
                <a:gd name="T70" fmla="*/ 16 w 17"/>
                <a:gd name="T71" fmla="*/ 3 h 21"/>
                <a:gd name="T72" fmla="*/ 16 w 17"/>
                <a:gd name="T73" fmla="*/ 3 h 21"/>
                <a:gd name="T74" fmla="*/ 15 w 17"/>
                <a:gd name="T75" fmla="*/ 3 h 21"/>
                <a:gd name="T76" fmla="*/ 6 w 17"/>
                <a:gd name="T77" fmla="*/ 3 h 21"/>
                <a:gd name="T78" fmla="*/ 6 w 17"/>
                <a:gd name="T79" fmla="*/ 7 h 21"/>
                <a:gd name="T80" fmla="*/ 8 w 17"/>
                <a:gd name="T81" fmla="*/ 7 h 21"/>
                <a:gd name="T82" fmla="*/ 10 w 17"/>
                <a:gd name="T83" fmla="*/ 7 h 21"/>
                <a:gd name="T84" fmla="*/ 13 w 17"/>
                <a:gd name="T85" fmla="*/ 7 h 21"/>
                <a:gd name="T86" fmla="*/ 15 w 17"/>
                <a:gd name="T87" fmla="*/ 9 h 21"/>
                <a:gd name="T88" fmla="*/ 17 w 17"/>
                <a:gd name="T89" fmla="*/ 11 h 21"/>
                <a:gd name="T90" fmla="*/ 17 w 17"/>
                <a:gd name="T9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21">
                  <a:moveTo>
                    <a:pt x="17" y="13"/>
                  </a:moveTo>
                  <a:cubicBezTo>
                    <a:pt x="17" y="15"/>
                    <a:pt x="17" y="16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8"/>
                    <a:pt x="0" y="18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2" y="15"/>
                    <a:pt x="13" y="15"/>
                    <a:pt x="13" y="14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2"/>
                    <a:pt x="17" y="1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46"/>
            <p:cNvSpPr>
              <a:spLocks noEditPoints="1"/>
            </p:cNvSpPr>
            <p:nvPr/>
          </p:nvSpPr>
          <p:spPr bwMode="auto">
            <a:xfrm>
              <a:off x="5911474" y="4423882"/>
              <a:ext cx="87403" cy="74160"/>
            </a:xfrm>
            <a:custGeom>
              <a:avLst/>
              <a:gdLst>
                <a:gd name="T0" fmla="*/ 12 w 28"/>
                <a:gd name="T1" fmla="*/ 8 h 24"/>
                <a:gd name="T2" fmla="*/ 12 w 28"/>
                <a:gd name="T3" fmla="*/ 11 h 24"/>
                <a:gd name="T4" fmla="*/ 11 w 28"/>
                <a:gd name="T5" fmla="*/ 13 h 24"/>
                <a:gd name="T6" fmla="*/ 9 w 28"/>
                <a:gd name="T7" fmla="*/ 14 h 24"/>
                <a:gd name="T8" fmla="*/ 6 w 28"/>
                <a:gd name="T9" fmla="*/ 14 h 24"/>
                <a:gd name="T10" fmla="*/ 2 w 28"/>
                <a:gd name="T11" fmla="*/ 13 h 24"/>
                <a:gd name="T12" fmla="*/ 0 w 28"/>
                <a:gd name="T13" fmla="*/ 8 h 24"/>
                <a:gd name="T14" fmla="*/ 1 w 28"/>
                <a:gd name="T15" fmla="*/ 5 h 24"/>
                <a:gd name="T16" fmla="*/ 2 w 28"/>
                <a:gd name="T17" fmla="*/ 3 h 24"/>
                <a:gd name="T18" fmla="*/ 4 w 28"/>
                <a:gd name="T19" fmla="*/ 2 h 24"/>
                <a:gd name="T20" fmla="*/ 6 w 28"/>
                <a:gd name="T21" fmla="*/ 1 h 24"/>
                <a:gd name="T22" fmla="*/ 11 w 28"/>
                <a:gd name="T23" fmla="*/ 3 h 24"/>
                <a:gd name="T24" fmla="*/ 12 w 28"/>
                <a:gd name="T25" fmla="*/ 8 h 24"/>
                <a:gd name="T26" fmla="*/ 9 w 28"/>
                <a:gd name="T27" fmla="*/ 8 h 24"/>
                <a:gd name="T28" fmla="*/ 8 w 28"/>
                <a:gd name="T29" fmla="*/ 5 h 24"/>
                <a:gd name="T30" fmla="*/ 6 w 28"/>
                <a:gd name="T31" fmla="*/ 4 h 24"/>
                <a:gd name="T32" fmla="*/ 5 w 28"/>
                <a:gd name="T33" fmla="*/ 5 h 24"/>
                <a:gd name="T34" fmla="*/ 4 w 28"/>
                <a:gd name="T35" fmla="*/ 8 h 24"/>
                <a:gd name="T36" fmla="*/ 4 w 28"/>
                <a:gd name="T37" fmla="*/ 9 h 24"/>
                <a:gd name="T38" fmla="*/ 5 w 28"/>
                <a:gd name="T39" fmla="*/ 10 h 24"/>
                <a:gd name="T40" fmla="*/ 5 w 28"/>
                <a:gd name="T41" fmla="*/ 11 h 24"/>
                <a:gd name="T42" fmla="*/ 6 w 28"/>
                <a:gd name="T43" fmla="*/ 12 h 24"/>
                <a:gd name="T44" fmla="*/ 8 w 28"/>
                <a:gd name="T45" fmla="*/ 11 h 24"/>
                <a:gd name="T46" fmla="*/ 9 w 28"/>
                <a:gd name="T47" fmla="*/ 8 h 24"/>
                <a:gd name="T48" fmla="*/ 10 w 28"/>
                <a:gd name="T49" fmla="*/ 23 h 24"/>
                <a:gd name="T50" fmla="*/ 9 w 28"/>
                <a:gd name="T51" fmla="*/ 23 h 24"/>
                <a:gd name="T52" fmla="*/ 8 w 28"/>
                <a:gd name="T53" fmla="*/ 24 h 24"/>
                <a:gd name="T54" fmla="*/ 7 w 28"/>
                <a:gd name="T55" fmla="*/ 24 h 24"/>
                <a:gd name="T56" fmla="*/ 6 w 28"/>
                <a:gd name="T57" fmla="*/ 23 h 24"/>
                <a:gd name="T58" fmla="*/ 7 w 28"/>
                <a:gd name="T59" fmla="*/ 23 h 24"/>
                <a:gd name="T60" fmla="*/ 19 w 28"/>
                <a:gd name="T61" fmla="*/ 1 h 24"/>
                <a:gd name="T62" fmla="*/ 20 w 28"/>
                <a:gd name="T63" fmla="*/ 1 h 24"/>
                <a:gd name="T64" fmla="*/ 20 w 28"/>
                <a:gd name="T65" fmla="*/ 0 h 24"/>
                <a:gd name="T66" fmla="*/ 22 w 28"/>
                <a:gd name="T67" fmla="*/ 0 h 24"/>
                <a:gd name="T68" fmla="*/ 22 w 28"/>
                <a:gd name="T69" fmla="*/ 1 h 24"/>
                <a:gd name="T70" fmla="*/ 22 w 28"/>
                <a:gd name="T71" fmla="*/ 1 h 24"/>
                <a:gd name="T72" fmla="*/ 10 w 28"/>
                <a:gd name="T73" fmla="*/ 23 h 24"/>
                <a:gd name="T74" fmla="*/ 28 w 28"/>
                <a:gd name="T75" fmla="*/ 16 h 24"/>
                <a:gd name="T76" fmla="*/ 28 w 28"/>
                <a:gd name="T77" fmla="*/ 19 h 24"/>
                <a:gd name="T78" fmla="*/ 27 w 28"/>
                <a:gd name="T79" fmla="*/ 21 h 24"/>
                <a:gd name="T80" fmla="*/ 25 w 28"/>
                <a:gd name="T81" fmla="*/ 22 h 24"/>
                <a:gd name="T82" fmla="*/ 22 w 28"/>
                <a:gd name="T83" fmla="*/ 23 h 24"/>
                <a:gd name="T84" fmla="*/ 18 w 28"/>
                <a:gd name="T85" fmla="*/ 21 h 24"/>
                <a:gd name="T86" fmla="*/ 17 w 28"/>
                <a:gd name="T87" fmla="*/ 16 h 24"/>
                <a:gd name="T88" fmla="*/ 17 w 28"/>
                <a:gd name="T89" fmla="*/ 14 h 24"/>
                <a:gd name="T90" fmla="*/ 18 w 28"/>
                <a:gd name="T91" fmla="*/ 11 h 24"/>
                <a:gd name="T92" fmla="*/ 20 w 28"/>
                <a:gd name="T93" fmla="*/ 10 h 24"/>
                <a:gd name="T94" fmla="*/ 23 w 28"/>
                <a:gd name="T95" fmla="*/ 10 h 24"/>
                <a:gd name="T96" fmla="*/ 27 w 28"/>
                <a:gd name="T97" fmla="*/ 11 h 24"/>
                <a:gd name="T98" fmla="*/ 28 w 28"/>
                <a:gd name="T99" fmla="*/ 16 h 24"/>
                <a:gd name="T100" fmla="*/ 25 w 28"/>
                <a:gd name="T101" fmla="*/ 16 h 24"/>
                <a:gd name="T102" fmla="*/ 24 w 28"/>
                <a:gd name="T103" fmla="*/ 14 h 24"/>
                <a:gd name="T104" fmla="*/ 22 w 28"/>
                <a:gd name="T105" fmla="*/ 13 h 24"/>
                <a:gd name="T106" fmla="*/ 21 w 28"/>
                <a:gd name="T107" fmla="*/ 14 h 24"/>
                <a:gd name="T108" fmla="*/ 20 w 28"/>
                <a:gd name="T109" fmla="*/ 16 h 24"/>
                <a:gd name="T110" fmla="*/ 20 w 28"/>
                <a:gd name="T111" fmla="*/ 18 h 24"/>
                <a:gd name="T112" fmla="*/ 21 w 28"/>
                <a:gd name="T113" fmla="*/ 19 h 24"/>
                <a:gd name="T114" fmla="*/ 21 w 28"/>
                <a:gd name="T115" fmla="*/ 20 h 24"/>
                <a:gd name="T116" fmla="*/ 23 w 28"/>
                <a:gd name="T117" fmla="*/ 20 h 24"/>
                <a:gd name="T118" fmla="*/ 24 w 28"/>
                <a:gd name="T119" fmla="*/ 19 h 24"/>
                <a:gd name="T120" fmla="*/ 25 w 28"/>
                <a:gd name="T1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4">
                  <a:moveTo>
                    <a:pt x="12" y="8"/>
                  </a:move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4" y="14"/>
                    <a:pt x="3" y="14"/>
                    <a:pt x="2" y="13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1"/>
                    <a:pt x="10" y="2"/>
                    <a:pt x="11" y="3"/>
                  </a:cubicBezTo>
                  <a:cubicBezTo>
                    <a:pt x="12" y="4"/>
                    <a:pt x="12" y="6"/>
                    <a:pt x="12" y="8"/>
                  </a:cubicBezTo>
                  <a:close/>
                  <a:moveTo>
                    <a:pt x="9" y="8"/>
                  </a:moveTo>
                  <a:cubicBezTo>
                    <a:pt x="9" y="7"/>
                    <a:pt x="9" y="6"/>
                    <a:pt x="8" y="5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9" y="10"/>
                    <a:pt x="9" y="9"/>
                    <a:pt x="9" y="8"/>
                  </a:cubicBezTo>
                  <a:close/>
                  <a:moveTo>
                    <a:pt x="10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3" y="1"/>
                    <a:pt x="23" y="1"/>
                    <a:pt x="22" y="1"/>
                  </a:cubicBezTo>
                  <a:lnTo>
                    <a:pt x="10" y="23"/>
                  </a:lnTo>
                  <a:close/>
                  <a:moveTo>
                    <a:pt x="28" y="16"/>
                  </a:moveTo>
                  <a:cubicBezTo>
                    <a:pt x="28" y="17"/>
                    <a:pt x="28" y="18"/>
                    <a:pt x="28" y="19"/>
                  </a:cubicBezTo>
                  <a:cubicBezTo>
                    <a:pt x="28" y="20"/>
                    <a:pt x="27" y="20"/>
                    <a:pt x="27" y="21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4" y="23"/>
                    <a:pt x="23" y="23"/>
                    <a:pt x="22" y="23"/>
                  </a:cubicBezTo>
                  <a:cubicBezTo>
                    <a:pt x="20" y="23"/>
                    <a:pt x="19" y="22"/>
                    <a:pt x="18" y="21"/>
                  </a:cubicBezTo>
                  <a:cubicBezTo>
                    <a:pt x="17" y="20"/>
                    <a:pt x="17" y="18"/>
                    <a:pt x="17" y="16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8" y="13"/>
                    <a:pt x="28" y="14"/>
                    <a:pt x="28" y="16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4"/>
                    <a:pt x="24" y="14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5" y="18"/>
                    <a:pt x="25" y="17"/>
                    <a:pt x="25" y="1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5838635" y="2514271"/>
              <a:ext cx="54297" cy="66214"/>
            </a:xfrm>
            <a:custGeom>
              <a:avLst/>
              <a:gdLst>
                <a:gd name="T0" fmla="*/ 17 w 17"/>
                <a:gd name="T1" fmla="*/ 13 h 21"/>
                <a:gd name="T2" fmla="*/ 16 w 17"/>
                <a:gd name="T3" fmla="*/ 17 h 21"/>
                <a:gd name="T4" fmla="*/ 14 w 17"/>
                <a:gd name="T5" fmla="*/ 19 h 21"/>
                <a:gd name="T6" fmla="*/ 12 w 17"/>
                <a:gd name="T7" fmla="*/ 20 h 21"/>
                <a:gd name="T8" fmla="*/ 8 w 17"/>
                <a:gd name="T9" fmla="*/ 21 h 21"/>
                <a:gd name="T10" fmla="*/ 4 w 17"/>
                <a:gd name="T11" fmla="*/ 21 h 21"/>
                <a:gd name="T12" fmla="*/ 0 w 17"/>
                <a:gd name="T13" fmla="*/ 19 h 21"/>
                <a:gd name="T14" fmla="*/ 0 w 17"/>
                <a:gd name="T15" fmla="*/ 18 h 21"/>
                <a:gd name="T16" fmla="*/ 0 w 17"/>
                <a:gd name="T17" fmla="*/ 17 h 21"/>
                <a:gd name="T18" fmla="*/ 1 w 17"/>
                <a:gd name="T19" fmla="*/ 17 h 21"/>
                <a:gd name="T20" fmla="*/ 1 w 17"/>
                <a:gd name="T21" fmla="*/ 16 h 21"/>
                <a:gd name="T22" fmla="*/ 2 w 17"/>
                <a:gd name="T23" fmla="*/ 15 h 21"/>
                <a:gd name="T24" fmla="*/ 2 w 17"/>
                <a:gd name="T25" fmla="*/ 15 h 21"/>
                <a:gd name="T26" fmla="*/ 3 w 17"/>
                <a:gd name="T27" fmla="*/ 15 h 21"/>
                <a:gd name="T28" fmla="*/ 5 w 17"/>
                <a:gd name="T29" fmla="*/ 17 h 21"/>
                <a:gd name="T30" fmla="*/ 8 w 17"/>
                <a:gd name="T31" fmla="*/ 17 h 21"/>
                <a:gd name="T32" fmla="*/ 11 w 17"/>
                <a:gd name="T33" fmla="*/ 16 h 21"/>
                <a:gd name="T34" fmla="*/ 12 w 17"/>
                <a:gd name="T35" fmla="*/ 14 h 21"/>
                <a:gd name="T36" fmla="*/ 11 w 17"/>
                <a:gd name="T37" fmla="*/ 11 h 21"/>
                <a:gd name="T38" fmla="*/ 9 w 17"/>
                <a:gd name="T39" fmla="*/ 11 h 21"/>
                <a:gd name="T40" fmla="*/ 8 w 17"/>
                <a:gd name="T41" fmla="*/ 11 h 21"/>
                <a:gd name="T42" fmla="*/ 7 w 17"/>
                <a:gd name="T43" fmla="*/ 11 h 21"/>
                <a:gd name="T44" fmla="*/ 6 w 17"/>
                <a:gd name="T45" fmla="*/ 11 h 21"/>
                <a:gd name="T46" fmla="*/ 5 w 17"/>
                <a:gd name="T47" fmla="*/ 12 h 21"/>
                <a:gd name="T48" fmla="*/ 4 w 17"/>
                <a:gd name="T49" fmla="*/ 12 h 21"/>
                <a:gd name="T50" fmla="*/ 3 w 17"/>
                <a:gd name="T51" fmla="*/ 12 h 21"/>
                <a:gd name="T52" fmla="*/ 2 w 17"/>
                <a:gd name="T53" fmla="*/ 12 h 21"/>
                <a:gd name="T54" fmla="*/ 1 w 17"/>
                <a:gd name="T55" fmla="*/ 11 h 21"/>
                <a:gd name="T56" fmla="*/ 1 w 17"/>
                <a:gd name="T57" fmla="*/ 10 h 21"/>
                <a:gd name="T58" fmla="*/ 1 w 17"/>
                <a:gd name="T59" fmla="*/ 2 h 21"/>
                <a:gd name="T60" fmla="*/ 2 w 17"/>
                <a:gd name="T61" fmla="*/ 0 h 21"/>
                <a:gd name="T62" fmla="*/ 4 w 17"/>
                <a:gd name="T63" fmla="*/ 0 h 21"/>
                <a:gd name="T64" fmla="*/ 15 w 17"/>
                <a:gd name="T65" fmla="*/ 0 h 21"/>
                <a:gd name="T66" fmla="*/ 15 w 17"/>
                <a:gd name="T67" fmla="*/ 0 h 21"/>
                <a:gd name="T68" fmla="*/ 15 w 17"/>
                <a:gd name="T69" fmla="*/ 0 h 21"/>
                <a:gd name="T70" fmla="*/ 15 w 17"/>
                <a:gd name="T71" fmla="*/ 3 h 21"/>
                <a:gd name="T72" fmla="*/ 15 w 17"/>
                <a:gd name="T73" fmla="*/ 3 h 21"/>
                <a:gd name="T74" fmla="*/ 15 w 17"/>
                <a:gd name="T75" fmla="*/ 3 h 21"/>
                <a:gd name="T76" fmla="*/ 6 w 17"/>
                <a:gd name="T77" fmla="*/ 3 h 21"/>
                <a:gd name="T78" fmla="*/ 5 w 17"/>
                <a:gd name="T79" fmla="*/ 7 h 21"/>
                <a:gd name="T80" fmla="*/ 7 w 17"/>
                <a:gd name="T81" fmla="*/ 7 h 21"/>
                <a:gd name="T82" fmla="*/ 9 w 17"/>
                <a:gd name="T83" fmla="*/ 7 h 21"/>
                <a:gd name="T84" fmla="*/ 12 w 17"/>
                <a:gd name="T85" fmla="*/ 7 h 21"/>
                <a:gd name="T86" fmla="*/ 15 w 17"/>
                <a:gd name="T87" fmla="*/ 9 h 21"/>
                <a:gd name="T88" fmla="*/ 16 w 17"/>
                <a:gd name="T89" fmla="*/ 11 h 21"/>
                <a:gd name="T90" fmla="*/ 17 w 17"/>
                <a:gd name="T9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21">
                  <a:moveTo>
                    <a:pt x="17" y="13"/>
                  </a:moveTo>
                  <a:cubicBezTo>
                    <a:pt x="17" y="15"/>
                    <a:pt x="17" y="16"/>
                    <a:pt x="16" y="17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5" y="21"/>
                    <a:pt x="4" y="21"/>
                  </a:cubicBezTo>
                  <a:cubicBezTo>
                    <a:pt x="3" y="20"/>
                    <a:pt x="1" y="20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2"/>
                    <a:pt x="11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4" y="8"/>
                    <a:pt x="15" y="9"/>
                  </a:cubicBezTo>
                  <a:cubicBezTo>
                    <a:pt x="15" y="9"/>
                    <a:pt x="16" y="10"/>
                    <a:pt x="16" y="11"/>
                  </a:cubicBezTo>
                  <a:cubicBezTo>
                    <a:pt x="17" y="12"/>
                    <a:pt x="17" y="12"/>
                    <a:pt x="17" y="1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5902203" y="2511623"/>
              <a:ext cx="87403" cy="71511"/>
            </a:xfrm>
            <a:custGeom>
              <a:avLst/>
              <a:gdLst>
                <a:gd name="T0" fmla="*/ 12 w 28"/>
                <a:gd name="T1" fmla="*/ 7 h 23"/>
                <a:gd name="T2" fmla="*/ 11 w 28"/>
                <a:gd name="T3" fmla="*/ 10 h 23"/>
                <a:gd name="T4" fmla="*/ 10 w 28"/>
                <a:gd name="T5" fmla="*/ 12 h 23"/>
                <a:gd name="T6" fmla="*/ 8 w 28"/>
                <a:gd name="T7" fmla="*/ 13 h 23"/>
                <a:gd name="T8" fmla="*/ 6 w 28"/>
                <a:gd name="T9" fmla="*/ 13 h 23"/>
                <a:gd name="T10" fmla="*/ 1 w 28"/>
                <a:gd name="T11" fmla="*/ 12 h 23"/>
                <a:gd name="T12" fmla="*/ 0 w 28"/>
                <a:gd name="T13" fmla="*/ 7 h 23"/>
                <a:gd name="T14" fmla="*/ 0 w 28"/>
                <a:gd name="T15" fmla="*/ 4 h 23"/>
                <a:gd name="T16" fmla="*/ 1 w 28"/>
                <a:gd name="T17" fmla="*/ 2 h 23"/>
                <a:gd name="T18" fmla="*/ 3 w 28"/>
                <a:gd name="T19" fmla="*/ 1 h 23"/>
                <a:gd name="T20" fmla="*/ 6 w 28"/>
                <a:gd name="T21" fmla="*/ 0 h 23"/>
                <a:gd name="T22" fmla="*/ 10 w 28"/>
                <a:gd name="T23" fmla="*/ 2 h 23"/>
                <a:gd name="T24" fmla="*/ 12 w 28"/>
                <a:gd name="T25" fmla="*/ 7 h 23"/>
                <a:gd name="T26" fmla="*/ 8 w 28"/>
                <a:gd name="T27" fmla="*/ 7 h 23"/>
                <a:gd name="T28" fmla="*/ 8 w 28"/>
                <a:gd name="T29" fmla="*/ 4 h 23"/>
                <a:gd name="T30" fmla="*/ 6 w 28"/>
                <a:gd name="T31" fmla="*/ 3 h 23"/>
                <a:gd name="T32" fmla="*/ 4 w 28"/>
                <a:gd name="T33" fmla="*/ 4 h 23"/>
                <a:gd name="T34" fmla="*/ 3 w 28"/>
                <a:gd name="T35" fmla="*/ 7 h 23"/>
                <a:gd name="T36" fmla="*/ 4 w 28"/>
                <a:gd name="T37" fmla="*/ 8 h 23"/>
                <a:gd name="T38" fmla="*/ 4 w 28"/>
                <a:gd name="T39" fmla="*/ 10 h 23"/>
                <a:gd name="T40" fmla="*/ 5 w 28"/>
                <a:gd name="T41" fmla="*/ 10 h 23"/>
                <a:gd name="T42" fmla="*/ 6 w 28"/>
                <a:gd name="T43" fmla="*/ 11 h 23"/>
                <a:gd name="T44" fmla="*/ 8 w 28"/>
                <a:gd name="T45" fmla="*/ 10 h 23"/>
                <a:gd name="T46" fmla="*/ 8 w 28"/>
                <a:gd name="T47" fmla="*/ 7 h 23"/>
                <a:gd name="T48" fmla="*/ 9 w 28"/>
                <a:gd name="T49" fmla="*/ 22 h 23"/>
                <a:gd name="T50" fmla="*/ 9 w 28"/>
                <a:gd name="T51" fmla="*/ 22 h 23"/>
                <a:gd name="T52" fmla="*/ 8 w 28"/>
                <a:gd name="T53" fmla="*/ 23 h 23"/>
                <a:gd name="T54" fmla="*/ 6 w 28"/>
                <a:gd name="T55" fmla="*/ 23 h 23"/>
                <a:gd name="T56" fmla="*/ 6 w 28"/>
                <a:gd name="T57" fmla="*/ 22 h 23"/>
                <a:gd name="T58" fmla="*/ 6 w 28"/>
                <a:gd name="T59" fmla="*/ 22 h 23"/>
                <a:gd name="T60" fmla="*/ 19 w 28"/>
                <a:gd name="T61" fmla="*/ 0 h 23"/>
                <a:gd name="T62" fmla="*/ 19 w 28"/>
                <a:gd name="T63" fmla="*/ 0 h 23"/>
                <a:gd name="T64" fmla="*/ 20 w 28"/>
                <a:gd name="T65" fmla="*/ 0 h 23"/>
                <a:gd name="T66" fmla="*/ 22 w 28"/>
                <a:gd name="T67" fmla="*/ 0 h 23"/>
                <a:gd name="T68" fmla="*/ 22 w 28"/>
                <a:gd name="T69" fmla="*/ 0 h 23"/>
                <a:gd name="T70" fmla="*/ 22 w 28"/>
                <a:gd name="T71" fmla="*/ 0 h 23"/>
                <a:gd name="T72" fmla="*/ 9 w 28"/>
                <a:gd name="T73" fmla="*/ 22 h 23"/>
                <a:gd name="T74" fmla="*/ 28 w 28"/>
                <a:gd name="T75" fmla="*/ 15 h 23"/>
                <a:gd name="T76" fmla="*/ 28 w 28"/>
                <a:gd name="T77" fmla="*/ 18 h 23"/>
                <a:gd name="T78" fmla="*/ 26 w 28"/>
                <a:gd name="T79" fmla="*/ 20 h 23"/>
                <a:gd name="T80" fmla="*/ 25 w 28"/>
                <a:gd name="T81" fmla="*/ 21 h 23"/>
                <a:gd name="T82" fmla="*/ 22 w 28"/>
                <a:gd name="T83" fmla="*/ 22 h 23"/>
                <a:gd name="T84" fmla="*/ 17 w 28"/>
                <a:gd name="T85" fmla="*/ 20 h 23"/>
                <a:gd name="T86" fmla="*/ 16 w 28"/>
                <a:gd name="T87" fmla="*/ 15 h 23"/>
                <a:gd name="T88" fmla="*/ 16 w 28"/>
                <a:gd name="T89" fmla="*/ 13 h 23"/>
                <a:gd name="T90" fmla="*/ 17 w 28"/>
                <a:gd name="T91" fmla="*/ 11 h 23"/>
                <a:gd name="T92" fmla="*/ 19 w 28"/>
                <a:gd name="T93" fmla="*/ 9 h 23"/>
                <a:gd name="T94" fmla="*/ 22 w 28"/>
                <a:gd name="T95" fmla="*/ 9 h 23"/>
                <a:gd name="T96" fmla="*/ 26 w 28"/>
                <a:gd name="T97" fmla="*/ 10 h 23"/>
                <a:gd name="T98" fmla="*/ 28 w 28"/>
                <a:gd name="T99" fmla="*/ 15 h 23"/>
                <a:gd name="T100" fmla="*/ 24 w 28"/>
                <a:gd name="T101" fmla="*/ 15 h 23"/>
                <a:gd name="T102" fmla="*/ 24 w 28"/>
                <a:gd name="T103" fmla="*/ 13 h 23"/>
                <a:gd name="T104" fmla="*/ 22 w 28"/>
                <a:gd name="T105" fmla="*/ 12 h 23"/>
                <a:gd name="T106" fmla="*/ 20 w 28"/>
                <a:gd name="T107" fmla="*/ 13 h 23"/>
                <a:gd name="T108" fmla="*/ 20 w 28"/>
                <a:gd name="T109" fmla="*/ 15 h 23"/>
                <a:gd name="T110" fmla="*/ 20 w 28"/>
                <a:gd name="T111" fmla="*/ 17 h 23"/>
                <a:gd name="T112" fmla="*/ 20 w 28"/>
                <a:gd name="T113" fmla="*/ 18 h 23"/>
                <a:gd name="T114" fmla="*/ 21 w 28"/>
                <a:gd name="T115" fmla="*/ 19 h 23"/>
                <a:gd name="T116" fmla="*/ 22 w 28"/>
                <a:gd name="T117" fmla="*/ 19 h 23"/>
                <a:gd name="T118" fmla="*/ 24 w 28"/>
                <a:gd name="T119" fmla="*/ 18 h 23"/>
                <a:gd name="T120" fmla="*/ 24 w 28"/>
                <a:gd name="T12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3">
                  <a:moveTo>
                    <a:pt x="12" y="7"/>
                  </a:moveTo>
                  <a:cubicBezTo>
                    <a:pt x="12" y="8"/>
                    <a:pt x="12" y="9"/>
                    <a:pt x="11" y="10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5"/>
                    <a:pt x="12" y="7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9" y="22"/>
                  </a:lnTo>
                  <a:close/>
                  <a:moveTo>
                    <a:pt x="28" y="15"/>
                  </a:moveTo>
                  <a:cubicBezTo>
                    <a:pt x="28" y="16"/>
                    <a:pt x="28" y="17"/>
                    <a:pt x="28" y="18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0" y="22"/>
                    <a:pt x="18" y="21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4" y="9"/>
                    <a:pt x="25" y="9"/>
                    <a:pt x="26" y="10"/>
                  </a:cubicBezTo>
                  <a:cubicBezTo>
                    <a:pt x="27" y="12"/>
                    <a:pt x="28" y="13"/>
                    <a:pt x="28" y="15"/>
                  </a:cubicBezTo>
                  <a:close/>
                  <a:moveTo>
                    <a:pt x="24" y="15"/>
                  </a:moveTo>
                  <a:cubicBezTo>
                    <a:pt x="24" y="14"/>
                    <a:pt x="24" y="13"/>
                    <a:pt x="24" y="13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9"/>
                    <a:pt x="23" y="19"/>
                    <a:pt x="24" y="18"/>
                  </a:cubicBezTo>
                  <a:cubicBezTo>
                    <a:pt x="24" y="17"/>
                    <a:pt x="24" y="16"/>
                    <a:pt x="24" y="1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Oval 49"/>
            <p:cNvSpPr>
              <a:spLocks noChangeArrowheads="1"/>
            </p:cNvSpPr>
            <p:nvPr/>
          </p:nvSpPr>
          <p:spPr bwMode="auto">
            <a:xfrm>
              <a:off x="5445326" y="3037360"/>
              <a:ext cx="932293" cy="932293"/>
            </a:xfrm>
            <a:prstGeom prst="ellipse">
              <a:avLst/>
            </a:prstGeom>
            <a:noFill/>
            <a:ln w="10" cap="flat">
              <a:solidFill>
                <a:sysClr val="windowText" lastClr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TextBox 151"/>
            <p:cNvSpPr txBox="1"/>
            <p:nvPr/>
          </p:nvSpPr>
          <p:spPr bwMode="auto">
            <a:xfrm>
              <a:off x="5642494" y="3252121"/>
              <a:ext cx="578547" cy="5785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739734" y="1754381"/>
            <a:ext cx="9568889" cy="1071154"/>
            <a:chOff x="1739734" y="1754381"/>
            <a:chExt cx="9568889" cy="1071154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740286" y="1754381"/>
              <a:ext cx="4568337" cy="1001877"/>
              <a:chOff x="7774462" y="2224632"/>
              <a:chExt cx="4675831" cy="1001877"/>
            </a:xfrm>
          </p:grpSpPr>
          <p:sp>
            <p:nvSpPr>
              <p:cNvPr id="127" name="文本框 89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6188551" y="1826808"/>
              <a:ext cx="611369" cy="3812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a.</a:t>
              </a: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1739734" y="2069169"/>
              <a:ext cx="4160935" cy="756366"/>
              <a:chOff x="1739734" y="2113330"/>
              <a:chExt cx="4160935" cy="756366"/>
            </a:xfrm>
          </p:grpSpPr>
          <p:cxnSp>
            <p:nvCxnSpPr>
              <p:cNvPr id="125" name="直接连接符 124"/>
              <p:cNvCxnSpPr>
                <a:stCxn id="81" idx="2"/>
              </p:cNvCxnSpPr>
              <p:nvPr/>
            </p:nvCxnSpPr>
            <p:spPr>
              <a:xfrm flipV="1">
                <a:off x="1739734" y="2113926"/>
                <a:ext cx="11103" cy="755770"/>
              </a:xfrm>
              <a:prstGeom prst="line">
                <a:avLst/>
              </a:prstGeom>
              <a:noFill/>
              <a:ln w="6350" cap="flat" cmpd="sng" algn="ctr">
                <a:solidFill>
                  <a:srgbClr val="2A946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1750529" y="2113330"/>
                <a:ext cx="415014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2A946C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</p:grpSp>
      </p:grpSp>
      <p:grpSp>
        <p:nvGrpSpPr>
          <p:cNvPr id="129" name="组合 128"/>
          <p:cNvGrpSpPr/>
          <p:nvPr/>
        </p:nvGrpSpPr>
        <p:grpSpPr>
          <a:xfrm>
            <a:off x="4321874" y="3307318"/>
            <a:ext cx="6986749" cy="1491742"/>
            <a:chOff x="4321874" y="3307318"/>
            <a:chExt cx="6986749" cy="149174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6740286" y="3797183"/>
              <a:ext cx="4568337" cy="1001877"/>
              <a:chOff x="7774462" y="2224632"/>
              <a:chExt cx="4675831" cy="1001877"/>
            </a:xfrm>
          </p:grpSpPr>
          <p:sp>
            <p:nvSpPr>
              <p:cNvPr id="135" name="文本框 85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6188551" y="3846405"/>
              <a:ext cx="611369" cy="3812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c.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 flipV="1">
              <a:off x="4321874" y="3307318"/>
              <a:ext cx="1774126" cy="769701"/>
              <a:chOff x="1761324" y="2017445"/>
              <a:chExt cx="4150140" cy="769701"/>
            </a:xfrm>
          </p:grpSpPr>
          <p:cxnSp>
            <p:nvCxnSpPr>
              <p:cNvPr id="133" name="直接连接符 132"/>
              <p:cNvCxnSpPr/>
              <p:nvPr/>
            </p:nvCxnSpPr>
            <p:spPr>
              <a:xfrm flipV="1">
                <a:off x="1761324" y="2031376"/>
                <a:ext cx="11103" cy="755770"/>
              </a:xfrm>
              <a:prstGeom prst="line">
                <a:avLst/>
              </a:prstGeom>
              <a:noFill/>
              <a:ln w="6350" cap="flat" cmpd="sng" algn="ctr">
                <a:solidFill>
                  <a:srgbClr val="DCA9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1761324" y="2017445"/>
                <a:ext cx="415014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DCA94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</p:grpSp>
      </p:grpSp>
      <p:grpSp>
        <p:nvGrpSpPr>
          <p:cNvPr id="137" name="组合 136"/>
          <p:cNvGrpSpPr/>
          <p:nvPr/>
        </p:nvGrpSpPr>
        <p:grpSpPr>
          <a:xfrm>
            <a:off x="4173819" y="4333590"/>
            <a:ext cx="7134804" cy="1486870"/>
            <a:chOff x="4173819" y="4333590"/>
            <a:chExt cx="7134804" cy="1486870"/>
          </a:xfrm>
        </p:grpSpPr>
        <p:grpSp>
          <p:nvGrpSpPr>
            <p:cNvPr id="138" name="组合 137"/>
            <p:cNvGrpSpPr/>
            <p:nvPr/>
          </p:nvGrpSpPr>
          <p:grpSpPr>
            <a:xfrm>
              <a:off x="6740286" y="4818583"/>
              <a:ext cx="4568337" cy="1001877"/>
              <a:chOff x="7774462" y="2224632"/>
              <a:chExt cx="4675831" cy="1001877"/>
            </a:xfrm>
          </p:grpSpPr>
          <p:sp>
            <p:nvSpPr>
              <p:cNvPr id="143" name="文本框 83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139" name="矩形 138"/>
            <p:cNvSpPr/>
            <p:nvPr/>
          </p:nvSpPr>
          <p:spPr>
            <a:xfrm>
              <a:off x="6188551" y="4867806"/>
              <a:ext cx="611369" cy="3812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d.</a:t>
              </a:r>
            </a:p>
          </p:txBody>
        </p:sp>
        <p:grpSp>
          <p:nvGrpSpPr>
            <p:cNvPr id="140" name="组合 139"/>
            <p:cNvGrpSpPr/>
            <p:nvPr/>
          </p:nvGrpSpPr>
          <p:grpSpPr>
            <a:xfrm flipV="1">
              <a:off x="4173819" y="4333590"/>
              <a:ext cx="1774126" cy="769701"/>
              <a:chOff x="1761324" y="2017445"/>
              <a:chExt cx="4150140" cy="769701"/>
            </a:xfrm>
          </p:grpSpPr>
          <p:cxnSp>
            <p:nvCxnSpPr>
              <p:cNvPr id="141" name="直接连接符 140"/>
              <p:cNvCxnSpPr/>
              <p:nvPr/>
            </p:nvCxnSpPr>
            <p:spPr>
              <a:xfrm flipV="1">
                <a:off x="1761324" y="2031376"/>
                <a:ext cx="11103" cy="755770"/>
              </a:xfrm>
              <a:prstGeom prst="line">
                <a:avLst/>
              </a:prstGeom>
              <a:noFill/>
              <a:ln w="6350" cap="flat" cmpd="sng" algn="ctr">
                <a:solidFill>
                  <a:srgbClr val="2A946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761324" y="2017445"/>
                <a:ext cx="415014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2A946C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</p:grpSp>
      </p:grpSp>
      <p:grpSp>
        <p:nvGrpSpPr>
          <p:cNvPr id="145" name="组合 144"/>
          <p:cNvGrpSpPr/>
          <p:nvPr/>
        </p:nvGrpSpPr>
        <p:grpSpPr>
          <a:xfrm>
            <a:off x="2336325" y="2764352"/>
            <a:ext cx="8979918" cy="1451898"/>
            <a:chOff x="2328705" y="2775782"/>
            <a:chExt cx="8979918" cy="1451898"/>
          </a:xfrm>
        </p:grpSpPr>
        <p:sp>
          <p:nvSpPr>
            <p:cNvPr id="146" name="矩形 145"/>
            <p:cNvSpPr/>
            <p:nvPr/>
          </p:nvSpPr>
          <p:spPr>
            <a:xfrm>
              <a:off x="6188551" y="2840180"/>
              <a:ext cx="611369" cy="3812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b.</a:t>
              </a: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2328705" y="2775782"/>
              <a:ext cx="8979918" cy="1451898"/>
              <a:chOff x="2328705" y="2775782"/>
              <a:chExt cx="8979918" cy="1451898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740286" y="2775782"/>
                <a:ext cx="4568337" cy="1001877"/>
                <a:chOff x="7774462" y="2224632"/>
                <a:chExt cx="4675831" cy="1001877"/>
              </a:xfrm>
            </p:grpSpPr>
            <p:sp>
              <p:nvSpPr>
                <p:cNvPr id="152" name="文本框 87"/>
                <p:cNvSpPr txBox="1"/>
                <p:nvPr/>
              </p:nvSpPr>
              <p:spPr>
                <a:xfrm>
                  <a:off x="7774462" y="2612815"/>
                  <a:ext cx="4675831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点击此处添加文字描述，文字颜色、大小、字体可根据需求进行更改。</a:t>
                  </a:r>
                  <a:endPara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点击此处更换标题</a:t>
                  </a:r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2328705" y="3060650"/>
                <a:ext cx="3759803" cy="1167030"/>
                <a:chOff x="1761324" y="2017445"/>
                <a:chExt cx="4150140" cy="769701"/>
              </a:xfrm>
            </p:grpSpPr>
            <p:cxnSp>
              <p:nvCxnSpPr>
                <p:cNvPr id="150" name="直接连接符 149"/>
                <p:cNvCxnSpPr/>
                <p:nvPr/>
              </p:nvCxnSpPr>
              <p:spPr>
                <a:xfrm flipV="1">
                  <a:off x="1761324" y="2031376"/>
                  <a:ext cx="11103" cy="75577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DCA9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1761324" y="2017445"/>
                  <a:ext cx="415014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DCA940"/>
                  </a:solidFill>
                  <a:prstDash val="solid"/>
                  <a:miter lim="800000"/>
                  <a:headEnd type="none"/>
                  <a:tailEnd type="oval"/>
                </a:ln>
                <a:effectLst/>
              </p:spPr>
            </p:cxnSp>
          </p:grpSp>
        </p:grpSp>
      </p:grpSp>
      <p:sp>
        <p:nvSpPr>
          <p:cNvPr id="154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115364" y="639295"/>
            <a:ext cx="8098464" cy="35556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1978172" y="126879"/>
            <a:ext cx="2201942" cy="2228795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2732166" y="2230291"/>
            <a:ext cx="576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圣诞节专</a:t>
            </a:r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题模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7430097" y="3796434"/>
            <a:ext cx="4588283" cy="295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6981" y="3456877"/>
            <a:ext cx="4588283" cy="329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877570" y="2091690"/>
            <a:ext cx="5281930" cy="3780155"/>
            <a:chOff x="2041" y="3343"/>
            <a:chExt cx="8318" cy="5953"/>
          </a:xfrm>
        </p:grpSpPr>
        <p:grpSp>
          <p:nvGrpSpPr>
            <p:cNvPr id="24" name="组合 23"/>
            <p:cNvGrpSpPr/>
            <p:nvPr/>
          </p:nvGrpSpPr>
          <p:grpSpPr>
            <a:xfrm>
              <a:off x="2772" y="3343"/>
              <a:ext cx="3987" cy="1298"/>
              <a:chOff x="1324027" y="1558644"/>
              <a:chExt cx="1899067" cy="618301"/>
            </a:xfrm>
          </p:grpSpPr>
          <p:sp>
            <p:nvSpPr>
              <p:cNvPr id="41" name="Freeform 9"/>
              <p:cNvSpPr/>
              <p:nvPr/>
            </p:nvSpPr>
            <p:spPr bwMode="auto">
              <a:xfrm rot="5400000">
                <a:off x="1964410" y="918261"/>
                <a:ext cx="618301" cy="1899067"/>
              </a:xfrm>
              <a:custGeom>
                <a:avLst/>
                <a:gdLst>
                  <a:gd name="T0" fmla="*/ 278 w 278"/>
                  <a:gd name="T1" fmla="*/ 853 h 853"/>
                  <a:gd name="T2" fmla="*/ 0 w 278"/>
                  <a:gd name="T3" fmla="*/ 129 h 853"/>
                  <a:gd name="T4" fmla="*/ 217 w 278"/>
                  <a:gd name="T5" fmla="*/ 167 h 853"/>
                  <a:gd name="T6" fmla="*/ 278 w 278"/>
                  <a:gd name="T7" fmla="*/ 369 h 853"/>
                  <a:gd name="T8" fmla="*/ 278 w 278"/>
                  <a:gd name="T9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853">
                    <a:moveTo>
                      <a:pt x="278" y="853"/>
                    </a:moveTo>
                    <a:cubicBezTo>
                      <a:pt x="93" y="672"/>
                      <a:pt x="0" y="376"/>
                      <a:pt x="0" y="129"/>
                    </a:cubicBezTo>
                    <a:cubicBezTo>
                      <a:pt x="0" y="0"/>
                      <a:pt x="177" y="17"/>
                      <a:pt x="217" y="167"/>
                    </a:cubicBezTo>
                    <a:cubicBezTo>
                      <a:pt x="232" y="240"/>
                      <a:pt x="251" y="307"/>
                      <a:pt x="278" y="369"/>
                    </a:cubicBezTo>
                    <a:cubicBezTo>
                      <a:pt x="278" y="531"/>
                      <a:pt x="278" y="692"/>
                      <a:pt x="278" y="853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标题层"/>
              <p:cNvSpPr txBox="1"/>
              <p:nvPr/>
            </p:nvSpPr>
            <p:spPr bwMode="auto">
              <a:xfrm>
                <a:off x="2267177" y="1667739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73" y="4716"/>
              <a:ext cx="3886" cy="1145"/>
              <a:chOff x="3153253" y="2245760"/>
              <a:chExt cx="1850794" cy="545378"/>
            </a:xfrm>
          </p:grpSpPr>
          <p:sp>
            <p:nvSpPr>
              <p:cNvPr id="39" name="Freeform 11"/>
              <p:cNvSpPr/>
              <p:nvPr/>
            </p:nvSpPr>
            <p:spPr bwMode="auto">
              <a:xfrm rot="5400000">
                <a:off x="3805961" y="1593052"/>
                <a:ext cx="545378" cy="1850794"/>
              </a:xfrm>
              <a:custGeom>
                <a:avLst/>
                <a:gdLst>
                  <a:gd name="T0" fmla="*/ 0 w 245"/>
                  <a:gd name="T1" fmla="*/ 178 h 831"/>
                  <a:gd name="T2" fmla="*/ 243 w 245"/>
                  <a:gd name="T3" fmla="*/ 176 h 831"/>
                  <a:gd name="T4" fmla="*/ 245 w 245"/>
                  <a:gd name="T5" fmla="*/ 831 h 831"/>
                  <a:gd name="T6" fmla="*/ 1 w 245"/>
                  <a:gd name="T7" fmla="*/ 831 h 831"/>
                  <a:gd name="T8" fmla="*/ 0 w 245"/>
                  <a:gd name="T9" fmla="*/ 17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831">
                    <a:moveTo>
                      <a:pt x="0" y="178"/>
                    </a:moveTo>
                    <a:cubicBezTo>
                      <a:pt x="0" y="0"/>
                      <a:pt x="243" y="9"/>
                      <a:pt x="243" y="176"/>
                    </a:cubicBezTo>
                    <a:cubicBezTo>
                      <a:pt x="245" y="831"/>
                      <a:pt x="245" y="831"/>
                      <a:pt x="245" y="831"/>
                    </a:cubicBezTo>
                    <a:cubicBezTo>
                      <a:pt x="1" y="831"/>
                      <a:pt x="1" y="831"/>
                      <a:pt x="1" y="831"/>
                    </a:cubicBezTo>
                    <a:cubicBezTo>
                      <a:pt x="1" y="613"/>
                      <a:pt x="0" y="396"/>
                      <a:pt x="0" y="178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标题层"/>
              <p:cNvSpPr txBox="1"/>
              <p:nvPr/>
            </p:nvSpPr>
            <p:spPr bwMode="auto">
              <a:xfrm>
                <a:off x="3273199" y="2318394"/>
                <a:ext cx="617718" cy="380047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473" y="6057"/>
              <a:ext cx="3426" cy="1033"/>
              <a:chOff x="3153253" y="2884603"/>
              <a:chExt cx="1632027" cy="491970"/>
            </a:xfrm>
          </p:grpSpPr>
          <p:sp>
            <p:nvSpPr>
              <p:cNvPr id="37" name="Freeform 7"/>
              <p:cNvSpPr/>
              <p:nvPr/>
            </p:nvSpPr>
            <p:spPr bwMode="auto">
              <a:xfrm rot="5400000">
                <a:off x="3723281" y="2314574"/>
                <a:ext cx="491970" cy="1632027"/>
              </a:xfrm>
              <a:custGeom>
                <a:avLst/>
                <a:gdLst>
                  <a:gd name="T0" fmla="*/ 1 w 221"/>
                  <a:gd name="T1" fmla="*/ 733 h 733"/>
                  <a:gd name="T2" fmla="*/ 0 w 221"/>
                  <a:gd name="T3" fmla="*/ 182 h 733"/>
                  <a:gd name="T4" fmla="*/ 220 w 221"/>
                  <a:gd name="T5" fmla="*/ 203 h 733"/>
                  <a:gd name="T6" fmla="*/ 221 w 221"/>
                  <a:gd name="T7" fmla="*/ 733 h 733"/>
                  <a:gd name="T8" fmla="*/ 1 w 221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733">
                    <a:moveTo>
                      <a:pt x="1" y="733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"/>
                      <a:pt x="219" y="0"/>
                      <a:pt x="220" y="203"/>
                    </a:cubicBezTo>
                    <a:cubicBezTo>
                      <a:pt x="221" y="733"/>
                      <a:pt x="221" y="733"/>
                      <a:pt x="221" y="733"/>
                    </a:cubicBezTo>
                    <a:lnTo>
                      <a:pt x="1" y="733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标题层"/>
              <p:cNvSpPr txBox="1"/>
              <p:nvPr/>
            </p:nvSpPr>
            <p:spPr bwMode="auto">
              <a:xfrm>
                <a:off x="3273199" y="2930532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473" y="7318"/>
              <a:ext cx="2706" cy="973"/>
              <a:chOff x="3153254" y="3470037"/>
              <a:chExt cx="1288983" cy="463212"/>
            </a:xfrm>
          </p:grpSpPr>
          <p:sp>
            <p:nvSpPr>
              <p:cNvPr id="35" name="Freeform 6"/>
              <p:cNvSpPr/>
              <p:nvPr/>
            </p:nvSpPr>
            <p:spPr bwMode="auto">
              <a:xfrm rot="5400000">
                <a:off x="3566139" y="3057151"/>
                <a:ext cx="463212" cy="1288983"/>
              </a:xfrm>
              <a:custGeom>
                <a:avLst/>
                <a:gdLst>
                  <a:gd name="T0" fmla="*/ 1 w 208"/>
                  <a:gd name="T1" fmla="*/ 579 h 579"/>
                  <a:gd name="T2" fmla="*/ 0 w 208"/>
                  <a:gd name="T3" fmla="*/ 176 h 579"/>
                  <a:gd name="T4" fmla="*/ 207 w 208"/>
                  <a:gd name="T5" fmla="*/ 226 h 579"/>
                  <a:gd name="T6" fmla="*/ 208 w 208"/>
                  <a:gd name="T7" fmla="*/ 579 h 579"/>
                  <a:gd name="T8" fmla="*/ 1 w 208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579">
                    <a:moveTo>
                      <a:pt x="1" y="579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6"/>
                      <a:pt x="206" y="0"/>
                      <a:pt x="207" y="226"/>
                    </a:cubicBezTo>
                    <a:cubicBezTo>
                      <a:pt x="208" y="579"/>
                      <a:pt x="208" y="579"/>
                      <a:pt x="208" y="579"/>
                    </a:cubicBezTo>
                    <a:lnTo>
                      <a:pt x="1" y="579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标题层"/>
              <p:cNvSpPr txBox="1"/>
              <p:nvPr/>
            </p:nvSpPr>
            <p:spPr bwMode="auto">
              <a:xfrm>
                <a:off x="3273199" y="3501587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473" y="8417"/>
              <a:ext cx="1801" cy="879"/>
              <a:chOff x="3153254" y="4008517"/>
              <a:chExt cx="857610" cy="418757"/>
            </a:xfrm>
          </p:grpSpPr>
          <p:sp>
            <p:nvSpPr>
              <p:cNvPr id="33" name="Freeform 5"/>
              <p:cNvSpPr/>
              <p:nvPr/>
            </p:nvSpPr>
            <p:spPr bwMode="auto">
              <a:xfrm rot="5400000">
                <a:off x="3379724" y="3796134"/>
                <a:ext cx="404669" cy="857610"/>
              </a:xfrm>
              <a:custGeom>
                <a:avLst/>
                <a:gdLst>
                  <a:gd name="T0" fmla="*/ 1 w 182"/>
                  <a:gd name="T1" fmla="*/ 385 h 385"/>
                  <a:gd name="T2" fmla="*/ 1 w 182"/>
                  <a:gd name="T3" fmla="*/ 98 h 385"/>
                  <a:gd name="T4" fmla="*/ 149 w 182"/>
                  <a:gd name="T5" fmla="*/ 136 h 385"/>
                  <a:gd name="T6" fmla="*/ 182 w 182"/>
                  <a:gd name="T7" fmla="*/ 385 h 385"/>
                  <a:gd name="T8" fmla="*/ 1 w 182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85">
                    <a:moveTo>
                      <a:pt x="1" y="385"/>
                    </a:moveTo>
                    <a:cubicBezTo>
                      <a:pt x="1" y="98"/>
                      <a:pt x="1" y="98"/>
                      <a:pt x="1" y="98"/>
                    </a:cubicBezTo>
                    <a:cubicBezTo>
                      <a:pt x="0" y="8"/>
                      <a:pt x="130" y="0"/>
                      <a:pt x="149" y="136"/>
                    </a:cubicBezTo>
                    <a:cubicBezTo>
                      <a:pt x="165" y="206"/>
                      <a:pt x="177" y="292"/>
                      <a:pt x="182" y="385"/>
                    </a:cubicBezTo>
                    <a:lnTo>
                      <a:pt x="1" y="385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标题层"/>
              <p:cNvSpPr txBox="1"/>
              <p:nvPr/>
            </p:nvSpPr>
            <p:spPr bwMode="auto">
              <a:xfrm>
                <a:off x="3273199" y="4008517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041" y="4716"/>
              <a:ext cx="4332" cy="4560"/>
              <a:chOff x="971600" y="2245761"/>
              <a:chExt cx="2063175" cy="2171834"/>
            </a:xfrm>
          </p:grpSpPr>
          <p:sp>
            <p:nvSpPr>
              <p:cNvPr id="30" name="Freeform 10"/>
              <p:cNvSpPr/>
              <p:nvPr/>
            </p:nvSpPr>
            <p:spPr bwMode="auto">
              <a:xfrm rot="5400000">
                <a:off x="917271" y="2300090"/>
                <a:ext cx="2171834" cy="2063175"/>
              </a:xfrm>
              <a:custGeom>
                <a:avLst/>
                <a:gdLst/>
                <a:ahLst/>
                <a:cxnLst/>
                <a:rect l="l" t="t" r="r" b="b"/>
                <a:pathLst>
                  <a:path w="2171834" h="2063175">
                    <a:moveTo>
                      <a:pt x="0" y="1753735"/>
                    </a:moveTo>
                    <a:lnTo>
                      <a:pt x="0" y="1012699"/>
                    </a:lnTo>
                    <a:lnTo>
                      <a:pt x="0" y="1012698"/>
                    </a:lnTo>
                    <a:lnTo>
                      <a:pt x="0" y="1012698"/>
                    </a:lnTo>
                    <a:cubicBezTo>
                      <a:pt x="0" y="683293"/>
                      <a:pt x="4416" y="347211"/>
                      <a:pt x="2208" y="0"/>
                    </a:cubicBezTo>
                    <a:lnTo>
                      <a:pt x="2168267" y="0"/>
                    </a:lnTo>
                    <a:cubicBezTo>
                      <a:pt x="2181515" y="331631"/>
                      <a:pt x="2159435" y="696648"/>
                      <a:pt x="2075531" y="1012699"/>
                    </a:cubicBezTo>
                    <a:lnTo>
                      <a:pt x="2072643" y="1012699"/>
                    </a:lnTo>
                    <a:cubicBezTo>
                      <a:pt x="1907900" y="1557905"/>
                      <a:pt x="1435934" y="2056380"/>
                      <a:pt x="837072" y="2063056"/>
                    </a:cubicBezTo>
                    <a:cubicBezTo>
                      <a:pt x="503134" y="2067507"/>
                      <a:pt x="224852" y="1947339"/>
                      <a:pt x="0" y="1753735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44"/>
              <p:cNvSpPr>
                <a:spLocks noEditPoints="1"/>
              </p:cNvSpPr>
              <p:nvPr/>
            </p:nvSpPr>
            <p:spPr bwMode="auto">
              <a:xfrm>
                <a:off x="1831365" y="2607027"/>
                <a:ext cx="541351" cy="468779"/>
              </a:xfrm>
              <a:custGeom>
                <a:avLst/>
                <a:gdLst>
                  <a:gd name="T0" fmla="*/ 139 w 276"/>
                  <a:gd name="T1" fmla="*/ 161 h 239"/>
                  <a:gd name="T2" fmla="*/ 111 w 276"/>
                  <a:gd name="T3" fmla="*/ 161 h 239"/>
                  <a:gd name="T4" fmla="*/ 111 w 276"/>
                  <a:gd name="T5" fmla="*/ 190 h 239"/>
                  <a:gd name="T6" fmla="*/ 139 w 276"/>
                  <a:gd name="T7" fmla="*/ 190 h 239"/>
                  <a:gd name="T8" fmla="*/ 139 w 276"/>
                  <a:gd name="T9" fmla="*/ 161 h 239"/>
                  <a:gd name="T10" fmla="*/ 63 w 276"/>
                  <a:gd name="T11" fmla="*/ 112 h 239"/>
                  <a:gd name="T12" fmla="*/ 137 w 276"/>
                  <a:gd name="T13" fmla="*/ 38 h 239"/>
                  <a:gd name="T14" fmla="*/ 210 w 276"/>
                  <a:gd name="T15" fmla="*/ 112 h 239"/>
                  <a:gd name="T16" fmla="*/ 63 w 276"/>
                  <a:gd name="T17" fmla="*/ 112 h 239"/>
                  <a:gd name="T18" fmla="*/ 137 w 276"/>
                  <a:gd name="T19" fmla="*/ 0 h 239"/>
                  <a:gd name="T20" fmla="*/ 127 w 276"/>
                  <a:gd name="T21" fmla="*/ 10 h 239"/>
                  <a:gd name="T22" fmla="*/ 21 w 276"/>
                  <a:gd name="T23" fmla="*/ 116 h 239"/>
                  <a:gd name="T24" fmla="*/ 0 w 276"/>
                  <a:gd name="T25" fmla="*/ 140 h 239"/>
                  <a:gd name="T26" fmla="*/ 56 w 276"/>
                  <a:gd name="T27" fmla="*/ 140 h 239"/>
                  <a:gd name="T28" fmla="*/ 56 w 276"/>
                  <a:gd name="T29" fmla="*/ 239 h 239"/>
                  <a:gd name="T30" fmla="*/ 85 w 276"/>
                  <a:gd name="T31" fmla="*/ 239 h 239"/>
                  <a:gd name="T32" fmla="*/ 85 w 276"/>
                  <a:gd name="T33" fmla="*/ 140 h 239"/>
                  <a:gd name="T34" fmla="*/ 184 w 276"/>
                  <a:gd name="T35" fmla="*/ 140 h 239"/>
                  <a:gd name="T36" fmla="*/ 184 w 276"/>
                  <a:gd name="T37" fmla="*/ 239 h 239"/>
                  <a:gd name="T38" fmla="*/ 213 w 276"/>
                  <a:gd name="T39" fmla="*/ 239 h 239"/>
                  <a:gd name="T40" fmla="*/ 213 w 276"/>
                  <a:gd name="T41" fmla="*/ 140 h 239"/>
                  <a:gd name="T42" fmla="*/ 276 w 276"/>
                  <a:gd name="T43" fmla="*/ 140 h 239"/>
                  <a:gd name="T44" fmla="*/ 253 w 276"/>
                  <a:gd name="T45" fmla="*/ 116 h 239"/>
                  <a:gd name="T46" fmla="*/ 146 w 276"/>
                  <a:gd name="T47" fmla="*/ 10 h 239"/>
                  <a:gd name="T48" fmla="*/ 137 w 276"/>
                  <a:gd name="T4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" h="239">
                    <a:moveTo>
                      <a:pt x="139" y="161"/>
                    </a:moveTo>
                    <a:lnTo>
                      <a:pt x="111" y="161"/>
                    </a:lnTo>
                    <a:lnTo>
                      <a:pt x="111" y="190"/>
                    </a:lnTo>
                    <a:lnTo>
                      <a:pt x="139" y="190"/>
                    </a:lnTo>
                    <a:lnTo>
                      <a:pt x="139" y="161"/>
                    </a:lnTo>
                    <a:moveTo>
                      <a:pt x="63" y="112"/>
                    </a:moveTo>
                    <a:lnTo>
                      <a:pt x="137" y="38"/>
                    </a:lnTo>
                    <a:lnTo>
                      <a:pt x="210" y="112"/>
                    </a:lnTo>
                    <a:lnTo>
                      <a:pt x="63" y="112"/>
                    </a:lnTo>
                    <a:moveTo>
                      <a:pt x="137" y="0"/>
                    </a:moveTo>
                    <a:lnTo>
                      <a:pt x="127" y="10"/>
                    </a:lnTo>
                    <a:lnTo>
                      <a:pt x="21" y="116"/>
                    </a:lnTo>
                    <a:lnTo>
                      <a:pt x="0" y="140"/>
                    </a:lnTo>
                    <a:lnTo>
                      <a:pt x="56" y="140"/>
                    </a:lnTo>
                    <a:lnTo>
                      <a:pt x="56" y="239"/>
                    </a:lnTo>
                    <a:lnTo>
                      <a:pt x="85" y="239"/>
                    </a:lnTo>
                    <a:lnTo>
                      <a:pt x="85" y="140"/>
                    </a:lnTo>
                    <a:lnTo>
                      <a:pt x="184" y="140"/>
                    </a:lnTo>
                    <a:lnTo>
                      <a:pt x="184" y="239"/>
                    </a:lnTo>
                    <a:lnTo>
                      <a:pt x="213" y="239"/>
                    </a:lnTo>
                    <a:lnTo>
                      <a:pt x="213" y="140"/>
                    </a:lnTo>
                    <a:lnTo>
                      <a:pt x="276" y="140"/>
                    </a:lnTo>
                    <a:lnTo>
                      <a:pt x="253" y="116"/>
                    </a:lnTo>
                    <a:lnTo>
                      <a:pt x="146" y="10"/>
                    </a:lnTo>
                    <a:lnTo>
                      <a:pt x="137" y="0"/>
                    </a:ln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18054" y="3168485"/>
                <a:ext cx="1521423" cy="84489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3765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</a:p>
            </p:txBody>
          </p:sp>
        </p:grpSp>
      </p:grpSp>
      <p:pic>
        <p:nvPicPr>
          <p:cNvPr id="43" name="图片 42" descr="C:\Users\meng\Desktop\400740817.png4007408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0840" y="1279208"/>
            <a:ext cx="5345430" cy="5345430"/>
          </a:xfrm>
          <a:prstGeom prst="rect">
            <a:avLst/>
          </a:prstGeom>
        </p:spPr>
      </p:pic>
      <p:sp>
        <p:nvSpPr>
          <p:cNvPr id="44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115364" y="639295"/>
            <a:ext cx="8098464" cy="35556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1978172" y="126879"/>
            <a:ext cx="2201942" cy="222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7430097" y="3796434"/>
            <a:ext cx="4588283" cy="295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6981" y="3456877"/>
            <a:ext cx="4588283" cy="329614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92533" y="1726666"/>
            <a:ext cx="4203065" cy="1813560"/>
            <a:chOff x="3819020" y="2239101"/>
            <a:chExt cx="4203065" cy="1813560"/>
          </a:xfrm>
        </p:grpSpPr>
        <p:sp>
          <p:nvSpPr>
            <p:cNvPr id="9" name="文本框 16"/>
            <p:cNvSpPr txBox="1"/>
            <p:nvPr/>
          </p:nvSpPr>
          <p:spPr>
            <a:xfrm>
              <a:off x="4491486" y="2239101"/>
              <a:ext cx="28581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3819020" y="3007451"/>
              <a:ext cx="42030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11" name="文本框 48"/>
            <p:cNvSpPr txBox="1">
              <a:spLocks noChangeArrowheads="1"/>
            </p:cNvSpPr>
            <p:nvPr/>
          </p:nvSpPr>
          <p:spPr bwMode="auto">
            <a:xfrm>
              <a:off x="3819020" y="3652611"/>
              <a:ext cx="40751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id-ID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/>
          <p:cNvSpPr/>
          <p:nvPr/>
        </p:nvSpPr>
        <p:spPr bwMode="auto">
          <a:xfrm>
            <a:off x="8999320" y="2672636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9" y="0"/>
                </a:lnTo>
                <a:lnTo>
                  <a:pt x="12209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9" y="18455"/>
                </a:lnTo>
                <a:lnTo>
                  <a:pt x="12209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AutoShape 10"/>
          <p:cNvSpPr/>
          <p:nvPr/>
        </p:nvSpPr>
        <p:spPr bwMode="auto">
          <a:xfrm>
            <a:off x="8572338" y="2830591"/>
            <a:ext cx="848408" cy="873125"/>
          </a:xfrm>
          <a:custGeom>
            <a:avLst/>
            <a:gdLst>
              <a:gd name="T0" fmla="*/ 848476 w 19679"/>
              <a:gd name="T1" fmla="*/ 958357 h 19679"/>
              <a:gd name="T2" fmla="*/ 848476 w 19679"/>
              <a:gd name="T3" fmla="*/ 958357 h 19679"/>
              <a:gd name="T4" fmla="*/ 848476 w 19679"/>
              <a:gd name="T5" fmla="*/ 958357 h 19679"/>
              <a:gd name="T6" fmla="*/ 848476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2A946C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AutoShape 11"/>
          <p:cNvSpPr/>
          <p:nvPr/>
        </p:nvSpPr>
        <p:spPr bwMode="auto">
          <a:xfrm>
            <a:off x="6600124" y="2672636"/>
            <a:ext cx="1789674" cy="1202531"/>
          </a:xfrm>
          <a:custGeom>
            <a:avLst/>
            <a:gdLst>
              <a:gd name="T0" fmla="*/ 1789906 w 21600"/>
              <a:gd name="T1" fmla="*/ 1202532 h 21600"/>
              <a:gd name="T2" fmla="*/ 1789906 w 21600"/>
              <a:gd name="T3" fmla="*/ 1202532 h 21600"/>
              <a:gd name="T4" fmla="*/ 1789906 w 21600"/>
              <a:gd name="T5" fmla="*/ 1202532 h 21600"/>
              <a:gd name="T6" fmla="*/ 1789906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1" y="0"/>
                </a:lnTo>
                <a:lnTo>
                  <a:pt x="12201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1" y="18455"/>
                </a:lnTo>
                <a:lnTo>
                  <a:pt x="12201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 sz="130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AutoShape 12"/>
          <p:cNvSpPr/>
          <p:nvPr/>
        </p:nvSpPr>
        <p:spPr bwMode="auto">
          <a:xfrm>
            <a:off x="6167588" y="2830591"/>
            <a:ext cx="851584" cy="873125"/>
          </a:xfrm>
          <a:custGeom>
            <a:avLst/>
            <a:gdLst>
              <a:gd name="T0" fmla="*/ 851651 w 19679"/>
              <a:gd name="T1" fmla="*/ 958357 h 19679"/>
              <a:gd name="T2" fmla="*/ 851651 w 19679"/>
              <a:gd name="T3" fmla="*/ 958357 h 19679"/>
              <a:gd name="T4" fmla="*/ 851651 w 19679"/>
              <a:gd name="T5" fmla="*/ 958357 h 19679"/>
              <a:gd name="T6" fmla="*/ 851651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CA940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AutoShape 13"/>
          <p:cNvSpPr/>
          <p:nvPr/>
        </p:nvSpPr>
        <p:spPr bwMode="auto">
          <a:xfrm>
            <a:off x="6414412" y="3089354"/>
            <a:ext cx="361904" cy="357981"/>
          </a:xfrm>
          <a:custGeom>
            <a:avLst/>
            <a:gdLst>
              <a:gd name="T0" fmla="*/ 361950 w 21600"/>
              <a:gd name="T1" fmla="*/ 357981 h 21600"/>
              <a:gd name="T2" fmla="*/ 361950 w 21600"/>
              <a:gd name="T3" fmla="*/ 357981 h 21600"/>
              <a:gd name="T4" fmla="*/ 361950 w 21600"/>
              <a:gd name="T5" fmla="*/ 357981 h 21600"/>
              <a:gd name="T6" fmla="*/ 361950 w 21600"/>
              <a:gd name="T7" fmla="*/ 3579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600"/>
                  <a:pt x="10800" y="21600"/>
                </a:cubicBezTo>
                <a:cubicBezTo>
                  <a:pt x="16739" y="21600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39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59" y="5039"/>
                  <a:pt x="14939" y="4319"/>
                </a:cubicBezTo>
                <a:close/>
                <a:moveTo>
                  <a:pt x="8459" y="13859"/>
                </a:moveTo>
                <a:cubicBezTo>
                  <a:pt x="8279" y="14039"/>
                  <a:pt x="8099" y="14579"/>
                  <a:pt x="7919" y="15119"/>
                </a:cubicBezTo>
                <a:cubicBezTo>
                  <a:pt x="7739" y="15479"/>
                  <a:pt x="7559" y="15660"/>
                  <a:pt x="7379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39" y="17099"/>
                  <a:pt x="6839" y="17099"/>
                  <a:pt x="6839" y="17099"/>
                </a:cubicBezTo>
                <a:cubicBezTo>
                  <a:pt x="6839" y="17099"/>
                  <a:pt x="7019" y="17819"/>
                  <a:pt x="7200" y="17999"/>
                </a:cubicBezTo>
                <a:cubicBezTo>
                  <a:pt x="7200" y="18360"/>
                  <a:pt x="6659" y="19799"/>
                  <a:pt x="6659" y="19799"/>
                </a:cubicBezTo>
                <a:cubicBezTo>
                  <a:pt x="6120" y="19620"/>
                  <a:pt x="5940" y="19079"/>
                  <a:pt x="5760" y="18719"/>
                </a:cubicBezTo>
                <a:cubicBezTo>
                  <a:pt x="5760" y="18360"/>
                  <a:pt x="5399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39" y="14940"/>
                  <a:pt x="3060" y="14759"/>
                </a:cubicBezTo>
                <a:cubicBezTo>
                  <a:pt x="2880" y="14579"/>
                  <a:pt x="2699" y="13859"/>
                  <a:pt x="2699" y="13499"/>
                </a:cubicBezTo>
                <a:cubicBezTo>
                  <a:pt x="2699" y="13139"/>
                  <a:pt x="2880" y="12239"/>
                  <a:pt x="2880" y="12239"/>
                </a:cubicBezTo>
                <a:cubicBezTo>
                  <a:pt x="2880" y="12239"/>
                  <a:pt x="3239" y="11879"/>
                  <a:pt x="3060" y="11699"/>
                </a:cubicBezTo>
                <a:cubicBezTo>
                  <a:pt x="2699" y="11519"/>
                  <a:pt x="2699" y="10800"/>
                  <a:pt x="2699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80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699"/>
                  <a:pt x="6659" y="2699"/>
                </a:cubicBezTo>
                <a:cubicBezTo>
                  <a:pt x="6839" y="3599"/>
                  <a:pt x="6839" y="3599"/>
                  <a:pt x="6839" y="3599"/>
                </a:cubicBezTo>
                <a:cubicBezTo>
                  <a:pt x="6839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399"/>
                </a:cubicBezTo>
                <a:cubicBezTo>
                  <a:pt x="8999" y="5580"/>
                  <a:pt x="8099" y="6299"/>
                  <a:pt x="7919" y="6659"/>
                </a:cubicBezTo>
                <a:cubicBezTo>
                  <a:pt x="7739" y="7019"/>
                  <a:pt x="7379" y="6119"/>
                  <a:pt x="7379" y="6119"/>
                </a:cubicBezTo>
                <a:cubicBezTo>
                  <a:pt x="7379" y="6119"/>
                  <a:pt x="7739" y="5759"/>
                  <a:pt x="7200" y="5759"/>
                </a:cubicBezTo>
                <a:cubicBezTo>
                  <a:pt x="6659" y="5580"/>
                  <a:pt x="6299" y="6479"/>
                  <a:pt x="6659" y="6479"/>
                </a:cubicBezTo>
                <a:cubicBezTo>
                  <a:pt x="6839" y="6479"/>
                  <a:pt x="7200" y="6839"/>
                  <a:pt x="7019" y="7019"/>
                </a:cubicBezTo>
                <a:cubicBezTo>
                  <a:pt x="7019" y="7199"/>
                  <a:pt x="7019" y="7199"/>
                  <a:pt x="6839" y="7739"/>
                </a:cubicBezTo>
                <a:cubicBezTo>
                  <a:pt x="6479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40" y="8819"/>
                </a:cubicBezTo>
                <a:cubicBezTo>
                  <a:pt x="6120" y="9180"/>
                  <a:pt x="5940" y="9719"/>
                  <a:pt x="5940" y="9899"/>
                </a:cubicBezTo>
                <a:cubicBezTo>
                  <a:pt x="5940" y="10259"/>
                  <a:pt x="5219" y="9719"/>
                  <a:pt x="5219" y="9180"/>
                </a:cubicBezTo>
                <a:cubicBezTo>
                  <a:pt x="5039" y="8639"/>
                  <a:pt x="4499" y="9180"/>
                  <a:pt x="4319" y="9180"/>
                </a:cubicBezTo>
                <a:cubicBezTo>
                  <a:pt x="4139" y="9180"/>
                  <a:pt x="3779" y="8999"/>
                  <a:pt x="3779" y="8819"/>
                </a:cubicBezTo>
                <a:cubicBezTo>
                  <a:pt x="3600" y="8639"/>
                  <a:pt x="2699" y="9359"/>
                  <a:pt x="2519" y="9359"/>
                </a:cubicBezTo>
                <a:cubicBezTo>
                  <a:pt x="2339" y="9539"/>
                  <a:pt x="2339" y="9899"/>
                  <a:pt x="2699" y="9719"/>
                </a:cubicBezTo>
                <a:cubicBezTo>
                  <a:pt x="3060" y="9539"/>
                  <a:pt x="3419" y="9719"/>
                  <a:pt x="3419" y="10079"/>
                </a:cubicBezTo>
                <a:cubicBezTo>
                  <a:pt x="3239" y="10439"/>
                  <a:pt x="2880" y="10259"/>
                  <a:pt x="2880" y="10439"/>
                </a:cubicBezTo>
                <a:cubicBezTo>
                  <a:pt x="3060" y="10800"/>
                  <a:pt x="3419" y="10979"/>
                  <a:pt x="3419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40" y="10979"/>
                  <a:pt x="5940" y="11339"/>
                </a:cubicBezTo>
                <a:cubicBezTo>
                  <a:pt x="6120" y="11699"/>
                  <a:pt x="7019" y="11879"/>
                  <a:pt x="7379" y="11879"/>
                </a:cubicBezTo>
                <a:cubicBezTo>
                  <a:pt x="7739" y="12059"/>
                  <a:pt x="8279" y="12059"/>
                  <a:pt x="8819" y="12419"/>
                </a:cubicBezTo>
                <a:cubicBezTo>
                  <a:pt x="9179" y="12959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39"/>
                  <a:pt x="7919" y="2699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80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60"/>
                  <a:pt x="16559" y="18360"/>
                </a:cubicBezTo>
                <a:cubicBezTo>
                  <a:pt x="16019" y="17819"/>
                  <a:pt x="16199" y="17279"/>
                  <a:pt x="16199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40"/>
                  <a:pt x="14400" y="14940"/>
                  <a:pt x="12959" y="14940"/>
                </a:cubicBezTo>
                <a:cubicBezTo>
                  <a:pt x="11520" y="15119"/>
                  <a:pt x="11880" y="12059"/>
                  <a:pt x="11880" y="12059"/>
                </a:cubicBezTo>
                <a:cubicBezTo>
                  <a:pt x="11880" y="7739"/>
                  <a:pt x="15119" y="10979"/>
                  <a:pt x="15119" y="10979"/>
                </a:cubicBezTo>
                <a:cubicBezTo>
                  <a:pt x="17099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59" y="8459"/>
                  <a:pt x="14220" y="8819"/>
                </a:cubicBezTo>
                <a:cubicBezTo>
                  <a:pt x="13500" y="9359"/>
                  <a:pt x="12419" y="8819"/>
                  <a:pt x="12419" y="8819"/>
                </a:cubicBezTo>
                <a:cubicBezTo>
                  <a:pt x="12419" y="8819"/>
                  <a:pt x="12419" y="8279"/>
                  <a:pt x="13139" y="7919"/>
                </a:cubicBezTo>
                <a:cubicBezTo>
                  <a:pt x="13679" y="7559"/>
                  <a:pt x="13679" y="7559"/>
                  <a:pt x="13679" y="7559"/>
                </a:cubicBezTo>
                <a:cubicBezTo>
                  <a:pt x="13679" y="7559"/>
                  <a:pt x="13500" y="6839"/>
                  <a:pt x="13679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199" y="6479"/>
                </a:cubicBezTo>
                <a:cubicBezTo>
                  <a:pt x="16919" y="6479"/>
                  <a:pt x="16559" y="6299"/>
                  <a:pt x="17099" y="5939"/>
                </a:cubicBezTo>
                <a:cubicBezTo>
                  <a:pt x="17639" y="5759"/>
                  <a:pt x="17999" y="6479"/>
                  <a:pt x="17999" y="6479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399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8851701" y="3104436"/>
            <a:ext cx="338888" cy="282575"/>
          </a:xfrm>
          <a:custGeom>
            <a:avLst/>
            <a:gdLst>
              <a:gd name="T0" fmla="*/ 338932 w 21600"/>
              <a:gd name="T1" fmla="*/ 282575 h 21600"/>
              <a:gd name="T2" fmla="*/ 338932 w 21600"/>
              <a:gd name="T3" fmla="*/ 282575 h 21600"/>
              <a:gd name="T4" fmla="*/ 338932 w 21600"/>
              <a:gd name="T5" fmla="*/ 282575 h 21600"/>
              <a:gd name="T6" fmla="*/ 338932 w 21600"/>
              <a:gd name="T7" fmla="*/ 2825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AutoShape 19"/>
          <p:cNvSpPr/>
          <p:nvPr/>
        </p:nvSpPr>
        <p:spPr bwMode="auto">
          <a:xfrm>
            <a:off x="7139805" y="3129041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AutoShape 20"/>
          <p:cNvSpPr/>
          <p:nvPr/>
        </p:nvSpPr>
        <p:spPr bwMode="auto">
          <a:xfrm>
            <a:off x="9560427" y="3129041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AutoShape 21"/>
          <p:cNvSpPr/>
          <p:nvPr/>
        </p:nvSpPr>
        <p:spPr bwMode="auto">
          <a:xfrm>
            <a:off x="8605671" y="4223623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AutoShape 22"/>
          <p:cNvSpPr/>
          <p:nvPr/>
        </p:nvSpPr>
        <p:spPr bwMode="auto">
          <a:xfrm>
            <a:off x="6123144" y="4223623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prstClr val="white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3" name="图片 22" descr="C:\Users\meng\Desktop\400740879.png40074087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120" y="1804035"/>
            <a:ext cx="5269230" cy="3908425"/>
          </a:xfrm>
          <a:prstGeom prst="rect">
            <a:avLst/>
          </a:prstGeom>
        </p:spPr>
      </p:pic>
      <p:sp>
        <p:nvSpPr>
          <p:cNvPr id="24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 autoUpdateAnimBg="0"/>
      <p:bldP spid="20" grpId="0" bldLvl="0" animBg="1" autoUpdateAnimBg="0"/>
      <p:bldP spid="21" grpId="0" bldLvl="0" animBg="1"/>
      <p:bldP spid="2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99456" y="1632627"/>
            <a:ext cx="3120752" cy="3120752"/>
            <a:chOff x="1187624" y="1199205"/>
            <a:chExt cx="2340564" cy="23405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aphicFrame>
          <p:nvGraphicFramePr>
            <p:cNvPr id="12" name="Chart 15359"/>
            <p:cNvGraphicFramePr/>
            <p:nvPr/>
          </p:nvGraphicFramePr>
          <p:xfrm>
            <a:off x="1187624" y="1199205"/>
            <a:ext cx="2340564" cy="2340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Shape 15360"/>
            <p:cNvSpPr/>
            <p:nvPr/>
          </p:nvSpPr>
          <p:spPr>
            <a:xfrm>
              <a:off x="1403648" y="24287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31%</a:t>
              </a:r>
            </a:p>
          </p:txBody>
        </p:sp>
        <p:sp>
          <p:nvSpPr>
            <p:cNvPr id="14" name="Shape 15361"/>
            <p:cNvSpPr/>
            <p:nvPr/>
          </p:nvSpPr>
          <p:spPr>
            <a:xfrm>
              <a:off x="1758637" y="14762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17%</a:t>
              </a:r>
            </a:p>
          </p:txBody>
        </p:sp>
        <p:sp>
          <p:nvSpPr>
            <p:cNvPr id="15" name="Shape 15362"/>
            <p:cNvSpPr/>
            <p:nvPr/>
          </p:nvSpPr>
          <p:spPr>
            <a:xfrm>
              <a:off x="2666687" y="18953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38%</a:t>
              </a:r>
            </a:p>
          </p:txBody>
        </p:sp>
        <p:sp>
          <p:nvSpPr>
            <p:cNvPr id="16" name="Shape 15363"/>
            <p:cNvSpPr/>
            <p:nvPr/>
          </p:nvSpPr>
          <p:spPr>
            <a:xfrm>
              <a:off x="2379715" y="2923748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19%</a:t>
              </a:r>
            </a:p>
          </p:txBody>
        </p:sp>
      </p:grpSp>
      <p:sp>
        <p:nvSpPr>
          <p:cNvPr id="17" name="Shape 15384"/>
          <p:cNvSpPr/>
          <p:nvPr/>
        </p:nvSpPr>
        <p:spPr>
          <a:xfrm>
            <a:off x="1487489" y="5515955"/>
            <a:ext cx="9181343" cy="80772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lnSpc>
                <a:spcPct val="120000"/>
              </a:lnSpc>
              <a:defRPr sz="7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defTabSz="913765">
              <a:spcBef>
                <a:spcPct val="0"/>
              </a:spcBef>
              <a:defRPr/>
            </a:pPr>
            <a:r>
              <a:rPr lang="zh-CN" altLang="en-US" sz="146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点击此处添加文字描述，文字颜色、大小、字体可根据需求进行更改。点击此处添加文字描述，文字颜色、大小、字体可根据需求进行更改。点击此处添加文字描述，文字颜色、大小、字体可根据需求进行更改。</a:t>
            </a:r>
            <a:endParaRPr lang="zh-CN" altLang="en-US" sz="1460" dirty="0">
              <a:solidFill>
                <a:schemeClr val="bg1">
                  <a:lumMod val="50000"/>
                </a:schemeClr>
              </a:solidFill>
              <a:uFillTx/>
              <a:latin typeface="+mn-lt"/>
              <a:ea typeface="+mn-ea"/>
              <a:cs typeface="+mn-ea"/>
              <a:sym typeface="+mn-lt"/>
            </a:endParaRPr>
          </a:p>
          <a:p>
            <a:pPr defTabSz="913765">
              <a:spcBef>
                <a:spcPct val="0"/>
              </a:spcBef>
              <a:defRPr/>
            </a:pPr>
            <a:endParaRPr lang="en-US" altLang="zh-CN" sz="146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 descr="C:\Users\meng\Desktop\400287201.png4002872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97830" y="1632268"/>
            <a:ext cx="4849495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9"/>
          <p:cNvGrpSpPr/>
          <p:nvPr/>
        </p:nvGrpSpPr>
        <p:grpSpPr bwMode="auto">
          <a:xfrm>
            <a:off x="8361429" y="3971758"/>
            <a:ext cx="3034700" cy="766631"/>
            <a:chOff x="7154105" y="3139242"/>
            <a:chExt cx="2276194" cy="575229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31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9"/>
            <p:cNvSpPr/>
            <p:nvPr/>
          </p:nvSpPr>
          <p:spPr>
            <a:xfrm>
              <a:off x="7283677" y="3139242"/>
              <a:ext cx="1371702" cy="2077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18" name="Group 58"/>
          <p:cNvGrpSpPr/>
          <p:nvPr/>
        </p:nvGrpSpPr>
        <p:grpSpPr bwMode="auto">
          <a:xfrm>
            <a:off x="8361426" y="2210948"/>
            <a:ext cx="3034701" cy="822898"/>
            <a:chOff x="7174424" y="1243439"/>
            <a:chExt cx="2276195" cy="617447"/>
          </a:xfrm>
        </p:grpSpPr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31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7303997" y="1243439"/>
              <a:ext cx="1371702" cy="2077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21" name="Group 56"/>
          <p:cNvGrpSpPr/>
          <p:nvPr/>
        </p:nvGrpSpPr>
        <p:grpSpPr bwMode="auto">
          <a:xfrm>
            <a:off x="756505" y="2810895"/>
            <a:ext cx="3034244" cy="756427"/>
            <a:chOff x="-296510" y="1313843"/>
            <a:chExt cx="2276196" cy="567652"/>
          </a:xfrm>
        </p:grpSpPr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31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15"/>
            <p:cNvSpPr/>
            <p:nvPr/>
          </p:nvSpPr>
          <p:spPr>
            <a:xfrm>
              <a:off x="508513" y="1313843"/>
              <a:ext cx="1371909" cy="2077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24" name="Group 56"/>
          <p:cNvGrpSpPr/>
          <p:nvPr/>
        </p:nvGrpSpPr>
        <p:grpSpPr bwMode="auto">
          <a:xfrm>
            <a:off x="756505" y="4851663"/>
            <a:ext cx="3034244" cy="752481"/>
            <a:chOff x="-296510" y="1316809"/>
            <a:chExt cx="2276196" cy="564692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31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508513" y="1316809"/>
              <a:ext cx="1371909" cy="20776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pic>
        <p:nvPicPr>
          <p:cNvPr id="27" name="图片 26" descr="4007570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35" y="1671955"/>
            <a:ext cx="5076825" cy="4263390"/>
          </a:xfrm>
          <a:prstGeom prst="rect">
            <a:avLst/>
          </a:prstGeom>
        </p:spPr>
      </p:pic>
      <p:sp>
        <p:nvSpPr>
          <p:cNvPr id="28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5779894" y="1767724"/>
            <a:ext cx="4271098" cy="901864"/>
            <a:chOff x="11725004" y="3429000"/>
            <a:chExt cx="7972696" cy="1681940"/>
          </a:xfrm>
          <a:solidFill>
            <a:srgbClr val="2A946C"/>
          </a:solidFill>
        </p:grpSpPr>
        <p:sp>
          <p:nvSpPr>
            <p:cNvPr id="7" name="Rounded Rectangle 3"/>
            <p:cNvSpPr/>
            <p:nvPr/>
          </p:nvSpPr>
          <p:spPr bwMode="auto">
            <a:xfrm>
              <a:off x="13220700" y="4095750"/>
              <a:ext cx="6477000" cy="342900"/>
            </a:xfrm>
            <a:prstGeom prst="roundRect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13"/>
            <p:cNvSpPr/>
            <p:nvPr/>
          </p:nvSpPr>
          <p:spPr bwMode="auto">
            <a:xfrm>
              <a:off x="11725004" y="3429000"/>
              <a:ext cx="1681940" cy="168194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5779895" y="2901555"/>
            <a:ext cx="3597703" cy="901864"/>
            <a:chOff x="11725004" y="5543550"/>
            <a:chExt cx="6715696" cy="1681940"/>
          </a:xfrm>
          <a:solidFill>
            <a:srgbClr val="2399A5"/>
          </a:solidFill>
        </p:grpSpPr>
        <p:sp>
          <p:nvSpPr>
            <p:cNvPr id="10" name="Rounded Rectangle 20"/>
            <p:cNvSpPr/>
            <p:nvPr/>
          </p:nvSpPr>
          <p:spPr bwMode="auto">
            <a:xfrm>
              <a:off x="13220700" y="6213070"/>
              <a:ext cx="5220000" cy="342900"/>
            </a:xfrm>
            <a:prstGeom prst="roundRect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4"/>
            <p:cNvSpPr/>
            <p:nvPr/>
          </p:nvSpPr>
          <p:spPr bwMode="auto">
            <a:xfrm>
              <a:off x="11725004" y="5543550"/>
              <a:ext cx="1681940" cy="1681940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5779892" y="4045600"/>
            <a:ext cx="4889850" cy="901864"/>
            <a:chOff x="11725004" y="7677150"/>
            <a:chExt cx="9127696" cy="1681940"/>
          </a:xfrm>
          <a:solidFill>
            <a:srgbClr val="2A946C"/>
          </a:solidFill>
        </p:grpSpPr>
        <p:sp>
          <p:nvSpPr>
            <p:cNvPr id="13" name="Rounded Rectangle 21"/>
            <p:cNvSpPr/>
            <p:nvPr/>
          </p:nvSpPr>
          <p:spPr bwMode="auto">
            <a:xfrm>
              <a:off x="13220700" y="8346670"/>
              <a:ext cx="7632000" cy="342900"/>
            </a:xfrm>
            <a:prstGeom prst="roundRect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5"/>
            <p:cNvSpPr/>
            <p:nvPr/>
          </p:nvSpPr>
          <p:spPr bwMode="auto">
            <a:xfrm>
              <a:off x="11725004" y="7677150"/>
              <a:ext cx="1681940" cy="168194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>
            <a:off x="5779889" y="5190857"/>
            <a:ext cx="3964134" cy="901864"/>
            <a:chOff x="11725004" y="9791700"/>
            <a:chExt cx="7399696" cy="1681940"/>
          </a:xfrm>
          <a:solidFill>
            <a:srgbClr val="FFBE3F"/>
          </a:solidFill>
        </p:grpSpPr>
        <p:sp>
          <p:nvSpPr>
            <p:cNvPr id="16" name="Rounded Rectangle 22"/>
            <p:cNvSpPr/>
            <p:nvPr/>
          </p:nvSpPr>
          <p:spPr bwMode="auto">
            <a:xfrm>
              <a:off x="13220700" y="10461220"/>
              <a:ext cx="5904000" cy="342900"/>
            </a:xfrm>
            <a:prstGeom prst="roundRect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1725004" y="9791700"/>
              <a:ext cx="1681940" cy="1681940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Rectangle 6"/>
          <p:cNvSpPr/>
          <p:nvPr/>
        </p:nvSpPr>
        <p:spPr bwMode="auto">
          <a:xfrm>
            <a:off x="5689529" y="2049441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6"/>
          <p:cNvSpPr/>
          <p:nvPr/>
        </p:nvSpPr>
        <p:spPr bwMode="auto">
          <a:xfrm>
            <a:off x="5689529" y="3183273"/>
            <a:ext cx="1081770" cy="3792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699%</a:t>
            </a:r>
          </a:p>
        </p:txBody>
      </p:sp>
      <p:sp>
        <p:nvSpPr>
          <p:cNvPr id="20" name="Rectangle 6"/>
          <p:cNvSpPr/>
          <p:nvPr/>
        </p:nvSpPr>
        <p:spPr bwMode="auto">
          <a:xfrm>
            <a:off x="5689529" y="4327317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98%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6"/>
          <p:cNvSpPr/>
          <p:nvPr/>
        </p:nvSpPr>
        <p:spPr bwMode="auto">
          <a:xfrm>
            <a:off x="5689529" y="5461148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68%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图片 21" descr="C:\Users\meng\Desktop\400740879.png40074087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5920" y="1889989"/>
            <a:ext cx="5059680" cy="3752215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05648" y="0"/>
            <a:ext cx="1419145" cy="3075317"/>
            <a:chOff x="48635" y="0"/>
            <a:chExt cx="1419145" cy="307531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5" y="62230"/>
              <a:ext cx="1191635" cy="301308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rcRect b="-43904"/>
            <a:stretch>
              <a:fillRect/>
            </a:stretch>
          </p:blipFill>
          <p:spPr>
            <a:xfrm>
              <a:off x="48635" y="0"/>
              <a:ext cx="1419145" cy="120987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4793" y="1991297"/>
            <a:ext cx="5058410" cy="24422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6992673" y="2987504"/>
            <a:ext cx="3990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十九世纪，圣诞卡的流行、圣诞老人的出现，使圣诞节开始渐渐流行起来。圣诞庆祝习俗在北欧流行后，结合着北半球冬季的圣诞装饰也出现了。十九世纪初发展至中叶，整个欧洲、美洲开始过起了圣诞节。并衍生出了相应的圣诞文化。</a:t>
            </a:r>
          </a:p>
        </p:txBody>
      </p:sp>
      <p:sp>
        <p:nvSpPr>
          <p:cNvPr id="11" name="文本框 26"/>
          <p:cNvSpPr txBox="1"/>
          <p:nvPr/>
        </p:nvSpPr>
        <p:spPr>
          <a:xfrm>
            <a:off x="6992673" y="1988512"/>
            <a:ext cx="445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381209" y="491196"/>
            <a:ext cx="8098464" cy="355560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185356" y="2807752"/>
            <a:ext cx="12357260" cy="4095750"/>
            <a:chOff x="-185356" y="2807752"/>
            <a:chExt cx="12357260" cy="40957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26" t="32949" r="947"/>
            <a:stretch>
              <a:fillRect/>
            </a:stretch>
          </p:blipFill>
          <p:spPr>
            <a:xfrm>
              <a:off x="6229654" y="3029549"/>
              <a:ext cx="5942250" cy="38290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51" r="63826"/>
            <a:stretch>
              <a:fillRect/>
            </a:stretch>
          </p:blipFill>
          <p:spPr>
            <a:xfrm>
              <a:off x="-185356" y="2807752"/>
              <a:ext cx="5701350" cy="409575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2180493" y="56752"/>
            <a:ext cx="1898652" cy="192180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164570" y="1522091"/>
            <a:ext cx="5479385" cy="2031326"/>
            <a:chOff x="3356307" y="2284492"/>
            <a:chExt cx="5479385" cy="2031326"/>
          </a:xfrm>
        </p:grpSpPr>
        <p:sp>
          <p:nvSpPr>
            <p:cNvPr id="11" name="原创设计师QQ598969553      _5"/>
            <p:cNvSpPr>
              <a:spLocks noChangeArrowheads="1"/>
            </p:cNvSpPr>
            <p:nvPr/>
          </p:nvSpPr>
          <p:spPr bwMode="auto">
            <a:xfrm>
              <a:off x="3787676" y="3392488"/>
              <a:ext cx="46166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感谢各位观看</a:t>
              </a:r>
              <a:endParaRPr lang="en-US" altLang="zh-CN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原创设计师QQ598969553      _12"/>
            <p:cNvSpPr>
              <a:spLocks noChangeArrowheads="1"/>
            </p:cNvSpPr>
            <p:nvPr/>
          </p:nvSpPr>
          <p:spPr bwMode="auto">
            <a:xfrm>
              <a:off x="3356307" y="2284492"/>
              <a:ext cx="54793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THANK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115364" y="639295"/>
            <a:ext cx="8098464" cy="35556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1978172" y="126879"/>
            <a:ext cx="2201942" cy="222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7430097" y="3796434"/>
            <a:ext cx="4588283" cy="295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6981" y="3456877"/>
            <a:ext cx="4588283" cy="329614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92533" y="1726666"/>
            <a:ext cx="4203065" cy="1813560"/>
            <a:chOff x="3819020" y="2239101"/>
            <a:chExt cx="4203065" cy="1813560"/>
          </a:xfrm>
        </p:grpSpPr>
        <p:sp>
          <p:nvSpPr>
            <p:cNvPr id="9" name="文本框 16"/>
            <p:cNvSpPr txBox="1"/>
            <p:nvPr/>
          </p:nvSpPr>
          <p:spPr>
            <a:xfrm>
              <a:off x="4491486" y="2239101"/>
              <a:ext cx="28581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3819020" y="3007451"/>
              <a:ext cx="42030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11" name="文本框 48"/>
            <p:cNvSpPr txBox="1">
              <a:spLocks noChangeArrowheads="1"/>
            </p:cNvSpPr>
            <p:nvPr/>
          </p:nvSpPr>
          <p:spPr bwMode="auto">
            <a:xfrm>
              <a:off x="3819020" y="3652611"/>
              <a:ext cx="40751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id-ID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18969" y="1073121"/>
            <a:ext cx="9153096" cy="4028470"/>
            <a:chOff x="1577655" y="1477551"/>
            <a:chExt cx="9153096" cy="402847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2" t="-1818" r="48806" b="100000"/>
            <a:stretch>
              <a:fillRect/>
            </a:stretch>
          </p:blipFill>
          <p:spPr>
            <a:xfrm>
              <a:off x="4961345" y="1838394"/>
              <a:ext cx="69305" cy="32298"/>
            </a:xfrm>
            <a:custGeom>
              <a:avLst/>
              <a:gdLst>
                <a:gd name="connsiteX0" fmla="*/ 34652 w 69305"/>
                <a:gd name="connsiteY0" fmla="*/ 0 h 32298"/>
                <a:gd name="connsiteX1" fmla="*/ 69305 w 69305"/>
                <a:gd name="connsiteY1" fmla="*/ 32298 h 32298"/>
                <a:gd name="connsiteX2" fmla="*/ 0 w 69305"/>
                <a:gd name="connsiteY2" fmla="*/ 32298 h 32298"/>
                <a:gd name="connsiteX3" fmla="*/ 34652 w 69305"/>
                <a:gd name="connsiteY3" fmla="*/ 0 h 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05" h="32298">
                  <a:moveTo>
                    <a:pt x="34652" y="0"/>
                  </a:moveTo>
                  <a:lnTo>
                    <a:pt x="69305" y="32298"/>
                  </a:lnTo>
                  <a:lnTo>
                    <a:pt x="0" y="32298"/>
                  </a:lnTo>
                  <a:lnTo>
                    <a:pt x="34652" y="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18" t="44078" r="100000" b="31281"/>
            <a:stretch>
              <a:fillRect/>
            </a:stretch>
          </p:blipFill>
          <p:spPr>
            <a:xfrm>
              <a:off x="3886614" y="2653575"/>
              <a:ext cx="234773" cy="437640"/>
            </a:xfrm>
            <a:custGeom>
              <a:avLst/>
              <a:gdLst>
                <a:gd name="connsiteX0" fmla="*/ 234773 w 234773"/>
                <a:gd name="connsiteY0" fmla="*/ 0 h 437640"/>
                <a:gd name="connsiteX1" fmla="*/ 234773 w 234773"/>
                <a:gd name="connsiteY1" fmla="*/ 437640 h 437640"/>
                <a:gd name="connsiteX2" fmla="*/ 0 w 234773"/>
                <a:gd name="connsiteY2" fmla="*/ 218820 h 437640"/>
                <a:gd name="connsiteX3" fmla="*/ 234773 w 234773"/>
                <a:gd name="connsiteY3" fmla="*/ 0 h 4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73" h="437640">
                  <a:moveTo>
                    <a:pt x="234773" y="0"/>
                  </a:moveTo>
                  <a:lnTo>
                    <a:pt x="234773" y="437640"/>
                  </a:lnTo>
                  <a:lnTo>
                    <a:pt x="0" y="218820"/>
                  </a:lnTo>
                  <a:lnTo>
                    <a:pt x="234773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0" t="45490" r="-11704" b="32692"/>
            <a:stretch>
              <a:fillRect/>
            </a:stretch>
          </p:blipFill>
          <p:spPr>
            <a:xfrm>
              <a:off x="5897498" y="2678640"/>
              <a:ext cx="207880" cy="387510"/>
            </a:xfrm>
            <a:custGeom>
              <a:avLst/>
              <a:gdLst>
                <a:gd name="connsiteX0" fmla="*/ 0 w 207880"/>
                <a:gd name="connsiteY0" fmla="*/ 0 h 387510"/>
                <a:gd name="connsiteX1" fmla="*/ 207880 w 207880"/>
                <a:gd name="connsiteY1" fmla="*/ 193755 h 387510"/>
                <a:gd name="connsiteX2" fmla="*/ 0 w 207880"/>
                <a:gd name="connsiteY2" fmla="*/ 387510 h 387510"/>
                <a:gd name="connsiteX3" fmla="*/ 0 w 207880"/>
                <a:gd name="connsiteY3" fmla="*/ 0 h 38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879" h="387510">
                  <a:moveTo>
                    <a:pt x="0" y="0"/>
                  </a:moveTo>
                  <a:lnTo>
                    <a:pt x="207880" y="193755"/>
                  </a:lnTo>
                  <a:lnTo>
                    <a:pt x="0" y="38751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4" t="67308"/>
            <a:stretch>
              <a:fillRect/>
            </a:stretch>
          </p:blipFill>
          <p:spPr>
            <a:xfrm>
              <a:off x="5274512" y="3066150"/>
              <a:ext cx="622986" cy="580654"/>
            </a:xfrm>
            <a:custGeom>
              <a:avLst/>
              <a:gdLst>
                <a:gd name="connsiteX0" fmla="*/ 622986 w 622986"/>
                <a:gd name="connsiteY0" fmla="*/ 0 h 580654"/>
                <a:gd name="connsiteX1" fmla="*/ 622986 w 622986"/>
                <a:gd name="connsiteY1" fmla="*/ 580654 h 580654"/>
                <a:gd name="connsiteX2" fmla="*/ 0 w 622986"/>
                <a:gd name="connsiteY2" fmla="*/ 580654 h 580654"/>
                <a:gd name="connsiteX3" fmla="*/ 622986 w 622986"/>
                <a:gd name="connsiteY3" fmla="*/ 0 h 5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986" h="580654">
                  <a:moveTo>
                    <a:pt x="622986" y="0"/>
                  </a:moveTo>
                  <a:lnTo>
                    <a:pt x="622986" y="580654"/>
                  </a:lnTo>
                  <a:lnTo>
                    <a:pt x="0" y="580654"/>
                  </a:lnTo>
                  <a:lnTo>
                    <a:pt x="622986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2" t="100000" r="35076" b="-14616"/>
            <a:stretch>
              <a:fillRect/>
            </a:stretch>
          </p:blipFill>
          <p:spPr>
            <a:xfrm>
              <a:off x="4717480" y="3646805"/>
              <a:ext cx="557032" cy="259591"/>
            </a:xfrm>
            <a:custGeom>
              <a:avLst/>
              <a:gdLst>
                <a:gd name="connsiteX0" fmla="*/ 0 w 557032"/>
                <a:gd name="connsiteY0" fmla="*/ 0 h 259591"/>
                <a:gd name="connsiteX1" fmla="*/ 557032 w 557032"/>
                <a:gd name="connsiteY1" fmla="*/ 0 h 259591"/>
                <a:gd name="connsiteX2" fmla="*/ 278516 w 557032"/>
                <a:gd name="connsiteY2" fmla="*/ 259591 h 259591"/>
                <a:gd name="connsiteX3" fmla="*/ 0 w 557032"/>
                <a:gd name="connsiteY3" fmla="*/ 0 h 2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32" h="259591">
                  <a:moveTo>
                    <a:pt x="0" y="0"/>
                  </a:moveTo>
                  <a:lnTo>
                    <a:pt x="557032" y="0"/>
                  </a:lnTo>
                  <a:lnTo>
                    <a:pt x="278516" y="25959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11" name="组合 10"/>
            <p:cNvGrpSpPr/>
            <p:nvPr/>
          </p:nvGrpSpPr>
          <p:grpSpPr>
            <a:xfrm>
              <a:off x="1577655" y="4365226"/>
              <a:ext cx="9153096" cy="1140795"/>
              <a:chOff x="1204912" y="4869122"/>
              <a:chExt cx="9782175" cy="121920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204912" y="4869122"/>
                <a:ext cx="9782175" cy="1219200"/>
                <a:chOff x="1204912" y="4380873"/>
                <a:chExt cx="9782175" cy="1219200"/>
              </a:xfrm>
            </p:grpSpPr>
            <p:sp>
              <p:nvSpPr>
                <p:cNvPr id="21" name="矩形 20"/>
                <p:cNvSpPr>
                  <a:spLocks noChangeArrowheads="1"/>
                </p:cNvSpPr>
                <p:nvPr/>
              </p:nvSpPr>
              <p:spPr bwMode="auto">
                <a:xfrm>
                  <a:off x="1204912" y="4380873"/>
                  <a:ext cx="4838907" cy="1219200"/>
                </a:xfrm>
                <a:prstGeom prst="rect">
                  <a:avLst/>
                </a:prstGeom>
                <a:solidFill>
                  <a:srgbClr val="B002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>
                  <a:spLocks noChangeArrowheads="1"/>
                </p:cNvSpPr>
                <p:nvPr/>
              </p:nvSpPr>
              <p:spPr bwMode="auto">
                <a:xfrm>
                  <a:off x="6127749" y="4380873"/>
                  <a:ext cx="4859338" cy="1219200"/>
                </a:xfrm>
                <a:prstGeom prst="rect">
                  <a:avLst/>
                </a:prstGeom>
                <a:solidFill>
                  <a:srgbClr val="B002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239709" y="5015724"/>
                <a:ext cx="4707860" cy="925995"/>
                <a:chOff x="1118686" y="4819296"/>
                <a:chExt cx="4707860" cy="925995"/>
              </a:xfrm>
            </p:grpSpPr>
            <p:sp>
              <p:nvSpPr>
                <p:cNvPr id="19" name="文本框 54"/>
                <p:cNvSpPr txBox="1"/>
                <p:nvPr/>
              </p:nvSpPr>
              <p:spPr>
                <a:xfrm>
                  <a:off x="1118686" y="4819296"/>
                  <a:ext cx="3695989" cy="493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cs typeface="+mn-ea"/>
                      <a:sym typeface="+mn-lt"/>
                    </a:rPr>
                    <a:t> YOUR TEXT </a:t>
                  </a:r>
                </a:p>
              </p:txBody>
            </p:sp>
            <p:sp>
              <p:nvSpPr>
                <p:cNvPr id="20" name="Text Placeholder 32"/>
                <p:cNvSpPr txBox="1"/>
                <p:nvPr/>
              </p:nvSpPr>
              <p:spPr>
                <a:xfrm>
                  <a:off x="1274903" y="5223860"/>
                  <a:ext cx="4551643" cy="521431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40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Lemon drops oat cake oat cake sugar plum. Jelly beans macaroon I love topping danish cake</a:t>
                  </a: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6247147" y="5015724"/>
                <a:ext cx="4707860" cy="925995"/>
                <a:chOff x="989347" y="4819296"/>
                <a:chExt cx="4707860" cy="925995"/>
              </a:xfrm>
            </p:grpSpPr>
            <p:sp>
              <p:nvSpPr>
                <p:cNvPr id="17" name="文本框 36"/>
                <p:cNvSpPr txBox="1"/>
                <p:nvPr/>
              </p:nvSpPr>
              <p:spPr>
                <a:xfrm>
                  <a:off x="989347" y="4819296"/>
                  <a:ext cx="3695989" cy="493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cs typeface="+mn-ea"/>
                      <a:sym typeface="+mn-lt"/>
                    </a:rPr>
                    <a:t> YOUR TEXT </a:t>
                  </a:r>
                </a:p>
              </p:txBody>
            </p:sp>
            <p:sp>
              <p:nvSpPr>
                <p:cNvPr id="18" name="Text Placeholder 32"/>
                <p:cNvSpPr txBox="1"/>
                <p:nvPr/>
              </p:nvSpPr>
              <p:spPr>
                <a:xfrm>
                  <a:off x="1145564" y="5223860"/>
                  <a:ext cx="4551643" cy="521431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40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Lemon drops oat cake oat cake sugar plum. Jelly beans macaroon I love topping danish cake</a:t>
                  </a:r>
                </a:p>
              </p:txBody>
            </p:sp>
          </p:grp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55" y="1477551"/>
              <a:ext cx="4518345" cy="280766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499" y="1478976"/>
              <a:ext cx="4547252" cy="281894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2" y="4206369"/>
            <a:ext cx="1929138" cy="2497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8154258" y="4293308"/>
            <a:ext cx="3875540" cy="2497309"/>
          </a:xfrm>
          <a:prstGeom prst="rect">
            <a:avLst/>
          </a:prstGeom>
        </p:spPr>
      </p:pic>
      <p:grpSp>
        <p:nvGrpSpPr>
          <p:cNvPr id="58" name="Group 15"/>
          <p:cNvGrpSpPr/>
          <p:nvPr/>
        </p:nvGrpSpPr>
        <p:grpSpPr>
          <a:xfrm rot="2700000" flipV="1">
            <a:off x="4738319" y="1004974"/>
            <a:ext cx="321494" cy="1652597"/>
            <a:chOff x="2476500" y="2038350"/>
            <a:chExt cx="571500" cy="1828800"/>
          </a:xfrm>
          <a:solidFill>
            <a:srgbClr val="2A946C"/>
          </a:solidFill>
        </p:grpSpPr>
        <p:sp>
          <p:nvSpPr>
            <p:cNvPr id="59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18"/>
          <p:cNvGrpSpPr/>
          <p:nvPr/>
        </p:nvGrpSpPr>
        <p:grpSpPr>
          <a:xfrm rot="18900000" flipV="1">
            <a:off x="4722949" y="3365946"/>
            <a:ext cx="321451" cy="1652812"/>
            <a:chOff x="2476500" y="2038350"/>
            <a:chExt cx="571500" cy="1828800"/>
          </a:xfrm>
          <a:solidFill>
            <a:srgbClr val="DCA940"/>
          </a:solidFill>
        </p:grpSpPr>
        <p:sp>
          <p:nvSpPr>
            <p:cNvPr id="62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21"/>
          <p:cNvGrpSpPr/>
          <p:nvPr/>
        </p:nvGrpSpPr>
        <p:grpSpPr>
          <a:xfrm rot="18900000" flipH="1">
            <a:off x="7092315" y="996270"/>
            <a:ext cx="321451" cy="1652812"/>
            <a:chOff x="2476500" y="2038350"/>
            <a:chExt cx="571500" cy="1828800"/>
          </a:xfrm>
          <a:solidFill>
            <a:srgbClr val="DCA940"/>
          </a:solidFill>
        </p:grpSpPr>
        <p:sp>
          <p:nvSpPr>
            <p:cNvPr id="65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Group 24"/>
          <p:cNvGrpSpPr/>
          <p:nvPr/>
        </p:nvGrpSpPr>
        <p:grpSpPr>
          <a:xfrm rot="2700000" flipH="1">
            <a:off x="7125278" y="3387797"/>
            <a:ext cx="321494" cy="1652597"/>
            <a:chOff x="2476500" y="2038350"/>
            <a:chExt cx="571500" cy="1828800"/>
          </a:xfrm>
          <a:solidFill>
            <a:srgbClr val="2A946C"/>
          </a:solidFill>
        </p:grpSpPr>
        <p:sp>
          <p:nvSpPr>
            <p:cNvPr id="68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Group 59"/>
          <p:cNvGrpSpPr/>
          <p:nvPr/>
        </p:nvGrpSpPr>
        <p:grpSpPr bwMode="auto">
          <a:xfrm>
            <a:off x="8286624" y="1133589"/>
            <a:ext cx="2953954" cy="1666875"/>
            <a:chOff x="1603804" y="2220559"/>
            <a:chExt cx="2955174" cy="1666915"/>
          </a:xfrm>
        </p:grpSpPr>
        <p:sp>
          <p:nvSpPr>
            <p:cNvPr id="7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80026" y="2560292"/>
              <a:ext cx="2878952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62"/>
          <p:cNvGrpSpPr/>
          <p:nvPr/>
        </p:nvGrpSpPr>
        <p:grpSpPr bwMode="auto">
          <a:xfrm>
            <a:off x="8286624" y="3732325"/>
            <a:ext cx="2953954" cy="1666875"/>
            <a:chOff x="1603804" y="2220559"/>
            <a:chExt cx="2955174" cy="1666915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80026" y="2560292"/>
              <a:ext cx="2878952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65"/>
          <p:cNvGrpSpPr/>
          <p:nvPr/>
        </p:nvGrpSpPr>
        <p:grpSpPr bwMode="auto">
          <a:xfrm>
            <a:off x="931107" y="3732325"/>
            <a:ext cx="2958715" cy="1666875"/>
            <a:chOff x="1679271" y="2220559"/>
            <a:chExt cx="2959965" cy="1666915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79271" y="2560292"/>
              <a:ext cx="2878979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</a:p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Group 68"/>
          <p:cNvGrpSpPr/>
          <p:nvPr/>
        </p:nvGrpSpPr>
        <p:grpSpPr bwMode="auto">
          <a:xfrm>
            <a:off x="931107" y="1133590"/>
            <a:ext cx="2958715" cy="1887856"/>
            <a:chOff x="1679271" y="2220559"/>
            <a:chExt cx="2959965" cy="1887898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79271" y="2560293"/>
              <a:ext cx="2878979" cy="15481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</a:p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1"/>
          <p:cNvGrpSpPr/>
          <p:nvPr/>
        </p:nvGrpSpPr>
        <p:grpSpPr bwMode="auto">
          <a:xfrm>
            <a:off x="6494575" y="2274366"/>
            <a:ext cx="1484119" cy="1485900"/>
            <a:chOff x="6455778" y="3074438"/>
            <a:chExt cx="1485674" cy="1485674"/>
          </a:xfrm>
        </p:grpSpPr>
        <p:sp>
          <p:nvSpPr>
            <p:cNvPr id="83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2A946C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84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ysClr val="window" lastClr="FFFFFF"/>
            </a:solidFill>
          </p:grpSpPr>
          <p:sp>
            <p:nvSpPr>
              <p:cNvPr id="85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Group 2"/>
          <p:cNvGrpSpPr/>
          <p:nvPr/>
        </p:nvGrpSpPr>
        <p:grpSpPr bwMode="auto">
          <a:xfrm>
            <a:off x="5353307" y="3383076"/>
            <a:ext cx="1485707" cy="1485900"/>
            <a:chOff x="5352721" y="4177495"/>
            <a:chExt cx="1485674" cy="1485674"/>
          </a:xfrm>
        </p:grpSpPr>
        <p:sp>
          <p:nvSpPr>
            <p:cNvPr id="100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DCA940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1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2" name="Group 3"/>
          <p:cNvGrpSpPr/>
          <p:nvPr/>
        </p:nvGrpSpPr>
        <p:grpSpPr bwMode="auto">
          <a:xfrm>
            <a:off x="4250139" y="2281351"/>
            <a:ext cx="1485707" cy="1485900"/>
            <a:chOff x="4249665" y="3074438"/>
            <a:chExt cx="1485674" cy="1485674"/>
          </a:xfrm>
        </p:grpSpPr>
        <p:sp>
          <p:nvSpPr>
            <p:cNvPr id="103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2A946C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4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Group 16"/>
          <p:cNvGrpSpPr/>
          <p:nvPr/>
        </p:nvGrpSpPr>
        <p:grpSpPr bwMode="auto">
          <a:xfrm>
            <a:off x="5353307" y="1178038"/>
            <a:ext cx="1485707" cy="1485900"/>
            <a:chOff x="5352721" y="1971381"/>
            <a:chExt cx="1485674" cy="1485674"/>
          </a:xfrm>
        </p:grpSpPr>
        <p:sp>
          <p:nvSpPr>
            <p:cNvPr id="106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DCA940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7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8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17861" y="988640"/>
            <a:ext cx="9756279" cy="4880720"/>
            <a:chOff x="1254237" y="1701055"/>
            <a:chExt cx="9756279" cy="4880720"/>
          </a:xfrm>
        </p:grpSpPr>
        <p:grpSp>
          <p:nvGrpSpPr>
            <p:cNvPr id="24" name="Group 49"/>
            <p:cNvGrpSpPr/>
            <p:nvPr/>
          </p:nvGrpSpPr>
          <p:grpSpPr>
            <a:xfrm>
              <a:off x="3539602" y="1701055"/>
              <a:ext cx="5193449" cy="4880720"/>
              <a:chOff x="4957763" y="2427287"/>
              <a:chExt cx="8383588" cy="7878763"/>
            </a:xfrm>
          </p:grpSpPr>
          <p:sp>
            <p:nvSpPr>
              <p:cNvPr id="38" name="Freeform 5"/>
              <p:cNvSpPr/>
              <p:nvPr/>
            </p:nvSpPr>
            <p:spPr bwMode="auto">
              <a:xfrm>
                <a:off x="10333038" y="5583238"/>
                <a:ext cx="3008313" cy="3259138"/>
              </a:xfrm>
              <a:custGeom>
                <a:avLst/>
                <a:gdLst>
                  <a:gd name="T0" fmla="*/ 195 w 263"/>
                  <a:gd name="T1" fmla="*/ 41 h 285"/>
                  <a:gd name="T2" fmla="*/ 131 w 263"/>
                  <a:gd name="T3" fmla="*/ 0 h 285"/>
                  <a:gd name="T4" fmla="*/ 131 w 263"/>
                  <a:gd name="T5" fmla="*/ 110 h 285"/>
                  <a:gd name="T6" fmla="*/ 131 w 263"/>
                  <a:gd name="T7" fmla="*/ 112 h 285"/>
                  <a:gd name="T8" fmla="*/ 1 w 263"/>
                  <a:gd name="T9" fmla="*/ 112 h 285"/>
                  <a:gd name="T10" fmla="*/ 49 w 263"/>
                  <a:gd name="T11" fmla="*/ 241 h 285"/>
                  <a:gd name="T12" fmla="*/ 219 w 263"/>
                  <a:gd name="T13" fmla="*/ 222 h 285"/>
                  <a:gd name="T14" fmla="*/ 195 w 263"/>
                  <a:gd name="T15" fmla="*/ 4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285">
                    <a:moveTo>
                      <a:pt x="195" y="41"/>
                    </a:moveTo>
                    <a:cubicBezTo>
                      <a:pt x="175" y="25"/>
                      <a:pt x="153" y="10"/>
                      <a:pt x="131" y="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1"/>
                      <a:pt x="131" y="112"/>
                      <a:pt x="13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63"/>
                      <a:pt x="15" y="216"/>
                      <a:pt x="49" y="241"/>
                    </a:cubicBezTo>
                    <a:cubicBezTo>
                      <a:pt x="105" y="285"/>
                      <a:pt x="176" y="278"/>
                      <a:pt x="219" y="222"/>
                    </a:cubicBezTo>
                    <a:cubicBezTo>
                      <a:pt x="263" y="165"/>
                      <a:pt x="252" y="84"/>
                      <a:pt x="195" y="41"/>
                    </a:cubicBez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4957763" y="5640388"/>
                <a:ext cx="3008313" cy="3201988"/>
              </a:xfrm>
              <a:custGeom>
                <a:avLst/>
                <a:gdLst>
                  <a:gd name="T0" fmla="*/ 123 w 263"/>
                  <a:gd name="T1" fmla="*/ 107 h 280"/>
                  <a:gd name="T2" fmla="*/ 122 w 263"/>
                  <a:gd name="T3" fmla="*/ 105 h 280"/>
                  <a:gd name="T4" fmla="*/ 122 w 263"/>
                  <a:gd name="T5" fmla="*/ 0 h 280"/>
                  <a:gd name="T6" fmla="*/ 67 w 263"/>
                  <a:gd name="T7" fmla="*/ 36 h 280"/>
                  <a:gd name="T8" fmla="*/ 43 w 263"/>
                  <a:gd name="T9" fmla="*/ 217 h 280"/>
                  <a:gd name="T10" fmla="*/ 214 w 263"/>
                  <a:gd name="T11" fmla="*/ 236 h 280"/>
                  <a:gd name="T12" fmla="*/ 262 w 263"/>
                  <a:gd name="T13" fmla="*/ 107 h 280"/>
                  <a:gd name="T14" fmla="*/ 123 w 263"/>
                  <a:gd name="T15" fmla="*/ 10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280">
                    <a:moveTo>
                      <a:pt x="123" y="107"/>
                    </a:moveTo>
                    <a:cubicBezTo>
                      <a:pt x="122" y="107"/>
                      <a:pt x="122" y="106"/>
                      <a:pt x="122" y="10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03" y="9"/>
                      <a:pt x="85" y="22"/>
                      <a:pt x="67" y="36"/>
                    </a:cubicBezTo>
                    <a:cubicBezTo>
                      <a:pt x="11" y="79"/>
                      <a:pt x="0" y="160"/>
                      <a:pt x="43" y="217"/>
                    </a:cubicBezTo>
                    <a:cubicBezTo>
                      <a:pt x="87" y="273"/>
                      <a:pt x="157" y="280"/>
                      <a:pt x="214" y="236"/>
                    </a:cubicBezTo>
                    <a:cubicBezTo>
                      <a:pt x="247" y="211"/>
                      <a:pt x="263" y="158"/>
                      <a:pt x="262" y="107"/>
                    </a:cubicBezTo>
                    <a:lnTo>
                      <a:pt x="123" y="107"/>
                    </a:ln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5803900" y="2427287"/>
                <a:ext cx="6656388" cy="4722813"/>
              </a:xfrm>
              <a:custGeom>
                <a:avLst/>
                <a:gdLst>
                  <a:gd name="T0" fmla="*/ 547 w 582"/>
                  <a:gd name="T1" fmla="*/ 0 h 413"/>
                  <a:gd name="T2" fmla="*/ 35 w 582"/>
                  <a:gd name="T3" fmla="*/ 0 h 413"/>
                  <a:gd name="T4" fmla="*/ 0 w 582"/>
                  <a:gd name="T5" fmla="*/ 35 h 413"/>
                  <a:gd name="T6" fmla="*/ 0 w 582"/>
                  <a:gd name="T7" fmla="*/ 378 h 413"/>
                  <a:gd name="T8" fmla="*/ 35 w 582"/>
                  <a:gd name="T9" fmla="*/ 413 h 413"/>
                  <a:gd name="T10" fmla="*/ 547 w 582"/>
                  <a:gd name="T11" fmla="*/ 413 h 413"/>
                  <a:gd name="T12" fmla="*/ 582 w 582"/>
                  <a:gd name="T13" fmla="*/ 378 h 413"/>
                  <a:gd name="T14" fmla="*/ 582 w 582"/>
                  <a:gd name="T15" fmla="*/ 35 h 413"/>
                  <a:gd name="T16" fmla="*/ 547 w 582"/>
                  <a:gd name="T17" fmla="*/ 0 h 413"/>
                  <a:gd name="T18" fmla="*/ 527 w 582"/>
                  <a:gd name="T19" fmla="*/ 386 h 413"/>
                  <a:gd name="T20" fmla="*/ 527 w 582"/>
                  <a:gd name="T21" fmla="*/ 388 h 413"/>
                  <a:gd name="T22" fmla="*/ 49 w 582"/>
                  <a:gd name="T23" fmla="*/ 388 h 413"/>
                  <a:gd name="T24" fmla="*/ 48 w 582"/>
                  <a:gd name="T25" fmla="*/ 386 h 413"/>
                  <a:gd name="T26" fmla="*/ 48 w 582"/>
                  <a:gd name="T27" fmla="*/ 26 h 413"/>
                  <a:gd name="T28" fmla="*/ 49 w 582"/>
                  <a:gd name="T29" fmla="*/ 25 h 413"/>
                  <a:gd name="T30" fmla="*/ 527 w 582"/>
                  <a:gd name="T31" fmla="*/ 25 h 413"/>
                  <a:gd name="T32" fmla="*/ 527 w 582"/>
                  <a:gd name="T33" fmla="*/ 26 h 413"/>
                  <a:gd name="T34" fmla="*/ 527 w 582"/>
                  <a:gd name="T35" fmla="*/ 386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2" h="412">
                    <a:moveTo>
                      <a:pt x="54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397"/>
                      <a:pt x="16" y="413"/>
                      <a:pt x="35" y="413"/>
                    </a:cubicBezTo>
                    <a:cubicBezTo>
                      <a:pt x="547" y="413"/>
                      <a:pt x="547" y="413"/>
                      <a:pt x="547" y="413"/>
                    </a:cubicBezTo>
                    <a:cubicBezTo>
                      <a:pt x="566" y="413"/>
                      <a:pt x="582" y="397"/>
                      <a:pt x="582" y="378"/>
                    </a:cubicBezTo>
                    <a:cubicBezTo>
                      <a:pt x="582" y="35"/>
                      <a:pt x="582" y="35"/>
                      <a:pt x="582" y="35"/>
                    </a:cubicBezTo>
                    <a:cubicBezTo>
                      <a:pt x="582" y="16"/>
                      <a:pt x="566" y="0"/>
                      <a:pt x="547" y="0"/>
                    </a:cubicBezTo>
                    <a:close/>
                    <a:moveTo>
                      <a:pt x="527" y="386"/>
                    </a:moveTo>
                    <a:cubicBezTo>
                      <a:pt x="527" y="387"/>
                      <a:pt x="527" y="388"/>
                      <a:pt x="527" y="388"/>
                    </a:cubicBezTo>
                    <a:cubicBezTo>
                      <a:pt x="49" y="388"/>
                      <a:pt x="49" y="388"/>
                      <a:pt x="49" y="388"/>
                    </a:cubicBezTo>
                    <a:cubicBezTo>
                      <a:pt x="48" y="388"/>
                      <a:pt x="48" y="387"/>
                      <a:pt x="48" y="38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5"/>
                      <a:pt x="49" y="25"/>
                    </a:cubicBezTo>
                    <a:cubicBezTo>
                      <a:pt x="527" y="25"/>
                      <a:pt x="527" y="25"/>
                      <a:pt x="527" y="25"/>
                    </a:cubicBezTo>
                    <a:cubicBezTo>
                      <a:pt x="527" y="25"/>
                      <a:pt x="527" y="26"/>
                      <a:pt x="527" y="26"/>
                    </a:cubicBezTo>
                    <a:lnTo>
                      <a:pt x="527" y="38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5953125" y="4222750"/>
                <a:ext cx="103188" cy="1131888"/>
              </a:xfrm>
              <a:custGeom>
                <a:avLst/>
                <a:gdLst>
                  <a:gd name="T0" fmla="*/ 0 w 9"/>
                  <a:gd name="T1" fmla="*/ 94 h 99"/>
                  <a:gd name="T2" fmla="*/ 0 w 9"/>
                  <a:gd name="T3" fmla="*/ 5 h 99"/>
                  <a:gd name="T4" fmla="*/ 5 w 9"/>
                  <a:gd name="T5" fmla="*/ 0 h 99"/>
                  <a:gd name="T6" fmla="*/ 5 w 9"/>
                  <a:gd name="T7" fmla="*/ 0 h 99"/>
                  <a:gd name="T8" fmla="*/ 9 w 9"/>
                  <a:gd name="T9" fmla="*/ 5 h 99"/>
                  <a:gd name="T10" fmla="*/ 9 w 9"/>
                  <a:gd name="T11" fmla="*/ 94 h 99"/>
                  <a:gd name="T12" fmla="*/ 5 w 9"/>
                  <a:gd name="T13" fmla="*/ 99 h 99"/>
                  <a:gd name="T14" fmla="*/ 5 w 9"/>
                  <a:gd name="T15" fmla="*/ 99 h 99"/>
                  <a:gd name="T16" fmla="*/ 0 w 9"/>
                  <a:gd name="T17" fmla="*/ 9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9">
                    <a:moveTo>
                      <a:pt x="0" y="9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7"/>
                      <a:pt x="7" y="99"/>
                      <a:pt x="5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2" y="99"/>
                      <a:pt x="0" y="97"/>
                      <a:pt x="0" y="9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2" name="Oval 9"/>
              <p:cNvSpPr>
                <a:spLocks noChangeArrowheads="1"/>
              </p:cNvSpPr>
              <p:nvPr/>
            </p:nvSpPr>
            <p:spPr bwMode="auto">
              <a:xfrm>
                <a:off x="11957050" y="4611688"/>
                <a:ext cx="342900" cy="342900"/>
              </a:xfrm>
              <a:prstGeom prst="ellipse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5302250" y="7664450"/>
                <a:ext cx="2309813" cy="2641600"/>
              </a:xfrm>
              <a:custGeom>
                <a:avLst/>
                <a:gdLst>
                  <a:gd name="T0" fmla="*/ 216 w 1455"/>
                  <a:gd name="T1" fmla="*/ 0 h 1664"/>
                  <a:gd name="T2" fmla="*/ 0 w 1455"/>
                  <a:gd name="T3" fmla="*/ 1664 h 1664"/>
                  <a:gd name="T4" fmla="*/ 1275 w 1455"/>
                  <a:gd name="T5" fmla="*/ 1664 h 1664"/>
                  <a:gd name="T6" fmla="*/ 1455 w 1455"/>
                  <a:gd name="T7" fmla="*/ 245 h 1664"/>
                  <a:gd name="T8" fmla="*/ 216 w 1455"/>
                  <a:gd name="T9" fmla="*/ 0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5" h="1664">
                    <a:moveTo>
                      <a:pt x="216" y="0"/>
                    </a:moveTo>
                    <a:lnTo>
                      <a:pt x="0" y="1664"/>
                    </a:lnTo>
                    <a:lnTo>
                      <a:pt x="1275" y="1664"/>
                    </a:lnTo>
                    <a:lnTo>
                      <a:pt x="1455" y="245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5106988" y="8728075"/>
                <a:ext cx="2562225" cy="1577975"/>
              </a:xfrm>
              <a:custGeom>
                <a:avLst/>
                <a:gdLst>
                  <a:gd name="T0" fmla="*/ 123 w 1614"/>
                  <a:gd name="T1" fmla="*/ 0 h 994"/>
                  <a:gd name="T2" fmla="*/ 0 w 1614"/>
                  <a:gd name="T3" fmla="*/ 994 h 994"/>
                  <a:gd name="T4" fmla="*/ 1520 w 1614"/>
                  <a:gd name="T5" fmla="*/ 994 h 994"/>
                  <a:gd name="T6" fmla="*/ 1614 w 1614"/>
                  <a:gd name="T7" fmla="*/ 224 h 994"/>
                  <a:gd name="T8" fmla="*/ 123 w 1614"/>
                  <a:gd name="T9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3" h="994">
                    <a:moveTo>
                      <a:pt x="123" y="0"/>
                    </a:moveTo>
                    <a:lnTo>
                      <a:pt x="0" y="994"/>
                    </a:lnTo>
                    <a:lnTo>
                      <a:pt x="1520" y="994"/>
                    </a:lnTo>
                    <a:lnTo>
                      <a:pt x="1614" y="22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00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5232400" y="6875463"/>
                <a:ext cx="1830388" cy="1476375"/>
              </a:xfrm>
              <a:custGeom>
                <a:avLst/>
                <a:gdLst>
                  <a:gd name="T0" fmla="*/ 42 w 160"/>
                  <a:gd name="T1" fmla="*/ 2 h 129"/>
                  <a:gd name="T2" fmla="*/ 18 w 160"/>
                  <a:gd name="T3" fmla="*/ 73 h 129"/>
                  <a:gd name="T4" fmla="*/ 108 w 160"/>
                  <a:gd name="T5" fmla="*/ 127 h 129"/>
                  <a:gd name="T6" fmla="*/ 141 w 160"/>
                  <a:gd name="T7" fmla="*/ 61 h 129"/>
                  <a:gd name="T8" fmla="*/ 42 w 160"/>
                  <a:gd name="T9" fmla="*/ 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29">
                    <a:moveTo>
                      <a:pt x="42" y="2"/>
                    </a:moveTo>
                    <a:cubicBezTo>
                      <a:pt x="6" y="4"/>
                      <a:pt x="0" y="38"/>
                      <a:pt x="18" y="73"/>
                    </a:cubicBezTo>
                    <a:cubicBezTo>
                      <a:pt x="36" y="107"/>
                      <a:pt x="72" y="129"/>
                      <a:pt x="108" y="127"/>
                    </a:cubicBezTo>
                    <a:cubicBezTo>
                      <a:pt x="145" y="125"/>
                      <a:pt x="160" y="96"/>
                      <a:pt x="141" y="61"/>
                    </a:cubicBezTo>
                    <a:cubicBezTo>
                      <a:pt x="123" y="26"/>
                      <a:pt x="79" y="0"/>
                      <a:pt x="42" y="2"/>
                    </a:cubicBezTo>
                    <a:close/>
                  </a:path>
                </a:pathLst>
              </a:custGeom>
              <a:solidFill>
                <a:srgbClr val="D5B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5186363" y="5103813"/>
                <a:ext cx="812800" cy="2252663"/>
              </a:xfrm>
              <a:custGeom>
                <a:avLst/>
                <a:gdLst>
                  <a:gd name="T0" fmla="*/ 32 w 71"/>
                  <a:gd name="T1" fmla="*/ 1 h 197"/>
                  <a:gd name="T2" fmla="*/ 22 w 71"/>
                  <a:gd name="T3" fmla="*/ 14 h 197"/>
                  <a:gd name="T4" fmla="*/ 1 w 71"/>
                  <a:gd name="T5" fmla="*/ 159 h 197"/>
                  <a:gd name="T6" fmla="*/ 22 w 71"/>
                  <a:gd name="T7" fmla="*/ 196 h 197"/>
                  <a:gd name="T8" fmla="*/ 22 w 71"/>
                  <a:gd name="T9" fmla="*/ 196 h 197"/>
                  <a:gd name="T10" fmla="*/ 52 w 71"/>
                  <a:gd name="T11" fmla="*/ 174 h 197"/>
                  <a:gd name="T12" fmla="*/ 68 w 71"/>
                  <a:gd name="T13" fmla="*/ 46 h 197"/>
                  <a:gd name="T14" fmla="*/ 32 w 71"/>
                  <a:gd name="T15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97">
                    <a:moveTo>
                      <a:pt x="32" y="1"/>
                    </a:moveTo>
                    <a:cubicBezTo>
                      <a:pt x="25" y="0"/>
                      <a:pt x="23" y="6"/>
                      <a:pt x="22" y="14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0" y="172"/>
                      <a:pt x="8" y="194"/>
                      <a:pt x="22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35" y="197"/>
                      <a:pt x="50" y="188"/>
                      <a:pt x="52" y="174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1" y="24"/>
                      <a:pt x="49" y="3"/>
                      <a:pt x="32" y="1"/>
                    </a:cubicBezTo>
                    <a:close/>
                  </a:path>
                </a:pathLst>
              </a:custGeom>
              <a:solidFill>
                <a:srgbClr val="D5B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7" name="Freeform 14"/>
              <p:cNvSpPr/>
              <p:nvPr/>
            </p:nvSpPr>
            <p:spPr bwMode="auto">
              <a:xfrm>
                <a:off x="5141913" y="5103813"/>
                <a:ext cx="742950" cy="2366963"/>
              </a:xfrm>
              <a:custGeom>
                <a:avLst/>
                <a:gdLst>
                  <a:gd name="T0" fmla="*/ 36 w 65"/>
                  <a:gd name="T1" fmla="*/ 1 h 207"/>
                  <a:gd name="T2" fmla="*/ 22 w 65"/>
                  <a:gd name="T3" fmla="*/ 12 h 207"/>
                  <a:gd name="T4" fmla="*/ 1 w 65"/>
                  <a:gd name="T5" fmla="*/ 174 h 207"/>
                  <a:gd name="T6" fmla="*/ 19 w 65"/>
                  <a:gd name="T7" fmla="*/ 206 h 207"/>
                  <a:gd name="T8" fmla="*/ 19 w 65"/>
                  <a:gd name="T9" fmla="*/ 206 h 207"/>
                  <a:gd name="T10" fmla="*/ 46 w 65"/>
                  <a:gd name="T11" fmla="*/ 187 h 207"/>
                  <a:gd name="T12" fmla="*/ 63 w 65"/>
                  <a:gd name="T13" fmla="*/ 40 h 207"/>
                  <a:gd name="T14" fmla="*/ 36 w 65"/>
                  <a:gd name="T15" fmla="*/ 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206">
                    <a:moveTo>
                      <a:pt x="36" y="1"/>
                    </a:moveTo>
                    <a:cubicBezTo>
                      <a:pt x="30" y="0"/>
                      <a:pt x="23" y="5"/>
                      <a:pt x="22" y="12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0" y="185"/>
                      <a:pt x="7" y="205"/>
                      <a:pt x="19" y="206"/>
                    </a:cubicBezTo>
                    <a:cubicBezTo>
                      <a:pt x="19" y="206"/>
                      <a:pt x="19" y="206"/>
                      <a:pt x="19" y="206"/>
                    </a:cubicBezTo>
                    <a:cubicBezTo>
                      <a:pt x="31" y="207"/>
                      <a:pt x="45" y="199"/>
                      <a:pt x="46" y="187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5" y="20"/>
                      <a:pt x="51" y="2"/>
                      <a:pt x="36" y="1"/>
                    </a:cubicBez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5175250" y="6875463"/>
                <a:ext cx="1738313" cy="1612900"/>
              </a:xfrm>
              <a:custGeom>
                <a:avLst/>
                <a:gdLst>
                  <a:gd name="T0" fmla="*/ 44 w 152"/>
                  <a:gd name="T1" fmla="*/ 4 h 141"/>
                  <a:gd name="T2" fmla="*/ 18 w 152"/>
                  <a:gd name="T3" fmla="*/ 77 h 141"/>
                  <a:gd name="T4" fmla="*/ 108 w 152"/>
                  <a:gd name="T5" fmla="*/ 137 h 141"/>
                  <a:gd name="T6" fmla="*/ 134 w 152"/>
                  <a:gd name="T7" fmla="*/ 64 h 141"/>
                  <a:gd name="T8" fmla="*/ 44 w 152"/>
                  <a:gd name="T9" fmla="*/ 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41">
                    <a:moveTo>
                      <a:pt x="44" y="4"/>
                    </a:moveTo>
                    <a:cubicBezTo>
                      <a:pt x="12" y="8"/>
                      <a:pt x="0" y="40"/>
                      <a:pt x="18" y="77"/>
                    </a:cubicBezTo>
                    <a:cubicBezTo>
                      <a:pt x="36" y="114"/>
                      <a:pt x="76" y="141"/>
                      <a:pt x="108" y="137"/>
                    </a:cubicBezTo>
                    <a:cubicBezTo>
                      <a:pt x="140" y="133"/>
                      <a:pt x="152" y="101"/>
                      <a:pt x="134" y="64"/>
                    </a:cubicBezTo>
                    <a:cubicBezTo>
                      <a:pt x="116" y="27"/>
                      <a:pt x="76" y="0"/>
                      <a:pt x="44" y="4"/>
                    </a:cubicBez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5346700" y="5148263"/>
                <a:ext cx="285750" cy="469900"/>
              </a:xfrm>
              <a:custGeom>
                <a:avLst/>
                <a:gdLst>
                  <a:gd name="T0" fmla="*/ 8 w 25"/>
                  <a:gd name="T1" fmla="*/ 0 h 41"/>
                  <a:gd name="T2" fmla="*/ 4 w 25"/>
                  <a:gd name="T3" fmla="*/ 8 h 41"/>
                  <a:gd name="T4" fmla="*/ 0 w 25"/>
                  <a:gd name="T5" fmla="*/ 41 h 41"/>
                  <a:gd name="T6" fmla="*/ 23 w 25"/>
                  <a:gd name="T7" fmla="*/ 35 h 41"/>
                  <a:gd name="T8" fmla="*/ 8 w 2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1">
                    <a:moveTo>
                      <a:pt x="8" y="0"/>
                    </a:moveTo>
                    <a:cubicBezTo>
                      <a:pt x="6" y="2"/>
                      <a:pt x="5" y="5"/>
                      <a:pt x="4" y="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40"/>
                      <a:pt x="14" y="38"/>
                      <a:pt x="23" y="35"/>
                    </a:cubicBezTo>
                    <a:cubicBezTo>
                      <a:pt x="25" y="21"/>
                      <a:pt x="22" y="0"/>
                      <a:pt x="8" y="0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10687050" y="7664450"/>
                <a:ext cx="2298700" cy="2641600"/>
              </a:xfrm>
              <a:custGeom>
                <a:avLst/>
                <a:gdLst>
                  <a:gd name="T0" fmla="*/ 1239 w 1448"/>
                  <a:gd name="T1" fmla="*/ 0 h 1664"/>
                  <a:gd name="T2" fmla="*/ 1448 w 1448"/>
                  <a:gd name="T3" fmla="*/ 1664 h 1664"/>
                  <a:gd name="T4" fmla="*/ 180 w 1448"/>
                  <a:gd name="T5" fmla="*/ 1664 h 1664"/>
                  <a:gd name="T6" fmla="*/ 0 w 1448"/>
                  <a:gd name="T7" fmla="*/ 245 h 1664"/>
                  <a:gd name="T8" fmla="*/ 1239 w 1448"/>
                  <a:gd name="T9" fmla="*/ 0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8" h="1664">
                    <a:moveTo>
                      <a:pt x="1239" y="0"/>
                    </a:moveTo>
                    <a:lnTo>
                      <a:pt x="1448" y="1664"/>
                    </a:lnTo>
                    <a:lnTo>
                      <a:pt x="180" y="1664"/>
                    </a:lnTo>
                    <a:lnTo>
                      <a:pt x="0" y="245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10629900" y="8728075"/>
                <a:ext cx="2551113" cy="1577975"/>
              </a:xfrm>
              <a:custGeom>
                <a:avLst/>
                <a:gdLst>
                  <a:gd name="T0" fmla="*/ 1484 w 1607"/>
                  <a:gd name="T1" fmla="*/ 0 h 994"/>
                  <a:gd name="T2" fmla="*/ 1607 w 1607"/>
                  <a:gd name="T3" fmla="*/ 994 h 994"/>
                  <a:gd name="T4" fmla="*/ 94 w 1607"/>
                  <a:gd name="T5" fmla="*/ 994 h 994"/>
                  <a:gd name="T6" fmla="*/ 0 w 1607"/>
                  <a:gd name="T7" fmla="*/ 224 h 994"/>
                  <a:gd name="T8" fmla="*/ 1484 w 1607"/>
                  <a:gd name="T9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7" h="994">
                    <a:moveTo>
                      <a:pt x="1484" y="0"/>
                    </a:moveTo>
                    <a:lnTo>
                      <a:pt x="1607" y="994"/>
                    </a:lnTo>
                    <a:lnTo>
                      <a:pt x="94" y="994"/>
                    </a:lnTo>
                    <a:lnTo>
                      <a:pt x="0" y="224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B00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11236325" y="6875463"/>
                <a:ext cx="1830388" cy="1476375"/>
              </a:xfrm>
              <a:custGeom>
                <a:avLst/>
                <a:gdLst>
                  <a:gd name="T0" fmla="*/ 117 w 160"/>
                  <a:gd name="T1" fmla="*/ 2 h 129"/>
                  <a:gd name="T2" fmla="*/ 142 w 160"/>
                  <a:gd name="T3" fmla="*/ 73 h 129"/>
                  <a:gd name="T4" fmla="*/ 51 w 160"/>
                  <a:gd name="T5" fmla="*/ 127 h 129"/>
                  <a:gd name="T6" fmla="*/ 18 w 160"/>
                  <a:gd name="T7" fmla="*/ 61 h 129"/>
                  <a:gd name="T8" fmla="*/ 117 w 160"/>
                  <a:gd name="T9" fmla="*/ 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29">
                    <a:moveTo>
                      <a:pt x="117" y="2"/>
                    </a:moveTo>
                    <a:cubicBezTo>
                      <a:pt x="154" y="4"/>
                      <a:pt x="160" y="38"/>
                      <a:pt x="142" y="73"/>
                    </a:cubicBezTo>
                    <a:cubicBezTo>
                      <a:pt x="123" y="107"/>
                      <a:pt x="88" y="129"/>
                      <a:pt x="51" y="127"/>
                    </a:cubicBezTo>
                    <a:cubicBezTo>
                      <a:pt x="15" y="125"/>
                      <a:pt x="0" y="96"/>
                      <a:pt x="18" y="61"/>
                    </a:cubicBezTo>
                    <a:cubicBezTo>
                      <a:pt x="36" y="26"/>
                      <a:pt x="81" y="0"/>
                      <a:pt x="117" y="2"/>
                    </a:cubicBezTo>
                    <a:close/>
                  </a:path>
                </a:pathLst>
              </a:custGeom>
              <a:solidFill>
                <a:srgbClr val="D5B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12299950" y="5103813"/>
                <a:ext cx="811213" cy="2252663"/>
              </a:xfrm>
              <a:custGeom>
                <a:avLst/>
                <a:gdLst>
                  <a:gd name="T0" fmla="*/ 38 w 71"/>
                  <a:gd name="T1" fmla="*/ 1 h 197"/>
                  <a:gd name="T2" fmla="*/ 48 w 71"/>
                  <a:gd name="T3" fmla="*/ 14 h 197"/>
                  <a:gd name="T4" fmla="*/ 69 w 71"/>
                  <a:gd name="T5" fmla="*/ 159 h 197"/>
                  <a:gd name="T6" fmla="*/ 49 w 71"/>
                  <a:gd name="T7" fmla="*/ 196 h 197"/>
                  <a:gd name="T8" fmla="*/ 49 w 71"/>
                  <a:gd name="T9" fmla="*/ 196 h 197"/>
                  <a:gd name="T10" fmla="*/ 19 w 71"/>
                  <a:gd name="T11" fmla="*/ 174 h 197"/>
                  <a:gd name="T12" fmla="*/ 2 w 71"/>
                  <a:gd name="T13" fmla="*/ 46 h 197"/>
                  <a:gd name="T14" fmla="*/ 38 w 71"/>
                  <a:gd name="T15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97">
                    <a:moveTo>
                      <a:pt x="38" y="1"/>
                    </a:moveTo>
                    <a:cubicBezTo>
                      <a:pt x="46" y="0"/>
                      <a:pt x="47" y="6"/>
                      <a:pt x="48" y="14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1" y="172"/>
                      <a:pt x="62" y="194"/>
                      <a:pt x="49" y="196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35" y="197"/>
                      <a:pt x="20" y="188"/>
                      <a:pt x="19" y="174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24"/>
                      <a:pt x="22" y="3"/>
                      <a:pt x="38" y="1"/>
                    </a:cubicBezTo>
                    <a:close/>
                  </a:path>
                </a:pathLst>
              </a:custGeom>
              <a:solidFill>
                <a:srgbClr val="D5B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12403138" y="5103813"/>
                <a:ext cx="754063" cy="2366963"/>
              </a:xfrm>
              <a:custGeom>
                <a:avLst/>
                <a:gdLst>
                  <a:gd name="T0" fmla="*/ 29 w 66"/>
                  <a:gd name="T1" fmla="*/ 1 h 207"/>
                  <a:gd name="T2" fmla="*/ 43 w 66"/>
                  <a:gd name="T3" fmla="*/ 12 h 207"/>
                  <a:gd name="T4" fmla="*/ 65 w 66"/>
                  <a:gd name="T5" fmla="*/ 174 h 207"/>
                  <a:gd name="T6" fmla="*/ 46 w 66"/>
                  <a:gd name="T7" fmla="*/ 206 h 207"/>
                  <a:gd name="T8" fmla="*/ 46 w 66"/>
                  <a:gd name="T9" fmla="*/ 206 h 207"/>
                  <a:gd name="T10" fmla="*/ 20 w 66"/>
                  <a:gd name="T11" fmla="*/ 187 h 207"/>
                  <a:gd name="T12" fmla="*/ 3 w 66"/>
                  <a:gd name="T13" fmla="*/ 40 h 207"/>
                  <a:gd name="T14" fmla="*/ 29 w 66"/>
                  <a:gd name="T15" fmla="*/ 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206">
                    <a:moveTo>
                      <a:pt x="29" y="1"/>
                    </a:moveTo>
                    <a:cubicBezTo>
                      <a:pt x="36" y="0"/>
                      <a:pt x="42" y="5"/>
                      <a:pt x="43" y="12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66" y="185"/>
                      <a:pt x="58" y="205"/>
                      <a:pt x="46" y="206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34" y="207"/>
                      <a:pt x="21" y="199"/>
                      <a:pt x="20" y="187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0" y="20"/>
                      <a:pt x="14" y="2"/>
                      <a:pt x="29" y="1"/>
                    </a:cubicBez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11385550" y="6875463"/>
                <a:ext cx="1738313" cy="1612900"/>
              </a:xfrm>
              <a:custGeom>
                <a:avLst/>
                <a:gdLst>
                  <a:gd name="T0" fmla="*/ 108 w 152"/>
                  <a:gd name="T1" fmla="*/ 4 h 141"/>
                  <a:gd name="T2" fmla="*/ 134 w 152"/>
                  <a:gd name="T3" fmla="*/ 77 h 141"/>
                  <a:gd name="T4" fmla="*/ 44 w 152"/>
                  <a:gd name="T5" fmla="*/ 137 h 141"/>
                  <a:gd name="T6" fmla="*/ 18 w 152"/>
                  <a:gd name="T7" fmla="*/ 64 h 141"/>
                  <a:gd name="T8" fmla="*/ 108 w 152"/>
                  <a:gd name="T9" fmla="*/ 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41">
                    <a:moveTo>
                      <a:pt x="108" y="4"/>
                    </a:moveTo>
                    <a:cubicBezTo>
                      <a:pt x="140" y="8"/>
                      <a:pt x="152" y="40"/>
                      <a:pt x="134" y="77"/>
                    </a:cubicBezTo>
                    <a:cubicBezTo>
                      <a:pt x="116" y="114"/>
                      <a:pt x="76" y="141"/>
                      <a:pt x="44" y="137"/>
                    </a:cubicBezTo>
                    <a:cubicBezTo>
                      <a:pt x="12" y="133"/>
                      <a:pt x="0" y="101"/>
                      <a:pt x="18" y="64"/>
                    </a:cubicBezTo>
                    <a:cubicBezTo>
                      <a:pt x="36" y="27"/>
                      <a:pt x="76" y="0"/>
                      <a:pt x="108" y="4"/>
                    </a:cubicBezTo>
                    <a:close/>
                  </a:path>
                </a:pathLst>
              </a:custGeom>
              <a:solidFill>
                <a:srgbClr val="E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12666663" y="5148263"/>
                <a:ext cx="285750" cy="469900"/>
              </a:xfrm>
              <a:custGeom>
                <a:avLst/>
                <a:gdLst>
                  <a:gd name="T0" fmla="*/ 16 w 25"/>
                  <a:gd name="T1" fmla="*/ 0 h 41"/>
                  <a:gd name="T2" fmla="*/ 20 w 25"/>
                  <a:gd name="T3" fmla="*/ 8 h 41"/>
                  <a:gd name="T4" fmla="*/ 25 w 25"/>
                  <a:gd name="T5" fmla="*/ 41 h 41"/>
                  <a:gd name="T6" fmla="*/ 2 w 25"/>
                  <a:gd name="T7" fmla="*/ 35 h 41"/>
                  <a:gd name="T8" fmla="*/ 16 w 2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1">
                    <a:moveTo>
                      <a:pt x="16" y="0"/>
                    </a:moveTo>
                    <a:cubicBezTo>
                      <a:pt x="18" y="2"/>
                      <a:pt x="20" y="5"/>
                      <a:pt x="20" y="8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6" y="40"/>
                      <a:pt x="10" y="38"/>
                      <a:pt x="2" y="35"/>
                    </a:cubicBezTo>
                    <a:cubicBezTo>
                      <a:pt x="0" y="21"/>
                      <a:pt x="2" y="0"/>
                      <a:pt x="16" y="0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637" y="1870598"/>
              <a:ext cx="3379545" cy="2586004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254237" y="1777514"/>
              <a:ext cx="2398458" cy="1398880"/>
              <a:chOff x="1698739" y="1722339"/>
              <a:chExt cx="2398458" cy="1398880"/>
            </a:xfrm>
          </p:grpSpPr>
          <p:sp>
            <p:nvSpPr>
              <p:cNvPr id="36" name="文本框 36"/>
              <p:cNvSpPr txBox="1"/>
              <p:nvPr/>
            </p:nvSpPr>
            <p:spPr>
              <a:xfrm>
                <a:off x="2056904" y="1722339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cs typeface="+mn-ea"/>
                    <a:sym typeface="+mn-lt"/>
                  </a:rPr>
                  <a:t> YOUR TEXT </a:t>
                </a:r>
              </a:p>
            </p:txBody>
          </p:sp>
          <p:sp>
            <p:nvSpPr>
              <p:cNvPr id="37" name="Text Placeholder 32"/>
              <p:cNvSpPr txBox="1"/>
              <p:nvPr/>
            </p:nvSpPr>
            <p:spPr>
              <a:xfrm>
                <a:off x="1698739" y="2139005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54237" y="3532186"/>
              <a:ext cx="2398458" cy="1398880"/>
              <a:chOff x="1698739" y="1722339"/>
              <a:chExt cx="2398458" cy="1398880"/>
            </a:xfrm>
          </p:grpSpPr>
          <p:sp>
            <p:nvSpPr>
              <p:cNvPr id="34" name="文本框 36"/>
              <p:cNvSpPr txBox="1"/>
              <p:nvPr/>
            </p:nvSpPr>
            <p:spPr>
              <a:xfrm>
                <a:off x="2056904" y="1722339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cs typeface="+mn-ea"/>
                    <a:sym typeface="+mn-lt"/>
                  </a:rPr>
                  <a:t> YOUR TEXT </a:t>
                </a:r>
              </a:p>
            </p:txBody>
          </p:sp>
          <p:sp>
            <p:nvSpPr>
              <p:cNvPr id="35" name="Text Placeholder 32"/>
              <p:cNvSpPr txBox="1"/>
              <p:nvPr/>
            </p:nvSpPr>
            <p:spPr>
              <a:xfrm>
                <a:off x="1698739" y="2139005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537927" y="1777514"/>
              <a:ext cx="2472589" cy="1398881"/>
              <a:chOff x="7986447" y="1722338"/>
              <a:chExt cx="2472589" cy="1398881"/>
            </a:xfrm>
          </p:grpSpPr>
          <p:sp>
            <p:nvSpPr>
              <p:cNvPr id="32" name="文本框 46"/>
              <p:cNvSpPr txBox="1"/>
              <p:nvPr/>
            </p:nvSpPr>
            <p:spPr>
              <a:xfrm>
                <a:off x="7986447" y="172233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cs typeface="+mn-ea"/>
                    <a:sym typeface="+mn-lt"/>
                  </a:rPr>
                  <a:t> YOUR TEXT </a:t>
                </a:r>
              </a:p>
            </p:txBody>
          </p:sp>
          <p:sp>
            <p:nvSpPr>
              <p:cNvPr id="33" name="Text Placeholder 32"/>
              <p:cNvSpPr txBox="1"/>
              <p:nvPr/>
            </p:nvSpPr>
            <p:spPr>
              <a:xfrm>
                <a:off x="8205718" y="2139005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537927" y="3429946"/>
              <a:ext cx="2472589" cy="1398881"/>
              <a:chOff x="7986447" y="1722338"/>
              <a:chExt cx="2472589" cy="1398881"/>
            </a:xfrm>
          </p:grpSpPr>
          <p:sp>
            <p:nvSpPr>
              <p:cNvPr id="30" name="文本框 49"/>
              <p:cNvSpPr txBox="1"/>
              <p:nvPr/>
            </p:nvSpPr>
            <p:spPr>
              <a:xfrm>
                <a:off x="7986447" y="172233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cs typeface="+mn-ea"/>
                    <a:sym typeface="+mn-lt"/>
                  </a:rPr>
                  <a:t> YOUR TEXT </a:t>
                </a:r>
              </a:p>
            </p:txBody>
          </p:sp>
          <p:sp>
            <p:nvSpPr>
              <p:cNvPr id="31" name="Text Placeholder 32"/>
              <p:cNvSpPr txBox="1"/>
              <p:nvPr/>
            </p:nvSpPr>
            <p:spPr>
              <a:xfrm>
                <a:off x="8205718" y="2139005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Lemon drops oat cake oat cake sugar plum. Jelly beans macaroon I love topping danish cake</a:t>
                </a:r>
              </a:p>
            </p:txBody>
          </p:sp>
        </p:grp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58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326763" y="2278870"/>
            <a:ext cx="4651513" cy="2206488"/>
            <a:chOff x="1331843" y="2097156"/>
            <a:chExt cx="4651513" cy="2206488"/>
          </a:xfrm>
          <a:noFill/>
        </p:grpSpPr>
        <p:sp>
          <p:nvSpPr>
            <p:cNvPr id="18" name="椭圆 17"/>
            <p:cNvSpPr/>
            <p:nvPr/>
          </p:nvSpPr>
          <p:spPr>
            <a:xfrm>
              <a:off x="1331843" y="2097157"/>
              <a:ext cx="2206487" cy="2206487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776869" y="2097156"/>
              <a:ext cx="2206487" cy="2206487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14700" y="3039213"/>
            <a:ext cx="685800" cy="685800"/>
            <a:chOff x="3314700" y="3384273"/>
            <a:chExt cx="685800" cy="685800"/>
          </a:xfrm>
        </p:grpSpPr>
        <p:sp>
          <p:nvSpPr>
            <p:cNvPr id="21" name="椭圆 20"/>
            <p:cNvSpPr/>
            <p:nvPr/>
          </p:nvSpPr>
          <p:spPr>
            <a:xfrm>
              <a:off x="3314700" y="3384273"/>
              <a:ext cx="685800" cy="685800"/>
            </a:xfrm>
            <a:prstGeom prst="ellipse">
              <a:avLst/>
            </a:prstGeom>
            <a:solidFill>
              <a:srgbClr val="EE36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2" name="图形 15" descr="指向右边的反手食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3418841" y="3493530"/>
              <a:ext cx="467286" cy="46728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384027" y="2744278"/>
            <a:ext cx="2102117" cy="1588512"/>
            <a:chOff x="1384027" y="3089338"/>
            <a:chExt cx="2102117" cy="1588512"/>
          </a:xfrm>
        </p:grpSpPr>
        <p:sp>
          <p:nvSpPr>
            <p:cNvPr id="24" name="文本框 19"/>
            <p:cNvSpPr txBox="1"/>
            <p:nvPr/>
          </p:nvSpPr>
          <p:spPr>
            <a:xfrm>
              <a:off x="1533901" y="3477521"/>
              <a:ext cx="1802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384027" y="3089338"/>
              <a:ext cx="2102117" cy="46713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点击此处更换标题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29053" y="2744278"/>
            <a:ext cx="2102117" cy="1588512"/>
            <a:chOff x="1384027" y="3089338"/>
            <a:chExt cx="2102117" cy="1588512"/>
          </a:xfrm>
        </p:grpSpPr>
        <p:sp>
          <p:nvSpPr>
            <p:cNvPr id="27" name="文本框 22"/>
            <p:cNvSpPr txBox="1"/>
            <p:nvPr/>
          </p:nvSpPr>
          <p:spPr>
            <a:xfrm>
              <a:off x="1533901" y="3477521"/>
              <a:ext cx="1802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384027" y="3089338"/>
              <a:ext cx="2102117" cy="46713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点击此处更换标题</a:t>
              </a:r>
            </a:p>
          </p:txBody>
        </p:sp>
      </p:grpSp>
      <p:pic>
        <p:nvPicPr>
          <p:cNvPr id="29" name="图片 28" descr="C:\Users\meng\Desktop\400286427.png4002864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5220" y="1580895"/>
            <a:ext cx="484441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663" r="14015" b="18135"/>
          <a:stretch>
            <a:fillRect/>
          </a:stretch>
        </p:blipFill>
        <p:spPr>
          <a:xfrm>
            <a:off x="2115364" y="639295"/>
            <a:ext cx="8098464" cy="35556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2425" r="70265" b="51141"/>
          <a:stretch>
            <a:fillRect/>
          </a:stretch>
        </p:blipFill>
        <p:spPr>
          <a:xfrm>
            <a:off x="1978172" y="126879"/>
            <a:ext cx="2201942" cy="222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7430097" y="3796434"/>
            <a:ext cx="4588283" cy="295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6981" y="3456877"/>
            <a:ext cx="4588283" cy="329614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92533" y="1726666"/>
            <a:ext cx="4203065" cy="1813560"/>
            <a:chOff x="3819020" y="2239101"/>
            <a:chExt cx="4203065" cy="1813560"/>
          </a:xfrm>
        </p:grpSpPr>
        <p:sp>
          <p:nvSpPr>
            <p:cNvPr id="9" name="文本框 16"/>
            <p:cNvSpPr txBox="1"/>
            <p:nvPr/>
          </p:nvSpPr>
          <p:spPr>
            <a:xfrm>
              <a:off x="4491486" y="2239101"/>
              <a:ext cx="28581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3819020" y="3007451"/>
              <a:ext cx="42030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11" name="文本框 48"/>
            <p:cNvSpPr txBox="1">
              <a:spLocks noChangeArrowheads="1"/>
            </p:cNvSpPr>
            <p:nvPr/>
          </p:nvSpPr>
          <p:spPr bwMode="auto">
            <a:xfrm>
              <a:off x="3819020" y="3652611"/>
              <a:ext cx="40751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id-ID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1" r="63826"/>
          <a:stretch>
            <a:fillRect/>
          </a:stretch>
        </p:blipFill>
        <p:spPr>
          <a:xfrm>
            <a:off x="218562" y="5175547"/>
            <a:ext cx="1907492" cy="1370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2949" r="947"/>
          <a:stretch>
            <a:fillRect/>
          </a:stretch>
        </p:blipFill>
        <p:spPr>
          <a:xfrm>
            <a:off x="10024125" y="5458996"/>
            <a:ext cx="1870557" cy="120534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102985" y="873517"/>
            <a:ext cx="1270" cy="2952000"/>
          </a:xfrm>
          <a:prstGeom prst="line">
            <a:avLst/>
          </a:prstGeom>
          <a:ln>
            <a:solidFill>
              <a:srgbClr val="0E1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1484630" y="585862"/>
            <a:ext cx="9333865" cy="2701290"/>
            <a:chOff x="1484630" y="51019"/>
            <a:chExt cx="9333865" cy="270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4630" y="59909"/>
              <a:ext cx="915670" cy="16560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5005" y="51019"/>
              <a:ext cx="1253490" cy="167386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1725" y="669509"/>
              <a:ext cx="647700" cy="1770380"/>
            </a:xfrm>
            <a:prstGeom prst="rect">
              <a:avLst/>
            </a:prstGeom>
          </p:spPr>
        </p:pic>
        <p:pic>
          <p:nvPicPr>
            <p:cNvPr id="17" name="图片 16" descr="218843aa695fc562d8ac4c974fd396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8910" y="663159"/>
              <a:ext cx="807720" cy="1854835"/>
            </a:xfrm>
            <a:prstGeom prst="rect">
              <a:avLst/>
            </a:prstGeom>
          </p:spPr>
        </p:pic>
        <p:pic>
          <p:nvPicPr>
            <p:cNvPr id="18" name="图片 17" descr="f5166615b53e12431037c0476aff6b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50205" y="1194019"/>
              <a:ext cx="1306195" cy="155829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089025" y="2918217"/>
            <a:ext cx="1704975" cy="1685925"/>
            <a:chOff x="1089025" y="2383374"/>
            <a:chExt cx="1704975" cy="1685925"/>
          </a:xfrm>
        </p:grpSpPr>
        <p:sp>
          <p:nvSpPr>
            <p:cNvPr id="6" name="椭圆 5"/>
            <p:cNvSpPr/>
            <p:nvPr/>
          </p:nvSpPr>
          <p:spPr>
            <a:xfrm>
              <a:off x="1089025" y="2383374"/>
              <a:ext cx="1704975" cy="16859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08405" y="2506564"/>
              <a:ext cx="1467485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40"/>
            <p:cNvSpPr txBox="1"/>
            <p:nvPr/>
          </p:nvSpPr>
          <p:spPr>
            <a:xfrm>
              <a:off x="1359535" y="2907249"/>
              <a:ext cx="110490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cs typeface="+mn-ea"/>
                  <a:sym typeface="+mn-lt"/>
                </a:rPr>
                <a:t>点击添加具体文本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11500" y="3445267"/>
            <a:ext cx="1704975" cy="1685925"/>
            <a:chOff x="3111500" y="2910424"/>
            <a:chExt cx="1704975" cy="1685925"/>
          </a:xfrm>
        </p:grpSpPr>
        <p:sp>
          <p:nvSpPr>
            <p:cNvPr id="9" name="椭圆 8"/>
            <p:cNvSpPr/>
            <p:nvPr/>
          </p:nvSpPr>
          <p:spPr>
            <a:xfrm>
              <a:off x="3111500" y="2910424"/>
              <a:ext cx="1704975" cy="16859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230880" y="3033614"/>
              <a:ext cx="1467485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41"/>
            <p:cNvSpPr txBox="1"/>
            <p:nvPr/>
          </p:nvSpPr>
          <p:spPr>
            <a:xfrm>
              <a:off x="3403600" y="3437474"/>
              <a:ext cx="110490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cs typeface="+mn-ea"/>
                  <a:sym typeface="+mn-lt"/>
                </a:rPr>
                <a:t>点击添加具体文本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0600" y="3445267"/>
            <a:ext cx="1704975" cy="1685925"/>
            <a:chOff x="7340600" y="2910424"/>
            <a:chExt cx="1704975" cy="1685925"/>
          </a:xfrm>
        </p:grpSpPr>
        <p:sp>
          <p:nvSpPr>
            <p:cNvPr id="11" name="椭圆 10"/>
            <p:cNvSpPr/>
            <p:nvPr/>
          </p:nvSpPr>
          <p:spPr>
            <a:xfrm>
              <a:off x="7340600" y="2910424"/>
              <a:ext cx="1704975" cy="16859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459980" y="3033614"/>
              <a:ext cx="1467485" cy="144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7640320" y="3437474"/>
              <a:ext cx="1104900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cs typeface="+mn-ea"/>
                  <a:sym typeface="+mn-lt"/>
                </a:rPr>
                <a:t>点击添加具体文本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98000" y="2908692"/>
            <a:ext cx="1704975" cy="1685925"/>
            <a:chOff x="9398000" y="2373849"/>
            <a:chExt cx="1704975" cy="1685925"/>
          </a:xfrm>
        </p:grpSpPr>
        <p:sp>
          <p:nvSpPr>
            <p:cNvPr id="13" name="椭圆 12"/>
            <p:cNvSpPr/>
            <p:nvPr/>
          </p:nvSpPr>
          <p:spPr>
            <a:xfrm>
              <a:off x="9398000" y="2373849"/>
              <a:ext cx="1704975" cy="16859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517380" y="2497039"/>
              <a:ext cx="1467485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44"/>
            <p:cNvSpPr txBox="1"/>
            <p:nvPr/>
          </p:nvSpPr>
          <p:spPr>
            <a:xfrm>
              <a:off x="9732645" y="2900899"/>
              <a:ext cx="110490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cs typeface="+mn-ea"/>
                  <a:sym typeface="+mn-lt"/>
                </a:rPr>
                <a:t>点击添加具体文本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3512" y="4023477"/>
            <a:ext cx="1704975" cy="1685925"/>
            <a:chOff x="5243513" y="2586038"/>
            <a:chExt cx="1704975" cy="1685925"/>
          </a:xfrm>
        </p:grpSpPr>
        <p:sp>
          <p:nvSpPr>
            <p:cNvPr id="26" name="椭圆 25"/>
            <p:cNvSpPr/>
            <p:nvPr/>
          </p:nvSpPr>
          <p:spPr>
            <a:xfrm>
              <a:off x="5243513" y="2586038"/>
              <a:ext cx="1704975" cy="16859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62893" y="2709228"/>
              <a:ext cx="1467485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42"/>
            <p:cNvSpPr txBox="1"/>
            <p:nvPr/>
          </p:nvSpPr>
          <p:spPr>
            <a:xfrm>
              <a:off x="5561648" y="3108643"/>
              <a:ext cx="110490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>
                  <a:cs typeface="+mn-ea"/>
                  <a:sym typeface="+mn-lt"/>
                </a:rPr>
                <a:t>点击添加具体文本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785" y="4799330"/>
            <a:ext cx="3440430" cy="2058670"/>
          </a:xfrm>
          <a:prstGeom prst="rect">
            <a:avLst/>
          </a:prstGeom>
        </p:spPr>
      </p:pic>
      <p:sp>
        <p:nvSpPr>
          <p:cNvPr id="36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</a:t>
            </a:r>
            <a:r>
              <a:rPr kumimoji="1"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字内容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l55x13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62626"/>
    </a:accent1>
    <a:accent2>
      <a:srgbClr val="E8902D"/>
    </a:accent2>
    <a:accent3>
      <a:srgbClr val="262626"/>
    </a:accent3>
    <a:accent4>
      <a:srgbClr val="E8902D"/>
    </a:accent4>
    <a:accent5>
      <a:srgbClr val="262626"/>
    </a:accent5>
    <a:accent6>
      <a:srgbClr val="E8902D"/>
    </a:accent6>
    <a:hlink>
      <a:srgbClr val="262626"/>
    </a:hlink>
    <a:folHlink>
      <a:srgbClr val="E8902D"/>
    </a:folHlink>
  </a:clrScheme>
  <a:fontScheme name="bzedm3xs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Microsoft Office PowerPoint</Application>
  <PresentationFormat>宽屏</PresentationFormat>
  <Paragraphs>172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2022-03-09T02:26:32Z</dcterms:created>
  <dcterms:modified xsi:type="dcterms:W3CDTF">2023-01-10T07:16:35Z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A1BF6362633E447385FA2C6F9AB4C0BA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