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27"/>
  </p:notesMasterIdLst>
  <p:handoutMasterIdLst>
    <p:handoutMasterId r:id="rId28"/>
  </p:handoutMasterIdLst>
  <p:sldIdLst>
    <p:sldId id="256"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9" r:id="rId24"/>
    <p:sldId id="280" r:id="rId25"/>
    <p:sldId id="282" r:id="rId26"/>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EAD3"/>
    <a:srgbClr val="67584C"/>
    <a:srgbClr val="CA6E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4"/>
    <p:restoredTop sz="94711"/>
  </p:normalViewPr>
  <p:slideViewPr>
    <p:cSldViewPr snapToGrid="0">
      <p:cViewPr>
        <p:scale>
          <a:sx n="100" d="100"/>
          <a:sy n="100" d="100"/>
        </p:scale>
        <p:origin x="-954" y="-27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F58005-5E27-4112-9A94-ADC73803A0B2}"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346FF7-B7FB-450F-8402-0719BC2FF17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346FF7-B7FB-450F-8402-0719BC2FF170}"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346FF7-B7FB-450F-8402-0719BC2FF170}"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346FF7-B7FB-450F-8402-0719BC2FF170}"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346FF7-B7FB-450F-8402-0719BC2FF170}"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346FF7-B7FB-450F-8402-0719BC2FF170}"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346FF7-B7FB-450F-8402-0719BC2FF170}"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346FF7-B7FB-450F-8402-0719BC2FF170}"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346FF7-B7FB-450F-8402-0719BC2FF170}"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346FF7-B7FB-450F-8402-0719BC2FF170}"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346FF7-B7FB-450F-8402-0719BC2FF170}"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346FF7-B7FB-450F-8402-0719BC2FF170}"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346FF7-B7FB-450F-8402-0719BC2FF170}"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346FF7-B7FB-450F-8402-0719BC2FF170}"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346FF7-B7FB-450F-8402-0719BC2FF170}"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346FF7-B7FB-450F-8402-0719BC2FF170}"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346FF7-B7FB-450F-8402-0719BC2FF170}"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346FF7-B7FB-450F-8402-0719BC2FF170}"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346FF7-B7FB-450F-8402-0719BC2FF170}"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346FF7-B7FB-450F-8402-0719BC2FF170}"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346FF7-B7FB-450F-8402-0719BC2FF170}"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346FF7-B7FB-450F-8402-0719BC2FF170}"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346FF7-B7FB-450F-8402-0719BC2FF170}"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346FF7-B7FB-450F-8402-0719BC2FF170}"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346FF7-B7FB-450F-8402-0719BC2FF170}"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270C04ED-CAC1-47AA-9569-5FA8F7DC4A2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6DD819C-6F3F-4E81-A794-96E4ACC4F365}"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270C04ED-CAC1-47AA-9569-5FA8F7DC4A22}"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6DD819C-6F3F-4E81-A794-96E4ACC4F365}"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70C04ED-CAC1-47AA-9569-5FA8F7DC4A2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6DD819C-6F3F-4E81-A794-96E4ACC4F365}"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70C04ED-CAC1-47AA-9569-5FA8F7DC4A2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6DD819C-6F3F-4E81-A794-96E4ACC4F365}"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dpi="0" rotWithShape="1">
          <a:blip r:embed="rId2" cstate="screen"/>
          <a:srcRect/>
          <a:stretch>
            <a:fillRect t="-9000" b="-9000"/>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270C04ED-CAC1-47AA-9569-5FA8F7DC4A2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6DD819C-6F3F-4E81-A794-96E4ACC4F365}"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70C04ED-CAC1-47AA-9569-5FA8F7DC4A2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6DD819C-6F3F-4E81-A794-96E4ACC4F365}"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270C04ED-CAC1-47AA-9569-5FA8F7DC4A2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6DD819C-6F3F-4E81-A794-96E4ACC4F365}"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270C04ED-CAC1-47AA-9569-5FA8F7DC4A22}"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6DD819C-6F3F-4E81-A794-96E4ACC4F365}"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270C04ED-CAC1-47AA-9569-5FA8F7DC4A22}"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6DD819C-6F3F-4E81-A794-96E4ACC4F365}" type="slidenum">
              <a:rPr lang="zh-CN" altLang="en-US" smtClean="0"/>
              <a:t>‹#›</a:t>
            </a:fld>
            <a:endParaRPr lang="zh-CN" altLang="en-US"/>
          </a:p>
        </p:txBody>
      </p:sp>
      <p:sp>
        <p:nvSpPr>
          <p:cNvPr id="11" name="TextBox 10"/>
          <p:cNvSpPr txBox="1"/>
          <p:nvPr userDrawn="1"/>
        </p:nvSpPr>
        <p:spPr>
          <a:xfrm>
            <a:off x="1907703" y="6887084"/>
            <a:ext cx="1440159" cy="12192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black"/>
                </a:solidFill>
                <a:effectLst/>
                <a:uLnTx/>
                <a:uFillTx/>
                <a:hlinkClick r:id="rId2"/>
              </a:rPr>
              <a:t>节日</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 www.2ppt.com/jieri/</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270C04ED-CAC1-47AA-9569-5FA8F7DC4A22}"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6DD819C-6F3F-4E81-A794-96E4ACC4F365}"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70C04ED-CAC1-47AA-9569-5FA8F7DC4A22}"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6DD819C-6F3F-4E81-A794-96E4ACC4F365}"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270C04ED-CAC1-47AA-9569-5FA8F7DC4A22}"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6DD819C-6F3F-4E81-A794-96E4ACC4F365}"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screen">
            <a:lum/>
          </a:blip>
          <a:srcRect/>
          <a:stretch>
            <a:fillRect t="-9000" b="-9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0C04ED-CAC1-47AA-9569-5FA8F7DC4A22}"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DD819C-6F3F-4E81-A794-96E4ACC4F365}"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8.emf"/></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sv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screen"/>
          <a:srcRect b="15171"/>
          <a:stretch>
            <a:fillRect/>
          </a:stretch>
        </p:blipFill>
        <p:spPr>
          <a:xfrm>
            <a:off x="0" y="0"/>
            <a:ext cx="12192000" cy="6858000"/>
          </a:xfrm>
          <a:prstGeom prst="rect">
            <a:avLst/>
          </a:prstGeom>
        </p:spPr>
      </p:pic>
      <p:sp>
        <p:nvSpPr>
          <p:cNvPr id="2" name="文本框 1"/>
          <p:cNvSpPr txBox="1"/>
          <p:nvPr/>
        </p:nvSpPr>
        <p:spPr>
          <a:xfrm>
            <a:off x="2316760" y="3230880"/>
            <a:ext cx="7558480" cy="1862048"/>
          </a:xfrm>
          <a:prstGeom prst="rect">
            <a:avLst/>
          </a:prstGeom>
          <a:noFill/>
        </p:spPr>
        <p:txBody>
          <a:bodyPr wrap="none" rtlCol="0">
            <a:spAutoFit/>
          </a:bodyPr>
          <a:lstStyle/>
          <a:p>
            <a:pPr algn="ctr"/>
            <a:r>
              <a:rPr lang="zh-CN" altLang="en-US" sz="11500" dirty="0">
                <a:solidFill>
                  <a:srgbClr val="CA6E87"/>
                </a:solidFill>
                <a:effectLst>
                  <a:outerShdw blurRad="38100" dist="38100" dir="2700000" algn="tl">
                    <a:srgbClr val="FEEAD3">
                      <a:alpha val="55000"/>
                    </a:srgbClr>
                  </a:outerShdw>
                </a:effectLst>
                <a:latin typeface="方正正黑简体" panose="02000000000000000000" pitchFamily="2" charset="-122"/>
                <a:ea typeface="方正正黑简体" panose="02000000000000000000" pitchFamily="2" charset="-122"/>
                <a:cs typeface="+mn-ea"/>
                <a:sym typeface="+mn-lt"/>
              </a:rPr>
              <a:t>今天情人节</a:t>
            </a:r>
          </a:p>
        </p:txBody>
      </p:sp>
      <p:cxnSp>
        <p:nvCxnSpPr>
          <p:cNvPr id="5" name="直接连接符 4"/>
          <p:cNvCxnSpPr/>
          <p:nvPr/>
        </p:nvCxnSpPr>
        <p:spPr>
          <a:xfrm>
            <a:off x="2331860" y="5092928"/>
            <a:ext cx="7650200" cy="0"/>
          </a:xfrm>
          <a:prstGeom prst="line">
            <a:avLst/>
          </a:prstGeom>
          <a:ln w="38100">
            <a:solidFill>
              <a:srgbClr val="67584C"/>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2589081" y="5301033"/>
            <a:ext cx="7217039" cy="400110"/>
          </a:xfrm>
          <a:prstGeom prst="rect">
            <a:avLst/>
          </a:prstGeom>
          <a:noFill/>
        </p:spPr>
        <p:txBody>
          <a:bodyPr wrap="none" rtlCol="0">
            <a:spAutoFit/>
          </a:bodyPr>
          <a:lstStyle/>
          <a:p>
            <a:pPr algn="ctr"/>
            <a:r>
              <a:rPr lang="en-US" altLang="zh-CN" sz="2000" spc="1400" dirty="0">
                <a:solidFill>
                  <a:srgbClr val="67584C"/>
                </a:solidFill>
                <a:cs typeface="+mn-ea"/>
                <a:sym typeface="+mn-lt"/>
              </a:rPr>
              <a:t>HAPPY VALENTINE'S DAY</a:t>
            </a:r>
            <a:endParaRPr lang="zh-CN" altLang="en-US" sz="2000" spc="1400" dirty="0">
              <a:solidFill>
                <a:srgbClr val="67584C"/>
              </a:solidFill>
              <a:cs typeface="+mn-ea"/>
              <a:sym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005221" y="1782680"/>
            <a:ext cx="2923954" cy="3717331"/>
            <a:chOff x="1246667" y="1512478"/>
            <a:chExt cx="2923954" cy="3717331"/>
          </a:xfrm>
        </p:grpSpPr>
        <p:pic>
          <p:nvPicPr>
            <p:cNvPr id="10" name="图片 9"/>
            <p:cNvPicPr>
              <a:picLocks noChangeAspect="1"/>
            </p:cNvPicPr>
            <p:nvPr/>
          </p:nvPicPr>
          <p:blipFill>
            <a:blip r:embed="rId3"/>
            <a:stretch>
              <a:fillRect/>
            </a:stretch>
          </p:blipFill>
          <p:spPr>
            <a:xfrm>
              <a:off x="2078665" y="1512478"/>
              <a:ext cx="1259958" cy="1259958"/>
            </a:xfrm>
            <a:prstGeom prst="rect">
              <a:avLst/>
            </a:prstGeom>
          </p:spPr>
        </p:pic>
        <p:sp>
          <p:nvSpPr>
            <p:cNvPr id="11" name="文本框 10"/>
            <p:cNvSpPr txBox="1"/>
            <p:nvPr/>
          </p:nvSpPr>
          <p:spPr>
            <a:xfrm>
              <a:off x="1590389" y="2854842"/>
              <a:ext cx="2236510" cy="707886"/>
            </a:xfrm>
            <a:prstGeom prst="rect">
              <a:avLst/>
            </a:prstGeom>
            <a:noFill/>
          </p:spPr>
          <p:txBody>
            <a:bodyPr wrap="none" rtlCol="0">
              <a:spAutoFit/>
            </a:bodyPr>
            <a:lstStyle/>
            <a:p>
              <a:pPr algn="ctr"/>
              <a:r>
                <a:rPr lang="zh-CN" altLang="en-US" sz="4000" dirty="0">
                  <a:solidFill>
                    <a:srgbClr val="CA6E87"/>
                  </a:solidFill>
                  <a:cs typeface="+mn-ea"/>
                  <a:sym typeface="+mn-lt"/>
                </a:rPr>
                <a:t>告白气球</a:t>
              </a:r>
            </a:p>
          </p:txBody>
        </p:sp>
        <p:cxnSp>
          <p:nvCxnSpPr>
            <p:cNvPr id="12" name="直接连接符 11"/>
            <p:cNvCxnSpPr/>
            <p:nvPr/>
          </p:nvCxnSpPr>
          <p:spPr>
            <a:xfrm>
              <a:off x="1246667" y="3657604"/>
              <a:ext cx="2923954" cy="0"/>
            </a:xfrm>
            <a:prstGeom prst="line">
              <a:avLst/>
            </a:prstGeom>
            <a:ln>
              <a:solidFill>
                <a:srgbClr val="FEEAD3"/>
              </a:solidFill>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1278564" y="3752481"/>
              <a:ext cx="2869083" cy="1477328"/>
            </a:xfrm>
            <a:prstGeom prst="rect">
              <a:avLst/>
            </a:prstGeom>
            <a:noFill/>
          </p:spPr>
          <p:txBody>
            <a:bodyPr wrap="square">
              <a:spAutoFit/>
            </a:bodyPr>
            <a:lstStyle/>
            <a:p>
              <a:pPr algn="ctr">
                <a:lnSpc>
                  <a:spcPts val="3600"/>
                </a:lnSpc>
              </a:pPr>
              <a:r>
                <a:rPr lang="zh-CN" altLang="en-US" sz="2000" dirty="0">
                  <a:solidFill>
                    <a:srgbClr val="67584C"/>
                  </a:solidFill>
                  <a:cs typeface="+mn-ea"/>
                  <a:sym typeface="+mn-lt"/>
                </a:rPr>
                <a:t>点击输入内容点击输入</a:t>
              </a:r>
            </a:p>
            <a:p>
              <a:pPr algn="ctr">
                <a:lnSpc>
                  <a:spcPts val="3600"/>
                </a:lnSpc>
              </a:pPr>
              <a:r>
                <a:rPr lang="zh-CN" altLang="en-US" sz="2000" dirty="0">
                  <a:solidFill>
                    <a:srgbClr val="67584C"/>
                  </a:solidFill>
                  <a:cs typeface="+mn-ea"/>
                  <a:sym typeface="+mn-lt"/>
                </a:rPr>
                <a:t>点击输入内容点击输入</a:t>
              </a:r>
            </a:p>
            <a:p>
              <a:pPr algn="ctr">
                <a:lnSpc>
                  <a:spcPts val="3600"/>
                </a:lnSpc>
              </a:pPr>
              <a:r>
                <a:rPr lang="zh-CN" altLang="en-US" sz="2000" dirty="0">
                  <a:solidFill>
                    <a:srgbClr val="67584C"/>
                  </a:solidFill>
                  <a:cs typeface="+mn-ea"/>
                  <a:sym typeface="+mn-lt"/>
                </a:rPr>
                <a:t>点击输入内容点击输入</a:t>
              </a:r>
            </a:p>
          </p:txBody>
        </p:sp>
      </p:grpSp>
      <p:grpSp>
        <p:nvGrpSpPr>
          <p:cNvPr id="14" name="组合 13"/>
          <p:cNvGrpSpPr/>
          <p:nvPr/>
        </p:nvGrpSpPr>
        <p:grpSpPr>
          <a:xfrm>
            <a:off x="4634024" y="1782680"/>
            <a:ext cx="2923954" cy="3717331"/>
            <a:chOff x="1246667" y="1512478"/>
            <a:chExt cx="2923954" cy="3717331"/>
          </a:xfrm>
        </p:grpSpPr>
        <p:pic>
          <p:nvPicPr>
            <p:cNvPr id="15" name="图片 14"/>
            <p:cNvPicPr>
              <a:picLocks noChangeAspect="1"/>
            </p:cNvPicPr>
            <p:nvPr/>
          </p:nvPicPr>
          <p:blipFill>
            <a:blip r:embed="rId3"/>
            <a:stretch>
              <a:fillRect/>
            </a:stretch>
          </p:blipFill>
          <p:spPr>
            <a:xfrm>
              <a:off x="2078665" y="1512478"/>
              <a:ext cx="1259958" cy="1259958"/>
            </a:xfrm>
            <a:prstGeom prst="rect">
              <a:avLst/>
            </a:prstGeom>
          </p:spPr>
        </p:pic>
        <p:sp>
          <p:nvSpPr>
            <p:cNvPr id="16" name="文本框 15"/>
            <p:cNvSpPr txBox="1"/>
            <p:nvPr/>
          </p:nvSpPr>
          <p:spPr>
            <a:xfrm>
              <a:off x="1590389" y="2854842"/>
              <a:ext cx="2236510" cy="707886"/>
            </a:xfrm>
            <a:prstGeom prst="rect">
              <a:avLst/>
            </a:prstGeom>
            <a:noFill/>
          </p:spPr>
          <p:txBody>
            <a:bodyPr wrap="none" rtlCol="0">
              <a:spAutoFit/>
            </a:bodyPr>
            <a:lstStyle/>
            <a:p>
              <a:pPr algn="ctr"/>
              <a:r>
                <a:rPr lang="zh-CN" altLang="en-US" sz="4000" dirty="0">
                  <a:solidFill>
                    <a:srgbClr val="CA6E87"/>
                  </a:solidFill>
                  <a:cs typeface="+mn-ea"/>
                  <a:sym typeface="+mn-lt"/>
                </a:rPr>
                <a:t>告白气球</a:t>
              </a:r>
            </a:p>
          </p:txBody>
        </p:sp>
        <p:cxnSp>
          <p:nvCxnSpPr>
            <p:cNvPr id="17" name="直接连接符 16"/>
            <p:cNvCxnSpPr/>
            <p:nvPr/>
          </p:nvCxnSpPr>
          <p:spPr>
            <a:xfrm>
              <a:off x="1246667" y="3657604"/>
              <a:ext cx="2923954" cy="0"/>
            </a:xfrm>
            <a:prstGeom prst="line">
              <a:avLst/>
            </a:prstGeom>
            <a:ln>
              <a:solidFill>
                <a:srgbClr val="FEEAD3"/>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1278564" y="3752481"/>
              <a:ext cx="2869083" cy="1477328"/>
            </a:xfrm>
            <a:prstGeom prst="rect">
              <a:avLst/>
            </a:prstGeom>
            <a:noFill/>
          </p:spPr>
          <p:txBody>
            <a:bodyPr wrap="square">
              <a:spAutoFit/>
            </a:bodyPr>
            <a:lstStyle/>
            <a:p>
              <a:pPr algn="ctr">
                <a:lnSpc>
                  <a:spcPts val="3600"/>
                </a:lnSpc>
              </a:pPr>
              <a:r>
                <a:rPr lang="zh-CN" altLang="en-US" sz="2000" dirty="0">
                  <a:solidFill>
                    <a:srgbClr val="67584C"/>
                  </a:solidFill>
                  <a:cs typeface="+mn-ea"/>
                  <a:sym typeface="+mn-lt"/>
                </a:rPr>
                <a:t>点击输入内容点击输入</a:t>
              </a:r>
            </a:p>
            <a:p>
              <a:pPr algn="ctr">
                <a:lnSpc>
                  <a:spcPts val="3600"/>
                </a:lnSpc>
              </a:pPr>
              <a:r>
                <a:rPr lang="zh-CN" altLang="en-US" sz="2000" dirty="0">
                  <a:solidFill>
                    <a:srgbClr val="67584C"/>
                  </a:solidFill>
                  <a:cs typeface="+mn-ea"/>
                  <a:sym typeface="+mn-lt"/>
                </a:rPr>
                <a:t>点击输入内容点击输入</a:t>
              </a:r>
            </a:p>
            <a:p>
              <a:pPr algn="ctr">
                <a:lnSpc>
                  <a:spcPts val="3600"/>
                </a:lnSpc>
              </a:pPr>
              <a:r>
                <a:rPr lang="zh-CN" altLang="en-US" sz="2000" dirty="0">
                  <a:solidFill>
                    <a:srgbClr val="67584C"/>
                  </a:solidFill>
                  <a:cs typeface="+mn-ea"/>
                  <a:sym typeface="+mn-lt"/>
                </a:rPr>
                <a:t>点击输入内容点击输入</a:t>
              </a:r>
            </a:p>
          </p:txBody>
        </p:sp>
      </p:grpSp>
      <p:grpSp>
        <p:nvGrpSpPr>
          <p:cNvPr id="19" name="组合 18"/>
          <p:cNvGrpSpPr/>
          <p:nvPr/>
        </p:nvGrpSpPr>
        <p:grpSpPr>
          <a:xfrm>
            <a:off x="8262826" y="1782680"/>
            <a:ext cx="2923954" cy="3717331"/>
            <a:chOff x="1246667" y="1512478"/>
            <a:chExt cx="2923954" cy="3717331"/>
          </a:xfrm>
        </p:grpSpPr>
        <p:pic>
          <p:nvPicPr>
            <p:cNvPr id="20" name="图片 19"/>
            <p:cNvPicPr>
              <a:picLocks noChangeAspect="1"/>
            </p:cNvPicPr>
            <p:nvPr/>
          </p:nvPicPr>
          <p:blipFill>
            <a:blip r:embed="rId3"/>
            <a:stretch>
              <a:fillRect/>
            </a:stretch>
          </p:blipFill>
          <p:spPr>
            <a:xfrm>
              <a:off x="2078665" y="1512478"/>
              <a:ext cx="1259958" cy="1259958"/>
            </a:xfrm>
            <a:prstGeom prst="rect">
              <a:avLst/>
            </a:prstGeom>
          </p:spPr>
        </p:pic>
        <p:sp>
          <p:nvSpPr>
            <p:cNvPr id="21" name="文本框 20"/>
            <p:cNvSpPr txBox="1"/>
            <p:nvPr/>
          </p:nvSpPr>
          <p:spPr>
            <a:xfrm>
              <a:off x="1590389" y="2854842"/>
              <a:ext cx="2236510" cy="707886"/>
            </a:xfrm>
            <a:prstGeom prst="rect">
              <a:avLst/>
            </a:prstGeom>
            <a:noFill/>
          </p:spPr>
          <p:txBody>
            <a:bodyPr wrap="none" rtlCol="0">
              <a:spAutoFit/>
            </a:bodyPr>
            <a:lstStyle/>
            <a:p>
              <a:pPr algn="ctr"/>
              <a:r>
                <a:rPr lang="zh-CN" altLang="en-US" sz="4000" dirty="0">
                  <a:solidFill>
                    <a:srgbClr val="CA6E87"/>
                  </a:solidFill>
                  <a:cs typeface="+mn-ea"/>
                  <a:sym typeface="+mn-lt"/>
                </a:rPr>
                <a:t>告白气球</a:t>
              </a:r>
            </a:p>
          </p:txBody>
        </p:sp>
        <p:cxnSp>
          <p:nvCxnSpPr>
            <p:cNvPr id="22" name="直接连接符 21"/>
            <p:cNvCxnSpPr/>
            <p:nvPr/>
          </p:nvCxnSpPr>
          <p:spPr>
            <a:xfrm>
              <a:off x="1246667" y="3657604"/>
              <a:ext cx="2923954" cy="0"/>
            </a:xfrm>
            <a:prstGeom prst="line">
              <a:avLst/>
            </a:prstGeom>
            <a:ln>
              <a:solidFill>
                <a:srgbClr val="FEEAD3"/>
              </a:solidFill>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1278564" y="3752481"/>
              <a:ext cx="2869083" cy="1477328"/>
            </a:xfrm>
            <a:prstGeom prst="rect">
              <a:avLst/>
            </a:prstGeom>
            <a:noFill/>
          </p:spPr>
          <p:txBody>
            <a:bodyPr wrap="square">
              <a:spAutoFit/>
            </a:bodyPr>
            <a:lstStyle/>
            <a:p>
              <a:pPr algn="ctr">
                <a:lnSpc>
                  <a:spcPts val="3600"/>
                </a:lnSpc>
              </a:pPr>
              <a:r>
                <a:rPr lang="zh-CN" altLang="en-US" sz="2000" dirty="0">
                  <a:solidFill>
                    <a:srgbClr val="67584C"/>
                  </a:solidFill>
                  <a:cs typeface="+mn-ea"/>
                  <a:sym typeface="+mn-lt"/>
                </a:rPr>
                <a:t>点击输入内容点击输入</a:t>
              </a:r>
            </a:p>
            <a:p>
              <a:pPr algn="ctr">
                <a:lnSpc>
                  <a:spcPts val="3600"/>
                </a:lnSpc>
              </a:pPr>
              <a:r>
                <a:rPr lang="zh-CN" altLang="en-US" sz="2000" dirty="0">
                  <a:solidFill>
                    <a:srgbClr val="67584C"/>
                  </a:solidFill>
                  <a:cs typeface="+mn-ea"/>
                  <a:sym typeface="+mn-lt"/>
                </a:rPr>
                <a:t>点击输入内容点击输入</a:t>
              </a:r>
            </a:p>
            <a:p>
              <a:pPr algn="ctr">
                <a:lnSpc>
                  <a:spcPts val="3600"/>
                </a:lnSpc>
              </a:pPr>
              <a:r>
                <a:rPr lang="zh-CN" altLang="en-US" sz="2000" dirty="0">
                  <a:solidFill>
                    <a:srgbClr val="67584C"/>
                  </a:solidFill>
                  <a:cs typeface="+mn-ea"/>
                  <a:sym typeface="+mn-lt"/>
                </a:rPr>
                <a:t>点击输入内容点击输入</a:t>
              </a:r>
            </a:p>
          </p:txBody>
        </p:sp>
      </p:gr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75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150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38484" y="0"/>
            <a:ext cx="4653516" cy="6857999"/>
          </a:xfrm>
          <a:prstGeom prst="rect">
            <a:avLst/>
          </a:prstGeom>
          <a:solidFill>
            <a:srgbClr val="CA6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p:cNvSpPr/>
          <p:nvPr/>
        </p:nvSpPr>
        <p:spPr>
          <a:xfrm>
            <a:off x="8115300" y="2129824"/>
            <a:ext cx="3499884" cy="2246769"/>
          </a:xfrm>
          <a:prstGeom prst="rect">
            <a:avLst/>
          </a:prstGeom>
          <a:noFill/>
          <a:ln>
            <a:noFill/>
          </a:ln>
        </p:spPr>
        <p:txBody>
          <a:bodyPr wrap="square">
            <a:spAutoFit/>
          </a:bodyPr>
          <a:lstStyle/>
          <a:p>
            <a:pPr algn="just">
              <a:lnSpc>
                <a:spcPts val="4200"/>
              </a:lnSpc>
            </a:pPr>
            <a:r>
              <a:rPr lang="zh-CN" altLang="en-US" sz="2400" dirty="0">
                <a:solidFill>
                  <a:srgbClr val="FEEAD3"/>
                </a:solidFill>
                <a:cs typeface="+mn-ea"/>
                <a:sym typeface="+mn-lt"/>
              </a:rPr>
              <a:t>一个微妙的体贴</a:t>
            </a:r>
          </a:p>
          <a:p>
            <a:pPr algn="just">
              <a:lnSpc>
                <a:spcPts val="4200"/>
              </a:lnSpc>
            </a:pPr>
            <a:r>
              <a:rPr lang="zh-CN" altLang="en-US" sz="2400" dirty="0">
                <a:solidFill>
                  <a:srgbClr val="FEEAD3"/>
                </a:solidFill>
                <a:cs typeface="+mn-ea"/>
                <a:sym typeface="+mn-lt"/>
              </a:rPr>
              <a:t>我知道今天会是情人节</a:t>
            </a:r>
          </a:p>
          <a:p>
            <a:pPr algn="just">
              <a:lnSpc>
                <a:spcPts val="4200"/>
              </a:lnSpc>
            </a:pPr>
            <a:r>
              <a:rPr lang="zh-CN" altLang="en-US" sz="2400" dirty="0">
                <a:solidFill>
                  <a:srgbClr val="FEEAD3"/>
                </a:solidFill>
                <a:cs typeface="+mn-ea"/>
                <a:sym typeface="+mn-lt"/>
              </a:rPr>
              <a:t>不是第一次听你说永远</a:t>
            </a:r>
          </a:p>
          <a:p>
            <a:pPr algn="just">
              <a:lnSpc>
                <a:spcPts val="4200"/>
              </a:lnSpc>
            </a:pPr>
            <a:r>
              <a:rPr lang="zh-CN" altLang="en-US" sz="2400" dirty="0">
                <a:solidFill>
                  <a:srgbClr val="FEEAD3"/>
                </a:solidFill>
                <a:cs typeface="+mn-ea"/>
                <a:sym typeface="+mn-lt"/>
              </a:rPr>
              <a:t>泪水还是涌成温泉</a:t>
            </a:r>
          </a:p>
        </p:txBody>
      </p:sp>
      <p:cxnSp>
        <p:nvCxnSpPr>
          <p:cNvPr id="4" name="直接连接符 3"/>
          <p:cNvCxnSpPr/>
          <p:nvPr/>
        </p:nvCxnSpPr>
        <p:spPr>
          <a:xfrm>
            <a:off x="7538484" y="542261"/>
            <a:ext cx="4653516" cy="0"/>
          </a:xfrm>
          <a:prstGeom prst="line">
            <a:avLst/>
          </a:prstGeom>
          <a:ln w="127000">
            <a:solidFill>
              <a:srgbClr val="FEEAD3"/>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7538484" y="743571"/>
            <a:ext cx="4653516" cy="0"/>
          </a:xfrm>
          <a:prstGeom prst="line">
            <a:avLst/>
          </a:prstGeom>
          <a:ln w="127000">
            <a:solidFill>
              <a:srgbClr val="FEEAD3"/>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7538484" y="944881"/>
            <a:ext cx="4653516" cy="0"/>
          </a:xfrm>
          <a:prstGeom prst="line">
            <a:avLst/>
          </a:prstGeom>
          <a:ln w="127000">
            <a:solidFill>
              <a:srgbClr val="FEEAD3"/>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7538484" y="1146191"/>
            <a:ext cx="4653516" cy="0"/>
          </a:xfrm>
          <a:prstGeom prst="line">
            <a:avLst/>
          </a:prstGeom>
          <a:ln w="127000">
            <a:solidFill>
              <a:srgbClr val="FEEAD3"/>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7538484" y="1347501"/>
            <a:ext cx="4653516" cy="0"/>
          </a:xfrm>
          <a:prstGeom prst="line">
            <a:avLst/>
          </a:prstGeom>
          <a:ln w="127000">
            <a:solidFill>
              <a:srgbClr val="FEEAD3"/>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7538484" y="1548812"/>
            <a:ext cx="4653516" cy="0"/>
          </a:xfrm>
          <a:prstGeom prst="line">
            <a:avLst/>
          </a:prstGeom>
          <a:ln w="127000">
            <a:solidFill>
              <a:srgbClr val="FEEAD3"/>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7538484" y="4957605"/>
            <a:ext cx="4653516" cy="0"/>
          </a:xfrm>
          <a:prstGeom prst="line">
            <a:avLst/>
          </a:prstGeom>
          <a:ln w="127000">
            <a:solidFill>
              <a:srgbClr val="FEEAD3"/>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7538484" y="5158915"/>
            <a:ext cx="4653516" cy="0"/>
          </a:xfrm>
          <a:prstGeom prst="line">
            <a:avLst/>
          </a:prstGeom>
          <a:ln w="127000">
            <a:solidFill>
              <a:srgbClr val="FEEAD3"/>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7538484" y="5360225"/>
            <a:ext cx="4653516" cy="0"/>
          </a:xfrm>
          <a:prstGeom prst="line">
            <a:avLst/>
          </a:prstGeom>
          <a:ln w="127000">
            <a:solidFill>
              <a:srgbClr val="FEEAD3"/>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7538484" y="5561535"/>
            <a:ext cx="4653516" cy="0"/>
          </a:xfrm>
          <a:prstGeom prst="line">
            <a:avLst/>
          </a:prstGeom>
          <a:ln w="127000">
            <a:solidFill>
              <a:srgbClr val="FEEAD3"/>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7538484" y="5762845"/>
            <a:ext cx="4653516" cy="0"/>
          </a:xfrm>
          <a:prstGeom prst="line">
            <a:avLst/>
          </a:prstGeom>
          <a:ln w="127000">
            <a:solidFill>
              <a:srgbClr val="FEEAD3"/>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7538484" y="5964156"/>
            <a:ext cx="4653516" cy="0"/>
          </a:xfrm>
          <a:prstGeom prst="line">
            <a:avLst/>
          </a:prstGeom>
          <a:ln w="127000">
            <a:solidFill>
              <a:srgbClr val="FEEAD3"/>
            </a:solidFill>
          </a:ln>
        </p:spPr>
        <p:style>
          <a:lnRef idx="1">
            <a:schemeClr val="accent1"/>
          </a:lnRef>
          <a:fillRef idx="0">
            <a:schemeClr val="accent1"/>
          </a:fillRef>
          <a:effectRef idx="0">
            <a:schemeClr val="accent1"/>
          </a:effectRef>
          <a:fontRef idx="minor">
            <a:schemeClr val="tx1"/>
          </a:fontRef>
        </p:style>
      </p:cxnSp>
      <p:pic>
        <p:nvPicPr>
          <p:cNvPr id="16" name="图片 15"/>
          <p:cNvPicPr>
            <a:picLocks noChangeAspect="1"/>
          </p:cNvPicPr>
          <p:nvPr/>
        </p:nvPicPr>
        <p:blipFill rotWithShape="1">
          <a:blip r:embed="rId3" cstate="screen"/>
          <a:srcRect/>
          <a:stretch>
            <a:fillRect/>
          </a:stretch>
        </p:blipFill>
        <p:spPr>
          <a:xfrm>
            <a:off x="939210" y="1146192"/>
            <a:ext cx="5156790" cy="5711808"/>
          </a:xfrm>
          <a:prstGeom prst="rect">
            <a:avLst/>
          </a:prstGeom>
        </p:spPr>
      </p:pic>
    </p:spTree>
  </p:cSld>
  <p:clrMapOvr>
    <a:masterClrMapping/>
  </p:clrMapOvr>
  <p:transition spd="med" advClick="0" advTm="3000">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1000"/>
                                        <p:tgtEl>
                                          <p:spTgt spid="4"/>
                                        </p:tgtEl>
                                      </p:cBhvr>
                                    </p:animEffect>
                                  </p:childTnLst>
                                </p:cTn>
                              </p:par>
                              <p:par>
                                <p:cTn id="8" presetID="22" presetClass="entr" presetSubtype="2"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right)">
                                      <p:cBhvr>
                                        <p:cTn id="10" dur="1000"/>
                                        <p:tgtEl>
                                          <p:spTgt spid="5"/>
                                        </p:tgtEl>
                                      </p:cBhvr>
                                    </p:animEffect>
                                  </p:childTnLst>
                                </p:cTn>
                              </p:par>
                              <p:par>
                                <p:cTn id="11" presetID="22" presetClass="entr" presetSubtype="2"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right)">
                                      <p:cBhvr>
                                        <p:cTn id="13" dur="1000"/>
                                        <p:tgtEl>
                                          <p:spTgt spid="6"/>
                                        </p:tgtEl>
                                      </p:cBhvr>
                                    </p:animEffect>
                                  </p:childTnLst>
                                </p:cTn>
                              </p:par>
                              <p:par>
                                <p:cTn id="14" presetID="2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1000"/>
                                        <p:tgtEl>
                                          <p:spTgt spid="7"/>
                                        </p:tgtEl>
                                      </p:cBhvr>
                                    </p:animEffect>
                                  </p:childTnLst>
                                </p:cTn>
                              </p:par>
                              <p:par>
                                <p:cTn id="17" presetID="22" presetClass="entr" presetSubtype="2"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right)">
                                      <p:cBhvr>
                                        <p:cTn id="19" dur="1000"/>
                                        <p:tgtEl>
                                          <p:spTgt spid="8"/>
                                        </p:tgtEl>
                                      </p:cBhvr>
                                    </p:animEffect>
                                  </p:childTnLst>
                                </p:cTn>
                              </p:par>
                              <p:par>
                                <p:cTn id="20" presetID="22" presetClass="entr" presetSubtype="2"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right)">
                                      <p:cBhvr>
                                        <p:cTn id="22" dur="1000"/>
                                        <p:tgtEl>
                                          <p:spTgt spid="9"/>
                                        </p:tgtEl>
                                      </p:cBhvr>
                                    </p:animEffect>
                                  </p:childTnLst>
                                </p:cTn>
                              </p:par>
                              <p:par>
                                <p:cTn id="23" presetID="22" presetClass="entr" presetSubtype="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1000"/>
                                        <p:tgtEl>
                                          <p:spTgt spid="10"/>
                                        </p:tgtEl>
                                      </p:cBhvr>
                                    </p:animEffect>
                                  </p:childTnLst>
                                </p:cTn>
                              </p:par>
                              <p:par>
                                <p:cTn id="26" presetID="22" presetClass="entr" presetSubtype="8"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1000"/>
                                        <p:tgtEl>
                                          <p:spTgt spid="11"/>
                                        </p:tgtEl>
                                      </p:cBhvr>
                                    </p:animEffect>
                                  </p:childTnLst>
                                </p:cTn>
                              </p:par>
                              <p:par>
                                <p:cTn id="29" presetID="22" presetClass="entr" presetSubtype="8"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left)">
                                      <p:cBhvr>
                                        <p:cTn id="34" dur="1000"/>
                                        <p:tgtEl>
                                          <p:spTgt spid="13"/>
                                        </p:tgtEl>
                                      </p:cBhvr>
                                    </p:animEffect>
                                  </p:childTnLst>
                                </p:cTn>
                              </p:par>
                              <p:par>
                                <p:cTn id="35" presetID="22" presetClass="entr" presetSubtype="8"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1000"/>
                                        <p:tgtEl>
                                          <p:spTgt spid="14"/>
                                        </p:tgtEl>
                                      </p:cBhvr>
                                    </p:animEffect>
                                  </p:childTnLst>
                                </p:cTn>
                              </p:par>
                              <p:par>
                                <p:cTn id="38" presetID="22" presetClass="entr" presetSubtype="8"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left)">
                                      <p:cBhvr>
                                        <p:cTn id="40" dur="1000"/>
                                        <p:tgtEl>
                                          <p:spTgt spid="15"/>
                                        </p:tgtEl>
                                      </p:cBhvr>
                                    </p:animEffect>
                                  </p:childTnLst>
                                </p:cTn>
                              </p:par>
                              <p:par>
                                <p:cTn id="41" presetID="2" presetClass="entr" presetSubtype="2" fill="hold" grpId="0" nodeType="withEffect">
                                  <p:stCondLst>
                                    <p:cond delay="75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1000" fill="hold"/>
                                        <p:tgtEl>
                                          <p:spTgt spid="3"/>
                                        </p:tgtEl>
                                        <p:attrNameLst>
                                          <p:attrName>ppt_x</p:attrName>
                                        </p:attrNameLst>
                                      </p:cBhvr>
                                      <p:tavLst>
                                        <p:tav tm="0">
                                          <p:val>
                                            <p:strVal val="1+#ppt_w/2"/>
                                          </p:val>
                                        </p:tav>
                                        <p:tav tm="100000">
                                          <p:val>
                                            <p:strVal val="#ppt_x"/>
                                          </p:val>
                                        </p:tav>
                                      </p:tavLst>
                                    </p:anim>
                                    <p:anim calcmode="lin" valueType="num">
                                      <p:cBhvr additive="base">
                                        <p:cTn id="44"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892595"/>
            <a:ext cx="4784651" cy="3072809"/>
          </a:xfrm>
          <a:prstGeom prst="rect">
            <a:avLst/>
          </a:prstGeom>
          <a:solidFill>
            <a:srgbClr val="CA6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p:cNvSpPr/>
          <p:nvPr/>
        </p:nvSpPr>
        <p:spPr>
          <a:xfrm>
            <a:off x="721241" y="2305614"/>
            <a:ext cx="3342167" cy="2246769"/>
          </a:xfrm>
          <a:prstGeom prst="rect">
            <a:avLst/>
          </a:prstGeom>
          <a:noFill/>
        </p:spPr>
        <p:txBody>
          <a:bodyPr wrap="square">
            <a:spAutoFit/>
          </a:bodyPr>
          <a:lstStyle/>
          <a:p>
            <a:pPr algn="just">
              <a:lnSpc>
                <a:spcPts val="4200"/>
              </a:lnSpc>
            </a:pPr>
            <a:r>
              <a:rPr lang="zh-CN" altLang="en-US" sz="2400" dirty="0">
                <a:solidFill>
                  <a:srgbClr val="FEEAD3"/>
                </a:solidFill>
                <a:cs typeface="+mn-ea"/>
                <a:sym typeface="+mn-lt"/>
              </a:rPr>
              <a:t>一个为爱的改变</a:t>
            </a:r>
          </a:p>
          <a:p>
            <a:pPr algn="just">
              <a:lnSpc>
                <a:spcPts val="4200"/>
              </a:lnSpc>
            </a:pPr>
            <a:r>
              <a:rPr lang="zh-CN" altLang="en-US" sz="2400" dirty="0">
                <a:solidFill>
                  <a:srgbClr val="FEEAD3"/>
                </a:solidFill>
                <a:cs typeface="+mn-ea"/>
                <a:sym typeface="+mn-lt"/>
              </a:rPr>
              <a:t>我知道今天就是情人节</a:t>
            </a:r>
          </a:p>
          <a:p>
            <a:pPr algn="just">
              <a:lnSpc>
                <a:spcPts val="4200"/>
              </a:lnSpc>
            </a:pPr>
            <a:r>
              <a:rPr lang="zh-CN" altLang="en-US" sz="2400" dirty="0">
                <a:solidFill>
                  <a:srgbClr val="FEEAD3"/>
                </a:solidFill>
                <a:cs typeface="+mn-ea"/>
                <a:sym typeface="+mn-lt"/>
              </a:rPr>
              <a:t>你要我看见我有多特别</a:t>
            </a:r>
          </a:p>
          <a:p>
            <a:pPr algn="just">
              <a:lnSpc>
                <a:spcPts val="4200"/>
              </a:lnSpc>
            </a:pPr>
            <a:r>
              <a:rPr lang="zh-CN" altLang="en-US" sz="2400" dirty="0">
                <a:solidFill>
                  <a:srgbClr val="FEEAD3"/>
                </a:solidFill>
                <a:cs typeface="+mn-ea"/>
                <a:sym typeface="+mn-lt"/>
              </a:rPr>
              <a:t>让新快乐和好回忆重叠</a:t>
            </a:r>
          </a:p>
        </p:txBody>
      </p:sp>
      <p:cxnSp>
        <p:nvCxnSpPr>
          <p:cNvPr id="4" name="直接连接符 3"/>
          <p:cNvCxnSpPr/>
          <p:nvPr/>
        </p:nvCxnSpPr>
        <p:spPr>
          <a:xfrm>
            <a:off x="0" y="1637414"/>
            <a:ext cx="4784651" cy="0"/>
          </a:xfrm>
          <a:prstGeom prst="line">
            <a:avLst/>
          </a:prstGeom>
          <a:ln w="127000">
            <a:solidFill>
              <a:srgbClr val="CA6E87"/>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0" y="5220586"/>
            <a:ext cx="4784651" cy="0"/>
          </a:xfrm>
          <a:prstGeom prst="line">
            <a:avLst/>
          </a:prstGeom>
          <a:ln w="127000">
            <a:solidFill>
              <a:srgbClr val="CA6E87"/>
            </a:solidFill>
          </a:ln>
        </p:spPr>
        <p:style>
          <a:lnRef idx="1">
            <a:schemeClr val="accent1"/>
          </a:lnRef>
          <a:fillRef idx="0">
            <a:schemeClr val="accent1"/>
          </a:fillRef>
          <a:effectRef idx="0">
            <a:schemeClr val="accent1"/>
          </a:effectRef>
          <a:fontRef idx="minor">
            <a:schemeClr val="tx1"/>
          </a:fontRef>
        </p:style>
      </p:cxnSp>
      <p:pic>
        <p:nvPicPr>
          <p:cNvPr id="6" name="图片 5"/>
          <p:cNvPicPr>
            <a:picLocks noChangeAspect="1"/>
          </p:cNvPicPr>
          <p:nvPr/>
        </p:nvPicPr>
        <p:blipFill>
          <a:blip r:embed="rId3"/>
          <a:stretch>
            <a:fillRect/>
          </a:stretch>
        </p:blipFill>
        <p:spPr>
          <a:xfrm rot="20832434">
            <a:off x="6606904" y="965959"/>
            <a:ext cx="4701364" cy="8509253"/>
          </a:xfrm>
          <a:prstGeom prst="rect">
            <a:avLst/>
          </a:prstGeom>
        </p:spPr>
      </p:pic>
    </p:spTree>
  </p:cSld>
  <p:clrMapOvr>
    <a:masterClrMapping/>
  </p:clrMapOvr>
  <p:transition spd="slow" advClick="0"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par>
                                <p:cTn id="8" presetID="22" presetClass="entr" presetSubtype="2"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right)">
                                      <p:cBhvr>
                                        <p:cTn id="10" dur="1000"/>
                                        <p:tgtEl>
                                          <p:spTgt spid="4"/>
                                        </p:tgtEl>
                                      </p:cBhvr>
                                    </p:animEffect>
                                  </p:childTnLst>
                                </p:cTn>
                              </p:par>
                              <p:par>
                                <p:cTn id="11" presetID="22" presetClass="entr" presetSubtype="2"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right)">
                                      <p:cBhvr>
                                        <p:cTn id="13" dur="1000"/>
                                        <p:tgtEl>
                                          <p:spTgt spid="5"/>
                                        </p:tgtEl>
                                      </p:cBhvr>
                                    </p:animEffect>
                                  </p:childTnLst>
                                </p:cTn>
                              </p:par>
                              <p:par>
                                <p:cTn id="14" presetID="47" presetClass="entr" presetSubtype="0" fill="hold" grpId="0" nodeType="withEffect">
                                  <p:stCondLst>
                                    <p:cond delay="75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srcRect/>
          <a:stretch>
            <a:fillRect/>
          </a:stretch>
        </p:blipFill>
        <p:spPr>
          <a:xfrm>
            <a:off x="590835" y="3886802"/>
            <a:ext cx="11010330" cy="2971198"/>
          </a:xfrm>
          <a:prstGeom prst="rect">
            <a:avLst/>
          </a:prstGeom>
        </p:spPr>
      </p:pic>
      <p:sp>
        <p:nvSpPr>
          <p:cNvPr id="3" name="矩形 2"/>
          <p:cNvSpPr/>
          <p:nvPr/>
        </p:nvSpPr>
        <p:spPr>
          <a:xfrm>
            <a:off x="1096008" y="1491700"/>
            <a:ext cx="2869083" cy="1938992"/>
          </a:xfrm>
          <a:prstGeom prst="rect">
            <a:avLst/>
          </a:prstGeom>
          <a:noFill/>
        </p:spPr>
        <p:txBody>
          <a:bodyPr wrap="square">
            <a:spAutoFit/>
          </a:bodyPr>
          <a:lstStyle/>
          <a:p>
            <a:pPr algn="ctr">
              <a:lnSpc>
                <a:spcPts val="3600"/>
              </a:lnSpc>
            </a:pPr>
            <a:r>
              <a:rPr lang="zh-CN" altLang="en-US" sz="2000" dirty="0">
                <a:solidFill>
                  <a:srgbClr val="67584C"/>
                </a:solidFill>
                <a:cs typeface="+mn-ea"/>
                <a:sym typeface="+mn-lt"/>
              </a:rPr>
              <a:t>点击输入内容点击输入</a:t>
            </a:r>
          </a:p>
          <a:p>
            <a:pPr algn="ctr">
              <a:lnSpc>
                <a:spcPts val="3600"/>
              </a:lnSpc>
            </a:pPr>
            <a:r>
              <a:rPr lang="zh-CN" altLang="en-US" sz="2000" dirty="0">
                <a:solidFill>
                  <a:srgbClr val="67584C"/>
                </a:solidFill>
                <a:cs typeface="+mn-ea"/>
                <a:sym typeface="+mn-lt"/>
              </a:rPr>
              <a:t>点击输入内容点击输入</a:t>
            </a:r>
          </a:p>
          <a:p>
            <a:pPr algn="ctr">
              <a:lnSpc>
                <a:spcPts val="3600"/>
              </a:lnSpc>
            </a:pPr>
            <a:r>
              <a:rPr lang="zh-CN" altLang="en-US" sz="2000" dirty="0">
                <a:solidFill>
                  <a:srgbClr val="67584C"/>
                </a:solidFill>
                <a:cs typeface="+mn-ea"/>
                <a:sym typeface="+mn-lt"/>
              </a:rPr>
              <a:t>点击输入内容点击输入</a:t>
            </a:r>
            <a:endParaRPr lang="en-US" altLang="zh-CN" sz="2000" dirty="0">
              <a:solidFill>
                <a:srgbClr val="67584C"/>
              </a:solidFill>
              <a:cs typeface="+mn-ea"/>
              <a:sym typeface="+mn-lt"/>
            </a:endParaRPr>
          </a:p>
          <a:p>
            <a:pPr algn="ctr">
              <a:lnSpc>
                <a:spcPts val="3600"/>
              </a:lnSpc>
            </a:pPr>
            <a:r>
              <a:rPr lang="zh-CN" altLang="en-US" sz="2000" dirty="0">
                <a:solidFill>
                  <a:srgbClr val="67584C"/>
                </a:solidFill>
                <a:cs typeface="+mn-ea"/>
                <a:sym typeface="+mn-lt"/>
              </a:rPr>
              <a:t>点击输入内容点击输入</a:t>
            </a:r>
          </a:p>
        </p:txBody>
      </p:sp>
      <p:cxnSp>
        <p:nvCxnSpPr>
          <p:cNvPr id="4" name="直接连接符 3"/>
          <p:cNvCxnSpPr/>
          <p:nvPr/>
        </p:nvCxnSpPr>
        <p:spPr>
          <a:xfrm>
            <a:off x="4313275" y="1631857"/>
            <a:ext cx="0" cy="1658679"/>
          </a:xfrm>
          <a:prstGeom prst="line">
            <a:avLst/>
          </a:prstGeom>
          <a:ln>
            <a:solidFill>
              <a:srgbClr val="FEEAD3"/>
            </a:solidFil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4661459" y="1491700"/>
            <a:ext cx="2869083" cy="1938992"/>
          </a:xfrm>
          <a:prstGeom prst="rect">
            <a:avLst/>
          </a:prstGeom>
          <a:noFill/>
        </p:spPr>
        <p:txBody>
          <a:bodyPr wrap="square">
            <a:spAutoFit/>
          </a:bodyPr>
          <a:lstStyle/>
          <a:p>
            <a:pPr algn="ctr">
              <a:lnSpc>
                <a:spcPts val="3600"/>
              </a:lnSpc>
            </a:pPr>
            <a:r>
              <a:rPr lang="zh-CN" altLang="en-US" sz="2000" dirty="0">
                <a:solidFill>
                  <a:srgbClr val="67584C"/>
                </a:solidFill>
                <a:cs typeface="+mn-ea"/>
                <a:sym typeface="+mn-lt"/>
              </a:rPr>
              <a:t>点击输入内容点击输入</a:t>
            </a:r>
          </a:p>
          <a:p>
            <a:pPr algn="ctr">
              <a:lnSpc>
                <a:spcPts val="3600"/>
              </a:lnSpc>
            </a:pPr>
            <a:r>
              <a:rPr lang="zh-CN" altLang="en-US" sz="2000" dirty="0">
                <a:solidFill>
                  <a:srgbClr val="67584C"/>
                </a:solidFill>
                <a:cs typeface="+mn-ea"/>
                <a:sym typeface="+mn-lt"/>
              </a:rPr>
              <a:t>点击输入内容点击输入</a:t>
            </a:r>
          </a:p>
          <a:p>
            <a:pPr algn="ctr">
              <a:lnSpc>
                <a:spcPts val="3600"/>
              </a:lnSpc>
            </a:pPr>
            <a:r>
              <a:rPr lang="zh-CN" altLang="en-US" sz="2000" dirty="0">
                <a:solidFill>
                  <a:srgbClr val="67584C"/>
                </a:solidFill>
                <a:cs typeface="+mn-ea"/>
                <a:sym typeface="+mn-lt"/>
              </a:rPr>
              <a:t>点击输入内容点击输入</a:t>
            </a:r>
            <a:endParaRPr lang="en-US" altLang="zh-CN" sz="2000" dirty="0">
              <a:solidFill>
                <a:srgbClr val="67584C"/>
              </a:solidFill>
              <a:cs typeface="+mn-ea"/>
              <a:sym typeface="+mn-lt"/>
            </a:endParaRPr>
          </a:p>
          <a:p>
            <a:pPr algn="ctr">
              <a:lnSpc>
                <a:spcPts val="3600"/>
              </a:lnSpc>
            </a:pPr>
            <a:r>
              <a:rPr lang="zh-CN" altLang="en-US" sz="2000" dirty="0">
                <a:solidFill>
                  <a:srgbClr val="67584C"/>
                </a:solidFill>
                <a:cs typeface="+mn-ea"/>
                <a:sym typeface="+mn-lt"/>
              </a:rPr>
              <a:t>点击输入内容点击输入</a:t>
            </a:r>
          </a:p>
        </p:txBody>
      </p:sp>
      <p:cxnSp>
        <p:nvCxnSpPr>
          <p:cNvPr id="6" name="直接连接符 5"/>
          <p:cNvCxnSpPr/>
          <p:nvPr/>
        </p:nvCxnSpPr>
        <p:spPr>
          <a:xfrm>
            <a:off x="7878726" y="1631857"/>
            <a:ext cx="0" cy="1658679"/>
          </a:xfrm>
          <a:prstGeom prst="line">
            <a:avLst/>
          </a:prstGeom>
          <a:ln>
            <a:solidFill>
              <a:srgbClr val="FEEAD3"/>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8226910" y="1491700"/>
            <a:ext cx="2869083" cy="1938992"/>
          </a:xfrm>
          <a:prstGeom prst="rect">
            <a:avLst/>
          </a:prstGeom>
          <a:noFill/>
        </p:spPr>
        <p:txBody>
          <a:bodyPr wrap="square">
            <a:spAutoFit/>
          </a:bodyPr>
          <a:lstStyle/>
          <a:p>
            <a:pPr algn="ctr">
              <a:lnSpc>
                <a:spcPts val="3600"/>
              </a:lnSpc>
            </a:pPr>
            <a:r>
              <a:rPr lang="zh-CN" altLang="en-US" sz="2000" dirty="0">
                <a:solidFill>
                  <a:srgbClr val="67584C"/>
                </a:solidFill>
                <a:cs typeface="+mn-ea"/>
                <a:sym typeface="+mn-lt"/>
              </a:rPr>
              <a:t>点击输入内容点击输入</a:t>
            </a:r>
          </a:p>
          <a:p>
            <a:pPr algn="ctr">
              <a:lnSpc>
                <a:spcPts val="3600"/>
              </a:lnSpc>
            </a:pPr>
            <a:r>
              <a:rPr lang="zh-CN" altLang="en-US" sz="2000" dirty="0">
                <a:solidFill>
                  <a:srgbClr val="67584C"/>
                </a:solidFill>
                <a:cs typeface="+mn-ea"/>
                <a:sym typeface="+mn-lt"/>
              </a:rPr>
              <a:t>点击输入内容点击输入</a:t>
            </a:r>
          </a:p>
          <a:p>
            <a:pPr algn="ctr">
              <a:lnSpc>
                <a:spcPts val="3600"/>
              </a:lnSpc>
            </a:pPr>
            <a:r>
              <a:rPr lang="zh-CN" altLang="en-US" sz="2000" dirty="0">
                <a:solidFill>
                  <a:srgbClr val="67584C"/>
                </a:solidFill>
                <a:cs typeface="+mn-ea"/>
                <a:sym typeface="+mn-lt"/>
              </a:rPr>
              <a:t>点击输入内容点击输入</a:t>
            </a:r>
            <a:endParaRPr lang="en-US" altLang="zh-CN" sz="2000" dirty="0">
              <a:solidFill>
                <a:srgbClr val="67584C"/>
              </a:solidFill>
              <a:cs typeface="+mn-ea"/>
              <a:sym typeface="+mn-lt"/>
            </a:endParaRPr>
          </a:p>
          <a:p>
            <a:pPr algn="ctr">
              <a:lnSpc>
                <a:spcPts val="3600"/>
              </a:lnSpc>
            </a:pPr>
            <a:r>
              <a:rPr lang="zh-CN" altLang="en-US" sz="2000" dirty="0">
                <a:solidFill>
                  <a:srgbClr val="67584C"/>
                </a:solidFill>
                <a:cs typeface="+mn-ea"/>
                <a:sym typeface="+mn-lt"/>
              </a:rPr>
              <a:t>点击输入内容点击输入</a:t>
            </a:r>
          </a:p>
        </p:txBody>
      </p:sp>
    </p:spTree>
  </p:cSld>
  <p:clrMapOvr>
    <a:masterClrMapping/>
  </p:clrMapOvr>
  <p:transition spd="slow" advClick="0" advTm="3000">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75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42" presetClass="entr" presetSubtype="0" fill="hold" grpId="0" nodeType="withEffect">
                                  <p:stCondLst>
                                    <p:cond delay="10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10" presetClass="entr" presetSubtype="0" fill="hold" nodeType="withEffect">
                                  <p:stCondLst>
                                    <p:cond delay="175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42" presetClass="entr" presetSubtype="0" fill="hold" grpId="0" nodeType="withEffect">
                                  <p:stCondLst>
                                    <p:cond delay="200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 y="319795"/>
            <a:ext cx="12192001" cy="6218410"/>
          </a:xfrm>
          <a:prstGeom prst="rect">
            <a:avLst/>
          </a:prstGeom>
        </p:spPr>
      </p:pic>
      <p:sp>
        <p:nvSpPr>
          <p:cNvPr id="3" name="矩形 2"/>
          <p:cNvSpPr/>
          <p:nvPr/>
        </p:nvSpPr>
        <p:spPr>
          <a:xfrm>
            <a:off x="0" y="4040372"/>
            <a:ext cx="12192000" cy="2817628"/>
          </a:xfrm>
          <a:prstGeom prst="rect">
            <a:avLst/>
          </a:prstGeom>
          <a:solidFill>
            <a:srgbClr val="CA6E8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3"/>
          <p:cNvSpPr/>
          <p:nvPr/>
        </p:nvSpPr>
        <p:spPr>
          <a:xfrm>
            <a:off x="1417894" y="4787466"/>
            <a:ext cx="9356209" cy="1323439"/>
          </a:xfrm>
          <a:prstGeom prst="rect">
            <a:avLst/>
          </a:prstGeom>
          <a:noFill/>
        </p:spPr>
        <p:txBody>
          <a:bodyPr wrap="square">
            <a:spAutoFit/>
          </a:bodyPr>
          <a:lstStyle/>
          <a:p>
            <a:pPr algn="ctr">
              <a:lnSpc>
                <a:spcPts val="3200"/>
              </a:lnSpc>
            </a:pPr>
            <a:r>
              <a:rPr lang="zh-CN" altLang="en-US" sz="2000" dirty="0">
                <a:solidFill>
                  <a:srgbClr val="FEEAD3"/>
                </a:solidFill>
                <a:cs typeface="+mn-ea"/>
                <a:sym typeface="+mn-lt"/>
              </a:rPr>
              <a:t>点击输入内容点击输入内容点击输入内容点击输入内容点击输入内容点击输入内容</a:t>
            </a:r>
            <a:endParaRPr lang="en-US" altLang="zh-CN" sz="2000" dirty="0">
              <a:solidFill>
                <a:srgbClr val="FEEAD3"/>
              </a:solidFill>
              <a:cs typeface="+mn-ea"/>
              <a:sym typeface="+mn-lt"/>
            </a:endParaRPr>
          </a:p>
          <a:p>
            <a:pPr algn="ctr">
              <a:lnSpc>
                <a:spcPts val="3200"/>
              </a:lnSpc>
            </a:pPr>
            <a:r>
              <a:rPr lang="zh-CN" altLang="en-US" sz="2000" dirty="0">
                <a:solidFill>
                  <a:srgbClr val="FEEAD3"/>
                </a:solidFill>
                <a:cs typeface="+mn-ea"/>
                <a:sym typeface="+mn-lt"/>
              </a:rPr>
              <a:t>点击输入内容点击输入内容点击输入内容点击输入内容点击输入内容点击输入内容</a:t>
            </a:r>
            <a:endParaRPr lang="en-US" altLang="zh-CN" sz="2000" dirty="0">
              <a:solidFill>
                <a:srgbClr val="FEEAD3"/>
              </a:solidFill>
              <a:cs typeface="+mn-ea"/>
              <a:sym typeface="+mn-lt"/>
            </a:endParaRPr>
          </a:p>
          <a:p>
            <a:pPr algn="ctr">
              <a:lnSpc>
                <a:spcPts val="3200"/>
              </a:lnSpc>
            </a:pPr>
            <a:r>
              <a:rPr lang="zh-CN" altLang="en-US" sz="2000" dirty="0">
                <a:solidFill>
                  <a:srgbClr val="FEEAD3"/>
                </a:solidFill>
                <a:cs typeface="+mn-ea"/>
                <a:sym typeface="+mn-lt"/>
              </a:rPr>
              <a:t>点击输入内容点击输入内容点击输入内容点击输入内容点击输入内容点击输入内容</a:t>
            </a:r>
          </a:p>
        </p:txBody>
      </p:sp>
      <p:cxnSp>
        <p:nvCxnSpPr>
          <p:cNvPr id="5" name="直接连接符 4"/>
          <p:cNvCxnSpPr/>
          <p:nvPr/>
        </p:nvCxnSpPr>
        <p:spPr>
          <a:xfrm>
            <a:off x="1041991" y="4763386"/>
            <a:ext cx="0" cy="1371600"/>
          </a:xfrm>
          <a:prstGeom prst="line">
            <a:avLst/>
          </a:prstGeom>
          <a:ln w="38100">
            <a:solidFill>
              <a:srgbClr val="67584C"/>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11157098" y="4763386"/>
            <a:ext cx="0" cy="1371600"/>
          </a:xfrm>
          <a:prstGeom prst="line">
            <a:avLst/>
          </a:prstGeom>
          <a:ln w="38100">
            <a:solidFill>
              <a:srgbClr val="67584C"/>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0-#ppt_w/2"/>
                                          </p:val>
                                        </p:tav>
                                        <p:tav tm="100000">
                                          <p:val>
                                            <p:strVal val="#ppt_x"/>
                                          </p:val>
                                        </p:tav>
                                      </p:tavLst>
                                    </p:anim>
                                    <p:anim calcmode="lin" valueType="num">
                                      <p:cBhvr additive="base">
                                        <p:cTn id="12" dur="1000" fill="hold"/>
                                        <p:tgtEl>
                                          <p:spTgt spid="6"/>
                                        </p:tgtEl>
                                        <p:attrNameLst>
                                          <p:attrName>ppt_y</p:attrName>
                                        </p:attrNameLst>
                                      </p:cBhvr>
                                      <p:tavLst>
                                        <p:tav tm="0">
                                          <p:val>
                                            <p:strVal val="#ppt_y"/>
                                          </p:val>
                                        </p:tav>
                                        <p:tav tm="100000">
                                          <p:val>
                                            <p:strVal val="#ppt_y"/>
                                          </p:val>
                                        </p:tav>
                                      </p:tavLst>
                                    </p:anim>
                                  </p:childTnLst>
                                </p:cTn>
                              </p:par>
                              <p:par>
                                <p:cTn id="13" presetID="42" presetClass="entr" presetSubtype="0" fill="hold" grpId="0" nodeType="withEffect">
                                  <p:stCondLst>
                                    <p:cond delay="75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screen"/>
          <a:srcRect b="15171"/>
          <a:stretch>
            <a:fillRect/>
          </a:stretch>
        </p:blipFill>
        <p:spPr>
          <a:xfrm>
            <a:off x="0" y="0"/>
            <a:ext cx="12192000" cy="6858000"/>
          </a:xfrm>
          <a:prstGeom prst="rect">
            <a:avLst/>
          </a:prstGeom>
        </p:spPr>
      </p:pic>
      <p:sp>
        <p:nvSpPr>
          <p:cNvPr id="2" name="文本框 1"/>
          <p:cNvSpPr txBox="1"/>
          <p:nvPr/>
        </p:nvSpPr>
        <p:spPr>
          <a:xfrm>
            <a:off x="2316766" y="3230880"/>
            <a:ext cx="7558479" cy="1862048"/>
          </a:xfrm>
          <a:prstGeom prst="rect">
            <a:avLst/>
          </a:prstGeom>
          <a:noFill/>
        </p:spPr>
        <p:txBody>
          <a:bodyPr wrap="none" rtlCol="0">
            <a:spAutoFit/>
          </a:bodyPr>
          <a:lstStyle>
            <a:defPPr>
              <a:defRPr lang="zh-CN"/>
            </a:defPPr>
            <a:lvl1pPr algn="ctr">
              <a:defRPr sz="11500">
                <a:solidFill>
                  <a:srgbClr val="CA6E87"/>
                </a:solidFill>
                <a:effectLst>
                  <a:outerShdw blurRad="38100" dist="38100" dir="2700000" algn="tl">
                    <a:srgbClr val="FEEAD3">
                      <a:alpha val="55000"/>
                    </a:srgbClr>
                  </a:outerShdw>
                </a:effectLst>
                <a:latin typeface="方正正黑简体" panose="02000000000000000000" pitchFamily="2" charset="-122"/>
                <a:ea typeface="方正正黑简体" panose="02000000000000000000" pitchFamily="2" charset="-122"/>
                <a:cs typeface="+mn-ea"/>
              </a:defRPr>
            </a:lvl1pPr>
          </a:lstStyle>
          <a:p>
            <a:r>
              <a:rPr lang="zh-CN" altLang="en-US" dirty="0">
                <a:sym typeface="+mn-lt"/>
              </a:rPr>
              <a:t>爱情的箴言</a:t>
            </a:r>
          </a:p>
        </p:txBody>
      </p:sp>
      <p:cxnSp>
        <p:nvCxnSpPr>
          <p:cNvPr id="5" name="直接连接符 4"/>
          <p:cNvCxnSpPr/>
          <p:nvPr/>
        </p:nvCxnSpPr>
        <p:spPr>
          <a:xfrm>
            <a:off x="2331860" y="5092928"/>
            <a:ext cx="7650200" cy="0"/>
          </a:xfrm>
          <a:prstGeom prst="line">
            <a:avLst/>
          </a:prstGeom>
          <a:ln w="38100">
            <a:solidFill>
              <a:srgbClr val="67584C"/>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2593401" y="5301033"/>
            <a:ext cx="7310013" cy="400110"/>
          </a:xfrm>
          <a:prstGeom prst="rect">
            <a:avLst/>
          </a:prstGeom>
          <a:noFill/>
        </p:spPr>
        <p:txBody>
          <a:bodyPr wrap="none" rtlCol="0">
            <a:spAutoFit/>
          </a:bodyPr>
          <a:lstStyle/>
          <a:p>
            <a:pPr algn="ctr"/>
            <a:r>
              <a:rPr lang="en-US" altLang="zh-CN" sz="2000" spc="2000" dirty="0">
                <a:solidFill>
                  <a:srgbClr val="67584C"/>
                </a:solidFill>
                <a:cs typeface="+mn-ea"/>
                <a:sym typeface="+mn-lt"/>
              </a:rPr>
              <a:t>THE CHAPTER THREE</a:t>
            </a:r>
            <a:endParaRPr lang="zh-CN" altLang="en-US" sz="2000" spc="2000" dirty="0">
              <a:solidFill>
                <a:srgbClr val="67584C"/>
              </a:solidFill>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500"/>
                                        <p:tgtEl>
                                          <p:spTgt spid="2"/>
                                        </p:tgtEl>
                                      </p:cBhvr>
                                    </p:animEffect>
                                  </p:childTnLst>
                                </p:cTn>
                              </p:par>
                              <p:par>
                                <p:cTn id="8" presetID="22" presetClass="entr" presetSubtype="2" fill="hold" nodeType="with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wipe(right)">
                                      <p:cBhvr>
                                        <p:cTn id="10" dur="1000"/>
                                        <p:tgtEl>
                                          <p:spTgt spid="5"/>
                                        </p:tgtEl>
                                      </p:cBhvr>
                                    </p:animEffect>
                                  </p:childTnLst>
                                </p:cTn>
                              </p:par>
                              <p:par>
                                <p:cTn id="11" presetID="10" presetClass="entr" presetSubtype="0" fill="hold" grpId="0" nodeType="withEffect">
                                  <p:stCondLst>
                                    <p:cond delay="125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105305" y="1527445"/>
            <a:ext cx="2869083" cy="3819687"/>
            <a:chOff x="1062780" y="1656906"/>
            <a:chExt cx="2869083" cy="3819687"/>
          </a:xfrm>
        </p:grpSpPr>
        <p:pic>
          <p:nvPicPr>
            <p:cNvPr id="8" name="图片 7"/>
            <p:cNvPicPr>
              <a:picLocks noChangeAspect="1"/>
            </p:cNvPicPr>
            <p:nvPr/>
          </p:nvPicPr>
          <p:blipFill>
            <a:blip r:embed="rId3" cstate="screen"/>
            <a:stretch>
              <a:fillRect/>
            </a:stretch>
          </p:blipFill>
          <p:spPr>
            <a:xfrm>
              <a:off x="1911202" y="1656906"/>
              <a:ext cx="1172240" cy="1172240"/>
            </a:xfrm>
            <a:prstGeom prst="rect">
              <a:avLst/>
            </a:prstGeom>
          </p:spPr>
        </p:pic>
        <p:sp>
          <p:nvSpPr>
            <p:cNvPr id="9" name="矩形 8"/>
            <p:cNvSpPr/>
            <p:nvPr/>
          </p:nvSpPr>
          <p:spPr>
            <a:xfrm>
              <a:off x="1062780" y="3075936"/>
              <a:ext cx="2869083" cy="2400657"/>
            </a:xfrm>
            <a:prstGeom prst="rect">
              <a:avLst/>
            </a:prstGeom>
            <a:noFill/>
          </p:spPr>
          <p:txBody>
            <a:bodyPr wrap="square">
              <a:spAutoFit/>
            </a:bodyPr>
            <a:lstStyle/>
            <a:p>
              <a:pPr algn="ctr">
                <a:lnSpc>
                  <a:spcPts val="3600"/>
                </a:lnSpc>
              </a:pPr>
              <a:r>
                <a:rPr lang="zh-CN" altLang="en-US" sz="2000" dirty="0">
                  <a:solidFill>
                    <a:srgbClr val="67584C"/>
                  </a:solidFill>
                  <a:cs typeface="+mn-ea"/>
                  <a:sym typeface="+mn-lt"/>
                </a:rPr>
                <a:t>点击输入内容点击输入</a:t>
              </a:r>
            </a:p>
            <a:p>
              <a:pPr algn="ctr">
                <a:lnSpc>
                  <a:spcPts val="3600"/>
                </a:lnSpc>
              </a:pPr>
              <a:r>
                <a:rPr lang="zh-CN" altLang="en-US" sz="2000" dirty="0">
                  <a:solidFill>
                    <a:srgbClr val="67584C"/>
                  </a:solidFill>
                  <a:cs typeface="+mn-ea"/>
                  <a:sym typeface="+mn-lt"/>
                </a:rPr>
                <a:t>点击输入内容点击输入</a:t>
              </a:r>
            </a:p>
            <a:p>
              <a:pPr algn="ctr">
                <a:lnSpc>
                  <a:spcPts val="3600"/>
                </a:lnSpc>
              </a:pPr>
              <a:r>
                <a:rPr lang="zh-CN" altLang="en-US" sz="2000" dirty="0">
                  <a:solidFill>
                    <a:srgbClr val="67584C"/>
                  </a:solidFill>
                  <a:cs typeface="+mn-ea"/>
                  <a:sym typeface="+mn-lt"/>
                </a:rPr>
                <a:t>点击输入内容点击输入</a:t>
              </a:r>
              <a:endParaRPr lang="en-US" altLang="zh-CN" sz="2000" dirty="0">
                <a:solidFill>
                  <a:srgbClr val="67584C"/>
                </a:solidFill>
                <a:cs typeface="+mn-ea"/>
                <a:sym typeface="+mn-lt"/>
              </a:endParaRPr>
            </a:p>
            <a:p>
              <a:pPr algn="ctr">
                <a:lnSpc>
                  <a:spcPts val="3600"/>
                </a:lnSpc>
              </a:pPr>
              <a:r>
                <a:rPr lang="zh-CN" altLang="en-US" sz="2000" dirty="0">
                  <a:solidFill>
                    <a:srgbClr val="67584C"/>
                  </a:solidFill>
                  <a:cs typeface="+mn-ea"/>
                  <a:sym typeface="+mn-lt"/>
                </a:rPr>
                <a:t>点击输入内容点击输入</a:t>
              </a:r>
              <a:endParaRPr lang="en-US" altLang="zh-CN" sz="2000" dirty="0">
                <a:solidFill>
                  <a:srgbClr val="67584C"/>
                </a:solidFill>
                <a:cs typeface="+mn-ea"/>
                <a:sym typeface="+mn-lt"/>
              </a:endParaRPr>
            </a:p>
            <a:p>
              <a:pPr algn="ctr">
                <a:lnSpc>
                  <a:spcPts val="3600"/>
                </a:lnSpc>
              </a:pPr>
              <a:r>
                <a:rPr lang="zh-CN" altLang="en-US" sz="2000" dirty="0">
                  <a:solidFill>
                    <a:srgbClr val="67584C"/>
                  </a:solidFill>
                  <a:cs typeface="+mn-ea"/>
                  <a:sym typeface="+mn-lt"/>
                </a:rPr>
                <a:t>点击输入内容点击输入</a:t>
              </a:r>
            </a:p>
          </p:txBody>
        </p:sp>
        <p:cxnSp>
          <p:nvCxnSpPr>
            <p:cNvPr id="10" name="直接连接符 9"/>
            <p:cNvCxnSpPr/>
            <p:nvPr/>
          </p:nvCxnSpPr>
          <p:spPr>
            <a:xfrm>
              <a:off x="1153395" y="2923953"/>
              <a:ext cx="2687855" cy="0"/>
            </a:xfrm>
            <a:prstGeom prst="line">
              <a:avLst/>
            </a:prstGeom>
            <a:ln>
              <a:solidFill>
                <a:srgbClr val="FEEAD3"/>
              </a:solidFill>
            </a:ln>
          </p:spPr>
          <p:style>
            <a:lnRef idx="1">
              <a:schemeClr val="accent1"/>
            </a:lnRef>
            <a:fillRef idx="0">
              <a:schemeClr val="accent1"/>
            </a:fillRef>
            <a:effectRef idx="0">
              <a:schemeClr val="accent1"/>
            </a:effectRef>
            <a:fontRef idx="minor">
              <a:schemeClr val="tx1"/>
            </a:fontRef>
          </p:style>
        </p:cxnSp>
      </p:grpSp>
      <p:grpSp>
        <p:nvGrpSpPr>
          <p:cNvPr id="11" name="组合 10"/>
          <p:cNvGrpSpPr/>
          <p:nvPr/>
        </p:nvGrpSpPr>
        <p:grpSpPr>
          <a:xfrm>
            <a:off x="8217613" y="1527445"/>
            <a:ext cx="2869083" cy="3803110"/>
            <a:chOff x="1062781" y="1656906"/>
            <a:chExt cx="2869083" cy="3803110"/>
          </a:xfrm>
        </p:grpSpPr>
        <p:pic>
          <p:nvPicPr>
            <p:cNvPr id="12" name="图片 11"/>
            <p:cNvPicPr>
              <a:picLocks noChangeAspect="1"/>
            </p:cNvPicPr>
            <p:nvPr/>
          </p:nvPicPr>
          <p:blipFill>
            <a:blip r:embed="rId3" cstate="screen"/>
            <a:stretch>
              <a:fillRect/>
            </a:stretch>
          </p:blipFill>
          <p:spPr>
            <a:xfrm>
              <a:off x="1911202" y="1656906"/>
              <a:ext cx="1172240" cy="1172240"/>
            </a:xfrm>
            <a:prstGeom prst="rect">
              <a:avLst/>
            </a:prstGeom>
          </p:spPr>
        </p:pic>
        <p:sp>
          <p:nvSpPr>
            <p:cNvPr id="13" name="矩形 12"/>
            <p:cNvSpPr/>
            <p:nvPr/>
          </p:nvSpPr>
          <p:spPr>
            <a:xfrm>
              <a:off x="1062781" y="3059359"/>
              <a:ext cx="2869083" cy="2400657"/>
            </a:xfrm>
            <a:prstGeom prst="rect">
              <a:avLst/>
            </a:prstGeom>
            <a:noFill/>
          </p:spPr>
          <p:txBody>
            <a:bodyPr wrap="square">
              <a:spAutoFit/>
            </a:bodyPr>
            <a:lstStyle/>
            <a:p>
              <a:pPr algn="ctr">
                <a:lnSpc>
                  <a:spcPts val="3600"/>
                </a:lnSpc>
              </a:pPr>
              <a:r>
                <a:rPr lang="zh-CN" altLang="en-US" sz="2000" dirty="0">
                  <a:solidFill>
                    <a:srgbClr val="67584C"/>
                  </a:solidFill>
                  <a:cs typeface="+mn-ea"/>
                  <a:sym typeface="+mn-lt"/>
                </a:rPr>
                <a:t>点击输入内容点击输入</a:t>
              </a:r>
            </a:p>
            <a:p>
              <a:pPr algn="ctr">
                <a:lnSpc>
                  <a:spcPts val="3600"/>
                </a:lnSpc>
              </a:pPr>
              <a:r>
                <a:rPr lang="zh-CN" altLang="en-US" sz="2000" dirty="0">
                  <a:solidFill>
                    <a:srgbClr val="67584C"/>
                  </a:solidFill>
                  <a:cs typeface="+mn-ea"/>
                  <a:sym typeface="+mn-lt"/>
                </a:rPr>
                <a:t>点击输入内容点击输入</a:t>
              </a:r>
            </a:p>
            <a:p>
              <a:pPr algn="ctr">
                <a:lnSpc>
                  <a:spcPts val="3600"/>
                </a:lnSpc>
              </a:pPr>
              <a:r>
                <a:rPr lang="zh-CN" altLang="en-US" sz="2000" dirty="0">
                  <a:solidFill>
                    <a:srgbClr val="67584C"/>
                  </a:solidFill>
                  <a:cs typeface="+mn-ea"/>
                  <a:sym typeface="+mn-lt"/>
                </a:rPr>
                <a:t>点击输入内容点击输入</a:t>
              </a:r>
              <a:endParaRPr lang="en-US" altLang="zh-CN" sz="2000" dirty="0">
                <a:solidFill>
                  <a:srgbClr val="67584C"/>
                </a:solidFill>
                <a:cs typeface="+mn-ea"/>
                <a:sym typeface="+mn-lt"/>
              </a:endParaRPr>
            </a:p>
            <a:p>
              <a:pPr algn="ctr">
                <a:lnSpc>
                  <a:spcPts val="3600"/>
                </a:lnSpc>
              </a:pPr>
              <a:r>
                <a:rPr lang="zh-CN" altLang="en-US" sz="2000" dirty="0">
                  <a:solidFill>
                    <a:srgbClr val="67584C"/>
                  </a:solidFill>
                  <a:cs typeface="+mn-ea"/>
                  <a:sym typeface="+mn-lt"/>
                </a:rPr>
                <a:t>点击输入内容点击输入</a:t>
              </a:r>
              <a:endParaRPr lang="en-US" altLang="zh-CN" sz="2000" dirty="0">
                <a:solidFill>
                  <a:srgbClr val="67584C"/>
                </a:solidFill>
                <a:cs typeface="+mn-ea"/>
                <a:sym typeface="+mn-lt"/>
              </a:endParaRPr>
            </a:p>
            <a:p>
              <a:pPr algn="ctr">
                <a:lnSpc>
                  <a:spcPts val="3600"/>
                </a:lnSpc>
              </a:pPr>
              <a:r>
                <a:rPr lang="zh-CN" altLang="en-US" sz="2000" dirty="0">
                  <a:solidFill>
                    <a:srgbClr val="67584C"/>
                  </a:solidFill>
                  <a:cs typeface="+mn-ea"/>
                  <a:sym typeface="+mn-lt"/>
                </a:rPr>
                <a:t>点击输入内容点击输入</a:t>
              </a:r>
            </a:p>
          </p:txBody>
        </p:sp>
        <p:cxnSp>
          <p:nvCxnSpPr>
            <p:cNvPr id="14" name="直接连接符 13"/>
            <p:cNvCxnSpPr/>
            <p:nvPr/>
          </p:nvCxnSpPr>
          <p:spPr>
            <a:xfrm>
              <a:off x="1153395" y="2923953"/>
              <a:ext cx="2687855" cy="0"/>
            </a:xfrm>
            <a:prstGeom prst="line">
              <a:avLst/>
            </a:prstGeom>
            <a:ln>
              <a:solidFill>
                <a:srgbClr val="FEEAD3"/>
              </a:solidFill>
            </a:ln>
          </p:spPr>
          <p:style>
            <a:lnRef idx="1">
              <a:schemeClr val="accent1"/>
            </a:lnRef>
            <a:fillRef idx="0">
              <a:schemeClr val="accent1"/>
            </a:fillRef>
            <a:effectRef idx="0">
              <a:schemeClr val="accent1"/>
            </a:effectRef>
            <a:fontRef idx="minor">
              <a:schemeClr val="tx1"/>
            </a:fontRef>
          </p:style>
        </p:cxnSp>
      </p:grpSp>
      <p:pic>
        <p:nvPicPr>
          <p:cNvPr id="16" name="图片 15"/>
          <p:cNvPicPr>
            <a:picLocks noChangeAspect="1"/>
          </p:cNvPicPr>
          <p:nvPr/>
        </p:nvPicPr>
        <p:blipFill>
          <a:blip r:embed="rId4" cstate="screen"/>
          <a:stretch>
            <a:fillRect/>
          </a:stretch>
        </p:blipFill>
        <p:spPr>
          <a:xfrm>
            <a:off x="4086032" y="1866731"/>
            <a:ext cx="4062468" cy="332908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698269" y="1169768"/>
            <a:ext cx="4966187" cy="1015663"/>
            <a:chOff x="6535482" y="1182444"/>
            <a:chExt cx="4966187" cy="1015663"/>
          </a:xfrm>
        </p:grpSpPr>
        <p:pic>
          <p:nvPicPr>
            <p:cNvPr id="3" name="图片 2"/>
            <p:cNvPicPr>
              <a:picLocks noChangeAspect="1"/>
            </p:cNvPicPr>
            <p:nvPr/>
          </p:nvPicPr>
          <p:blipFill>
            <a:blip r:embed="rId3" cstate="screen"/>
            <a:stretch>
              <a:fillRect/>
            </a:stretch>
          </p:blipFill>
          <p:spPr>
            <a:xfrm>
              <a:off x="6535482" y="1295312"/>
              <a:ext cx="907309" cy="902795"/>
            </a:xfrm>
            <a:prstGeom prst="rect">
              <a:avLst/>
            </a:prstGeom>
          </p:spPr>
        </p:pic>
        <p:sp>
          <p:nvSpPr>
            <p:cNvPr id="4" name="矩形 3"/>
            <p:cNvSpPr/>
            <p:nvPr/>
          </p:nvSpPr>
          <p:spPr>
            <a:xfrm>
              <a:off x="7687339" y="1182444"/>
              <a:ext cx="3814330" cy="961289"/>
            </a:xfrm>
            <a:prstGeom prst="rect">
              <a:avLst/>
            </a:prstGeom>
            <a:noFill/>
          </p:spPr>
          <p:txBody>
            <a:bodyPr wrap="square">
              <a:spAutoFit/>
            </a:bodyPr>
            <a:lstStyle/>
            <a:p>
              <a:pPr algn="ctr">
                <a:lnSpc>
                  <a:spcPts val="3600"/>
                </a:lnSpc>
              </a:pPr>
              <a:r>
                <a:rPr lang="zh-CN" altLang="en-US" sz="2000" dirty="0">
                  <a:solidFill>
                    <a:srgbClr val="67584C"/>
                  </a:solidFill>
                  <a:cs typeface="+mn-ea"/>
                  <a:sym typeface="+mn-lt"/>
                </a:rPr>
                <a:t>点击输入内容点击输入内容点击</a:t>
              </a:r>
            </a:p>
            <a:p>
              <a:pPr algn="ctr">
                <a:lnSpc>
                  <a:spcPts val="3600"/>
                </a:lnSpc>
              </a:pPr>
              <a:r>
                <a:rPr lang="zh-CN" altLang="en-US" sz="2000" dirty="0">
                  <a:solidFill>
                    <a:srgbClr val="67584C"/>
                  </a:solidFill>
                  <a:cs typeface="+mn-ea"/>
                  <a:sym typeface="+mn-lt"/>
                </a:rPr>
                <a:t>点击输入内容点击输入内容点击</a:t>
              </a:r>
            </a:p>
          </p:txBody>
        </p:sp>
      </p:grpSp>
      <p:grpSp>
        <p:nvGrpSpPr>
          <p:cNvPr id="5" name="组合 4"/>
          <p:cNvGrpSpPr/>
          <p:nvPr/>
        </p:nvGrpSpPr>
        <p:grpSpPr>
          <a:xfrm>
            <a:off x="5698269" y="3010260"/>
            <a:ext cx="4966187" cy="1015663"/>
            <a:chOff x="6535482" y="1182444"/>
            <a:chExt cx="4966187" cy="1015663"/>
          </a:xfrm>
        </p:grpSpPr>
        <p:pic>
          <p:nvPicPr>
            <p:cNvPr id="6" name="图片 5"/>
            <p:cNvPicPr>
              <a:picLocks noChangeAspect="1"/>
            </p:cNvPicPr>
            <p:nvPr/>
          </p:nvPicPr>
          <p:blipFill>
            <a:blip r:embed="rId3" cstate="screen"/>
            <a:stretch>
              <a:fillRect/>
            </a:stretch>
          </p:blipFill>
          <p:spPr>
            <a:xfrm>
              <a:off x="6535482" y="1295312"/>
              <a:ext cx="907309" cy="902795"/>
            </a:xfrm>
            <a:prstGeom prst="rect">
              <a:avLst/>
            </a:prstGeom>
          </p:spPr>
        </p:pic>
        <p:sp>
          <p:nvSpPr>
            <p:cNvPr id="7" name="矩形 6"/>
            <p:cNvSpPr/>
            <p:nvPr/>
          </p:nvSpPr>
          <p:spPr>
            <a:xfrm>
              <a:off x="7687339" y="1182444"/>
              <a:ext cx="3814330" cy="961289"/>
            </a:xfrm>
            <a:prstGeom prst="rect">
              <a:avLst/>
            </a:prstGeom>
            <a:noFill/>
          </p:spPr>
          <p:txBody>
            <a:bodyPr wrap="square">
              <a:spAutoFit/>
            </a:bodyPr>
            <a:lstStyle/>
            <a:p>
              <a:pPr algn="ctr">
                <a:lnSpc>
                  <a:spcPts val="3600"/>
                </a:lnSpc>
              </a:pPr>
              <a:r>
                <a:rPr lang="zh-CN" altLang="en-US" sz="2000" dirty="0">
                  <a:solidFill>
                    <a:srgbClr val="67584C"/>
                  </a:solidFill>
                  <a:cs typeface="+mn-ea"/>
                  <a:sym typeface="+mn-lt"/>
                </a:rPr>
                <a:t>点击输入内容点击输入内容点击</a:t>
              </a:r>
            </a:p>
            <a:p>
              <a:pPr algn="ctr">
                <a:lnSpc>
                  <a:spcPts val="3600"/>
                </a:lnSpc>
              </a:pPr>
              <a:r>
                <a:rPr lang="zh-CN" altLang="en-US" sz="2000" dirty="0">
                  <a:solidFill>
                    <a:srgbClr val="67584C"/>
                  </a:solidFill>
                  <a:cs typeface="+mn-ea"/>
                  <a:sym typeface="+mn-lt"/>
                </a:rPr>
                <a:t>点击输入内容点击输入内容点击</a:t>
              </a:r>
            </a:p>
          </p:txBody>
        </p:sp>
      </p:grpSp>
      <p:grpSp>
        <p:nvGrpSpPr>
          <p:cNvPr id="8" name="组合 7"/>
          <p:cNvGrpSpPr/>
          <p:nvPr/>
        </p:nvGrpSpPr>
        <p:grpSpPr>
          <a:xfrm>
            <a:off x="5698269" y="4850752"/>
            <a:ext cx="4966187" cy="1015663"/>
            <a:chOff x="6535482" y="1182444"/>
            <a:chExt cx="4966187" cy="1015663"/>
          </a:xfrm>
        </p:grpSpPr>
        <p:pic>
          <p:nvPicPr>
            <p:cNvPr id="9" name="图片 8"/>
            <p:cNvPicPr>
              <a:picLocks noChangeAspect="1"/>
            </p:cNvPicPr>
            <p:nvPr/>
          </p:nvPicPr>
          <p:blipFill>
            <a:blip r:embed="rId3" cstate="screen"/>
            <a:stretch>
              <a:fillRect/>
            </a:stretch>
          </p:blipFill>
          <p:spPr>
            <a:xfrm>
              <a:off x="6535482" y="1295312"/>
              <a:ext cx="907309" cy="902795"/>
            </a:xfrm>
            <a:prstGeom prst="rect">
              <a:avLst/>
            </a:prstGeom>
          </p:spPr>
        </p:pic>
        <p:sp>
          <p:nvSpPr>
            <p:cNvPr id="10" name="矩形 9"/>
            <p:cNvSpPr/>
            <p:nvPr/>
          </p:nvSpPr>
          <p:spPr>
            <a:xfrm>
              <a:off x="7687339" y="1182444"/>
              <a:ext cx="3814330" cy="961289"/>
            </a:xfrm>
            <a:prstGeom prst="rect">
              <a:avLst/>
            </a:prstGeom>
            <a:noFill/>
          </p:spPr>
          <p:txBody>
            <a:bodyPr wrap="square">
              <a:spAutoFit/>
            </a:bodyPr>
            <a:lstStyle/>
            <a:p>
              <a:pPr algn="ctr">
                <a:lnSpc>
                  <a:spcPts val="3600"/>
                </a:lnSpc>
              </a:pPr>
              <a:r>
                <a:rPr lang="zh-CN" altLang="en-US" sz="2000" dirty="0">
                  <a:solidFill>
                    <a:srgbClr val="67584C"/>
                  </a:solidFill>
                  <a:cs typeface="+mn-ea"/>
                  <a:sym typeface="+mn-lt"/>
                </a:rPr>
                <a:t>点击输入内容点击输入内容点击</a:t>
              </a:r>
            </a:p>
            <a:p>
              <a:pPr algn="ctr">
                <a:lnSpc>
                  <a:spcPts val="3600"/>
                </a:lnSpc>
              </a:pPr>
              <a:r>
                <a:rPr lang="zh-CN" altLang="en-US" sz="2000" dirty="0">
                  <a:solidFill>
                    <a:srgbClr val="67584C"/>
                  </a:solidFill>
                  <a:cs typeface="+mn-ea"/>
                  <a:sym typeface="+mn-lt"/>
                </a:rPr>
                <a:t>点击输入内容点击输入内容点击</a:t>
              </a:r>
            </a:p>
          </p:txBody>
        </p:sp>
      </p:grpSp>
      <p:pic>
        <p:nvPicPr>
          <p:cNvPr id="12" name="图片 11"/>
          <p:cNvPicPr>
            <a:picLocks noChangeAspect="1"/>
          </p:cNvPicPr>
          <p:nvPr/>
        </p:nvPicPr>
        <p:blipFill>
          <a:blip r:embed="rId4"/>
          <a:stretch>
            <a:fillRect/>
          </a:stretch>
        </p:blipFill>
        <p:spPr>
          <a:xfrm>
            <a:off x="1262942" y="1105822"/>
            <a:ext cx="3129995" cy="4824537"/>
          </a:xfrm>
          <a:prstGeom prst="rect">
            <a:avLst/>
          </a:prstGeom>
        </p:spPr>
      </p:pic>
    </p:spTree>
  </p:cSld>
  <p:clrMapOvr>
    <a:masterClrMapping/>
  </p:clrMapOvr>
  <p:transition spd="slow" advClick="0" advTm="300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ppt_x"/>
                                          </p:val>
                                        </p:tav>
                                        <p:tav tm="100000">
                                          <p:val>
                                            <p:strVal val="#ppt_x"/>
                                          </p:val>
                                        </p:tav>
                                      </p:tavLst>
                                    </p:anim>
                                    <p:anim calcmode="lin" valueType="num">
                                      <p:cBhvr additive="base">
                                        <p:cTn id="13" dur="10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1000" fill="hold"/>
                                        <p:tgtEl>
                                          <p:spTgt spid="8"/>
                                        </p:tgtEl>
                                        <p:attrNameLst>
                                          <p:attrName>ppt_x</p:attrName>
                                        </p:attrNameLst>
                                      </p:cBhvr>
                                      <p:tavLst>
                                        <p:tav tm="0">
                                          <p:val>
                                            <p:strVal val="#ppt_x"/>
                                          </p:val>
                                        </p:tav>
                                        <p:tav tm="100000">
                                          <p:val>
                                            <p:strVal val="#ppt_x"/>
                                          </p:val>
                                        </p:tav>
                                      </p:tavLst>
                                    </p:anim>
                                    <p:anim calcmode="lin" valueType="num">
                                      <p:cBhvr additive="base">
                                        <p:cTn id="18"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063268"/>
            <a:ext cx="6251944" cy="988820"/>
            <a:chOff x="0" y="1041999"/>
            <a:chExt cx="6251944" cy="988820"/>
          </a:xfrm>
        </p:grpSpPr>
        <p:sp>
          <p:nvSpPr>
            <p:cNvPr id="3" name="矩形 2"/>
            <p:cNvSpPr/>
            <p:nvPr/>
          </p:nvSpPr>
          <p:spPr>
            <a:xfrm>
              <a:off x="0" y="1041999"/>
              <a:ext cx="6251944" cy="988820"/>
            </a:xfrm>
            <a:prstGeom prst="rect">
              <a:avLst/>
            </a:prstGeom>
            <a:solidFill>
              <a:srgbClr val="CA6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3"/>
            <p:cNvSpPr/>
            <p:nvPr/>
          </p:nvSpPr>
          <p:spPr>
            <a:xfrm>
              <a:off x="1138445" y="1123090"/>
              <a:ext cx="4804393" cy="826637"/>
            </a:xfrm>
            <a:prstGeom prst="rect">
              <a:avLst/>
            </a:prstGeom>
            <a:noFill/>
          </p:spPr>
          <p:txBody>
            <a:bodyPr wrap="square">
              <a:spAutoFit/>
            </a:bodyPr>
            <a:lstStyle/>
            <a:p>
              <a:pPr algn="r">
                <a:lnSpc>
                  <a:spcPts val="3000"/>
                </a:lnSpc>
              </a:pPr>
              <a:r>
                <a:rPr lang="zh-CN" altLang="en-US" sz="2000" dirty="0">
                  <a:solidFill>
                    <a:srgbClr val="FEEAD3"/>
                  </a:solidFill>
                  <a:cs typeface="+mn-ea"/>
                  <a:sym typeface="+mn-lt"/>
                </a:rPr>
                <a:t>点击输入内容点击输入内容点击输入内容</a:t>
              </a:r>
            </a:p>
            <a:p>
              <a:pPr algn="r">
                <a:lnSpc>
                  <a:spcPts val="3000"/>
                </a:lnSpc>
              </a:pPr>
              <a:r>
                <a:rPr lang="zh-CN" altLang="en-US" sz="2000" dirty="0">
                  <a:solidFill>
                    <a:srgbClr val="FEEAD3"/>
                  </a:solidFill>
                  <a:cs typeface="+mn-ea"/>
                  <a:sym typeface="+mn-lt"/>
                </a:rPr>
                <a:t>点击输入内容点击输入内容点击输入内容</a:t>
              </a:r>
            </a:p>
          </p:txBody>
        </p:sp>
      </p:grpSp>
      <p:grpSp>
        <p:nvGrpSpPr>
          <p:cNvPr id="5" name="组合 4"/>
          <p:cNvGrpSpPr/>
          <p:nvPr/>
        </p:nvGrpSpPr>
        <p:grpSpPr>
          <a:xfrm>
            <a:off x="0" y="2658143"/>
            <a:ext cx="6251944" cy="988820"/>
            <a:chOff x="0" y="1041999"/>
            <a:chExt cx="6251944" cy="988820"/>
          </a:xfrm>
        </p:grpSpPr>
        <p:sp>
          <p:nvSpPr>
            <p:cNvPr id="6" name="矩形 5"/>
            <p:cNvSpPr/>
            <p:nvPr/>
          </p:nvSpPr>
          <p:spPr>
            <a:xfrm>
              <a:off x="0" y="1041999"/>
              <a:ext cx="6251944" cy="988820"/>
            </a:xfrm>
            <a:prstGeom prst="rect">
              <a:avLst/>
            </a:prstGeom>
            <a:solidFill>
              <a:srgbClr val="CA6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p:cNvSpPr/>
            <p:nvPr/>
          </p:nvSpPr>
          <p:spPr>
            <a:xfrm>
              <a:off x="1138445" y="1123090"/>
              <a:ext cx="4804393" cy="826637"/>
            </a:xfrm>
            <a:prstGeom prst="rect">
              <a:avLst/>
            </a:prstGeom>
            <a:noFill/>
          </p:spPr>
          <p:txBody>
            <a:bodyPr wrap="square">
              <a:spAutoFit/>
            </a:bodyPr>
            <a:lstStyle/>
            <a:p>
              <a:pPr algn="r">
                <a:lnSpc>
                  <a:spcPts val="3000"/>
                </a:lnSpc>
              </a:pPr>
              <a:r>
                <a:rPr lang="zh-CN" altLang="en-US" sz="2000" dirty="0">
                  <a:solidFill>
                    <a:srgbClr val="FEEAD3"/>
                  </a:solidFill>
                  <a:cs typeface="+mn-ea"/>
                  <a:sym typeface="+mn-lt"/>
                </a:rPr>
                <a:t>点击输入内容点击输入内容点击输入内容</a:t>
              </a:r>
            </a:p>
            <a:p>
              <a:pPr algn="r">
                <a:lnSpc>
                  <a:spcPts val="3000"/>
                </a:lnSpc>
              </a:pPr>
              <a:r>
                <a:rPr lang="zh-CN" altLang="en-US" sz="2000" dirty="0">
                  <a:solidFill>
                    <a:srgbClr val="FEEAD3"/>
                  </a:solidFill>
                  <a:cs typeface="+mn-ea"/>
                  <a:sym typeface="+mn-lt"/>
                </a:rPr>
                <a:t>点击输入内容点击输入内容点击输入内容</a:t>
              </a:r>
            </a:p>
          </p:txBody>
        </p:sp>
      </p:grpSp>
      <p:grpSp>
        <p:nvGrpSpPr>
          <p:cNvPr id="8" name="组合 7"/>
          <p:cNvGrpSpPr/>
          <p:nvPr/>
        </p:nvGrpSpPr>
        <p:grpSpPr>
          <a:xfrm>
            <a:off x="0" y="4253018"/>
            <a:ext cx="6251944" cy="988820"/>
            <a:chOff x="0" y="1041999"/>
            <a:chExt cx="6251944" cy="988820"/>
          </a:xfrm>
        </p:grpSpPr>
        <p:sp>
          <p:nvSpPr>
            <p:cNvPr id="9" name="矩形 8"/>
            <p:cNvSpPr/>
            <p:nvPr/>
          </p:nvSpPr>
          <p:spPr>
            <a:xfrm>
              <a:off x="0" y="1041999"/>
              <a:ext cx="6251944" cy="988820"/>
            </a:xfrm>
            <a:prstGeom prst="rect">
              <a:avLst/>
            </a:prstGeom>
            <a:solidFill>
              <a:srgbClr val="CA6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矩形 9"/>
            <p:cNvSpPr/>
            <p:nvPr/>
          </p:nvSpPr>
          <p:spPr>
            <a:xfrm>
              <a:off x="1138445" y="1123090"/>
              <a:ext cx="4804393" cy="826637"/>
            </a:xfrm>
            <a:prstGeom prst="rect">
              <a:avLst/>
            </a:prstGeom>
            <a:noFill/>
          </p:spPr>
          <p:txBody>
            <a:bodyPr wrap="square">
              <a:spAutoFit/>
            </a:bodyPr>
            <a:lstStyle/>
            <a:p>
              <a:pPr algn="r">
                <a:lnSpc>
                  <a:spcPts val="3000"/>
                </a:lnSpc>
              </a:pPr>
              <a:r>
                <a:rPr lang="zh-CN" altLang="en-US" sz="2000" dirty="0">
                  <a:solidFill>
                    <a:srgbClr val="FEEAD3"/>
                  </a:solidFill>
                  <a:cs typeface="+mn-ea"/>
                  <a:sym typeface="+mn-lt"/>
                </a:rPr>
                <a:t>点击输入内容点击输入内容点击输入内容</a:t>
              </a:r>
            </a:p>
            <a:p>
              <a:pPr algn="r">
                <a:lnSpc>
                  <a:spcPts val="3000"/>
                </a:lnSpc>
              </a:pPr>
              <a:r>
                <a:rPr lang="zh-CN" altLang="en-US" sz="2000" dirty="0">
                  <a:solidFill>
                    <a:srgbClr val="FEEAD3"/>
                  </a:solidFill>
                  <a:cs typeface="+mn-ea"/>
                  <a:sym typeface="+mn-lt"/>
                </a:rPr>
                <a:t>点击输入内容点击输入内容点击输入内容</a:t>
              </a:r>
            </a:p>
          </p:txBody>
        </p:sp>
      </p:grpSp>
      <p:pic>
        <p:nvPicPr>
          <p:cNvPr id="12" name="图片 11"/>
          <p:cNvPicPr>
            <a:picLocks noChangeAspect="1"/>
          </p:cNvPicPr>
          <p:nvPr/>
        </p:nvPicPr>
        <p:blipFill>
          <a:blip r:embed="rId3" cstate="screen"/>
          <a:stretch>
            <a:fillRect/>
          </a:stretch>
        </p:blipFill>
        <p:spPr>
          <a:xfrm>
            <a:off x="6096000" y="725506"/>
            <a:ext cx="5751003" cy="5751003"/>
          </a:xfrm>
          <a:prstGeom prst="rect">
            <a:avLst/>
          </a:prstGeom>
        </p:spPr>
      </p:pic>
    </p:spTree>
  </p:cSld>
  <p:clrMapOvr>
    <a:masterClrMapping/>
  </p:clrMapOvr>
  <p:transition spd="med" advClick="0" advTm="3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7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ppt_x"/>
                                          </p:val>
                                        </p:tav>
                                        <p:tav tm="100000">
                                          <p:val>
                                            <p:strVal val="#ppt_x"/>
                                          </p:val>
                                        </p:tav>
                                      </p:tavLst>
                                    </p:anim>
                                    <p:anim calcmode="lin" valueType="num">
                                      <p:cBhvr additive="base">
                                        <p:cTn id="12" dur="10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150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000" fill="hold"/>
                                        <p:tgtEl>
                                          <p:spTgt spid="2"/>
                                        </p:tgtEl>
                                        <p:attrNameLst>
                                          <p:attrName>ppt_x</p:attrName>
                                        </p:attrNameLst>
                                      </p:cBhvr>
                                      <p:tavLst>
                                        <p:tav tm="0">
                                          <p:val>
                                            <p:strVal val="#ppt_x"/>
                                          </p:val>
                                        </p:tav>
                                        <p:tav tm="100000">
                                          <p:val>
                                            <p:strVal val="#ppt_x"/>
                                          </p:val>
                                        </p:tav>
                                      </p:tavLst>
                                    </p:anim>
                                    <p:anim calcmode="lin" valueType="num">
                                      <p:cBhvr additive="base">
                                        <p:cTn id="16"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screen"/>
          <a:stretch>
            <a:fillRect/>
          </a:stretch>
        </p:blipFill>
        <p:spPr>
          <a:xfrm>
            <a:off x="0" y="393419"/>
            <a:ext cx="12192000" cy="2447907"/>
          </a:xfrm>
          <a:prstGeom prst="rect">
            <a:avLst/>
          </a:prstGeom>
        </p:spPr>
      </p:pic>
      <p:sp>
        <p:nvSpPr>
          <p:cNvPr id="3" name="矩形 2"/>
          <p:cNvSpPr/>
          <p:nvPr/>
        </p:nvSpPr>
        <p:spPr>
          <a:xfrm>
            <a:off x="2107017" y="3006563"/>
            <a:ext cx="7977965" cy="2605842"/>
          </a:xfrm>
          <a:prstGeom prst="rect">
            <a:avLst/>
          </a:prstGeom>
          <a:noFill/>
        </p:spPr>
        <p:txBody>
          <a:bodyPr wrap="square">
            <a:spAutoFit/>
          </a:bodyPr>
          <a:lstStyle/>
          <a:p>
            <a:pPr algn="ctr">
              <a:lnSpc>
                <a:spcPts val="2800"/>
              </a:lnSpc>
            </a:pPr>
            <a:r>
              <a:rPr lang="zh-CN" altLang="en-US" sz="2400" dirty="0">
                <a:solidFill>
                  <a:srgbClr val="67584C"/>
                </a:solidFill>
                <a:cs typeface="+mn-ea"/>
                <a:sym typeface="+mn-lt"/>
              </a:rPr>
              <a:t>时光是琥珀 泪一滴滴 被反锁 情书再不朽 也磨成沙漏</a:t>
            </a:r>
          </a:p>
          <a:p>
            <a:pPr algn="ctr">
              <a:lnSpc>
                <a:spcPts val="2800"/>
              </a:lnSpc>
            </a:pPr>
            <a:endParaRPr lang="zh-CN" altLang="en-US" sz="2400" dirty="0">
              <a:solidFill>
                <a:srgbClr val="67584C"/>
              </a:solidFill>
              <a:cs typeface="+mn-ea"/>
              <a:sym typeface="+mn-lt"/>
            </a:endParaRPr>
          </a:p>
          <a:p>
            <a:pPr algn="ctr">
              <a:lnSpc>
                <a:spcPts val="2800"/>
              </a:lnSpc>
            </a:pPr>
            <a:r>
              <a:rPr lang="zh-CN" altLang="en-US" sz="2400" dirty="0">
                <a:solidFill>
                  <a:srgbClr val="67584C"/>
                </a:solidFill>
                <a:cs typeface="+mn-ea"/>
                <a:sym typeface="+mn-lt"/>
              </a:rPr>
              <a:t>青春的上游 白云飞走 苍狗与海鸥 闪过的念头 潺潺地溜走</a:t>
            </a:r>
          </a:p>
          <a:p>
            <a:pPr algn="ctr">
              <a:lnSpc>
                <a:spcPts val="2800"/>
              </a:lnSpc>
            </a:pPr>
            <a:endParaRPr lang="zh-CN" altLang="en-US" sz="2400" dirty="0">
              <a:solidFill>
                <a:srgbClr val="67584C"/>
              </a:solidFill>
              <a:cs typeface="+mn-ea"/>
              <a:sym typeface="+mn-lt"/>
            </a:endParaRPr>
          </a:p>
          <a:p>
            <a:pPr algn="ctr">
              <a:lnSpc>
                <a:spcPts val="2800"/>
              </a:lnSpc>
            </a:pPr>
            <a:r>
              <a:rPr lang="zh-CN" altLang="en-US" sz="2400" dirty="0">
                <a:solidFill>
                  <a:srgbClr val="67584C"/>
                </a:solidFill>
                <a:cs typeface="+mn-ea"/>
                <a:sym typeface="+mn-lt"/>
              </a:rPr>
              <a:t>命运好幽默 让爱的人都沉默 一整个宇宙 换一颗红豆</a:t>
            </a:r>
          </a:p>
          <a:p>
            <a:pPr algn="ctr">
              <a:lnSpc>
                <a:spcPts val="2800"/>
              </a:lnSpc>
            </a:pPr>
            <a:endParaRPr lang="zh-CN" altLang="en-US" sz="2400" dirty="0">
              <a:solidFill>
                <a:srgbClr val="67584C"/>
              </a:solidFill>
              <a:cs typeface="+mn-ea"/>
              <a:sym typeface="+mn-lt"/>
            </a:endParaRPr>
          </a:p>
          <a:p>
            <a:pPr algn="ctr">
              <a:lnSpc>
                <a:spcPts val="2800"/>
              </a:lnSpc>
            </a:pPr>
            <a:r>
              <a:rPr lang="zh-CN" altLang="en-US" sz="2400" dirty="0">
                <a:solidFill>
                  <a:srgbClr val="67584C"/>
                </a:solidFill>
                <a:cs typeface="+mn-ea"/>
                <a:sym typeface="+mn-lt"/>
              </a:rPr>
              <a:t>回忆如困兽 寂寞太久 而渐渐温柔 放开了拳头 反而更自由</a:t>
            </a:r>
          </a:p>
        </p:txBody>
      </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636704" y="0"/>
            <a:ext cx="1254643" cy="5146158"/>
          </a:xfrm>
          <a:prstGeom prst="rect">
            <a:avLst/>
          </a:prstGeom>
          <a:solidFill>
            <a:srgbClr val="CA6E8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文本框 2"/>
          <p:cNvSpPr txBox="1"/>
          <p:nvPr/>
        </p:nvSpPr>
        <p:spPr>
          <a:xfrm>
            <a:off x="1765843" y="250231"/>
            <a:ext cx="895438" cy="5464188"/>
          </a:xfrm>
          <a:prstGeom prst="rect">
            <a:avLst/>
          </a:prstGeom>
          <a:noFill/>
        </p:spPr>
        <p:txBody>
          <a:bodyPr vert="wordArtVertRtl" wrap="none" rtlCol="0">
            <a:spAutoFit/>
          </a:bodyPr>
          <a:lstStyle/>
          <a:p>
            <a:r>
              <a:rPr lang="en-US" altLang="zh-CN" sz="3600" spc="-300" dirty="0">
                <a:solidFill>
                  <a:srgbClr val="FEEAD3"/>
                </a:solidFill>
                <a:cs typeface="+mn-ea"/>
                <a:sym typeface="+mn-lt"/>
              </a:rPr>
              <a:t>CONTENTS</a:t>
            </a:r>
            <a:endParaRPr lang="zh-CN" altLang="en-US" sz="3600" spc="-300" dirty="0">
              <a:solidFill>
                <a:srgbClr val="FEEAD3"/>
              </a:solidFill>
              <a:cs typeface="+mn-ea"/>
              <a:sym typeface="+mn-lt"/>
            </a:endParaRPr>
          </a:p>
        </p:txBody>
      </p:sp>
      <p:grpSp>
        <p:nvGrpSpPr>
          <p:cNvPr id="4" name="组合 3"/>
          <p:cNvGrpSpPr/>
          <p:nvPr/>
        </p:nvGrpSpPr>
        <p:grpSpPr>
          <a:xfrm>
            <a:off x="4442053" y="1776585"/>
            <a:ext cx="5407573" cy="659219"/>
            <a:chOff x="4922874" y="2317898"/>
            <a:chExt cx="5407573" cy="659219"/>
          </a:xfrm>
        </p:grpSpPr>
        <p:sp>
          <p:nvSpPr>
            <p:cNvPr id="5" name="椭圆 4"/>
            <p:cNvSpPr/>
            <p:nvPr/>
          </p:nvSpPr>
          <p:spPr>
            <a:xfrm>
              <a:off x="4922874" y="2317898"/>
              <a:ext cx="659219" cy="659219"/>
            </a:xfrm>
            <a:prstGeom prst="ellipse">
              <a:avLst/>
            </a:prstGeom>
            <a:solidFill>
              <a:srgbClr val="CA6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rgbClr val="FEEAD3"/>
                  </a:solidFill>
                  <a:cs typeface="+mn-ea"/>
                  <a:sym typeface="+mn-lt"/>
                </a:rPr>
                <a:t>1</a:t>
              </a:r>
              <a:endParaRPr lang="zh-CN" altLang="en-US" sz="3200" dirty="0">
                <a:solidFill>
                  <a:srgbClr val="FEEAD3"/>
                </a:solidFill>
                <a:cs typeface="+mn-ea"/>
                <a:sym typeface="+mn-lt"/>
              </a:endParaRPr>
            </a:p>
          </p:txBody>
        </p:sp>
        <p:sp>
          <p:nvSpPr>
            <p:cNvPr id="6" name="文本框 5"/>
            <p:cNvSpPr txBox="1"/>
            <p:nvPr/>
          </p:nvSpPr>
          <p:spPr>
            <a:xfrm>
              <a:off x="5699051" y="2392342"/>
              <a:ext cx="4631396" cy="584775"/>
            </a:xfrm>
            <a:prstGeom prst="rect">
              <a:avLst/>
            </a:prstGeom>
            <a:noFill/>
          </p:spPr>
          <p:txBody>
            <a:bodyPr wrap="none" rtlCol="0">
              <a:spAutoFit/>
            </a:bodyPr>
            <a:lstStyle/>
            <a:p>
              <a:r>
                <a:rPr lang="zh-CN" altLang="en-US" sz="3200" dirty="0">
                  <a:solidFill>
                    <a:srgbClr val="CA6E87"/>
                  </a:solidFill>
                  <a:cs typeface="+mn-ea"/>
                  <a:sym typeface="+mn-lt"/>
                </a:rPr>
                <a:t>心跳的回忆 </a:t>
              </a:r>
              <a:r>
                <a:rPr lang="en-US" altLang="zh-CN" sz="2000" spc="300" dirty="0">
                  <a:solidFill>
                    <a:srgbClr val="67584C"/>
                  </a:solidFill>
                  <a:cs typeface="+mn-ea"/>
                  <a:sym typeface="+mn-lt"/>
                </a:rPr>
                <a:t>CHAPTER ONE</a:t>
              </a:r>
              <a:endParaRPr lang="zh-CN" altLang="en-US" sz="3200" spc="300" dirty="0">
                <a:solidFill>
                  <a:srgbClr val="67584C"/>
                </a:solidFill>
                <a:cs typeface="+mn-ea"/>
                <a:sym typeface="+mn-lt"/>
              </a:endParaRPr>
            </a:p>
          </p:txBody>
        </p:sp>
      </p:grpSp>
      <p:grpSp>
        <p:nvGrpSpPr>
          <p:cNvPr id="7" name="组合 6"/>
          <p:cNvGrpSpPr/>
          <p:nvPr/>
        </p:nvGrpSpPr>
        <p:grpSpPr>
          <a:xfrm>
            <a:off x="4442053" y="2635928"/>
            <a:ext cx="5498945" cy="659219"/>
            <a:chOff x="4922874" y="2317898"/>
            <a:chExt cx="5498945" cy="659219"/>
          </a:xfrm>
        </p:grpSpPr>
        <p:sp>
          <p:nvSpPr>
            <p:cNvPr id="8" name="椭圆 7"/>
            <p:cNvSpPr/>
            <p:nvPr/>
          </p:nvSpPr>
          <p:spPr>
            <a:xfrm>
              <a:off x="4922874" y="2317898"/>
              <a:ext cx="659219" cy="659219"/>
            </a:xfrm>
            <a:prstGeom prst="ellipse">
              <a:avLst/>
            </a:prstGeom>
            <a:solidFill>
              <a:srgbClr val="CA6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rgbClr val="FEEAD3"/>
                  </a:solidFill>
                  <a:cs typeface="+mn-ea"/>
                  <a:sym typeface="+mn-lt"/>
                </a:rPr>
                <a:t>2</a:t>
              </a:r>
              <a:endParaRPr lang="zh-CN" altLang="en-US" sz="3200" dirty="0">
                <a:solidFill>
                  <a:srgbClr val="FEEAD3"/>
                </a:solidFill>
                <a:cs typeface="+mn-ea"/>
                <a:sym typeface="+mn-lt"/>
              </a:endParaRPr>
            </a:p>
          </p:txBody>
        </p:sp>
        <p:sp>
          <p:nvSpPr>
            <p:cNvPr id="9" name="文本框 8"/>
            <p:cNvSpPr txBox="1"/>
            <p:nvPr/>
          </p:nvSpPr>
          <p:spPr>
            <a:xfrm>
              <a:off x="5699051" y="2392342"/>
              <a:ext cx="4722768" cy="584775"/>
            </a:xfrm>
            <a:prstGeom prst="rect">
              <a:avLst/>
            </a:prstGeom>
            <a:noFill/>
          </p:spPr>
          <p:txBody>
            <a:bodyPr wrap="none" rtlCol="0">
              <a:spAutoFit/>
            </a:bodyPr>
            <a:lstStyle/>
            <a:p>
              <a:r>
                <a:rPr lang="zh-CN" altLang="en-US" sz="3200" dirty="0">
                  <a:solidFill>
                    <a:srgbClr val="CA6E87"/>
                  </a:solidFill>
                  <a:cs typeface="+mn-ea"/>
                  <a:sym typeface="+mn-lt"/>
                </a:rPr>
                <a:t>告白的气球 </a:t>
              </a:r>
              <a:r>
                <a:rPr lang="en-US" altLang="zh-CN" sz="2000" spc="300" dirty="0">
                  <a:solidFill>
                    <a:srgbClr val="67584C"/>
                  </a:solidFill>
                  <a:cs typeface="+mn-ea"/>
                  <a:sym typeface="+mn-lt"/>
                </a:rPr>
                <a:t>CHAPTER TWO</a:t>
              </a:r>
              <a:endParaRPr lang="zh-CN" altLang="en-US" sz="3200" spc="300" dirty="0">
                <a:solidFill>
                  <a:srgbClr val="67584C"/>
                </a:solidFill>
                <a:cs typeface="+mn-ea"/>
                <a:sym typeface="+mn-lt"/>
              </a:endParaRPr>
            </a:p>
          </p:txBody>
        </p:sp>
      </p:grpSp>
      <p:grpSp>
        <p:nvGrpSpPr>
          <p:cNvPr id="10" name="组合 9"/>
          <p:cNvGrpSpPr/>
          <p:nvPr/>
        </p:nvGrpSpPr>
        <p:grpSpPr>
          <a:xfrm>
            <a:off x="4442053" y="3495271"/>
            <a:ext cx="5803515" cy="659219"/>
            <a:chOff x="4922874" y="2317898"/>
            <a:chExt cx="5803515" cy="659219"/>
          </a:xfrm>
        </p:grpSpPr>
        <p:sp>
          <p:nvSpPr>
            <p:cNvPr id="11" name="椭圆 10"/>
            <p:cNvSpPr/>
            <p:nvPr/>
          </p:nvSpPr>
          <p:spPr>
            <a:xfrm>
              <a:off x="4922874" y="2317898"/>
              <a:ext cx="659219" cy="659219"/>
            </a:xfrm>
            <a:prstGeom prst="ellipse">
              <a:avLst/>
            </a:prstGeom>
            <a:solidFill>
              <a:srgbClr val="CA6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rgbClr val="FEEAD3"/>
                  </a:solidFill>
                  <a:cs typeface="+mn-ea"/>
                  <a:sym typeface="+mn-lt"/>
                </a:rPr>
                <a:t>3</a:t>
              </a:r>
              <a:endParaRPr lang="zh-CN" altLang="en-US" sz="3200" dirty="0">
                <a:solidFill>
                  <a:srgbClr val="FEEAD3"/>
                </a:solidFill>
                <a:cs typeface="+mn-ea"/>
                <a:sym typeface="+mn-lt"/>
              </a:endParaRPr>
            </a:p>
          </p:txBody>
        </p:sp>
        <p:sp>
          <p:nvSpPr>
            <p:cNvPr id="12" name="文本框 11"/>
            <p:cNvSpPr txBox="1"/>
            <p:nvPr/>
          </p:nvSpPr>
          <p:spPr>
            <a:xfrm>
              <a:off x="5699051" y="2392342"/>
              <a:ext cx="5027338" cy="584775"/>
            </a:xfrm>
            <a:prstGeom prst="rect">
              <a:avLst/>
            </a:prstGeom>
            <a:noFill/>
          </p:spPr>
          <p:txBody>
            <a:bodyPr wrap="none" rtlCol="0">
              <a:spAutoFit/>
            </a:bodyPr>
            <a:lstStyle/>
            <a:p>
              <a:r>
                <a:rPr lang="zh-CN" altLang="en-US" sz="3200" dirty="0">
                  <a:solidFill>
                    <a:srgbClr val="CA6E87"/>
                  </a:solidFill>
                  <a:cs typeface="+mn-ea"/>
                  <a:sym typeface="+mn-lt"/>
                </a:rPr>
                <a:t>爱情的箴言 </a:t>
              </a:r>
              <a:r>
                <a:rPr lang="en-US" altLang="zh-CN" sz="2000" spc="300" dirty="0">
                  <a:solidFill>
                    <a:srgbClr val="67584C"/>
                  </a:solidFill>
                  <a:cs typeface="+mn-ea"/>
                  <a:sym typeface="+mn-lt"/>
                </a:rPr>
                <a:t>CHAPTER THREE</a:t>
              </a:r>
              <a:endParaRPr lang="zh-CN" altLang="en-US" sz="3200" spc="300" dirty="0">
                <a:solidFill>
                  <a:srgbClr val="67584C"/>
                </a:solidFill>
                <a:cs typeface="+mn-ea"/>
                <a:sym typeface="+mn-lt"/>
              </a:endParaRPr>
            </a:p>
          </p:txBody>
        </p:sp>
      </p:grpSp>
      <p:grpSp>
        <p:nvGrpSpPr>
          <p:cNvPr id="13" name="组合 12"/>
          <p:cNvGrpSpPr/>
          <p:nvPr/>
        </p:nvGrpSpPr>
        <p:grpSpPr>
          <a:xfrm>
            <a:off x="4442053" y="4354613"/>
            <a:ext cx="5625581" cy="659219"/>
            <a:chOff x="4922874" y="2317898"/>
            <a:chExt cx="5625581" cy="659219"/>
          </a:xfrm>
        </p:grpSpPr>
        <p:sp>
          <p:nvSpPr>
            <p:cNvPr id="14" name="椭圆 13"/>
            <p:cNvSpPr/>
            <p:nvPr/>
          </p:nvSpPr>
          <p:spPr>
            <a:xfrm>
              <a:off x="4922874" y="2317898"/>
              <a:ext cx="659219" cy="659219"/>
            </a:xfrm>
            <a:prstGeom prst="ellipse">
              <a:avLst/>
            </a:prstGeom>
            <a:solidFill>
              <a:srgbClr val="CA6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rgbClr val="FEEAD3"/>
                  </a:solidFill>
                  <a:cs typeface="+mn-ea"/>
                  <a:sym typeface="+mn-lt"/>
                </a:rPr>
                <a:t>4</a:t>
              </a:r>
              <a:endParaRPr lang="zh-CN" altLang="en-US" sz="3200" dirty="0">
                <a:solidFill>
                  <a:srgbClr val="FEEAD3"/>
                </a:solidFill>
                <a:cs typeface="+mn-ea"/>
                <a:sym typeface="+mn-lt"/>
              </a:endParaRPr>
            </a:p>
          </p:txBody>
        </p:sp>
        <p:sp>
          <p:nvSpPr>
            <p:cNvPr id="15" name="文本框 14"/>
            <p:cNvSpPr txBox="1"/>
            <p:nvPr/>
          </p:nvSpPr>
          <p:spPr>
            <a:xfrm>
              <a:off x="5699051" y="2392342"/>
              <a:ext cx="4849404" cy="584775"/>
            </a:xfrm>
            <a:prstGeom prst="rect">
              <a:avLst/>
            </a:prstGeom>
            <a:noFill/>
          </p:spPr>
          <p:txBody>
            <a:bodyPr wrap="none" rtlCol="0">
              <a:spAutoFit/>
            </a:bodyPr>
            <a:lstStyle/>
            <a:p>
              <a:r>
                <a:rPr lang="zh-CN" altLang="en-US" sz="3200" dirty="0">
                  <a:solidFill>
                    <a:srgbClr val="CA6E87"/>
                  </a:solidFill>
                  <a:cs typeface="+mn-ea"/>
                  <a:sym typeface="+mn-lt"/>
                </a:rPr>
                <a:t>天长与地久 </a:t>
              </a:r>
              <a:r>
                <a:rPr lang="en-US" altLang="zh-CN" sz="2000" spc="300" dirty="0">
                  <a:solidFill>
                    <a:srgbClr val="67584C"/>
                  </a:solidFill>
                  <a:cs typeface="+mn-ea"/>
                  <a:sym typeface="+mn-lt"/>
                </a:rPr>
                <a:t>CHAPTER FOUR</a:t>
              </a:r>
              <a:endParaRPr lang="zh-CN" altLang="en-US" sz="3200" spc="300" dirty="0">
                <a:solidFill>
                  <a:srgbClr val="67584C"/>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par>
                                <p:cTn id="8" presetID="42" presetClass="entr" presetSubtype="0" fill="hold" grpId="0" nodeType="withEffect">
                                  <p:stCondLst>
                                    <p:cond delay="5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anim calcmode="lin" valueType="num">
                                      <p:cBhvr>
                                        <p:cTn id="11" dur="1000" fill="hold"/>
                                        <p:tgtEl>
                                          <p:spTgt spid="3"/>
                                        </p:tgtEl>
                                        <p:attrNameLst>
                                          <p:attrName>ppt_x</p:attrName>
                                        </p:attrNameLst>
                                      </p:cBhvr>
                                      <p:tavLst>
                                        <p:tav tm="0">
                                          <p:val>
                                            <p:strVal val="#ppt_x"/>
                                          </p:val>
                                        </p:tav>
                                        <p:tav tm="100000">
                                          <p:val>
                                            <p:strVal val="#ppt_x"/>
                                          </p:val>
                                        </p:tav>
                                      </p:tavLst>
                                    </p:anim>
                                    <p:anim calcmode="lin" valueType="num">
                                      <p:cBhvr>
                                        <p:cTn id="12" dur="1000" fill="hold"/>
                                        <p:tgtEl>
                                          <p:spTgt spid="3"/>
                                        </p:tgtEl>
                                        <p:attrNameLst>
                                          <p:attrName>ppt_y</p:attrName>
                                        </p:attrNameLst>
                                      </p:cBhvr>
                                      <p:tavLst>
                                        <p:tav tm="0">
                                          <p:val>
                                            <p:strVal val="#ppt_y+.1"/>
                                          </p:val>
                                        </p:tav>
                                        <p:tav tm="100000">
                                          <p:val>
                                            <p:strVal val="#ppt_y"/>
                                          </p:val>
                                        </p:tav>
                                      </p:tavLst>
                                    </p:anim>
                                  </p:childTnLst>
                                </p:cTn>
                              </p:par>
                              <p:par>
                                <p:cTn id="13" presetID="2" presetClass="entr" presetSubtype="2" fill="hold" nodeType="withEffect">
                                  <p:stCondLst>
                                    <p:cond delay="125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1+#ppt_w/2"/>
                                          </p:val>
                                        </p:tav>
                                        <p:tav tm="100000">
                                          <p:val>
                                            <p:strVal val="#ppt_x"/>
                                          </p:val>
                                        </p:tav>
                                      </p:tavLst>
                                    </p:anim>
                                    <p:anim calcmode="lin" valueType="num">
                                      <p:cBhvr additive="base">
                                        <p:cTn id="16" dur="10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175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1+#ppt_w/2"/>
                                          </p:val>
                                        </p:tav>
                                        <p:tav tm="100000">
                                          <p:val>
                                            <p:strVal val="#ppt_x"/>
                                          </p:val>
                                        </p:tav>
                                      </p:tavLst>
                                    </p:anim>
                                    <p:anim calcmode="lin" valueType="num">
                                      <p:cBhvr additive="base">
                                        <p:cTn id="20" dur="10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225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1000" fill="hold"/>
                                        <p:tgtEl>
                                          <p:spTgt spid="10"/>
                                        </p:tgtEl>
                                        <p:attrNameLst>
                                          <p:attrName>ppt_x</p:attrName>
                                        </p:attrNameLst>
                                      </p:cBhvr>
                                      <p:tavLst>
                                        <p:tav tm="0">
                                          <p:val>
                                            <p:strVal val="1+#ppt_w/2"/>
                                          </p:val>
                                        </p:tav>
                                        <p:tav tm="100000">
                                          <p:val>
                                            <p:strVal val="#ppt_x"/>
                                          </p:val>
                                        </p:tav>
                                      </p:tavLst>
                                    </p:anim>
                                    <p:anim calcmode="lin" valueType="num">
                                      <p:cBhvr additive="base">
                                        <p:cTn id="24" dur="1000" fill="hold"/>
                                        <p:tgtEl>
                                          <p:spTgt spid="10"/>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275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1000" fill="hold"/>
                                        <p:tgtEl>
                                          <p:spTgt spid="13"/>
                                        </p:tgtEl>
                                        <p:attrNameLst>
                                          <p:attrName>ppt_x</p:attrName>
                                        </p:attrNameLst>
                                      </p:cBhvr>
                                      <p:tavLst>
                                        <p:tav tm="0">
                                          <p:val>
                                            <p:strVal val="1+#ppt_w/2"/>
                                          </p:val>
                                        </p:tav>
                                        <p:tav tm="100000">
                                          <p:val>
                                            <p:strVal val="#ppt_x"/>
                                          </p:val>
                                        </p:tav>
                                      </p:tavLst>
                                    </p:anim>
                                    <p:anim calcmode="lin" valueType="num">
                                      <p:cBhvr additive="base">
                                        <p:cTn id="28"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screen"/>
          <a:srcRect b="15171"/>
          <a:stretch>
            <a:fillRect/>
          </a:stretch>
        </p:blipFill>
        <p:spPr>
          <a:xfrm>
            <a:off x="0" y="0"/>
            <a:ext cx="12192000" cy="6858000"/>
          </a:xfrm>
          <a:prstGeom prst="rect">
            <a:avLst/>
          </a:prstGeom>
        </p:spPr>
      </p:pic>
      <p:sp>
        <p:nvSpPr>
          <p:cNvPr id="2" name="文本框 1"/>
          <p:cNvSpPr txBox="1"/>
          <p:nvPr/>
        </p:nvSpPr>
        <p:spPr>
          <a:xfrm>
            <a:off x="2316769" y="3230880"/>
            <a:ext cx="7558479" cy="1862048"/>
          </a:xfrm>
          <a:prstGeom prst="rect">
            <a:avLst/>
          </a:prstGeom>
          <a:noFill/>
        </p:spPr>
        <p:txBody>
          <a:bodyPr wrap="none" rtlCol="0">
            <a:spAutoFit/>
          </a:bodyPr>
          <a:lstStyle>
            <a:defPPr>
              <a:defRPr lang="zh-CN"/>
            </a:defPPr>
            <a:lvl1pPr algn="ctr">
              <a:defRPr sz="11500">
                <a:solidFill>
                  <a:srgbClr val="CA6E87"/>
                </a:solidFill>
                <a:effectLst>
                  <a:outerShdw blurRad="38100" dist="38100" dir="2700000" algn="tl">
                    <a:srgbClr val="FEEAD3">
                      <a:alpha val="55000"/>
                    </a:srgbClr>
                  </a:outerShdw>
                </a:effectLst>
                <a:latin typeface="方正正黑简体" panose="02000000000000000000" pitchFamily="2" charset="-122"/>
                <a:ea typeface="方正正黑简体" panose="02000000000000000000" pitchFamily="2" charset="-122"/>
                <a:cs typeface="+mn-ea"/>
              </a:defRPr>
            </a:lvl1pPr>
          </a:lstStyle>
          <a:p>
            <a:r>
              <a:rPr lang="zh-CN" altLang="en-US" dirty="0">
                <a:sym typeface="+mn-lt"/>
              </a:rPr>
              <a:t>天长与地久</a:t>
            </a:r>
          </a:p>
        </p:txBody>
      </p:sp>
      <p:cxnSp>
        <p:nvCxnSpPr>
          <p:cNvPr id="5" name="直接连接符 4"/>
          <p:cNvCxnSpPr/>
          <p:nvPr/>
        </p:nvCxnSpPr>
        <p:spPr>
          <a:xfrm>
            <a:off x="2331860" y="5092928"/>
            <a:ext cx="7650200" cy="0"/>
          </a:xfrm>
          <a:prstGeom prst="line">
            <a:avLst/>
          </a:prstGeom>
          <a:ln w="38100">
            <a:solidFill>
              <a:srgbClr val="67584C"/>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2423535" y="5301033"/>
            <a:ext cx="7734810" cy="400110"/>
          </a:xfrm>
          <a:prstGeom prst="rect">
            <a:avLst/>
          </a:prstGeom>
          <a:noFill/>
        </p:spPr>
        <p:txBody>
          <a:bodyPr wrap="none" rtlCol="0">
            <a:spAutoFit/>
          </a:bodyPr>
          <a:lstStyle/>
          <a:p>
            <a:pPr algn="ctr"/>
            <a:r>
              <a:rPr lang="en-US" altLang="zh-CN" sz="2000" spc="2400" dirty="0">
                <a:solidFill>
                  <a:srgbClr val="67584C"/>
                </a:solidFill>
                <a:cs typeface="+mn-ea"/>
                <a:sym typeface="+mn-lt"/>
              </a:rPr>
              <a:t>THE CHAPTER FOUR</a:t>
            </a:r>
            <a:endParaRPr lang="zh-CN" altLang="en-US" sz="2000" spc="2400" dirty="0">
              <a:solidFill>
                <a:srgbClr val="67584C"/>
              </a:solidFill>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500"/>
                                        <p:tgtEl>
                                          <p:spTgt spid="2"/>
                                        </p:tgtEl>
                                      </p:cBhvr>
                                    </p:animEffect>
                                  </p:childTnLst>
                                </p:cTn>
                              </p:par>
                              <p:par>
                                <p:cTn id="8" presetID="22" presetClass="entr" presetSubtype="2" fill="hold" nodeType="with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wipe(right)">
                                      <p:cBhvr>
                                        <p:cTn id="10" dur="1000"/>
                                        <p:tgtEl>
                                          <p:spTgt spid="5"/>
                                        </p:tgtEl>
                                      </p:cBhvr>
                                    </p:animEffect>
                                  </p:childTnLst>
                                </p:cTn>
                              </p:par>
                              <p:par>
                                <p:cTn id="11" presetID="10" presetClass="entr" presetSubtype="0" fill="hold" grpId="0" nodeType="withEffect">
                                  <p:stCondLst>
                                    <p:cond delay="125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6624084" y="1455313"/>
            <a:ext cx="5567916" cy="988820"/>
            <a:chOff x="6624084" y="1551010"/>
            <a:chExt cx="5567916" cy="988820"/>
          </a:xfrm>
        </p:grpSpPr>
        <p:sp>
          <p:nvSpPr>
            <p:cNvPr id="5" name="矩形 4"/>
            <p:cNvSpPr/>
            <p:nvPr/>
          </p:nvSpPr>
          <p:spPr>
            <a:xfrm>
              <a:off x="6624084" y="1551010"/>
              <a:ext cx="5567916" cy="988820"/>
            </a:xfrm>
            <a:prstGeom prst="rect">
              <a:avLst/>
            </a:prstGeom>
            <a:solidFill>
              <a:srgbClr val="CA6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p:cNvSpPr/>
            <p:nvPr/>
          </p:nvSpPr>
          <p:spPr>
            <a:xfrm>
              <a:off x="6887877" y="1610835"/>
              <a:ext cx="4804393" cy="826637"/>
            </a:xfrm>
            <a:prstGeom prst="rect">
              <a:avLst/>
            </a:prstGeom>
            <a:noFill/>
          </p:spPr>
          <p:txBody>
            <a:bodyPr wrap="square">
              <a:spAutoFit/>
            </a:bodyPr>
            <a:lstStyle/>
            <a:p>
              <a:pPr>
                <a:lnSpc>
                  <a:spcPts val="3000"/>
                </a:lnSpc>
              </a:pPr>
              <a:r>
                <a:rPr lang="zh-CN" altLang="en-US" sz="2000" dirty="0">
                  <a:solidFill>
                    <a:srgbClr val="FEEAD3"/>
                  </a:solidFill>
                  <a:cs typeface="+mn-ea"/>
                  <a:sym typeface="+mn-lt"/>
                </a:rPr>
                <a:t>点击输入内容点击输入内容点击输入内容</a:t>
              </a:r>
            </a:p>
            <a:p>
              <a:pPr>
                <a:lnSpc>
                  <a:spcPts val="3000"/>
                </a:lnSpc>
              </a:pPr>
              <a:r>
                <a:rPr lang="zh-CN" altLang="en-US" sz="2000" dirty="0">
                  <a:solidFill>
                    <a:srgbClr val="FEEAD3"/>
                  </a:solidFill>
                  <a:cs typeface="+mn-ea"/>
                  <a:sym typeface="+mn-lt"/>
                </a:rPr>
                <a:t>点击输入内容点击输入内容点击输入内容</a:t>
              </a:r>
            </a:p>
          </p:txBody>
        </p:sp>
      </p:grpSp>
      <p:grpSp>
        <p:nvGrpSpPr>
          <p:cNvPr id="7" name="组合 6"/>
          <p:cNvGrpSpPr/>
          <p:nvPr/>
        </p:nvGrpSpPr>
        <p:grpSpPr>
          <a:xfrm>
            <a:off x="6624084" y="3075006"/>
            <a:ext cx="5567916" cy="988820"/>
            <a:chOff x="6624084" y="1551010"/>
            <a:chExt cx="5567916" cy="988820"/>
          </a:xfrm>
        </p:grpSpPr>
        <p:sp>
          <p:nvSpPr>
            <p:cNvPr id="8" name="矩形 7"/>
            <p:cNvSpPr/>
            <p:nvPr/>
          </p:nvSpPr>
          <p:spPr>
            <a:xfrm>
              <a:off x="6624084" y="1551010"/>
              <a:ext cx="5567916" cy="988820"/>
            </a:xfrm>
            <a:prstGeom prst="rect">
              <a:avLst/>
            </a:prstGeom>
            <a:solidFill>
              <a:srgbClr val="CA6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矩形 8"/>
            <p:cNvSpPr/>
            <p:nvPr/>
          </p:nvSpPr>
          <p:spPr>
            <a:xfrm>
              <a:off x="6887877" y="1610835"/>
              <a:ext cx="4804393" cy="826637"/>
            </a:xfrm>
            <a:prstGeom prst="rect">
              <a:avLst/>
            </a:prstGeom>
            <a:noFill/>
          </p:spPr>
          <p:txBody>
            <a:bodyPr wrap="square">
              <a:spAutoFit/>
            </a:bodyPr>
            <a:lstStyle/>
            <a:p>
              <a:pPr>
                <a:lnSpc>
                  <a:spcPts val="3000"/>
                </a:lnSpc>
              </a:pPr>
              <a:r>
                <a:rPr lang="zh-CN" altLang="en-US" sz="2000" dirty="0">
                  <a:solidFill>
                    <a:srgbClr val="FEEAD3"/>
                  </a:solidFill>
                  <a:cs typeface="+mn-ea"/>
                  <a:sym typeface="+mn-lt"/>
                </a:rPr>
                <a:t>点击输入内容点击输入内容点击输入内容</a:t>
              </a:r>
            </a:p>
            <a:p>
              <a:pPr>
                <a:lnSpc>
                  <a:spcPts val="3000"/>
                </a:lnSpc>
              </a:pPr>
              <a:r>
                <a:rPr lang="zh-CN" altLang="en-US" sz="2000" dirty="0">
                  <a:solidFill>
                    <a:srgbClr val="FEEAD3"/>
                  </a:solidFill>
                  <a:cs typeface="+mn-ea"/>
                  <a:sym typeface="+mn-lt"/>
                </a:rPr>
                <a:t>点击输入内容点击输入内容点击输入内容</a:t>
              </a:r>
            </a:p>
          </p:txBody>
        </p:sp>
      </p:grpSp>
      <p:grpSp>
        <p:nvGrpSpPr>
          <p:cNvPr id="10" name="组合 9"/>
          <p:cNvGrpSpPr/>
          <p:nvPr/>
        </p:nvGrpSpPr>
        <p:grpSpPr>
          <a:xfrm>
            <a:off x="6624084" y="4657058"/>
            <a:ext cx="5567916" cy="988820"/>
            <a:chOff x="6624084" y="1551010"/>
            <a:chExt cx="5567916" cy="988820"/>
          </a:xfrm>
        </p:grpSpPr>
        <p:sp>
          <p:nvSpPr>
            <p:cNvPr id="11" name="矩形 10"/>
            <p:cNvSpPr/>
            <p:nvPr/>
          </p:nvSpPr>
          <p:spPr>
            <a:xfrm>
              <a:off x="6624084" y="1551010"/>
              <a:ext cx="5567916" cy="988820"/>
            </a:xfrm>
            <a:prstGeom prst="rect">
              <a:avLst/>
            </a:prstGeom>
            <a:solidFill>
              <a:srgbClr val="CA6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矩形 11"/>
            <p:cNvSpPr/>
            <p:nvPr/>
          </p:nvSpPr>
          <p:spPr>
            <a:xfrm>
              <a:off x="6887877" y="1610835"/>
              <a:ext cx="4804393" cy="826637"/>
            </a:xfrm>
            <a:prstGeom prst="rect">
              <a:avLst/>
            </a:prstGeom>
            <a:noFill/>
          </p:spPr>
          <p:txBody>
            <a:bodyPr wrap="square">
              <a:spAutoFit/>
            </a:bodyPr>
            <a:lstStyle/>
            <a:p>
              <a:pPr>
                <a:lnSpc>
                  <a:spcPts val="3000"/>
                </a:lnSpc>
              </a:pPr>
              <a:r>
                <a:rPr lang="zh-CN" altLang="en-US" sz="2000" dirty="0">
                  <a:solidFill>
                    <a:srgbClr val="FEEAD3"/>
                  </a:solidFill>
                  <a:cs typeface="+mn-ea"/>
                  <a:sym typeface="+mn-lt"/>
                </a:rPr>
                <a:t>点击输入内容点击输入内容点击输入内容</a:t>
              </a:r>
            </a:p>
            <a:p>
              <a:pPr>
                <a:lnSpc>
                  <a:spcPts val="3000"/>
                </a:lnSpc>
              </a:pPr>
              <a:r>
                <a:rPr lang="zh-CN" altLang="en-US" sz="2000" dirty="0">
                  <a:solidFill>
                    <a:srgbClr val="FEEAD3"/>
                  </a:solidFill>
                  <a:cs typeface="+mn-ea"/>
                  <a:sym typeface="+mn-lt"/>
                </a:rPr>
                <a:t>点击输入内容点击输入内容点击输入内容</a:t>
              </a:r>
            </a:p>
          </p:txBody>
        </p:sp>
      </p:grpSp>
      <p:pic>
        <p:nvPicPr>
          <p:cNvPr id="16" name="图片 15"/>
          <p:cNvPicPr>
            <a:picLocks noChangeAspect="1"/>
          </p:cNvPicPr>
          <p:nvPr/>
        </p:nvPicPr>
        <p:blipFill>
          <a:blip r:embed="rId3" cstate="screen"/>
          <a:stretch>
            <a:fillRect/>
          </a:stretch>
        </p:blipFill>
        <p:spPr>
          <a:xfrm>
            <a:off x="665912" y="1019377"/>
            <a:ext cx="5398189" cy="5402687"/>
          </a:xfrm>
          <a:prstGeom prst="rect">
            <a:avLst/>
          </a:prstGeom>
        </p:spPr>
      </p:pic>
    </p:spTree>
  </p:cSld>
  <p:clrMapOvr>
    <a:masterClrMapping/>
  </p:clrMapOvr>
  <p:transition spd="med" advClick="0" advTm="3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1000"/>
                                        <p:tgtEl>
                                          <p:spTgt spid="4"/>
                                        </p:tgtEl>
                                      </p:cBhvr>
                                    </p:animEffect>
                                  </p:childTnLst>
                                </p:cTn>
                              </p:par>
                              <p:par>
                                <p:cTn id="8" presetID="22" presetClass="entr" presetSubtype="2" fill="hold" nodeType="withEffect">
                                  <p:stCondLst>
                                    <p:cond delay="750"/>
                                  </p:stCondLst>
                                  <p:childTnLst>
                                    <p:set>
                                      <p:cBhvr>
                                        <p:cTn id="9" dur="1" fill="hold">
                                          <p:stCondLst>
                                            <p:cond delay="0"/>
                                          </p:stCondLst>
                                        </p:cTn>
                                        <p:tgtEl>
                                          <p:spTgt spid="7"/>
                                        </p:tgtEl>
                                        <p:attrNameLst>
                                          <p:attrName>style.visibility</p:attrName>
                                        </p:attrNameLst>
                                      </p:cBhvr>
                                      <p:to>
                                        <p:strVal val="visible"/>
                                      </p:to>
                                    </p:set>
                                    <p:animEffect transition="in" filter="wipe(right)">
                                      <p:cBhvr>
                                        <p:cTn id="10" dur="1000"/>
                                        <p:tgtEl>
                                          <p:spTgt spid="7"/>
                                        </p:tgtEl>
                                      </p:cBhvr>
                                    </p:animEffect>
                                  </p:childTnLst>
                                </p:cTn>
                              </p:par>
                              <p:par>
                                <p:cTn id="11" presetID="22" presetClass="entr" presetSubtype="2" fill="hold" nodeType="withEffect">
                                  <p:stCondLst>
                                    <p:cond delay="1500"/>
                                  </p:stCondLst>
                                  <p:childTnLst>
                                    <p:set>
                                      <p:cBhvr>
                                        <p:cTn id="12" dur="1" fill="hold">
                                          <p:stCondLst>
                                            <p:cond delay="0"/>
                                          </p:stCondLst>
                                        </p:cTn>
                                        <p:tgtEl>
                                          <p:spTgt spid="10"/>
                                        </p:tgtEl>
                                        <p:attrNameLst>
                                          <p:attrName>style.visibility</p:attrName>
                                        </p:attrNameLst>
                                      </p:cBhvr>
                                      <p:to>
                                        <p:strVal val="visible"/>
                                      </p:to>
                                    </p:set>
                                    <p:animEffect transition="in" filter="wipe(right)">
                                      <p:cBhvr>
                                        <p:cTn id="1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srcRect/>
          <a:stretch>
            <a:fillRect/>
          </a:stretch>
        </p:blipFill>
        <p:spPr>
          <a:xfrm>
            <a:off x="0" y="0"/>
            <a:ext cx="12192000" cy="6858000"/>
          </a:xfrm>
          <a:prstGeom prst="rect">
            <a:avLst/>
          </a:prstGeom>
        </p:spPr>
      </p:pic>
      <p:sp>
        <p:nvSpPr>
          <p:cNvPr id="3" name="矩形 2"/>
          <p:cNvSpPr/>
          <p:nvPr/>
        </p:nvSpPr>
        <p:spPr>
          <a:xfrm>
            <a:off x="7591646" y="0"/>
            <a:ext cx="3817088" cy="4986670"/>
          </a:xfrm>
          <a:prstGeom prst="rect">
            <a:avLst/>
          </a:prstGeom>
          <a:solidFill>
            <a:srgbClr val="CA6E8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3"/>
          <p:cNvSpPr/>
          <p:nvPr/>
        </p:nvSpPr>
        <p:spPr>
          <a:xfrm>
            <a:off x="7973531" y="651805"/>
            <a:ext cx="3053317" cy="3683060"/>
          </a:xfrm>
          <a:prstGeom prst="rect">
            <a:avLst/>
          </a:prstGeom>
          <a:noFill/>
        </p:spPr>
        <p:txBody>
          <a:bodyPr wrap="square">
            <a:spAutoFit/>
          </a:bodyPr>
          <a:lstStyle/>
          <a:p>
            <a:pPr algn="ctr">
              <a:lnSpc>
                <a:spcPts val="4000"/>
              </a:lnSpc>
            </a:pPr>
            <a:r>
              <a:rPr lang="zh-CN" altLang="en-US" sz="2400" dirty="0">
                <a:solidFill>
                  <a:srgbClr val="FEEAD3"/>
                </a:solidFill>
                <a:cs typeface="+mn-ea"/>
                <a:sym typeface="+mn-lt"/>
              </a:rPr>
              <a:t>毛毯般的厚重感</a:t>
            </a:r>
          </a:p>
          <a:p>
            <a:pPr algn="ctr">
              <a:lnSpc>
                <a:spcPts val="4000"/>
              </a:lnSpc>
            </a:pPr>
            <a:r>
              <a:rPr lang="zh-CN" altLang="en-US" sz="2400" dirty="0">
                <a:solidFill>
                  <a:srgbClr val="FEEAD3"/>
                </a:solidFill>
                <a:cs typeface="+mn-ea"/>
                <a:sym typeface="+mn-lt"/>
              </a:rPr>
              <a:t>晒过太阳</a:t>
            </a:r>
            <a:endParaRPr lang="en-US" altLang="zh-CN" sz="2400" dirty="0">
              <a:solidFill>
                <a:srgbClr val="FEEAD3"/>
              </a:solidFill>
              <a:cs typeface="+mn-ea"/>
              <a:sym typeface="+mn-lt"/>
            </a:endParaRPr>
          </a:p>
          <a:p>
            <a:pPr algn="ctr">
              <a:lnSpc>
                <a:spcPts val="4000"/>
              </a:lnSpc>
            </a:pPr>
            <a:r>
              <a:rPr lang="zh-CN" altLang="en-US" sz="2400" dirty="0">
                <a:solidFill>
                  <a:srgbClr val="FEEAD3"/>
                </a:solidFill>
                <a:cs typeface="+mn-ea"/>
                <a:sym typeface="+mn-lt"/>
              </a:rPr>
              <a:t>熟悉的安全感</a:t>
            </a:r>
          </a:p>
          <a:p>
            <a:pPr algn="ctr">
              <a:lnSpc>
                <a:spcPts val="4000"/>
              </a:lnSpc>
            </a:pPr>
            <a:r>
              <a:rPr lang="zh-CN" altLang="en-US" sz="2400" dirty="0">
                <a:solidFill>
                  <a:srgbClr val="FEEAD3"/>
                </a:solidFill>
                <a:cs typeface="+mn-ea"/>
                <a:sym typeface="+mn-lt"/>
              </a:rPr>
              <a:t>分享热汤</a:t>
            </a:r>
            <a:endParaRPr lang="en-US" altLang="zh-CN" sz="2400" dirty="0">
              <a:solidFill>
                <a:srgbClr val="FEEAD3"/>
              </a:solidFill>
              <a:cs typeface="+mn-ea"/>
              <a:sym typeface="+mn-lt"/>
            </a:endParaRPr>
          </a:p>
          <a:p>
            <a:pPr algn="ctr">
              <a:lnSpc>
                <a:spcPts val="4000"/>
              </a:lnSpc>
            </a:pPr>
            <a:r>
              <a:rPr lang="zh-CN" altLang="en-US" sz="2400" dirty="0">
                <a:solidFill>
                  <a:srgbClr val="FEEAD3"/>
                </a:solidFill>
                <a:cs typeface="+mn-ea"/>
                <a:sym typeface="+mn-lt"/>
              </a:rPr>
              <a:t>我们两支汤匙一个碗</a:t>
            </a:r>
          </a:p>
          <a:p>
            <a:pPr algn="ctr">
              <a:lnSpc>
                <a:spcPts val="4000"/>
              </a:lnSpc>
            </a:pPr>
            <a:r>
              <a:rPr lang="zh-CN" altLang="en-US" sz="2400" dirty="0">
                <a:solidFill>
                  <a:srgbClr val="FEEAD3"/>
                </a:solidFill>
                <a:cs typeface="+mn-ea"/>
                <a:sym typeface="+mn-lt"/>
              </a:rPr>
              <a:t>左心房</a:t>
            </a:r>
            <a:endParaRPr lang="en-US" altLang="zh-CN" sz="2400" dirty="0">
              <a:solidFill>
                <a:srgbClr val="FEEAD3"/>
              </a:solidFill>
              <a:cs typeface="+mn-ea"/>
              <a:sym typeface="+mn-lt"/>
            </a:endParaRPr>
          </a:p>
          <a:p>
            <a:pPr algn="ctr">
              <a:lnSpc>
                <a:spcPts val="4000"/>
              </a:lnSpc>
            </a:pPr>
            <a:r>
              <a:rPr lang="zh-CN" altLang="en-US" sz="2400" dirty="0">
                <a:solidFill>
                  <a:srgbClr val="FEEAD3"/>
                </a:solidFill>
                <a:cs typeface="+mn-ea"/>
                <a:sym typeface="+mn-lt"/>
              </a:rPr>
              <a:t>暖暖的好饱满</a:t>
            </a:r>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690046"/>
            <a:ext cx="12192000" cy="797442"/>
          </a:xfrm>
          <a:prstGeom prst="rect">
            <a:avLst/>
          </a:prstGeom>
          <a:solidFill>
            <a:srgbClr val="CA6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 name="组合 2"/>
          <p:cNvGrpSpPr/>
          <p:nvPr/>
        </p:nvGrpSpPr>
        <p:grpSpPr>
          <a:xfrm>
            <a:off x="963101" y="2254112"/>
            <a:ext cx="2869083" cy="3702669"/>
            <a:chOff x="963101" y="2254112"/>
            <a:chExt cx="2869083" cy="3702669"/>
          </a:xfrm>
        </p:grpSpPr>
        <p:sp>
          <p:nvSpPr>
            <p:cNvPr id="4" name="椭圆 3"/>
            <p:cNvSpPr/>
            <p:nvPr/>
          </p:nvSpPr>
          <p:spPr>
            <a:xfrm>
              <a:off x="1562989" y="2254112"/>
              <a:ext cx="1669311" cy="1669311"/>
            </a:xfrm>
            <a:prstGeom prst="ellipse">
              <a:avLst/>
            </a:prstGeom>
            <a:solidFill>
              <a:srgbClr val="FEE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p:cNvSpPr/>
            <p:nvPr/>
          </p:nvSpPr>
          <p:spPr>
            <a:xfrm>
              <a:off x="963101" y="4017789"/>
              <a:ext cx="2869083" cy="1938992"/>
            </a:xfrm>
            <a:prstGeom prst="rect">
              <a:avLst/>
            </a:prstGeom>
            <a:noFill/>
          </p:spPr>
          <p:txBody>
            <a:bodyPr wrap="square">
              <a:spAutoFit/>
            </a:bodyPr>
            <a:lstStyle/>
            <a:p>
              <a:pPr algn="ctr">
                <a:lnSpc>
                  <a:spcPts val="3600"/>
                </a:lnSpc>
              </a:pPr>
              <a:r>
                <a:rPr lang="zh-CN" altLang="en-US" sz="2000" dirty="0">
                  <a:solidFill>
                    <a:srgbClr val="67584C"/>
                  </a:solidFill>
                  <a:cs typeface="+mn-ea"/>
                  <a:sym typeface="+mn-lt"/>
                </a:rPr>
                <a:t>点击输入内容点击输入</a:t>
              </a:r>
            </a:p>
            <a:p>
              <a:pPr algn="ctr">
                <a:lnSpc>
                  <a:spcPts val="3600"/>
                </a:lnSpc>
              </a:pPr>
              <a:r>
                <a:rPr lang="zh-CN" altLang="en-US" sz="2000" dirty="0">
                  <a:solidFill>
                    <a:srgbClr val="67584C"/>
                  </a:solidFill>
                  <a:cs typeface="+mn-ea"/>
                  <a:sym typeface="+mn-lt"/>
                </a:rPr>
                <a:t>点击输入内容点击输入</a:t>
              </a:r>
            </a:p>
            <a:p>
              <a:pPr algn="ctr">
                <a:lnSpc>
                  <a:spcPts val="3600"/>
                </a:lnSpc>
              </a:pPr>
              <a:r>
                <a:rPr lang="zh-CN" altLang="en-US" sz="2000" dirty="0">
                  <a:solidFill>
                    <a:srgbClr val="67584C"/>
                  </a:solidFill>
                  <a:cs typeface="+mn-ea"/>
                  <a:sym typeface="+mn-lt"/>
                </a:rPr>
                <a:t>点击输入内容点击输入</a:t>
              </a:r>
              <a:endParaRPr lang="en-US" altLang="zh-CN" sz="2000" dirty="0">
                <a:solidFill>
                  <a:srgbClr val="67584C"/>
                </a:solidFill>
                <a:cs typeface="+mn-ea"/>
                <a:sym typeface="+mn-lt"/>
              </a:endParaRPr>
            </a:p>
            <a:p>
              <a:pPr algn="ctr">
                <a:lnSpc>
                  <a:spcPts val="3600"/>
                </a:lnSpc>
              </a:pPr>
              <a:r>
                <a:rPr lang="zh-CN" altLang="en-US" sz="2000" dirty="0">
                  <a:solidFill>
                    <a:srgbClr val="67584C"/>
                  </a:solidFill>
                  <a:cs typeface="+mn-ea"/>
                  <a:sym typeface="+mn-lt"/>
                </a:rPr>
                <a:t>点击输入内容点击输入</a:t>
              </a:r>
            </a:p>
          </p:txBody>
        </p:sp>
        <p:pic>
          <p:nvPicPr>
            <p:cNvPr id="6" name="图片 5"/>
            <p:cNvPicPr>
              <a:picLocks noChangeAspect="1"/>
            </p:cNvPicPr>
            <p:nvPr/>
          </p:nvPicPr>
          <p:blipFill>
            <a:blip r:embed="rId3" cstate="screen"/>
            <a:stretch>
              <a:fillRect/>
            </a:stretch>
          </p:blipFill>
          <p:spPr>
            <a:xfrm>
              <a:off x="1816838" y="2507963"/>
              <a:ext cx="1161607" cy="1161607"/>
            </a:xfrm>
            <a:prstGeom prst="rect">
              <a:avLst/>
            </a:prstGeom>
          </p:spPr>
        </p:pic>
      </p:grpSp>
      <p:grpSp>
        <p:nvGrpSpPr>
          <p:cNvPr id="7" name="组合 6"/>
          <p:cNvGrpSpPr/>
          <p:nvPr/>
        </p:nvGrpSpPr>
        <p:grpSpPr>
          <a:xfrm>
            <a:off x="4661459" y="2254112"/>
            <a:ext cx="2869083" cy="3702669"/>
            <a:chOff x="4661459" y="2254112"/>
            <a:chExt cx="2869083" cy="3702669"/>
          </a:xfrm>
        </p:grpSpPr>
        <p:sp>
          <p:nvSpPr>
            <p:cNvPr id="8" name="椭圆 7"/>
            <p:cNvSpPr/>
            <p:nvPr/>
          </p:nvSpPr>
          <p:spPr>
            <a:xfrm>
              <a:off x="5261347" y="2254112"/>
              <a:ext cx="1669311" cy="1669311"/>
            </a:xfrm>
            <a:prstGeom prst="ellipse">
              <a:avLst/>
            </a:prstGeom>
            <a:solidFill>
              <a:srgbClr val="FEE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矩形 8"/>
            <p:cNvSpPr/>
            <p:nvPr/>
          </p:nvSpPr>
          <p:spPr>
            <a:xfrm>
              <a:off x="4661459" y="4017789"/>
              <a:ext cx="2869083" cy="1938992"/>
            </a:xfrm>
            <a:prstGeom prst="rect">
              <a:avLst/>
            </a:prstGeom>
            <a:noFill/>
          </p:spPr>
          <p:txBody>
            <a:bodyPr wrap="square">
              <a:spAutoFit/>
            </a:bodyPr>
            <a:lstStyle/>
            <a:p>
              <a:pPr algn="ctr">
                <a:lnSpc>
                  <a:spcPts val="3600"/>
                </a:lnSpc>
              </a:pPr>
              <a:r>
                <a:rPr lang="zh-CN" altLang="en-US" sz="2000" dirty="0">
                  <a:solidFill>
                    <a:srgbClr val="67584C"/>
                  </a:solidFill>
                  <a:cs typeface="+mn-ea"/>
                  <a:sym typeface="+mn-lt"/>
                </a:rPr>
                <a:t>点击输入内容点击输入</a:t>
              </a:r>
            </a:p>
            <a:p>
              <a:pPr algn="ctr">
                <a:lnSpc>
                  <a:spcPts val="3600"/>
                </a:lnSpc>
              </a:pPr>
              <a:r>
                <a:rPr lang="zh-CN" altLang="en-US" sz="2000" dirty="0">
                  <a:solidFill>
                    <a:srgbClr val="67584C"/>
                  </a:solidFill>
                  <a:cs typeface="+mn-ea"/>
                  <a:sym typeface="+mn-lt"/>
                </a:rPr>
                <a:t>点击输入内容点击输入</a:t>
              </a:r>
            </a:p>
            <a:p>
              <a:pPr algn="ctr">
                <a:lnSpc>
                  <a:spcPts val="3600"/>
                </a:lnSpc>
              </a:pPr>
              <a:r>
                <a:rPr lang="zh-CN" altLang="en-US" sz="2000" dirty="0">
                  <a:solidFill>
                    <a:srgbClr val="67584C"/>
                  </a:solidFill>
                  <a:cs typeface="+mn-ea"/>
                  <a:sym typeface="+mn-lt"/>
                </a:rPr>
                <a:t>点击输入内容点击输入</a:t>
              </a:r>
              <a:endParaRPr lang="en-US" altLang="zh-CN" sz="2000" dirty="0">
                <a:solidFill>
                  <a:srgbClr val="67584C"/>
                </a:solidFill>
                <a:cs typeface="+mn-ea"/>
                <a:sym typeface="+mn-lt"/>
              </a:endParaRPr>
            </a:p>
            <a:p>
              <a:pPr algn="ctr">
                <a:lnSpc>
                  <a:spcPts val="3600"/>
                </a:lnSpc>
              </a:pPr>
              <a:r>
                <a:rPr lang="zh-CN" altLang="en-US" sz="2000" dirty="0">
                  <a:solidFill>
                    <a:srgbClr val="67584C"/>
                  </a:solidFill>
                  <a:cs typeface="+mn-ea"/>
                  <a:sym typeface="+mn-lt"/>
                </a:rPr>
                <a:t>点击输入内容点击输入</a:t>
              </a:r>
            </a:p>
          </p:txBody>
        </p:sp>
        <p:pic>
          <p:nvPicPr>
            <p:cNvPr id="10" name="图片 9"/>
            <p:cNvPicPr>
              <a:picLocks noChangeAspect="1"/>
            </p:cNvPicPr>
            <p:nvPr/>
          </p:nvPicPr>
          <p:blipFill>
            <a:blip r:embed="rId3" cstate="screen"/>
            <a:stretch>
              <a:fillRect/>
            </a:stretch>
          </p:blipFill>
          <p:spPr>
            <a:xfrm>
              <a:off x="5515196" y="2507963"/>
              <a:ext cx="1161607" cy="1161607"/>
            </a:xfrm>
            <a:prstGeom prst="rect">
              <a:avLst/>
            </a:prstGeom>
          </p:spPr>
        </p:pic>
      </p:grpSp>
      <p:grpSp>
        <p:nvGrpSpPr>
          <p:cNvPr id="11" name="组合 10"/>
          <p:cNvGrpSpPr/>
          <p:nvPr/>
        </p:nvGrpSpPr>
        <p:grpSpPr>
          <a:xfrm>
            <a:off x="8359817" y="2254112"/>
            <a:ext cx="2869083" cy="3702669"/>
            <a:chOff x="8359817" y="2254112"/>
            <a:chExt cx="2869083" cy="3702669"/>
          </a:xfrm>
        </p:grpSpPr>
        <p:sp>
          <p:nvSpPr>
            <p:cNvPr id="12" name="椭圆 11"/>
            <p:cNvSpPr/>
            <p:nvPr/>
          </p:nvSpPr>
          <p:spPr>
            <a:xfrm>
              <a:off x="8959705" y="2254112"/>
              <a:ext cx="1669311" cy="1669311"/>
            </a:xfrm>
            <a:prstGeom prst="ellipse">
              <a:avLst/>
            </a:prstGeom>
            <a:solidFill>
              <a:srgbClr val="FEE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矩形 12"/>
            <p:cNvSpPr/>
            <p:nvPr/>
          </p:nvSpPr>
          <p:spPr>
            <a:xfrm>
              <a:off x="8359817" y="4017789"/>
              <a:ext cx="2869083" cy="1938992"/>
            </a:xfrm>
            <a:prstGeom prst="rect">
              <a:avLst/>
            </a:prstGeom>
            <a:noFill/>
          </p:spPr>
          <p:txBody>
            <a:bodyPr wrap="square">
              <a:spAutoFit/>
            </a:bodyPr>
            <a:lstStyle/>
            <a:p>
              <a:pPr algn="ctr">
                <a:lnSpc>
                  <a:spcPts val="3600"/>
                </a:lnSpc>
              </a:pPr>
              <a:r>
                <a:rPr lang="zh-CN" altLang="en-US" sz="2000" dirty="0">
                  <a:solidFill>
                    <a:srgbClr val="67584C"/>
                  </a:solidFill>
                  <a:cs typeface="+mn-ea"/>
                  <a:sym typeface="+mn-lt"/>
                </a:rPr>
                <a:t>点击输入内容点击输入</a:t>
              </a:r>
            </a:p>
            <a:p>
              <a:pPr algn="ctr">
                <a:lnSpc>
                  <a:spcPts val="3600"/>
                </a:lnSpc>
              </a:pPr>
              <a:r>
                <a:rPr lang="zh-CN" altLang="en-US" sz="2000" dirty="0">
                  <a:solidFill>
                    <a:srgbClr val="67584C"/>
                  </a:solidFill>
                  <a:cs typeface="+mn-ea"/>
                  <a:sym typeface="+mn-lt"/>
                </a:rPr>
                <a:t>点击输入内容点击输入</a:t>
              </a:r>
            </a:p>
            <a:p>
              <a:pPr algn="ctr">
                <a:lnSpc>
                  <a:spcPts val="3600"/>
                </a:lnSpc>
              </a:pPr>
              <a:r>
                <a:rPr lang="zh-CN" altLang="en-US" sz="2000" dirty="0">
                  <a:solidFill>
                    <a:srgbClr val="67584C"/>
                  </a:solidFill>
                  <a:cs typeface="+mn-ea"/>
                  <a:sym typeface="+mn-lt"/>
                </a:rPr>
                <a:t>点击输入内容点击输入</a:t>
              </a:r>
              <a:endParaRPr lang="en-US" altLang="zh-CN" sz="2000" dirty="0">
                <a:solidFill>
                  <a:srgbClr val="67584C"/>
                </a:solidFill>
                <a:cs typeface="+mn-ea"/>
                <a:sym typeface="+mn-lt"/>
              </a:endParaRPr>
            </a:p>
            <a:p>
              <a:pPr algn="ctr">
                <a:lnSpc>
                  <a:spcPts val="3600"/>
                </a:lnSpc>
              </a:pPr>
              <a:r>
                <a:rPr lang="zh-CN" altLang="en-US" sz="2000" dirty="0">
                  <a:solidFill>
                    <a:srgbClr val="67584C"/>
                  </a:solidFill>
                  <a:cs typeface="+mn-ea"/>
                  <a:sym typeface="+mn-lt"/>
                </a:rPr>
                <a:t>点击输入内容点击输入</a:t>
              </a:r>
            </a:p>
          </p:txBody>
        </p:sp>
        <p:pic>
          <p:nvPicPr>
            <p:cNvPr id="14" name="图片 13"/>
            <p:cNvPicPr>
              <a:picLocks noChangeAspect="1"/>
            </p:cNvPicPr>
            <p:nvPr/>
          </p:nvPicPr>
          <p:blipFill>
            <a:blip r:embed="rId3" cstate="screen"/>
            <a:stretch>
              <a:fillRect/>
            </a:stretch>
          </p:blipFill>
          <p:spPr>
            <a:xfrm>
              <a:off x="9213555" y="2507963"/>
              <a:ext cx="1161607" cy="1161607"/>
            </a:xfrm>
            <a:prstGeom prst="rect">
              <a:avLst/>
            </a:prstGeom>
          </p:spPr>
        </p:pic>
      </p:grpSp>
      <p:sp>
        <p:nvSpPr>
          <p:cNvPr id="16" name="椭圆 15"/>
          <p:cNvSpPr/>
          <p:nvPr/>
        </p:nvSpPr>
        <p:spPr>
          <a:xfrm>
            <a:off x="3545107" y="1249062"/>
            <a:ext cx="287077" cy="287077"/>
          </a:xfrm>
          <a:prstGeom prst="ellipse">
            <a:avLst/>
          </a:prstGeom>
          <a:solidFill>
            <a:srgbClr val="FEE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椭圆 16"/>
          <p:cNvSpPr/>
          <p:nvPr/>
        </p:nvSpPr>
        <p:spPr>
          <a:xfrm>
            <a:off x="8359817" y="1249062"/>
            <a:ext cx="287077" cy="287077"/>
          </a:xfrm>
          <a:prstGeom prst="ellipse">
            <a:avLst/>
          </a:prstGeom>
          <a:solidFill>
            <a:srgbClr val="FEE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文本框 17"/>
          <p:cNvSpPr txBox="1"/>
          <p:nvPr/>
        </p:nvSpPr>
        <p:spPr>
          <a:xfrm>
            <a:off x="3695343" y="798511"/>
            <a:ext cx="4801315" cy="1200329"/>
          </a:xfrm>
          <a:prstGeom prst="rect">
            <a:avLst/>
          </a:prstGeom>
          <a:noFill/>
        </p:spPr>
        <p:txBody>
          <a:bodyPr wrap="none" rtlCol="0">
            <a:spAutoFit/>
          </a:bodyPr>
          <a:lstStyle/>
          <a:p>
            <a:pPr algn="ctr"/>
            <a:r>
              <a:rPr lang="zh-CN" altLang="en-US" sz="7200" dirty="0">
                <a:solidFill>
                  <a:srgbClr val="CA6E87"/>
                </a:solidFill>
                <a:latin typeface="方正正黑简体" panose="02000000000000000000" pitchFamily="2" charset="-122"/>
                <a:ea typeface="方正正黑简体" panose="02000000000000000000" pitchFamily="2" charset="-122"/>
                <a:cs typeface="+mn-ea"/>
                <a:sym typeface="+mn-lt"/>
              </a:rPr>
              <a:t>今天情人节</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3000">
        <p15:prstTrans prst="drap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1+#ppt_w/2"/>
                                          </p:val>
                                        </p:tav>
                                        <p:tav tm="100000">
                                          <p:val>
                                            <p:strVal val="#ppt_x"/>
                                          </p:val>
                                        </p:tav>
                                      </p:tavLst>
                                    </p:anim>
                                    <p:anim calcmode="lin" valueType="num">
                                      <p:cBhvr additive="base">
                                        <p:cTn id="8" dur="10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1000" fill="hold"/>
                                        <p:tgtEl>
                                          <p:spTgt spid="17"/>
                                        </p:tgtEl>
                                        <p:attrNameLst>
                                          <p:attrName>ppt_x</p:attrName>
                                        </p:attrNameLst>
                                      </p:cBhvr>
                                      <p:tavLst>
                                        <p:tav tm="0">
                                          <p:val>
                                            <p:strVal val="0-#ppt_w/2"/>
                                          </p:val>
                                        </p:tav>
                                        <p:tav tm="100000">
                                          <p:val>
                                            <p:strVal val="#ppt_x"/>
                                          </p:val>
                                        </p:tav>
                                      </p:tavLst>
                                    </p:anim>
                                    <p:anim calcmode="lin" valueType="num">
                                      <p:cBhvr additive="base">
                                        <p:cTn id="12" dur="1000" fill="hold"/>
                                        <p:tgtEl>
                                          <p:spTgt spid="17"/>
                                        </p:tgtEl>
                                        <p:attrNameLst>
                                          <p:attrName>ppt_y</p:attrName>
                                        </p:attrNameLst>
                                      </p:cBhvr>
                                      <p:tavLst>
                                        <p:tav tm="0">
                                          <p:val>
                                            <p:strVal val="#ppt_y"/>
                                          </p:val>
                                        </p:tav>
                                        <p:tav tm="100000">
                                          <p:val>
                                            <p:strVal val="#ppt_y"/>
                                          </p:val>
                                        </p:tav>
                                      </p:tavLst>
                                    </p:anim>
                                  </p:childTnLst>
                                </p:cTn>
                              </p:par>
                              <p:par>
                                <p:cTn id="13" presetID="47" presetClass="entr" presetSubtype="0" fill="hold" grpId="0" nodeType="withEffect">
                                  <p:stCondLst>
                                    <p:cond delay="75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1000" fill="hold"/>
                                        <p:tgtEl>
                                          <p:spTgt spid="18"/>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150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150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150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screen"/>
          <a:srcRect b="15171"/>
          <a:stretch>
            <a:fillRect/>
          </a:stretch>
        </p:blipFill>
        <p:spPr>
          <a:xfrm>
            <a:off x="0" y="0"/>
            <a:ext cx="12192000" cy="6858000"/>
          </a:xfrm>
          <a:prstGeom prst="rect">
            <a:avLst/>
          </a:prstGeom>
        </p:spPr>
      </p:pic>
      <p:sp>
        <p:nvSpPr>
          <p:cNvPr id="2" name="文本框 1"/>
          <p:cNvSpPr txBox="1"/>
          <p:nvPr/>
        </p:nvSpPr>
        <p:spPr>
          <a:xfrm>
            <a:off x="2316761" y="3230880"/>
            <a:ext cx="7558479" cy="1862048"/>
          </a:xfrm>
          <a:prstGeom prst="rect">
            <a:avLst/>
          </a:prstGeom>
          <a:noFill/>
        </p:spPr>
        <p:txBody>
          <a:bodyPr wrap="none" rtlCol="0">
            <a:spAutoFit/>
          </a:bodyPr>
          <a:lstStyle/>
          <a:p>
            <a:pPr algn="ctr"/>
            <a:r>
              <a:rPr lang="zh-CN" altLang="en-US" sz="11500" dirty="0">
                <a:solidFill>
                  <a:srgbClr val="CA6E87"/>
                </a:solidFill>
                <a:effectLst>
                  <a:outerShdw blurRad="38100" dist="38100" dir="2700000" algn="tl">
                    <a:srgbClr val="FEEAD3">
                      <a:alpha val="55000"/>
                    </a:srgbClr>
                  </a:outerShdw>
                </a:effectLst>
                <a:latin typeface="方正正黑简体" panose="02000000000000000000" pitchFamily="2" charset="-122"/>
                <a:ea typeface="方正正黑简体" panose="02000000000000000000" pitchFamily="2" charset="-122"/>
                <a:cs typeface="+mn-ea"/>
                <a:sym typeface="+mn-lt"/>
              </a:rPr>
              <a:t>感谢您观看</a:t>
            </a:r>
          </a:p>
        </p:txBody>
      </p:sp>
      <p:cxnSp>
        <p:nvCxnSpPr>
          <p:cNvPr id="5" name="直接连接符 4"/>
          <p:cNvCxnSpPr/>
          <p:nvPr/>
        </p:nvCxnSpPr>
        <p:spPr>
          <a:xfrm>
            <a:off x="2331860" y="5092928"/>
            <a:ext cx="7650200" cy="0"/>
          </a:xfrm>
          <a:prstGeom prst="line">
            <a:avLst/>
          </a:prstGeom>
          <a:ln w="38100">
            <a:solidFill>
              <a:srgbClr val="67584C"/>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2589081" y="5301033"/>
            <a:ext cx="7217039" cy="400110"/>
          </a:xfrm>
          <a:prstGeom prst="rect">
            <a:avLst/>
          </a:prstGeom>
          <a:noFill/>
        </p:spPr>
        <p:txBody>
          <a:bodyPr wrap="none" rtlCol="0">
            <a:spAutoFit/>
          </a:bodyPr>
          <a:lstStyle/>
          <a:p>
            <a:pPr algn="ctr"/>
            <a:r>
              <a:rPr lang="en-US" altLang="zh-CN" sz="2000" spc="1400" dirty="0">
                <a:solidFill>
                  <a:srgbClr val="67584C"/>
                </a:solidFill>
                <a:cs typeface="+mn-ea"/>
                <a:sym typeface="+mn-lt"/>
              </a:rPr>
              <a:t>HAPPY VALENTINE'S DAY</a:t>
            </a:r>
            <a:endParaRPr lang="zh-CN" altLang="en-US" sz="2000" spc="1400" dirty="0">
              <a:solidFill>
                <a:srgbClr val="67584C"/>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6" presetClass="entr" presetSubtype="37" fill="hold" nodeType="withEffect">
                                  <p:stCondLst>
                                    <p:cond delay="750"/>
                                  </p:stCondLst>
                                  <p:childTnLst>
                                    <p:set>
                                      <p:cBhvr>
                                        <p:cTn id="11" dur="1" fill="hold">
                                          <p:stCondLst>
                                            <p:cond delay="0"/>
                                          </p:stCondLst>
                                        </p:cTn>
                                        <p:tgtEl>
                                          <p:spTgt spid="5"/>
                                        </p:tgtEl>
                                        <p:attrNameLst>
                                          <p:attrName>style.visibility</p:attrName>
                                        </p:attrNameLst>
                                      </p:cBhvr>
                                      <p:to>
                                        <p:strVal val="visible"/>
                                      </p:to>
                                    </p:set>
                                    <p:animEffect transition="in" filter="barn(outVertical)">
                                      <p:cBhvr>
                                        <p:cTn id="12" dur="1000"/>
                                        <p:tgtEl>
                                          <p:spTgt spid="5"/>
                                        </p:tgtEl>
                                      </p:cBhvr>
                                    </p:animEffect>
                                  </p:childTnLst>
                                </p:cTn>
                              </p:par>
                              <p:par>
                                <p:cTn id="13" presetID="10" presetClass="entr" presetSubtype="0" fill="hold" grpId="0" nodeType="withEffect">
                                  <p:stCondLst>
                                    <p:cond delay="125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screen"/>
          <a:srcRect b="15171"/>
          <a:stretch>
            <a:fillRect/>
          </a:stretch>
        </p:blipFill>
        <p:spPr>
          <a:xfrm>
            <a:off x="0" y="0"/>
            <a:ext cx="12192000" cy="6858000"/>
          </a:xfrm>
          <a:prstGeom prst="rect">
            <a:avLst/>
          </a:prstGeom>
        </p:spPr>
      </p:pic>
      <p:sp>
        <p:nvSpPr>
          <p:cNvPr id="2" name="文本框 1"/>
          <p:cNvSpPr txBox="1"/>
          <p:nvPr/>
        </p:nvSpPr>
        <p:spPr>
          <a:xfrm>
            <a:off x="2316762" y="3230880"/>
            <a:ext cx="7558479" cy="1862048"/>
          </a:xfrm>
          <a:prstGeom prst="rect">
            <a:avLst/>
          </a:prstGeom>
          <a:noFill/>
        </p:spPr>
        <p:txBody>
          <a:bodyPr wrap="none" rtlCol="0">
            <a:spAutoFit/>
          </a:bodyPr>
          <a:lstStyle/>
          <a:p>
            <a:pPr algn="ctr"/>
            <a:r>
              <a:rPr lang="zh-CN" altLang="en-US" sz="11500" dirty="0">
                <a:solidFill>
                  <a:srgbClr val="CA6E87"/>
                </a:solidFill>
                <a:effectLst>
                  <a:outerShdw blurRad="38100" dist="38100" dir="2700000" algn="tl">
                    <a:srgbClr val="FEEAD3">
                      <a:alpha val="55000"/>
                    </a:srgbClr>
                  </a:outerShdw>
                </a:effectLst>
                <a:latin typeface="方正正黑简体" panose="02000000000000000000" pitchFamily="2" charset="-122"/>
                <a:ea typeface="方正正黑简体" panose="02000000000000000000" pitchFamily="2" charset="-122"/>
                <a:cs typeface="+mn-ea"/>
                <a:sym typeface="+mn-lt"/>
              </a:rPr>
              <a:t>心跳的回忆</a:t>
            </a:r>
          </a:p>
        </p:txBody>
      </p:sp>
      <p:cxnSp>
        <p:nvCxnSpPr>
          <p:cNvPr id="5" name="直接连接符 4"/>
          <p:cNvCxnSpPr/>
          <p:nvPr/>
        </p:nvCxnSpPr>
        <p:spPr>
          <a:xfrm>
            <a:off x="2331860" y="5092928"/>
            <a:ext cx="7650200" cy="0"/>
          </a:xfrm>
          <a:prstGeom prst="line">
            <a:avLst/>
          </a:prstGeom>
          <a:ln w="38100">
            <a:solidFill>
              <a:srgbClr val="67584C"/>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2624656" y="5301033"/>
            <a:ext cx="7247497" cy="400110"/>
          </a:xfrm>
          <a:prstGeom prst="rect">
            <a:avLst/>
          </a:prstGeom>
          <a:noFill/>
        </p:spPr>
        <p:txBody>
          <a:bodyPr wrap="none" rtlCol="0">
            <a:spAutoFit/>
          </a:bodyPr>
          <a:lstStyle/>
          <a:p>
            <a:pPr algn="ctr"/>
            <a:r>
              <a:rPr lang="en-US" altLang="zh-CN" sz="2000" spc="2400" dirty="0">
                <a:solidFill>
                  <a:srgbClr val="67584C"/>
                </a:solidFill>
                <a:cs typeface="+mn-ea"/>
                <a:sym typeface="+mn-lt"/>
              </a:rPr>
              <a:t>THE CHAPTER ONE</a:t>
            </a:r>
            <a:endParaRPr lang="zh-CN" altLang="en-US" sz="2000" spc="2400" dirty="0">
              <a:solidFill>
                <a:srgbClr val="67584C"/>
              </a:solidFill>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500"/>
                                        <p:tgtEl>
                                          <p:spTgt spid="2"/>
                                        </p:tgtEl>
                                      </p:cBhvr>
                                    </p:animEffect>
                                  </p:childTnLst>
                                </p:cTn>
                              </p:par>
                              <p:par>
                                <p:cTn id="8" presetID="22" presetClass="entr" presetSubtype="2" fill="hold" nodeType="with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wipe(right)">
                                      <p:cBhvr>
                                        <p:cTn id="10" dur="1000"/>
                                        <p:tgtEl>
                                          <p:spTgt spid="5"/>
                                        </p:tgtEl>
                                      </p:cBhvr>
                                    </p:animEffect>
                                  </p:childTnLst>
                                </p:cTn>
                              </p:par>
                              <p:par>
                                <p:cTn id="11" presetID="10" presetClass="entr" presetSubtype="0" fill="hold" grpId="0" nodeType="withEffect">
                                  <p:stCondLst>
                                    <p:cond delay="125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screen"/>
          <a:srcRect/>
          <a:stretch>
            <a:fillRect/>
          </a:stretch>
        </p:blipFill>
        <p:spPr>
          <a:xfrm>
            <a:off x="0" y="0"/>
            <a:ext cx="12192000" cy="6858000"/>
          </a:xfrm>
          <a:prstGeom prst="rect">
            <a:avLst/>
          </a:prstGeom>
        </p:spPr>
      </p:pic>
      <p:sp>
        <p:nvSpPr>
          <p:cNvPr id="5" name="矩形 4"/>
          <p:cNvSpPr/>
          <p:nvPr/>
        </p:nvSpPr>
        <p:spPr>
          <a:xfrm>
            <a:off x="0" y="1663995"/>
            <a:ext cx="12192000" cy="3530010"/>
          </a:xfrm>
          <a:prstGeom prst="rect">
            <a:avLst/>
          </a:prstGeom>
          <a:solidFill>
            <a:srgbClr val="CA6E87">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p:cNvSpPr/>
          <p:nvPr/>
        </p:nvSpPr>
        <p:spPr>
          <a:xfrm>
            <a:off x="2020185" y="2356911"/>
            <a:ext cx="8151630" cy="2144177"/>
          </a:xfrm>
          <a:prstGeom prst="rect">
            <a:avLst/>
          </a:prstGeom>
          <a:noFill/>
        </p:spPr>
        <p:txBody>
          <a:bodyPr wrap="square">
            <a:spAutoFit/>
          </a:bodyPr>
          <a:lstStyle/>
          <a:p>
            <a:pPr algn="just">
              <a:lnSpc>
                <a:spcPts val="3200"/>
              </a:lnSpc>
            </a:pPr>
            <a:r>
              <a:rPr lang="zh-CN" altLang="en-US" sz="2200" dirty="0">
                <a:solidFill>
                  <a:srgbClr val="FEEAD3"/>
                </a:solidFill>
                <a:cs typeface="+mn-ea"/>
                <a:sym typeface="+mn-lt"/>
              </a:rPr>
              <a:t>情人节又叫圣瓦伦丁节或圣华伦泰节，即每年的</a:t>
            </a:r>
            <a:r>
              <a:rPr lang="en-US" altLang="zh-CN" sz="2200" dirty="0">
                <a:solidFill>
                  <a:srgbClr val="FEEAD3"/>
                </a:solidFill>
                <a:cs typeface="+mn-ea"/>
                <a:sym typeface="+mn-lt"/>
              </a:rPr>
              <a:t>2</a:t>
            </a:r>
            <a:r>
              <a:rPr lang="zh-CN" altLang="en-US" sz="2200" dirty="0">
                <a:solidFill>
                  <a:srgbClr val="FEEAD3"/>
                </a:solidFill>
                <a:cs typeface="+mn-ea"/>
                <a:sym typeface="+mn-lt"/>
              </a:rPr>
              <a:t>月</a:t>
            </a:r>
            <a:r>
              <a:rPr lang="en-US" altLang="zh-CN" sz="2200" dirty="0">
                <a:solidFill>
                  <a:srgbClr val="FEEAD3"/>
                </a:solidFill>
                <a:cs typeface="+mn-ea"/>
                <a:sym typeface="+mn-lt"/>
              </a:rPr>
              <a:t>14</a:t>
            </a:r>
            <a:r>
              <a:rPr lang="zh-CN" altLang="en-US" sz="2200" dirty="0">
                <a:solidFill>
                  <a:srgbClr val="FEEAD3"/>
                </a:solidFill>
                <a:cs typeface="+mn-ea"/>
                <a:sym typeface="+mn-lt"/>
              </a:rPr>
              <a:t>日，是西方国家的传统节日之一。这是一个关于爱、浪漫以及花、巧克力、贺卡的节日 男女在这一天互送礼物用以表达爱意或友好。情人节的晚餐约会通常代表了情侣关系的发展关键。现已成为欧美各国青年人喜爱的节日，其他国家也已开始流行。</a:t>
            </a:r>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47" presetClass="entr" presetSubtype="0" fill="hold" grpId="0" nodeType="withEffect">
                                  <p:stCondLst>
                                    <p:cond delay="25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500"/>
                                        <p:tgtEl>
                                          <p:spTgt spid="6"/>
                                        </p:tgtEl>
                                      </p:cBhvr>
                                    </p:animEffect>
                                    <p:anim calcmode="lin" valueType="num">
                                      <p:cBhvr>
                                        <p:cTn id="11" dur="1500" fill="hold"/>
                                        <p:tgtEl>
                                          <p:spTgt spid="6"/>
                                        </p:tgtEl>
                                        <p:attrNameLst>
                                          <p:attrName>ppt_x</p:attrName>
                                        </p:attrNameLst>
                                      </p:cBhvr>
                                      <p:tavLst>
                                        <p:tav tm="0">
                                          <p:val>
                                            <p:strVal val="#ppt_x"/>
                                          </p:val>
                                        </p:tav>
                                        <p:tav tm="100000">
                                          <p:val>
                                            <p:strVal val="#ppt_x"/>
                                          </p:val>
                                        </p:tav>
                                      </p:tavLst>
                                    </p:anim>
                                    <p:anim calcmode="lin" valueType="num">
                                      <p:cBhvr>
                                        <p:cTn id="12" dur="1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323335" y="960776"/>
            <a:ext cx="5555316" cy="1133695"/>
            <a:chOff x="1513812" y="2838903"/>
            <a:chExt cx="5555316" cy="1133695"/>
          </a:xfrm>
        </p:grpSpPr>
        <p:pic>
          <p:nvPicPr>
            <p:cNvPr id="4" name="图片 3"/>
            <p:cNvPicPr>
              <a:picLocks noChangeAspect="1"/>
            </p:cNvPicPr>
            <p:nvPr/>
          </p:nvPicPr>
          <p:blipFill>
            <a:blip r:embed="rId3" cstate="screen"/>
            <a:stretch>
              <a:fillRect/>
            </a:stretch>
          </p:blipFill>
          <p:spPr>
            <a:xfrm>
              <a:off x="1513812" y="2838903"/>
              <a:ext cx="1133695" cy="1133695"/>
            </a:xfrm>
            <a:prstGeom prst="rect">
              <a:avLst/>
            </a:prstGeom>
          </p:spPr>
        </p:pic>
        <p:sp>
          <p:nvSpPr>
            <p:cNvPr id="5" name="矩形 4"/>
            <p:cNvSpPr/>
            <p:nvPr/>
          </p:nvSpPr>
          <p:spPr>
            <a:xfrm>
              <a:off x="2647507" y="2993239"/>
              <a:ext cx="4421621" cy="871521"/>
            </a:xfrm>
            <a:prstGeom prst="rect">
              <a:avLst/>
            </a:prstGeom>
            <a:noFill/>
          </p:spPr>
          <p:txBody>
            <a:bodyPr wrap="square">
              <a:spAutoFit/>
            </a:bodyPr>
            <a:lstStyle/>
            <a:p>
              <a:pPr>
                <a:lnSpc>
                  <a:spcPts val="3200"/>
                </a:lnSpc>
              </a:pPr>
              <a:r>
                <a:rPr lang="zh-CN" altLang="en-US" sz="2000" dirty="0">
                  <a:solidFill>
                    <a:srgbClr val="67584C"/>
                  </a:solidFill>
                  <a:cs typeface="+mn-ea"/>
                  <a:sym typeface="+mn-lt"/>
                </a:rPr>
                <a:t>点击输入内容点击输入内容点击输入</a:t>
              </a:r>
            </a:p>
            <a:p>
              <a:pPr>
                <a:lnSpc>
                  <a:spcPts val="3200"/>
                </a:lnSpc>
              </a:pPr>
              <a:r>
                <a:rPr lang="zh-CN" altLang="en-US" sz="2000" dirty="0">
                  <a:solidFill>
                    <a:srgbClr val="67584C"/>
                  </a:solidFill>
                  <a:cs typeface="+mn-ea"/>
                  <a:sym typeface="+mn-lt"/>
                </a:rPr>
                <a:t>点击输入内容点击输入内容点击输入</a:t>
              </a:r>
            </a:p>
          </p:txBody>
        </p:sp>
      </p:grpSp>
      <p:grpSp>
        <p:nvGrpSpPr>
          <p:cNvPr id="6" name="组合 5"/>
          <p:cNvGrpSpPr/>
          <p:nvPr/>
        </p:nvGrpSpPr>
        <p:grpSpPr>
          <a:xfrm>
            <a:off x="1323335" y="2228360"/>
            <a:ext cx="5555316" cy="1133695"/>
            <a:chOff x="1513812" y="2838903"/>
            <a:chExt cx="5555316" cy="1133695"/>
          </a:xfrm>
        </p:grpSpPr>
        <p:pic>
          <p:nvPicPr>
            <p:cNvPr id="7" name="图片 6"/>
            <p:cNvPicPr>
              <a:picLocks noChangeAspect="1"/>
            </p:cNvPicPr>
            <p:nvPr/>
          </p:nvPicPr>
          <p:blipFill>
            <a:blip r:embed="rId3" cstate="screen"/>
            <a:stretch>
              <a:fillRect/>
            </a:stretch>
          </p:blipFill>
          <p:spPr>
            <a:xfrm>
              <a:off x="1513812" y="2838903"/>
              <a:ext cx="1133695" cy="1133695"/>
            </a:xfrm>
            <a:prstGeom prst="rect">
              <a:avLst/>
            </a:prstGeom>
          </p:spPr>
        </p:pic>
        <p:sp>
          <p:nvSpPr>
            <p:cNvPr id="8" name="矩形 7"/>
            <p:cNvSpPr/>
            <p:nvPr/>
          </p:nvSpPr>
          <p:spPr>
            <a:xfrm>
              <a:off x="2647507" y="2993239"/>
              <a:ext cx="4421621" cy="871521"/>
            </a:xfrm>
            <a:prstGeom prst="rect">
              <a:avLst/>
            </a:prstGeom>
            <a:noFill/>
          </p:spPr>
          <p:txBody>
            <a:bodyPr wrap="square">
              <a:spAutoFit/>
            </a:bodyPr>
            <a:lstStyle/>
            <a:p>
              <a:pPr>
                <a:lnSpc>
                  <a:spcPts val="3200"/>
                </a:lnSpc>
              </a:pPr>
              <a:r>
                <a:rPr lang="zh-CN" altLang="en-US" sz="2000" dirty="0">
                  <a:solidFill>
                    <a:srgbClr val="67584C"/>
                  </a:solidFill>
                  <a:cs typeface="+mn-ea"/>
                  <a:sym typeface="+mn-lt"/>
                </a:rPr>
                <a:t>点击输入内容点击输入内容点击输入</a:t>
              </a:r>
            </a:p>
            <a:p>
              <a:pPr>
                <a:lnSpc>
                  <a:spcPts val="3200"/>
                </a:lnSpc>
              </a:pPr>
              <a:r>
                <a:rPr lang="zh-CN" altLang="en-US" sz="2000" dirty="0">
                  <a:solidFill>
                    <a:srgbClr val="67584C"/>
                  </a:solidFill>
                  <a:cs typeface="+mn-ea"/>
                  <a:sym typeface="+mn-lt"/>
                </a:rPr>
                <a:t>点击输入内容点击输入内容点击输入</a:t>
              </a:r>
            </a:p>
          </p:txBody>
        </p:sp>
      </p:grpSp>
      <p:grpSp>
        <p:nvGrpSpPr>
          <p:cNvPr id="9" name="组合 8"/>
          <p:cNvGrpSpPr/>
          <p:nvPr/>
        </p:nvGrpSpPr>
        <p:grpSpPr>
          <a:xfrm>
            <a:off x="1323335" y="3495944"/>
            <a:ext cx="5555316" cy="1133695"/>
            <a:chOff x="1513812" y="2838903"/>
            <a:chExt cx="5555316" cy="1133695"/>
          </a:xfrm>
        </p:grpSpPr>
        <p:pic>
          <p:nvPicPr>
            <p:cNvPr id="10" name="图片 9"/>
            <p:cNvPicPr>
              <a:picLocks noChangeAspect="1"/>
            </p:cNvPicPr>
            <p:nvPr/>
          </p:nvPicPr>
          <p:blipFill>
            <a:blip r:embed="rId3" cstate="screen"/>
            <a:stretch>
              <a:fillRect/>
            </a:stretch>
          </p:blipFill>
          <p:spPr>
            <a:xfrm>
              <a:off x="1513812" y="2838903"/>
              <a:ext cx="1133695" cy="1133695"/>
            </a:xfrm>
            <a:prstGeom prst="rect">
              <a:avLst/>
            </a:prstGeom>
          </p:spPr>
        </p:pic>
        <p:sp>
          <p:nvSpPr>
            <p:cNvPr id="11" name="矩形 10"/>
            <p:cNvSpPr/>
            <p:nvPr/>
          </p:nvSpPr>
          <p:spPr>
            <a:xfrm>
              <a:off x="2647507" y="2993239"/>
              <a:ext cx="4421621" cy="871521"/>
            </a:xfrm>
            <a:prstGeom prst="rect">
              <a:avLst/>
            </a:prstGeom>
            <a:noFill/>
          </p:spPr>
          <p:txBody>
            <a:bodyPr wrap="square">
              <a:spAutoFit/>
            </a:bodyPr>
            <a:lstStyle/>
            <a:p>
              <a:pPr>
                <a:lnSpc>
                  <a:spcPts val="3200"/>
                </a:lnSpc>
              </a:pPr>
              <a:r>
                <a:rPr lang="zh-CN" altLang="en-US" sz="2000" dirty="0">
                  <a:solidFill>
                    <a:srgbClr val="67584C"/>
                  </a:solidFill>
                  <a:cs typeface="+mn-ea"/>
                  <a:sym typeface="+mn-lt"/>
                </a:rPr>
                <a:t>点击输入内容点击输入内容点击输入</a:t>
              </a:r>
            </a:p>
            <a:p>
              <a:pPr>
                <a:lnSpc>
                  <a:spcPts val="3200"/>
                </a:lnSpc>
              </a:pPr>
              <a:r>
                <a:rPr lang="zh-CN" altLang="en-US" sz="2000" dirty="0">
                  <a:solidFill>
                    <a:srgbClr val="67584C"/>
                  </a:solidFill>
                  <a:cs typeface="+mn-ea"/>
                  <a:sym typeface="+mn-lt"/>
                </a:rPr>
                <a:t>点击输入内容点击输入内容点击输入</a:t>
              </a:r>
            </a:p>
          </p:txBody>
        </p:sp>
      </p:grpSp>
      <p:grpSp>
        <p:nvGrpSpPr>
          <p:cNvPr id="12" name="组合 11"/>
          <p:cNvGrpSpPr/>
          <p:nvPr/>
        </p:nvGrpSpPr>
        <p:grpSpPr>
          <a:xfrm>
            <a:off x="1323335" y="4763529"/>
            <a:ext cx="5555316" cy="1133695"/>
            <a:chOff x="1513812" y="2838903"/>
            <a:chExt cx="5555316" cy="1133695"/>
          </a:xfrm>
        </p:grpSpPr>
        <p:pic>
          <p:nvPicPr>
            <p:cNvPr id="13" name="图片 12"/>
            <p:cNvPicPr>
              <a:picLocks noChangeAspect="1"/>
            </p:cNvPicPr>
            <p:nvPr/>
          </p:nvPicPr>
          <p:blipFill>
            <a:blip r:embed="rId3" cstate="screen"/>
            <a:stretch>
              <a:fillRect/>
            </a:stretch>
          </p:blipFill>
          <p:spPr>
            <a:xfrm>
              <a:off x="1513812" y="2838903"/>
              <a:ext cx="1133695" cy="1133695"/>
            </a:xfrm>
            <a:prstGeom prst="rect">
              <a:avLst/>
            </a:prstGeom>
          </p:spPr>
        </p:pic>
        <p:sp>
          <p:nvSpPr>
            <p:cNvPr id="14" name="矩形 13"/>
            <p:cNvSpPr/>
            <p:nvPr/>
          </p:nvSpPr>
          <p:spPr>
            <a:xfrm>
              <a:off x="2647507" y="2993239"/>
              <a:ext cx="4421621" cy="871521"/>
            </a:xfrm>
            <a:prstGeom prst="rect">
              <a:avLst/>
            </a:prstGeom>
            <a:noFill/>
          </p:spPr>
          <p:txBody>
            <a:bodyPr wrap="square">
              <a:spAutoFit/>
            </a:bodyPr>
            <a:lstStyle/>
            <a:p>
              <a:pPr>
                <a:lnSpc>
                  <a:spcPts val="3200"/>
                </a:lnSpc>
              </a:pPr>
              <a:r>
                <a:rPr lang="zh-CN" altLang="en-US" sz="2000" dirty="0">
                  <a:solidFill>
                    <a:srgbClr val="67584C"/>
                  </a:solidFill>
                  <a:cs typeface="+mn-ea"/>
                  <a:sym typeface="+mn-lt"/>
                </a:rPr>
                <a:t>点击输入内容点击输入内容点击输入</a:t>
              </a:r>
            </a:p>
            <a:p>
              <a:pPr>
                <a:lnSpc>
                  <a:spcPts val="3200"/>
                </a:lnSpc>
              </a:pPr>
              <a:r>
                <a:rPr lang="zh-CN" altLang="en-US" sz="2000" dirty="0">
                  <a:solidFill>
                    <a:srgbClr val="67584C"/>
                  </a:solidFill>
                  <a:cs typeface="+mn-ea"/>
                  <a:sym typeface="+mn-lt"/>
                </a:rPr>
                <a:t>点击输入内容点击输入内容点击输入</a:t>
              </a:r>
            </a:p>
          </p:txBody>
        </p:sp>
      </p:grpSp>
      <p:pic>
        <p:nvPicPr>
          <p:cNvPr id="15" name="图片 14"/>
          <p:cNvPicPr>
            <a:picLocks noChangeAspect="1"/>
          </p:cNvPicPr>
          <p:nvPr/>
        </p:nvPicPr>
        <p:blipFill>
          <a:blip r:embed="rId4"/>
          <a:stretch>
            <a:fillRect/>
          </a:stretch>
        </p:blipFill>
        <p:spPr>
          <a:xfrm>
            <a:off x="7595443" y="915707"/>
            <a:ext cx="3120822" cy="5160474"/>
          </a:xfrm>
          <a:prstGeom prst="rect">
            <a:avLst/>
          </a:prstGeom>
        </p:spPr>
      </p:pic>
    </p:spTree>
  </p:cSld>
  <p:clrMapOvr>
    <a:masterClrMapping/>
  </p:clrMapOvr>
  <p:transition spd="med" advClick="0" advTm="3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75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0-#ppt_w/2"/>
                                          </p:val>
                                        </p:tav>
                                        <p:tav tm="100000">
                                          <p:val>
                                            <p:strVal val="#ppt_x"/>
                                          </p:val>
                                        </p:tav>
                                      </p:tavLst>
                                    </p:anim>
                                    <p:anim calcmode="lin" valueType="num">
                                      <p:cBhvr additive="base">
                                        <p:cTn id="12" dur="10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15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0-#ppt_w/2"/>
                                          </p:val>
                                        </p:tav>
                                        <p:tav tm="100000">
                                          <p:val>
                                            <p:strVal val="#ppt_x"/>
                                          </p:val>
                                        </p:tav>
                                      </p:tavLst>
                                    </p:anim>
                                    <p:anim calcmode="lin" valueType="num">
                                      <p:cBhvr additive="base">
                                        <p:cTn id="16" dur="10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22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0-#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36735" y="1270590"/>
            <a:ext cx="5355265" cy="4316819"/>
          </a:xfrm>
          <a:prstGeom prst="rect">
            <a:avLst/>
          </a:prstGeom>
          <a:solidFill>
            <a:srgbClr val="CA6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p:cNvSpPr/>
          <p:nvPr/>
        </p:nvSpPr>
        <p:spPr>
          <a:xfrm>
            <a:off x="7885814" y="2356910"/>
            <a:ext cx="3544186" cy="2144177"/>
          </a:xfrm>
          <a:prstGeom prst="rect">
            <a:avLst/>
          </a:prstGeom>
          <a:noFill/>
        </p:spPr>
        <p:txBody>
          <a:bodyPr wrap="square">
            <a:spAutoFit/>
          </a:bodyPr>
          <a:lstStyle/>
          <a:p>
            <a:pPr algn="just">
              <a:lnSpc>
                <a:spcPts val="4000"/>
              </a:lnSpc>
            </a:pPr>
            <a:r>
              <a:rPr lang="zh-CN" altLang="en-US" sz="2400" dirty="0">
                <a:solidFill>
                  <a:srgbClr val="FEEAD3"/>
                </a:solidFill>
                <a:cs typeface="+mn-ea"/>
                <a:sym typeface="+mn-lt"/>
              </a:rPr>
              <a:t>无论事隔多年我也心跳</a:t>
            </a:r>
          </a:p>
          <a:p>
            <a:pPr algn="just">
              <a:lnSpc>
                <a:spcPts val="4000"/>
              </a:lnSpc>
            </a:pPr>
            <a:r>
              <a:rPr lang="zh-CN" altLang="en-US" sz="2400" dirty="0">
                <a:solidFill>
                  <a:srgbClr val="FEEAD3"/>
                </a:solidFill>
                <a:cs typeface="+mn-ea"/>
                <a:sym typeface="+mn-lt"/>
              </a:rPr>
              <a:t>最后和你虽如我那所料</a:t>
            </a:r>
          </a:p>
          <a:p>
            <a:pPr algn="just">
              <a:lnSpc>
                <a:spcPts val="4000"/>
              </a:lnSpc>
            </a:pPr>
            <a:r>
              <a:rPr lang="zh-CN" altLang="en-US" sz="2400" dirty="0">
                <a:solidFill>
                  <a:srgbClr val="FEEAD3"/>
                </a:solidFill>
                <a:cs typeface="+mn-ea"/>
                <a:sym typeface="+mn-lt"/>
              </a:rPr>
              <a:t>先挑引我的人爱得比我少</a:t>
            </a:r>
          </a:p>
          <a:p>
            <a:pPr algn="just">
              <a:lnSpc>
                <a:spcPts val="4000"/>
              </a:lnSpc>
            </a:pPr>
            <a:r>
              <a:rPr lang="zh-CN" altLang="en-US" sz="2400" dirty="0">
                <a:solidFill>
                  <a:srgbClr val="FEEAD3"/>
                </a:solidFill>
                <a:cs typeface="+mn-ea"/>
                <a:sym typeface="+mn-lt"/>
              </a:rPr>
              <a:t>然后见面更少</a:t>
            </a:r>
          </a:p>
        </p:txBody>
      </p:sp>
      <p:cxnSp>
        <p:nvCxnSpPr>
          <p:cNvPr id="4" name="直接连接符 3"/>
          <p:cNvCxnSpPr/>
          <p:nvPr/>
        </p:nvCxnSpPr>
        <p:spPr>
          <a:xfrm>
            <a:off x="7506586" y="1270590"/>
            <a:ext cx="0" cy="4316819"/>
          </a:xfrm>
          <a:prstGeom prst="line">
            <a:avLst/>
          </a:prstGeom>
          <a:ln w="38100">
            <a:solidFill>
              <a:srgbClr val="FEEAD3"/>
            </a:solidFill>
          </a:ln>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p:nvPicPr>
        <p:blipFill>
          <a:blip r:embed="rId3"/>
          <a:stretch>
            <a:fillRect/>
          </a:stretch>
        </p:blipFill>
        <p:spPr>
          <a:xfrm>
            <a:off x="1031483" y="2189219"/>
            <a:ext cx="4820677" cy="3398190"/>
          </a:xfrm>
          <a:prstGeom prst="rect">
            <a:avLst/>
          </a:prstGeom>
        </p:spPr>
      </p:pic>
    </p:spTree>
  </p:cSld>
  <p:clrMapOvr>
    <a:masterClrMapping/>
  </p:clrMapOvr>
  <p:transition spd="slow" advClick="0" advTm="300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250"/>
                                        <p:tgtEl>
                                          <p:spTgt spid="4"/>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270590"/>
            <a:ext cx="5355265" cy="4316819"/>
          </a:xfrm>
          <a:prstGeom prst="rect">
            <a:avLst/>
          </a:prstGeom>
          <a:solidFill>
            <a:srgbClr val="CA6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p:cNvSpPr/>
          <p:nvPr/>
        </p:nvSpPr>
        <p:spPr>
          <a:xfrm>
            <a:off x="1045074" y="2228670"/>
            <a:ext cx="3265115" cy="2400657"/>
          </a:xfrm>
          <a:prstGeom prst="rect">
            <a:avLst/>
          </a:prstGeom>
          <a:noFill/>
        </p:spPr>
        <p:txBody>
          <a:bodyPr wrap="square">
            <a:spAutoFit/>
          </a:bodyPr>
          <a:lstStyle/>
          <a:p>
            <a:pPr algn="ctr">
              <a:lnSpc>
                <a:spcPts val="3600"/>
              </a:lnSpc>
            </a:pPr>
            <a:r>
              <a:rPr lang="zh-CN" altLang="en-US" sz="2000" dirty="0">
                <a:solidFill>
                  <a:srgbClr val="FEEAD3"/>
                </a:solidFill>
                <a:cs typeface="+mn-ea"/>
                <a:sym typeface="+mn-lt"/>
              </a:rPr>
              <a:t>点击输入内容点击输入内容</a:t>
            </a:r>
          </a:p>
          <a:p>
            <a:pPr algn="ctr">
              <a:lnSpc>
                <a:spcPts val="3600"/>
              </a:lnSpc>
            </a:pPr>
            <a:r>
              <a:rPr lang="zh-CN" altLang="en-US" sz="2000" dirty="0">
                <a:solidFill>
                  <a:srgbClr val="FEEAD3"/>
                </a:solidFill>
                <a:cs typeface="+mn-ea"/>
                <a:sym typeface="+mn-lt"/>
              </a:rPr>
              <a:t>点击输入内容点击输入内容</a:t>
            </a:r>
          </a:p>
          <a:p>
            <a:pPr algn="ctr">
              <a:lnSpc>
                <a:spcPts val="3600"/>
              </a:lnSpc>
            </a:pPr>
            <a:r>
              <a:rPr lang="zh-CN" altLang="en-US" sz="2000" dirty="0">
                <a:solidFill>
                  <a:srgbClr val="FEEAD3"/>
                </a:solidFill>
                <a:cs typeface="+mn-ea"/>
                <a:sym typeface="+mn-lt"/>
              </a:rPr>
              <a:t>点击输入内容点击输入内容</a:t>
            </a:r>
            <a:endParaRPr lang="en-US" altLang="zh-CN" sz="2000" dirty="0">
              <a:solidFill>
                <a:srgbClr val="FEEAD3"/>
              </a:solidFill>
              <a:cs typeface="+mn-ea"/>
              <a:sym typeface="+mn-lt"/>
            </a:endParaRPr>
          </a:p>
          <a:p>
            <a:pPr algn="ctr">
              <a:lnSpc>
                <a:spcPts val="3600"/>
              </a:lnSpc>
            </a:pPr>
            <a:r>
              <a:rPr lang="zh-CN" altLang="en-US" sz="2000" dirty="0">
                <a:solidFill>
                  <a:srgbClr val="FEEAD3"/>
                </a:solidFill>
                <a:cs typeface="+mn-ea"/>
                <a:sym typeface="+mn-lt"/>
              </a:rPr>
              <a:t>点击输入内容点击输入内容</a:t>
            </a:r>
          </a:p>
          <a:p>
            <a:pPr algn="ctr">
              <a:lnSpc>
                <a:spcPts val="3600"/>
              </a:lnSpc>
            </a:pPr>
            <a:r>
              <a:rPr lang="zh-CN" altLang="en-US" sz="2000" dirty="0">
                <a:solidFill>
                  <a:srgbClr val="FEEAD3"/>
                </a:solidFill>
                <a:cs typeface="+mn-ea"/>
                <a:sym typeface="+mn-lt"/>
              </a:rPr>
              <a:t>点击输入内容点击输入内容</a:t>
            </a:r>
          </a:p>
        </p:txBody>
      </p:sp>
      <p:pic>
        <p:nvPicPr>
          <p:cNvPr id="5" name="图形 4"/>
          <p:cNvPicPr>
            <a:picLocks noChangeAspect="1"/>
          </p:cNvPicPr>
          <p:nvPr/>
        </p:nvPicPr>
        <p:blipFill>
          <a:blip r:embed="rId3" cstate="screen">
            <a:extLst>
              <a:ext uri="{96DAC541-7B7A-43D3-8B79-37D633B846F1}">
                <asvg:svgBlip xmlns="" xmlns:asvg="http://schemas.microsoft.com/office/drawing/2016/SVG/main" r:embed="rId4"/>
              </a:ext>
            </a:extLst>
          </a:blip>
          <a:stretch>
            <a:fillRect/>
          </a:stretch>
        </p:blipFill>
        <p:spPr>
          <a:xfrm>
            <a:off x="6347174" y="2115879"/>
            <a:ext cx="4990324" cy="3471530"/>
          </a:xfrm>
          <a:prstGeom prst="rect">
            <a:avLst/>
          </a:prstGeom>
        </p:spPr>
      </p:pic>
    </p:spTree>
  </p:cSld>
  <p:clrMapOvr>
    <a:masterClrMapping/>
  </p:clrMapOvr>
  <p:transition spd="slow" advClick="0" advTm="300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childTnLst>
                                </p:cTn>
                              </p:par>
                              <p:par>
                                <p:cTn id="8" presetID="42" presetClass="entr" presetSubtype="0" fill="hold" grpId="0" nodeType="withEffect">
                                  <p:stCondLst>
                                    <p:cond delay="75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anim calcmode="lin" valueType="num">
                                      <p:cBhvr>
                                        <p:cTn id="11" dur="1000" fill="hold"/>
                                        <p:tgtEl>
                                          <p:spTgt spid="3"/>
                                        </p:tgtEl>
                                        <p:attrNameLst>
                                          <p:attrName>ppt_x</p:attrName>
                                        </p:attrNameLst>
                                      </p:cBhvr>
                                      <p:tavLst>
                                        <p:tav tm="0">
                                          <p:val>
                                            <p:strVal val="#ppt_x"/>
                                          </p:val>
                                        </p:tav>
                                        <p:tav tm="100000">
                                          <p:val>
                                            <p:strVal val="#ppt_x"/>
                                          </p:val>
                                        </p:tav>
                                      </p:tavLst>
                                    </p:anim>
                                    <p:anim calcmode="lin" valueType="num">
                                      <p:cBhvr>
                                        <p:cTn id="1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3261928" y="1426052"/>
            <a:ext cx="5540547" cy="4324869"/>
          </a:xfrm>
          <a:prstGeom prst="rect">
            <a:avLst/>
          </a:prstGeom>
        </p:spPr>
      </p:pic>
      <p:sp>
        <p:nvSpPr>
          <p:cNvPr id="3" name="矩形 2"/>
          <p:cNvSpPr/>
          <p:nvPr/>
        </p:nvSpPr>
        <p:spPr>
          <a:xfrm>
            <a:off x="1172209" y="1807282"/>
            <a:ext cx="2869083" cy="871521"/>
          </a:xfrm>
          <a:prstGeom prst="rect">
            <a:avLst/>
          </a:prstGeom>
          <a:noFill/>
        </p:spPr>
        <p:txBody>
          <a:bodyPr wrap="square">
            <a:spAutoFit/>
          </a:bodyPr>
          <a:lstStyle/>
          <a:p>
            <a:pPr>
              <a:lnSpc>
                <a:spcPts val="3200"/>
              </a:lnSpc>
            </a:pPr>
            <a:r>
              <a:rPr lang="zh-CN" altLang="en-US" sz="2000" dirty="0">
                <a:solidFill>
                  <a:srgbClr val="67584C"/>
                </a:solidFill>
                <a:cs typeface="+mn-ea"/>
                <a:sym typeface="+mn-lt"/>
              </a:rPr>
              <a:t>点击输入内容点击输入</a:t>
            </a:r>
          </a:p>
          <a:p>
            <a:pPr>
              <a:lnSpc>
                <a:spcPts val="3200"/>
              </a:lnSpc>
            </a:pPr>
            <a:r>
              <a:rPr lang="zh-CN" altLang="en-US" sz="2000" dirty="0">
                <a:solidFill>
                  <a:srgbClr val="67584C"/>
                </a:solidFill>
                <a:cs typeface="+mn-ea"/>
                <a:sym typeface="+mn-lt"/>
              </a:rPr>
              <a:t>点击输入内容点击输入</a:t>
            </a:r>
          </a:p>
        </p:txBody>
      </p:sp>
      <p:sp>
        <p:nvSpPr>
          <p:cNvPr id="4" name="矩形 3"/>
          <p:cNvSpPr/>
          <p:nvPr/>
        </p:nvSpPr>
        <p:spPr>
          <a:xfrm>
            <a:off x="1172208" y="3162585"/>
            <a:ext cx="2869083" cy="871521"/>
          </a:xfrm>
          <a:prstGeom prst="rect">
            <a:avLst/>
          </a:prstGeom>
          <a:noFill/>
        </p:spPr>
        <p:txBody>
          <a:bodyPr wrap="square">
            <a:spAutoFit/>
          </a:bodyPr>
          <a:lstStyle/>
          <a:p>
            <a:pPr>
              <a:lnSpc>
                <a:spcPts val="3200"/>
              </a:lnSpc>
            </a:pPr>
            <a:r>
              <a:rPr lang="zh-CN" altLang="en-US" sz="2000" dirty="0">
                <a:solidFill>
                  <a:srgbClr val="67584C"/>
                </a:solidFill>
                <a:cs typeface="+mn-ea"/>
                <a:sym typeface="+mn-lt"/>
              </a:rPr>
              <a:t>点击输入内容点击输入</a:t>
            </a:r>
          </a:p>
          <a:p>
            <a:pPr>
              <a:lnSpc>
                <a:spcPts val="3200"/>
              </a:lnSpc>
            </a:pPr>
            <a:r>
              <a:rPr lang="zh-CN" altLang="en-US" sz="2000" dirty="0">
                <a:solidFill>
                  <a:srgbClr val="67584C"/>
                </a:solidFill>
                <a:cs typeface="+mn-ea"/>
                <a:sym typeface="+mn-lt"/>
              </a:rPr>
              <a:t>点击输入内容点击输入</a:t>
            </a:r>
          </a:p>
        </p:txBody>
      </p:sp>
      <p:sp>
        <p:nvSpPr>
          <p:cNvPr id="5" name="矩形 4"/>
          <p:cNvSpPr/>
          <p:nvPr/>
        </p:nvSpPr>
        <p:spPr>
          <a:xfrm>
            <a:off x="1172207" y="4517888"/>
            <a:ext cx="2869083" cy="871521"/>
          </a:xfrm>
          <a:prstGeom prst="rect">
            <a:avLst/>
          </a:prstGeom>
          <a:noFill/>
        </p:spPr>
        <p:txBody>
          <a:bodyPr wrap="square">
            <a:spAutoFit/>
          </a:bodyPr>
          <a:lstStyle/>
          <a:p>
            <a:pPr>
              <a:lnSpc>
                <a:spcPts val="3200"/>
              </a:lnSpc>
            </a:pPr>
            <a:r>
              <a:rPr lang="zh-CN" altLang="en-US" sz="2000" dirty="0">
                <a:solidFill>
                  <a:srgbClr val="67584C"/>
                </a:solidFill>
                <a:cs typeface="+mn-ea"/>
                <a:sym typeface="+mn-lt"/>
              </a:rPr>
              <a:t>点击输入内容点击输入</a:t>
            </a:r>
          </a:p>
          <a:p>
            <a:pPr>
              <a:lnSpc>
                <a:spcPts val="3200"/>
              </a:lnSpc>
            </a:pPr>
            <a:r>
              <a:rPr lang="zh-CN" altLang="en-US" sz="2000" dirty="0">
                <a:solidFill>
                  <a:srgbClr val="67584C"/>
                </a:solidFill>
                <a:cs typeface="+mn-ea"/>
                <a:sym typeface="+mn-lt"/>
              </a:rPr>
              <a:t>点击输入内容点击输入</a:t>
            </a:r>
          </a:p>
        </p:txBody>
      </p:sp>
      <p:sp>
        <p:nvSpPr>
          <p:cNvPr id="6" name="矩形 5"/>
          <p:cNvSpPr/>
          <p:nvPr/>
        </p:nvSpPr>
        <p:spPr>
          <a:xfrm>
            <a:off x="8150712" y="1807282"/>
            <a:ext cx="2869083" cy="871521"/>
          </a:xfrm>
          <a:prstGeom prst="rect">
            <a:avLst/>
          </a:prstGeom>
          <a:noFill/>
        </p:spPr>
        <p:txBody>
          <a:bodyPr wrap="square">
            <a:spAutoFit/>
          </a:bodyPr>
          <a:lstStyle/>
          <a:p>
            <a:pPr algn="r">
              <a:lnSpc>
                <a:spcPts val="3200"/>
              </a:lnSpc>
            </a:pPr>
            <a:r>
              <a:rPr lang="zh-CN" altLang="en-US" sz="2000" dirty="0">
                <a:solidFill>
                  <a:srgbClr val="67584C"/>
                </a:solidFill>
                <a:cs typeface="+mn-ea"/>
                <a:sym typeface="+mn-lt"/>
              </a:rPr>
              <a:t>点击输入内容点击输入</a:t>
            </a:r>
          </a:p>
          <a:p>
            <a:pPr algn="r">
              <a:lnSpc>
                <a:spcPts val="3200"/>
              </a:lnSpc>
            </a:pPr>
            <a:r>
              <a:rPr lang="zh-CN" altLang="en-US" sz="2000" dirty="0">
                <a:solidFill>
                  <a:srgbClr val="67584C"/>
                </a:solidFill>
                <a:cs typeface="+mn-ea"/>
                <a:sym typeface="+mn-lt"/>
              </a:rPr>
              <a:t>点击输入内容点击输入</a:t>
            </a:r>
          </a:p>
        </p:txBody>
      </p:sp>
      <p:sp>
        <p:nvSpPr>
          <p:cNvPr id="7" name="矩形 6"/>
          <p:cNvSpPr/>
          <p:nvPr/>
        </p:nvSpPr>
        <p:spPr>
          <a:xfrm>
            <a:off x="8150711" y="3162585"/>
            <a:ext cx="2869083" cy="871521"/>
          </a:xfrm>
          <a:prstGeom prst="rect">
            <a:avLst/>
          </a:prstGeom>
          <a:noFill/>
        </p:spPr>
        <p:txBody>
          <a:bodyPr wrap="square">
            <a:spAutoFit/>
          </a:bodyPr>
          <a:lstStyle/>
          <a:p>
            <a:pPr algn="r">
              <a:lnSpc>
                <a:spcPts val="3200"/>
              </a:lnSpc>
            </a:pPr>
            <a:r>
              <a:rPr lang="zh-CN" altLang="en-US" sz="2000" dirty="0">
                <a:solidFill>
                  <a:srgbClr val="67584C"/>
                </a:solidFill>
                <a:cs typeface="+mn-ea"/>
                <a:sym typeface="+mn-lt"/>
              </a:rPr>
              <a:t>点击输入内容点击输入</a:t>
            </a:r>
          </a:p>
          <a:p>
            <a:pPr algn="r">
              <a:lnSpc>
                <a:spcPts val="3200"/>
              </a:lnSpc>
            </a:pPr>
            <a:r>
              <a:rPr lang="zh-CN" altLang="en-US" sz="2000" dirty="0">
                <a:solidFill>
                  <a:srgbClr val="67584C"/>
                </a:solidFill>
                <a:cs typeface="+mn-ea"/>
                <a:sym typeface="+mn-lt"/>
              </a:rPr>
              <a:t>点击输入内容点击输入</a:t>
            </a:r>
          </a:p>
        </p:txBody>
      </p:sp>
      <p:sp>
        <p:nvSpPr>
          <p:cNvPr id="8" name="矩形 7"/>
          <p:cNvSpPr/>
          <p:nvPr/>
        </p:nvSpPr>
        <p:spPr>
          <a:xfrm>
            <a:off x="8150710" y="4517888"/>
            <a:ext cx="2869083" cy="871521"/>
          </a:xfrm>
          <a:prstGeom prst="rect">
            <a:avLst/>
          </a:prstGeom>
          <a:noFill/>
        </p:spPr>
        <p:txBody>
          <a:bodyPr wrap="square">
            <a:spAutoFit/>
          </a:bodyPr>
          <a:lstStyle/>
          <a:p>
            <a:pPr algn="r">
              <a:lnSpc>
                <a:spcPts val="3200"/>
              </a:lnSpc>
            </a:pPr>
            <a:r>
              <a:rPr lang="zh-CN" altLang="en-US" sz="2000" dirty="0">
                <a:solidFill>
                  <a:srgbClr val="67584C"/>
                </a:solidFill>
                <a:cs typeface="+mn-ea"/>
                <a:sym typeface="+mn-lt"/>
              </a:rPr>
              <a:t>点击输入内容点击输入</a:t>
            </a:r>
          </a:p>
          <a:p>
            <a:pPr algn="r">
              <a:lnSpc>
                <a:spcPts val="3200"/>
              </a:lnSpc>
            </a:pPr>
            <a:r>
              <a:rPr lang="zh-CN" altLang="en-US" sz="2000" dirty="0">
                <a:solidFill>
                  <a:srgbClr val="67584C"/>
                </a:solidFill>
                <a:cs typeface="+mn-ea"/>
                <a:sym typeface="+mn-lt"/>
              </a:rPr>
              <a:t>点击输入内容点击输入</a:t>
            </a:r>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2" presetClass="entr" presetSubtype="2" fill="hold" grpId="0" nodeType="withEffect">
                                  <p:stCondLst>
                                    <p:cond delay="75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1+#ppt_w/2"/>
                                          </p:val>
                                        </p:tav>
                                        <p:tav tm="100000">
                                          <p:val>
                                            <p:strVal val="#ppt_x"/>
                                          </p:val>
                                        </p:tav>
                                      </p:tavLst>
                                    </p:anim>
                                    <p:anim calcmode="lin" valueType="num">
                                      <p:cBhvr additive="base">
                                        <p:cTn id="14" dur="1000" fill="hold"/>
                                        <p:tgtEl>
                                          <p:spTgt spid="3"/>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75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1000" fill="hold"/>
                                        <p:tgtEl>
                                          <p:spTgt spid="4"/>
                                        </p:tgtEl>
                                        <p:attrNameLst>
                                          <p:attrName>ppt_x</p:attrName>
                                        </p:attrNameLst>
                                      </p:cBhvr>
                                      <p:tavLst>
                                        <p:tav tm="0">
                                          <p:val>
                                            <p:strVal val="1+#ppt_w/2"/>
                                          </p:val>
                                        </p:tav>
                                        <p:tav tm="100000">
                                          <p:val>
                                            <p:strVal val="#ppt_x"/>
                                          </p:val>
                                        </p:tav>
                                      </p:tavLst>
                                    </p:anim>
                                    <p:anim calcmode="lin" valueType="num">
                                      <p:cBhvr additive="base">
                                        <p:cTn id="18" dur="1000" fill="hold"/>
                                        <p:tgtEl>
                                          <p:spTgt spid="4"/>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75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1000" fill="hold"/>
                                        <p:tgtEl>
                                          <p:spTgt spid="5"/>
                                        </p:tgtEl>
                                        <p:attrNameLst>
                                          <p:attrName>ppt_x</p:attrName>
                                        </p:attrNameLst>
                                      </p:cBhvr>
                                      <p:tavLst>
                                        <p:tav tm="0">
                                          <p:val>
                                            <p:strVal val="1+#ppt_w/2"/>
                                          </p:val>
                                        </p:tav>
                                        <p:tav tm="100000">
                                          <p:val>
                                            <p:strVal val="#ppt_x"/>
                                          </p:val>
                                        </p:tav>
                                      </p:tavLst>
                                    </p:anim>
                                    <p:anim calcmode="lin" valueType="num">
                                      <p:cBhvr additive="base">
                                        <p:cTn id="22" dur="1000" fill="hold"/>
                                        <p:tgtEl>
                                          <p:spTgt spid="5"/>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75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1000" fill="hold"/>
                                        <p:tgtEl>
                                          <p:spTgt spid="6"/>
                                        </p:tgtEl>
                                        <p:attrNameLst>
                                          <p:attrName>ppt_x</p:attrName>
                                        </p:attrNameLst>
                                      </p:cBhvr>
                                      <p:tavLst>
                                        <p:tav tm="0">
                                          <p:val>
                                            <p:strVal val="0-#ppt_w/2"/>
                                          </p:val>
                                        </p:tav>
                                        <p:tav tm="100000">
                                          <p:val>
                                            <p:strVal val="#ppt_x"/>
                                          </p:val>
                                        </p:tav>
                                      </p:tavLst>
                                    </p:anim>
                                    <p:anim calcmode="lin" valueType="num">
                                      <p:cBhvr additive="base">
                                        <p:cTn id="26" dur="1000" fill="hold"/>
                                        <p:tgtEl>
                                          <p:spTgt spid="6"/>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75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1000" fill="hold"/>
                                        <p:tgtEl>
                                          <p:spTgt spid="7"/>
                                        </p:tgtEl>
                                        <p:attrNameLst>
                                          <p:attrName>ppt_x</p:attrName>
                                        </p:attrNameLst>
                                      </p:cBhvr>
                                      <p:tavLst>
                                        <p:tav tm="0">
                                          <p:val>
                                            <p:strVal val="0-#ppt_w/2"/>
                                          </p:val>
                                        </p:tav>
                                        <p:tav tm="100000">
                                          <p:val>
                                            <p:strVal val="#ppt_x"/>
                                          </p:val>
                                        </p:tav>
                                      </p:tavLst>
                                    </p:anim>
                                    <p:anim calcmode="lin" valueType="num">
                                      <p:cBhvr additive="base">
                                        <p:cTn id="30" dur="1000" fill="hold"/>
                                        <p:tgtEl>
                                          <p:spTgt spid="7"/>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75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1000" fill="hold"/>
                                        <p:tgtEl>
                                          <p:spTgt spid="8"/>
                                        </p:tgtEl>
                                        <p:attrNameLst>
                                          <p:attrName>ppt_x</p:attrName>
                                        </p:attrNameLst>
                                      </p:cBhvr>
                                      <p:tavLst>
                                        <p:tav tm="0">
                                          <p:val>
                                            <p:strVal val="0-#ppt_w/2"/>
                                          </p:val>
                                        </p:tav>
                                        <p:tav tm="100000">
                                          <p:val>
                                            <p:strVal val="#ppt_x"/>
                                          </p:val>
                                        </p:tav>
                                      </p:tavLst>
                                    </p:anim>
                                    <p:anim calcmode="lin" valueType="num">
                                      <p:cBhvr additive="base">
                                        <p:cTn id="34"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screen"/>
          <a:srcRect b="15171"/>
          <a:stretch>
            <a:fillRect/>
          </a:stretch>
        </p:blipFill>
        <p:spPr>
          <a:xfrm>
            <a:off x="0" y="0"/>
            <a:ext cx="12192000" cy="6858000"/>
          </a:xfrm>
          <a:prstGeom prst="rect">
            <a:avLst/>
          </a:prstGeom>
        </p:spPr>
      </p:pic>
      <p:sp>
        <p:nvSpPr>
          <p:cNvPr id="2" name="文本框 1"/>
          <p:cNvSpPr txBox="1"/>
          <p:nvPr/>
        </p:nvSpPr>
        <p:spPr>
          <a:xfrm>
            <a:off x="2316765" y="3230880"/>
            <a:ext cx="7558479" cy="1862048"/>
          </a:xfrm>
          <a:prstGeom prst="rect">
            <a:avLst/>
          </a:prstGeom>
          <a:noFill/>
        </p:spPr>
        <p:txBody>
          <a:bodyPr wrap="none" rtlCol="0">
            <a:spAutoFit/>
          </a:bodyPr>
          <a:lstStyle>
            <a:defPPr>
              <a:defRPr lang="zh-CN"/>
            </a:defPPr>
            <a:lvl1pPr algn="ctr">
              <a:defRPr sz="11500">
                <a:solidFill>
                  <a:srgbClr val="CA6E87"/>
                </a:solidFill>
                <a:effectLst>
                  <a:outerShdw blurRad="38100" dist="38100" dir="2700000" algn="tl">
                    <a:srgbClr val="FEEAD3">
                      <a:alpha val="55000"/>
                    </a:srgbClr>
                  </a:outerShdw>
                </a:effectLst>
                <a:latin typeface="方正正黑简体" panose="02000000000000000000" pitchFamily="2" charset="-122"/>
                <a:ea typeface="方正正黑简体" panose="02000000000000000000" pitchFamily="2" charset="-122"/>
                <a:cs typeface="+mn-ea"/>
              </a:defRPr>
            </a:lvl1pPr>
          </a:lstStyle>
          <a:p>
            <a:r>
              <a:rPr lang="zh-CN" altLang="en-US" dirty="0">
                <a:sym typeface="+mn-lt"/>
              </a:rPr>
              <a:t>告白的气球</a:t>
            </a:r>
          </a:p>
        </p:txBody>
      </p:sp>
      <p:cxnSp>
        <p:nvCxnSpPr>
          <p:cNvPr id="5" name="直接连接符 4"/>
          <p:cNvCxnSpPr/>
          <p:nvPr/>
        </p:nvCxnSpPr>
        <p:spPr>
          <a:xfrm>
            <a:off x="2331860" y="5092928"/>
            <a:ext cx="7650200" cy="0"/>
          </a:xfrm>
          <a:prstGeom prst="line">
            <a:avLst/>
          </a:prstGeom>
          <a:ln w="38100">
            <a:solidFill>
              <a:srgbClr val="67584C"/>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2578971" y="5301033"/>
            <a:ext cx="7338868" cy="400110"/>
          </a:xfrm>
          <a:prstGeom prst="rect">
            <a:avLst/>
          </a:prstGeom>
          <a:noFill/>
        </p:spPr>
        <p:txBody>
          <a:bodyPr wrap="none" rtlCol="0">
            <a:spAutoFit/>
          </a:bodyPr>
          <a:lstStyle/>
          <a:p>
            <a:pPr algn="ctr"/>
            <a:r>
              <a:rPr lang="en-US" altLang="zh-CN" sz="2000" spc="2400" dirty="0">
                <a:solidFill>
                  <a:srgbClr val="67584C"/>
                </a:solidFill>
                <a:cs typeface="+mn-ea"/>
                <a:sym typeface="+mn-lt"/>
              </a:rPr>
              <a:t>THE CHAPTER TWO</a:t>
            </a:r>
            <a:endParaRPr lang="zh-CN" altLang="en-US" sz="2000" spc="2400" dirty="0">
              <a:solidFill>
                <a:srgbClr val="67584C"/>
              </a:solidFill>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500"/>
                                        <p:tgtEl>
                                          <p:spTgt spid="2"/>
                                        </p:tgtEl>
                                      </p:cBhvr>
                                    </p:animEffect>
                                  </p:childTnLst>
                                </p:cTn>
                              </p:par>
                              <p:par>
                                <p:cTn id="8" presetID="22" presetClass="entr" presetSubtype="2" fill="hold" nodeType="with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wipe(right)">
                                      <p:cBhvr>
                                        <p:cTn id="10" dur="1000"/>
                                        <p:tgtEl>
                                          <p:spTgt spid="5"/>
                                        </p:tgtEl>
                                      </p:cBhvr>
                                    </p:animEffect>
                                  </p:childTnLst>
                                </p:cTn>
                              </p:par>
                              <p:par>
                                <p:cTn id="11" presetID="10" presetClass="entr" presetSubtype="0" fill="hold" grpId="0" nodeType="withEffect">
                                  <p:stCondLst>
                                    <p:cond delay="125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0"/>
  <p:tag name="ISPRING_SCORM_RATE_QUIZZES" val="0"/>
  <p:tag name="ISPRING_SCORM_PASSING_SCORE" val="0.000000"/>
  <p:tag name="ISPRING_ULTRA_SCORM_COURSE_ID" val="E2EA6395-1C04-474C-BB01-895CDAD1BCEC"/>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0"/>
  <p:tag name="ISPRINGCLOUDFOLDERPATH" val="Repository"/>
  <p:tag name="ISPRING_OUTPUT_FOLDER" val="G:\第十三批\555205"/>
  <p:tag name="ISPRING_PRESENTATION_TITLE" val="5a4e174310af3"/>
  <p:tag name="ISPRING_FIRST_PUBLISH" val="1"/>
</p:tagLst>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1noalkr">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917</Words>
  <Application>Microsoft Office PowerPoint</Application>
  <PresentationFormat>宽屏</PresentationFormat>
  <Paragraphs>165</Paragraphs>
  <Slides>24</Slides>
  <Notes>24</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24</vt:i4>
      </vt:variant>
    </vt:vector>
  </HeadingPairs>
  <TitlesOfParts>
    <vt:vector size="32" baseType="lpstr">
      <vt:lpstr>等线</vt:lpstr>
      <vt:lpstr>方正正黑简体</vt:lpstr>
      <vt:lpstr>宋体</vt:lpstr>
      <vt:lpstr>微软雅黑</vt:lpstr>
      <vt:lpstr>Arial</vt:lpstr>
      <vt:lpstr>Calibri</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2022-03-09T03:12:00Z</dcterms:created>
  <dcterms:modified xsi:type="dcterms:W3CDTF">2023-01-10T07:16:37Z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0D62606D542E429EBBEC1D6568654E91</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