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7" r:id="rId2"/>
    <p:sldId id="256" r:id="rId3"/>
    <p:sldId id="258" r:id="rId4"/>
    <p:sldId id="259" r:id="rId5"/>
    <p:sldId id="260" r:id="rId6"/>
    <p:sldId id="261" r:id="rId7"/>
    <p:sldId id="281" r:id="rId8"/>
    <p:sldId id="280" r:id="rId9"/>
    <p:sldId id="282" r:id="rId10"/>
    <p:sldId id="264" r:id="rId11"/>
    <p:sldId id="262" r:id="rId12"/>
    <p:sldId id="284" r:id="rId13"/>
    <p:sldId id="263" r:id="rId14"/>
    <p:sldId id="272" r:id="rId15"/>
    <p:sldId id="268" r:id="rId16"/>
    <p:sldId id="286" r:id="rId17"/>
    <p:sldId id="267" r:id="rId18"/>
    <p:sldId id="287" r:id="rId19"/>
    <p:sldId id="288" r:id="rId20"/>
    <p:sldId id="285" r:id="rId21"/>
    <p:sldId id="270" r:id="rId22"/>
    <p:sldId id="291" r:id="rId23"/>
    <p:sldId id="289" r:id="rId24"/>
    <p:sldId id="276" r:id="rId25"/>
    <p:sldId id="292" r:id="rId26"/>
    <p:sldId id="293" r:id="rId27"/>
    <p:sldId id="294" r:id="rId28"/>
    <p:sldId id="295" r:id="rId29"/>
    <p:sldId id="296" r:id="rId30"/>
    <p:sldId id="297" r:id="rId31"/>
    <p:sldId id="298" r:id="rId32"/>
    <p:sldId id="274" r:id="rId33"/>
    <p:sldId id="277" r:id="rId34"/>
    <p:sldId id="299" r:id="rId35"/>
    <p:sldId id="303" r:id="rId36"/>
    <p:sldId id="304" r:id="rId37"/>
    <p:sldId id="306" r:id="rId38"/>
    <p:sldId id="302" r:id="rId39"/>
  </p:sldIdLst>
  <p:sldSz cx="12192000" cy="6858000"/>
  <p:notesSz cx="6858000" cy="9144000"/>
  <p:custDataLst>
    <p:tags r:id="rId4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EDF4FB"/>
    <a:srgbClr val="3D7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01BD9-4243-4367-977C-650CCA5948FB}"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ACFBAA-4F33-4BF6-B348-50D59E4A3B0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ACFBAA-4F33-4BF6-B348-50D59E4A3B07}"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D64006-8D3A-4D78-9A35-FFF1108FAAE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D64006-8D3A-4D78-9A35-FFF1108FAAE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449327-3B2F-EA4B-902F-85ED6D917E13}"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449327-3B2F-EA4B-902F-85ED6D917E13}"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D64006-8D3A-4D78-9A35-FFF1108FAAE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DD64006-8D3A-4D78-9A35-FFF1108FAAE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B449327-3B2F-EA4B-902F-85ED6D917E13}" type="slidenum">
              <a:rPr lang="en-US" smtClean="0"/>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37</a:t>
            </a:fld>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38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7FACFBAA-4F33-4BF6-B348-50D59E4A3B0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ACFBAA-4F33-4BF6-B348-50D59E4A3B07}"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8C8E5C5-05D3-4171-9F3F-370131363719}" type="slidenum">
              <a:rPr lang="zh-CN" altLang="en-US" smtClean="0"/>
              <a:t>‹#›</a:t>
            </a:fld>
            <a:endParaRPr lang="zh-CN" altLang="en-US"/>
          </a:p>
        </p:txBody>
      </p:sp>
      <p:sp>
        <p:nvSpPr>
          <p:cNvPr id="11" name="矩形 10"/>
          <p:cNvSpPr/>
          <p:nvPr userDrawn="1"/>
        </p:nvSpPr>
        <p:spPr>
          <a:xfrm>
            <a:off x="9100364" y="6430009"/>
            <a:ext cx="966254"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cxnSp>
        <p:nvCxnSpPr>
          <p:cNvPr id="8" name="直接连接符 7"/>
          <p:cNvCxnSpPr/>
          <p:nvPr userDrawn="1"/>
        </p:nvCxnSpPr>
        <p:spPr>
          <a:xfrm>
            <a:off x="1447800" y="806587"/>
            <a:ext cx="10744200"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724" y="0"/>
            <a:ext cx="1287857" cy="8441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180C721-00F0-49A5-8986-DFDB39C600B4}"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8C8E5C5-05D3-4171-9F3F-3701313637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20000"/>
                <a:lumOff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0C721-00F0-49A5-8986-DFDB39C600B4}"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5C5-05D3-4171-9F3F-3701313637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3.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cNvSpPr/>
          <p:nvPr>
            <p:custDataLst>
              <p:tags r:id="rId1"/>
            </p:custDataLst>
          </p:nvPr>
        </p:nvSpPr>
        <p:spPr>
          <a:xfrm>
            <a:off x="0" y="2639505"/>
            <a:ext cx="311085" cy="254523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4"/>
          <p:cNvSpPr/>
          <p:nvPr>
            <p:custDataLst>
              <p:tags r:id="rId2"/>
            </p:custDataLst>
          </p:nvPr>
        </p:nvSpPr>
        <p:spPr>
          <a:xfrm>
            <a:off x="7722124" y="2639505"/>
            <a:ext cx="311085" cy="254523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0" name="PA_直接连接符 9"/>
          <p:cNvCxnSpPr/>
          <p:nvPr>
            <p:custDataLst>
              <p:tags r:id="rId3"/>
            </p:custDataLst>
          </p:nvPr>
        </p:nvCxnSpPr>
        <p:spPr>
          <a:xfrm>
            <a:off x="8033209" y="5184742"/>
            <a:ext cx="4158791"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 name="PA_直接连接符 17"/>
          <p:cNvCxnSpPr/>
          <p:nvPr>
            <p:custDataLst>
              <p:tags r:id="rId4"/>
            </p:custDataLst>
          </p:nvPr>
        </p:nvCxnSpPr>
        <p:spPr>
          <a:xfrm>
            <a:off x="311085" y="5184742"/>
            <a:ext cx="7411039" cy="0"/>
          </a:xfrm>
          <a:prstGeom prst="line">
            <a:avLst/>
          </a:prstGeom>
          <a:ln w="15875">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PA_直接连接符 19"/>
          <p:cNvCxnSpPr/>
          <p:nvPr>
            <p:custDataLst>
              <p:tags r:id="rId5"/>
            </p:custDataLst>
          </p:nvPr>
        </p:nvCxnSpPr>
        <p:spPr>
          <a:xfrm>
            <a:off x="311084" y="2658359"/>
            <a:ext cx="7411039" cy="0"/>
          </a:xfrm>
          <a:prstGeom prst="line">
            <a:avLst/>
          </a:prstGeom>
          <a:ln w="15875">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PA_直接连接符 20"/>
          <p:cNvCxnSpPr/>
          <p:nvPr>
            <p:custDataLst>
              <p:tags r:id="rId6"/>
            </p:custDataLst>
          </p:nvPr>
        </p:nvCxnSpPr>
        <p:spPr>
          <a:xfrm>
            <a:off x="311083" y="4451022"/>
            <a:ext cx="7411039" cy="0"/>
          </a:xfrm>
          <a:prstGeom prst="line">
            <a:avLst/>
          </a:prstGeom>
          <a:ln w="15875">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2" name="21"/>
          <p:cNvSpPr txBox="1"/>
          <p:nvPr>
            <p:custDataLst>
              <p:tags r:id="rId7"/>
            </p:custDataLst>
          </p:nvPr>
        </p:nvSpPr>
        <p:spPr>
          <a:xfrm>
            <a:off x="733678" y="2762833"/>
            <a:ext cx="6433151" cy="1014730"/>
          </a:xfrm>
          <a:prstGeom prst="rect">
            <a:avLst/>
          </a:prstGeom>
          <a:noFill/>
        </p:spPr>
        <p:txBody>
          <a:bodyPr wrap="square" rtlCol="0">
            <a:spAutoFit/>
          </a:bodyPr>
          <a:lstStyle/>
          <a:p>
            <a:r>
              <a:rPr lang="zh-CN" altLang="en-US" sz="6000" b="1" dirty="0">
                <a:solidFill>
                  <a:schemeClr val="accent1">
                    <a:lumMod val="50000"/>
                  </a:schemeClr>
                </a:solidFill>
                <a:cs typeface="+mn-ea"/>
                <a:sym typeface="+mn-lt"/>
              </a:rPr>
              <a:t>毕业论文答辩模版</a:t>
            </a:r>
          </a:p>
        </p:txBody>
      </p:sp>
      <p:sp>
        <p:nvSpPr>
          <p:cNvPr id="23" name="22"/>
          <p:cNvSpPr txBox="1"/>
          <p:nvPr>
            <p:custDataLst>
              <p:tags r:id="rId8"/>
            </p:custDataLst>
          </p:nvPr>
        </p:nvSpPr>
        <p:spPr>
          <a:xfrm>
            <a:off x="869155" y="4636036"/>
            <a:ext cx="2432115" cy="398780"/>
          </a:xfrm>
          <a:prstGeom prst="rect">
            <a:avLst/>
          </a:prstGeom>
          <a:noFill/>
        </p:spPr>
        <p:txBody>
          <a:bodyPr wrap="square" rtlCol="0">
            <a:spAutoFit/>
          </a:bodyPr>
          <a:lstStyle/>
          <a:p>
            <a:r>
              <a:rPr lang="zh-CN" altLang="en-US" sz="2000" dirty="0">
                <a:solidFill>
                  <a:srgbClr val="002060"/>
                </a:solidFill>
                <a:cs typeface="+mn-ea"/>
                <a:sym typeface="+mn-lt"/>
              </a:rPr>
              <a:t>答辩人</a:t>
            </a:r>
            <a:r>
              <a:rPr lang="zh-CN" altLang="en-US" sz="2000" dirty="0" smtClean="0">
                <a:solidFill>
                  <a:srgbClr val="002060"/>
                </a:solidFill>
                <a:cs typeface="+mn-ea"/>
                <a:sym typeface="+mn-lt"/>
              </a:rPr>
              <a:t>：爱</a:t>
            </a:r>
            <a:r>
              <a:rPr lang="en-US" altLang="zh-CN" sz="2000" dirty="0" smtClean="0">
                <a:solidFill>
                  <a:srgbClr val="002060"/>
                </a:solidFill>
                <a:cs typeface="+mn-ea"/>
                <a:sym typeface="+mn-lt"/>
              </a:rPr>
              <a:t>PPPT</a:t>
            </a:r>
            <a:endParaRPr lang="zh-CN" altLang="en-US" sz="2000" dirty="0">
              <a:solidFill>
                <a:srgbClr val="002060"/>
              </a:solidFill>
              <a:cs typeface="+mn-ea"/>
              <a:sym typeface="+mn-lt"/>
            </a:endParaRPr>
          </a:p>
        </p:txBody>
      </p:sp>
      <p:sp>
        <p:nvSpPr>
          <p:cNvPr id="24" name="23"/>
          <p:cNvSpPr txBox="1"/>
          <p:nvPr>
            <p:custDataLst>
              <p:tags r:id="rId9"/>
            </p:custDataLst>
          </p:nvPr>
        </p:nvSpPr>
        <p:spPr>
          <a:xfrm>
            <a:off x="3828062" y="4636036"/>
            <a:ext cx="3616066" cy="400110"/>
          </a:xfrm>
          <a:prstGeom prst="rect">
            <a:avLst/>
          </a:prstGeom>
          <a:noFill/>
        </p:spPr>
        <p:txBody>
          <a:bodyPr wrap="square" rtlCol="0">
            <a:spAutoFit/>
          </a:bodyPr>
          <a:lstStyle/>
          <a:p>
            <a:r>
              <a:rPr lang="zh-CN" altLang="en-US" sz="2000" dirty="0">
                <a:solidFill>
                  <a:srgbClr val="002060"/>
                </a:solidFill>
                <a:cs typeface="+mn-ea"/>
                <a:sym typeface="+mn-lt"/>
              </a:rPr>
              <a:t>指导老师</a:t>
            </a:r>
            <a:r>
              <a:rPr lang="zh-CN" altLang="en-US" sz="2000" dirty="0" smtClean="0">
                <a:solidFill>
                  <a:srgbClr val="002060"/>
                </a:solidFill>
                <a:cs typeface="+mn-ea"/>
                <a:sym typeface="+mn-lt"/>
              </a:rPr>
              <a:t>：王老师</a:t>
            </a:r>
            <a:endParaRPr lang="zh-CN" altLang="en-US" sz="2000" dirty="0">
              <a:solidFill>
                <a:srgbClr val="002060"/>
              </a:solidFill>
              <a:cs typeface="+mn-ea"/>
              <a:sym typeface="+mn-lt"/>
            </a:endParaRPr>
          </a:p>
        </p:txBody>
      </p:sp>
      <p:sp>
        <p:nvSpPr>
          <p:cNvPr id="27" name="21"/>
          <p:cNvSpPr txBox="1"/>
          <p:nvPr>
            <p:custDataLst>
              <p:tags r:id="rId10"/>
            </p:custDataLst>
          </p:nvPr>
        </p:nvSpPr>
        <p:spPr>
          <a:xfrm>
            <a:off x="661800" y="3790481"/>
            <a:ext cx="6433151" cy="521970"/>
          </a:xfrm>
          <a:prstGeom prst="rect">
            <a:avLst/>
          </a:prstGeom>
          <a:noFill/>
        </p:spPr>
        <p:txBody>
          <a:bodyPr wrap="square" rtlCol="0">
            <a:spAutoFit/>
          </a:bodyPr>
          <a:lstStyle/>
          <a:p>
            <a:pPr algn="ctr"/>
            <a:r>
              <a:rPr lang="zh-CN" altLang="en-US" sz="2800" dirty="0">
                <a:solidFill>
                  <a:srgbClr val="002060"/>
                </a:solidFill>
                <a:cs typeface="+mn-ea"/>
                <a:sym typeface="+mn-lt"/>
              </a:rPr>
              <a:t>北京大</a:t>
            </a:r>
            <a:r>
              <a:rPr lang="zh-CN" altLang="en-US" sz="2800" dirty="0" smtClean="0">
                <a:solidFill>
                  <a:srgbClr val="002060"/>
                </a:solidFill>
                <a:cs typeface="+mn-ea"/>
                <a:sym typeface="+mn-lt"/>
              </a:rPr>
              <a:t>学中文系  20</a:t>
            </a:r>
            <a:r>
              <a:rPr lang="en-US" altLang="zh-CN" sz="2800" dirty="0" smtClean="0">
                <a:solidFill>
                  <a:srgbClr val="002060"/>
                </a:solidFill>
                <a:cs typeface="+mn-ea"/>
                <a:sym typeface="+mn-lt"/>
              </a:rPr>
              <a:t>30</a:t>
            </a:r>
            <a:r>
              <a:rPr lang="zh-CN" altLang="en-US" sz="2800" dirty="0" smtClean="0">
                <a:solidFill>
                  <a:srgbClr val="002060"/>
                </a:solidFill>
                <a:cs typeface="+mn-ea"/>
                <a:sym typeface="+mn-lt"/>
              </a:rPr>
              <a:t>级</a:t>
            </a:r>
            <a:r>
              <a:rPr lang="zh-CN" altLang="en-US" sz="2800" dirty="0">
                <a:solidFill>
                  <a:srgbClr val="002060"/>
                </a:solidFill>
                <a:cs typeface="+mn-ea"/>
                <a:sym typeface="+mn-lt"/>
              </a:rPr>
              <a:t>5班</a:t>
            </a:r>
          </a:p>
        </p:txBody>
      </p:sp>
      <p:pic>
        <p:nvPicPr>
          <p:cNvPr id="2" name="图片 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10759" y="2266950"/>
            <a:ext cx="4451290" cy="2917792"/>
          </a:xfrm>
          <a:prstGeom prst="rect">
            <a:avLst/>
          </a:prstGeom>
        </p:spPr>
      </p:pic>
      <p:pic>
        <p:nvPicPr>
          <p:cNvPr id="28" name="Picture 12"/>
          <p:cNvPicPr>
            <a:picLocks noChangeAspect="1" noChangeArrowheads="1"/>
          </p:cNvPicPr>
          <p:nvPr/>
        </p:nvPicPr>
        <p:blipFill>
          <a:blip r:embed="rId1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5539" y="190500"/>
            <a:ext cx="3438091" cy="1034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par>
                          <p:cTn id="15" fill="hold">
                            <p:stCondLst>
                              <p:cond delay="1000"/>
                            </p:stCondLst>
                            <p:childTnLst>
                              <p:par>
                                <p:cTn id="16" presetID="22" presetClass="entr" presetSubtype="2"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500"/>
                                        <p:tgtEl>
                                          <p:spTgt spid="10"/>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500"/>
                                        <p:tgtEl>
                                          <p:spTgt spid="2"/>
                                        </p:tgtEl>
                                      </p:cBhvr>
                                    </p:animEffect>
                                  </p:childTnLst>
                                </p:cTn>
                              </p:par>
                            </p:childTnLst>
                          </p:cTn>
                        </p:par>
                        <p:par>
                          <p:cTn id="23" fill="hold">
                            <p:stCondLst>
                              <p:cond delay="2000"/>
                            </p:stCondLst>
                            <p:childTnLst>
                              <p:par>
                                <p:cTn id="24" presetID="17" presetClass="entr" presetSubtype="10"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500" fill="hold"/>
                                        <p:tgtEl>
                                          <p:spTgt spid="20"/>
                                        </p:tgtEl>
                                        <p:attrNameLst>
                                          <p:attrName>ppt_w</p:attrName>
                                        </p:attrNameLst>
                                      </p:cBhvr>
                                      <p:tavLst>
                                        <p:tav tm="0">
                                          <p:val>
                                            <p:fltVal val="0"/>
                                          </p:val>
                                        </p:tav>
                                        <p:tav tm="100000">
                                          <p:val>
                                            <p:strVal val="#ppt_w"/>
                                          </p:val>
                                        </p:tav>
                                      </p:tavLst>
                                    </p:anim>
                                    <p:anim calcmode="lin" valueType="num">
                                      <p:cBhvr>
                                        <p:cTn id="27" dur="500" fill="hold"/>
                                        <p:tgtEl>
                                          <p:spTgt spid="20"/>
                                        </p:tgtEl>
                                        <p:attrNameLst>
                                          <p:attrName>ppt_h</p:attrName>
                                        </p:attrNameLst>
                                      </p:cBhvr>
                                      <p:tavLst>
                                        <p:tav tm="0">
                                          <p:val>
                                            <p:strVal val="#ppt_h"/>
                                          </p:val>
                                        </p:tav>
                                        <p:tav tm="100000">
                                          <p:val>
                                            <p:strVal val="#ppt_h"/>
                                          </p:val>
                                        </p:tav>
                                      </p:tavLst>
                                    </p:anim>
                                  </p:childTnLst>
                                </p:cTn>
                              </p:par>
                              <p:par>
                                <p:cTn id="28" presetID="17" presetClass="entr" presetSubtype="10" fill="hold" nodeType="with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500" fill="hold"/>
                                        <p:tgtEl>
                                          <p:spTgt spid="21"/>
                                        </p:tgtEl>
                                        <p:attrNameLst>
                                          <p:attrName>ppt_w</p:attrName>
                                        </p:attrNameLst>
                                      </p:cBhvr>
                                      <p:tavLst>
                                        <p:tav tm="0">
                                          <p:val>
                                            <p:fltVal val="0"/>
                                          </p:val>
                                        </p:tav>
                                        <p:tav tm="100000">
                                          <p:val>
                                            <p:strVal val="#ppt_w"/>
                                          </p:val>
                                        </p:tav>
                                      </p:tavLst>
                                    </p:anim>
                                    <p:anim calcmode="lin" valueType="num">
                                      <p:cBhvr>
                                        <p:cTn id="31" dur="500" fill="hold"/>
                                        <p:tgtEl>
                                          <p:spTgt spid="21"/>
                                        </p:tgtEl>
                                        <p:attrNameLst>
                                          <p:attrName>ppt_h</p:attrName>
                                        </p:attrNameLst>
                                      </p:cBhvr>
                                      <p:tavLst>
                                        <p:tav tm="0">
                                          <p:val>
                                            <p:strVal val="#ppt_h"/>
                                          </p:val>
                                        </p:tav>
                                        <p:tav tm="100000">
                                          <p:val>
                                            <p:strVal val="#ppt_h"/>
                                          </p:val>
                                        </p:tav>
                                      </p:tavLst>
                                    </p:anim>
                                  </p:childTnLst>
                                </p:cTn>
                              </p:par>
                              <p:par>
                                <p:cTn id="32" presetID="17" presetClass="entr" presetSubtype="1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par>
                          <p:cTn id="41" fill="hold">
                            <p:stCondLst>
                              <p:cond delay="500"/>
                            </p:stCondLst>
                            <p:childTnLst>
                              <p:par>
                                <p:cTn id="42" presetID="3" presetClass="entr" presetSubtype="1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linds(horizontal)">
                                      <p:cBhvr>
                                        <p:cTn id="44" dur="500"/>
                                        <p:tgtEl>
                                          <p:spTgt spid="23"/>
                                        </p:tgtEl>
                                      </p:cBhvr>
                                    </p:animEffect>
                                  </p:childTnLst>
                                </p:cTn>
                              </p:par>
                            </p:childTnLst>
                          </p:cTn>
                        </p:par>
                        <p:par>
                          <p:cTn id="45" fill="hold">
                            <p:stCondLst>
                              <p:cond delay="1000"/>
                            </p:stCondLst>
                            <p:childTnLst>
                              <p:par>
                                <p:cTn id="46" presetID="3" presetClass="entr" presetSubtype="10"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linds(horizontal)">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22" grpId="0"/>
      <p:bldP spid="23" grpId="0"/>
      <p:bldP spid="24" grpId="0"/>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淘出品 9"/>
          <p:cNvSpPr/>
          <p:nvPr/>
        </p:nvSpPr>
        <p:spPr>
          <a:xfrm>
            <a:off x="3047168" y="2160134"/>
            <a:ext cx="1080000" cy="1080000"/>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solidFill>
                  <a:schemeClr val="accent1">
                    <a:lumMod val="50000"/>
                  </a:schemeClr>
                </a:solidFill>
                <a:cs typeface="+mn-ea"/>
                <a:sym typeface="+mn-lt"/>
              </a:rPr>
              <a:t>2</a:t>
            </a:r>
            <a:endParaRPr lang="zh-CN" altLang="en-US" sz="5400" b="1" dirty="0">
              <a:solidFill>
                <a:schemeClr val="accent1">
                  <a:lumMod val="50000"/>
                </a:schemeClr>
              </a:solidFill>
              <a:cs typeface="+mn-ea"/>
              <a:sym typeface="+mn-lt"/>
            </a:endParaRPr>
          </a:p>
        </p:txBody>
      </p:sp>
      <p:sp>
        <p:nvSpPr>
          <p:cNvPr id="11" name="淘出品 10"/>
          <p:cNvSpPr txBox="1"/>
          <p:nvPr/>
        </p:nvSpPr>
        <p:spPr>
          <a:xfrm>
            <a:off x="1139730" y="3424346"/>
            <a:ext cx="4833296" cy="984885"/>
          </a:xfrm>
          <a:prstGeom prst="rect">
            <a:avLst/>
          </a:prstGeom>
          <a:noFill/>
        </p:spPr>
        <p:txBody>
          <a:bodyPr wrap="square" rtlCol="0">
            <a:spAutoFit/>
          </a:bodyPr>
          <a:lstStyle/>
          <a:p>
            <a:pPr algn="ctr"/>
            <a:r>
              <a:rPr lang="zh-CN" altLang="en-US" sz="4000" b="1" dirty="0">
                <a:solidFill>
                  <a:schemeClr val="accent1">
                    <a:lumMod val="50000"/>
                  </a:schemeClr>
                </a:solidFill>
                <a:cs typeface="+mn-ea"/>
                <a:sym typeface="+mn-lt"/>
              </a:rPr>
              <a:t>课题现状及发展情况</a:t>
            </a:r>
            <a:endParaRPr lang="en-US" altLang="zh-CN" sz="4000" b="1" dirty="0">
              <a:solidFill>
                <a:schemeClr val="accent1">
                  <a:lumMod val="50000"/>
                </a:schemeClr>
              </a:solidFill>
              <a:cs typeface="+mn-ea"/>
              <a:sym typeface="+mn-lt"/>
            </a:endParaRPr>
          </a:p>
          <a:p>
            <a:pPr algn="ctr"/>
            <a:r>
              <a:rPr lang="en-US" altLang="zh-CN" b="1" dirty="0">
                <a:solidFill>
                  <a:schemeClr val="accent1">
                    <a:lumMod val="50000"/>
                  </a:schemeClr>
                </a:solidFill>
                <a:cs typeface="+mn-ea"/>
                <a:sym typeface="+mn-lt"/>
              </a:rPr>
              <a:t>Interpretation of the theory</a:t>
            </a:r>
            <a:endParaRPr lang="zh-CN" altLang="en-US" dirty="0">
              <a:solidFill>
                <a:schemeClr val="accent1">
                  <a:lumMod val="50000"/>
                </a:schemeClr>
              </a:solidFill>
              <a:cs typeface="+mn-ea"/>
              <a:sym typeface="+mn-lt"/>
            </a:endParaRPr>
          </a:p>
        </p:txBody>
      </p:sp>
      <p:sp>
        <p:nvSpPr>
          <p:cNvPr id="12" name="淘出品 11"/>
          <p:cNvSpPr/>
          <p:nvPr/>
        </p:nvSpPr>
        <p:spPr>
          <a:xfrm>
            <a:off x="6900421" y="0"/>
            <a:ext cx="5291579"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淘出品 12"/>
          <p:cNvSpPr/>
          <p:nvPr/>
        </p:nvSpPr>
        <p:spPr>
          <a:xfrm>
            <a:off x="8555081" y="1957837"/>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flipH="1">
            <a:off x="6810167" y="-246669"/>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20546" y="5516252"/>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淘出品 20"/>
          <p:cNvSpPr txBox="1"/>
          <p:nvPr/>
        </p:nvSpPr>
        <p:spPr>
          <a:xfrm>
            <a:off x="9023168" y="1781004"/>
            <a:ext cx="1789376" cy="461665"/>
          </a:xfrm>
          <a:prstGeom prst="rect">
            <a:avLst/>
          </a:prstGeom>
          <a:noFill/>
        </p:spPr>
        <p:txBody>
          <a:bodyPr wrap="square" rtlCol="0">
            <a:spAutoFit/>
          </a:bodyPr>
          <a:lstStyle/>
          <a:p>
            <a:r>
              <a:rPr lang="zh-CN" altLang="en-US" sz="2400" b="1" dirty="0">
                <a:solidFill>
                  <a:schemeClr val="bg1"/>
                </a:solidFill>
                <a:cs typeface="+mn-ea"/>
                <a:sym typeface="+mn-lt"/>
              </a:rPr>
              <a:t>课题现状</a:t>
            </a:r>
          </a:p>
        </p:txBody>
      </p:sp>
      <p:cxnSp>
        <p:nvCxnSpPr>
          <p:cNvPr id="23" name="直接连接符 22"/>
          <p:cNvCxnSpPr/>
          <p:nvPr/>
        </p:nvCxnSpPr>
        <p:spPr>
          <a:xfrm>
            <a:off x="8609081" y="2065837"/>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淘出品 24"/>
          <p:cNvSpPr/>
          <p:nvPr/>
        </p:nvSpPr>
        <p:spPr>
          <a:xfrm>
            <a:off x="8569717" y="2965412"/>
            <a:ext cx="78729" cy="87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淘宝出品 25"/>
          <p:cNvSpPr txBox="1"/>
          <p:nvPr/>
        </p:nvSpPr>
        <p:spPr>
          <a:xfrm>
            <a:off x="9023168" y="2778469"/>
            <a:ext cx="1789376" cy="461665"/>
          </a:xfrm>
          <a:prstGeom prst="rect">
            <a:avLst/>
          </a:prstGeom>
          <a:noFill/>
        </p:spPr>
        <p:txBody>
          <a:bodyPr wrap="square" rtlCol="0">
            <a:spAutoFit/>
          </a:bodyPr>
          <a:lstStyle/>
          <a:p>
            <a:r>
              <a:rPr lang="zh-CN" altLang="en-US" sz="2400" b="1" dirty="0">
                <a:solidFill>
                  <a:schemeClr val="bg1"/>
                </a:solidFill>
                <a:cs typeface="+mn-ea"/>
                <a:sym typeface="+mn-lt"/>
              </a:rPr>
              <a:t>发展情况</a:t>
            </a:r>
          </a:p>
        </p:txBody>
      </p:sp>
      <p:cxnSp>
        <p:nvCxnSpPr>
          <p:cNvPr id="27" name="直接连接符 26"/>
          <p:cNvCxnSpPr/>
          <p:nvPr/>
        </p:nvCxnSpPr>
        <p:spPr>
          <a:xfrm>
            <a:off x="8609081" y="3045780"/>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淘出品 27"/>
          <p:cNvSpPr/>
          <p:nvPr/>
        </p:nvSpPr>
        <p:spPr>
          <a:xfrm>
            <a:off x="8555081" y="3926059"/>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淘出品 29"/>
          <p:cNvSpPr txBox="1"/>
          <p:nvPr/>
        </p:nvSpPr>
        <p:spPr>
          <a:xfrm>
            <a:off x="9023168" y="3722858"/>
            <a:ext cx="1789376" cy="461665"/>
          </a:xfrm>
          <a:prstGeom prst="rect">
            <a:avLst/>
          </a:prstGeom>
          <a:noFill/>
        </p:spPr>
        <p:txBody>
          <a:bodyPr wrap="square" rtlCol="0">
            <a:spAutoFit/>
          </a:bodyPr>
          <a:lstStyle/>
          <a:p>
            <a:r>
              <a:rPr lang="zh-CN" altLang="en-US" sz="2400" b="1" dirty="0">
                <a:solidFill>
                  <a:schemeClr val="bg1"/>
                </a:solidFill>
                <a:cs typeface="+mn-ea"/>
                <a:sym typeface="+mn-lt"/>
              </a:rPr>
              <a:t>运用场景</a:t>
            </a:r>
          </a:p>
        </p:txBody>
      </p:sp>
      <p:cxnSp>
        <p:nvCxnSpPr>
          <p:cNvPr id="31" name="直接连接符 30"/>
          <p:cNvCxnSpPr/>
          <p:nvPr/>
        </p:nvCxnSpPr>
        <p:spPr>
          <a:xfrm>
            <a:off x="8609081" y="4001248"/>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淘出品 31"/>
          <p:cNvSpPr/>
          <p:nvPr/>
        </p:nvSpPr>
        <p:spPr>
          <a:xfrm>
            <a:off x="8555081" y="4880421"/>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淘出品 32"/>
          <p:cNvSpPr txBox="1"/>
          <p:nvPr/>
        </p:nvSpPr>
        <p:spPr>
          <a:xfrm>
            <a:off x="9023168" y="4667247"/>
            <a:ext cx="1789376" cy="461665"/>
          </a:xfrm>
          <a:prstGeom prst="rect">
            <a:avLst/>
          </a:prstGeom>
          <a:noFill/>
        </p:spPr>
        <p:txBody>
          <a:bodyPr wrap="square" rtlCol="0">
            <a:spAutoFit/>
          </a:bodyPr>
          <a:lstStyle/>
          <a:p>
            <a:r>
              <a:rPr lang="zh-CN" altLang="en-US" sz="2400" b="1" dirty="0">
                <a:solidFill>
                  <a:schemeClr val="bg1"/>
                </a:solidFill>
                <a:cs typeface="+mn-ea"/>
                <a:sym typeface="+mn-lt"/>
              </a:rPr>
              <a:t>例题解析</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1"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3299"/>
                            </p:stCondLst>
                            <p:childTnLst>
                              <p:par>
                                <p:cTn id="19" presetID="23" presetClass="entr" presetSubtype="16" fill="hold" grpId="1"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3799"/>
                            </p:stCondLst>
                            <p:childTnLst>
                              <p:par>
                                <p:cTn id="24" presetID="3" presetClass="entr" presetSubtype="1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par>
                          <p:cTn id="27" fill="hold">
                            <p:stCondLst>
                              <p:cond delay="4299"/>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par>
                          <p:cTn id="31" fill="hold">
                            <p:stCondLst>
                              <p:cond delay="4799"/>
                            </p:stCondLst>
                            <p:childTnLst>
                              <p:par>
                                <p:cTn id="32" presetID="2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299"/>
                            </p:stCondLst>
                            <p:childTnLst>
                              <p:par>
                                <p:cTn id="37" presetID="3"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childTnLst>
                          </p:cTn>
                        </p:par>
                        <p:par>
                          <p:cTn id="40" fill="hold">
                            <p:stCondLst>
                              <p:cond delay="5799"/>
                            </p:stCondLst>
                            <p:childTnLst>
                              <p:par>
                                <p:cTn id="41" presetID="22"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6299"/>
                            </p:stCondLst>
                            <p:childTnLst>
                              <p:par>
                                <p:cTn id="45" presetID="23" presetClass="entr" presetSubtype="16"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childTnLst>
                                </p:cTn>
                              </p:par>
                            </p:childTnLst>
                          </p:cTn>
                        </p:par>
                        <p:par>
                          <p:cTn id="49" fill="hold">
                            <p:stCondLst>
                              <p:cond delay="6799"/>
                            </p:stCondLst>
                            <p:childTnLst>
                              <p:par>
                                <p:cTn id="50" presetID="3" presetClass="entr" presetSubtype="1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par>
                          <p:cTn id="53" fill="hold">
                            <p:stCondLst>
                              <p:cond delay="7299"/>
                            </p:stCondLst>
                            <p:childTnLst>
                              <p:par>
                                <p:cTn id="54" presetID="22" presetClass="entr" presetSubtype="1"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up)">
                                      <p:cBhvr>
                                        <p:cTn id="56" dur="500"/>
                                        <p:tgtEl>
                                          <p:spTgt spid="31"/>
                                        </p:tgtEl>
                                      </p:cBhvr>
                                    </p:animEffect>
                                  </p:childTnLst>
                                </p:cTn>
                              </p:par>
                            </p:childTnLst>
                          </p:cTn>
                        </p:par>
                        <p:par>
                          <p:cTn id="57" fill="hold">
                            <p:stCondLst>
                              <p:cond delay="7799"/>
                            </p:stCondLst>
                            <p:childTnLst>
                              <p:par>
                                <p:cTn id="58" presetID="23" presetClass="entr" presetSubtype="16"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childTnLst>
                                </p:cTn>
                              </p:par>
                            </p:childTnLst>
                          </p:cTn>
                        </p:par>
                        <p:par>
                          <p:cTn id="62" fill="hold">
                            <p:stCondLst>
                              <p:cond delay="8299"/>
                            </p:stCondLst>
                            <p:childTnLst>
                              <p:par>
                                <p:cTn id="63" presetID="3" presetClass="entr" presetSubtype="10"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blinds(horizontal)">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1" grpId="1"/>
      <p:bldP spid="13" grpId="0" animBg="1"/>
      <p:bldP spid="13" grpId="1" animBg="1"/>
      <p:bldP spid="21" grpId="0"/>
      <p:bldP spid="25" grpId="0" animBg="1"/>
      <p:bldP spid="26" grpId="0"/>
      <p:bldP spid="28" grpId="0" animBg="1"/>
      <p:bldP spid="30" grpId="0"/>
      <p:bldP spid="32" grpId="0" animBg="1"/>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淘出品 3"/>
          <p:cNvSpPr/>
          <p:nvPr/>
        </p:nvSpPr>
        <p:spPr>
          <a:xfrm>
            <a:off x="2734135" y="2261867"/>
            <a:ext cx="3600000" cy="3600000"/>
          </a:xfrm>
          <a:prstGeom prst="ellipse">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淘出品 4"/>
          <p:cNvSpPr/>
          <p:nvPr/>
        </p:nvSpPr>
        <p:spPr>
          <a:xfrm>
            <a:off x="5337127" y="2261867"/>
            <a:ext cx="3600000" cy="3600000"/>
          </a:xfrm>
          <a:prstGeom prst="ellipse">
            <a:avLst/>
          </a:prstGeom>
          <a:noFill/>
          <a:ln w="254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淘出品 5"/>
          <p:cNvSpPr/>
          <p:nvPr/>
        </p:nvSpPr>
        <p:spPr>
          <a:xfrm>
            <a:off x="4851142" y="3337698"/>
            <a:ext cx="2020075" cy="1498862"/>
          </a:xfrm>
          <a:prstGeom prst="ellipse">
            <a:avLst/>
          </a:prstGeom>
          <a:solidFill>
            <a:schemeClr val="accent1">
              <a:lumMod val="5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cs typeface="+mn-ea"/>
                <a:sym typeface="+mn-lt"/>
              </a:rPr>
              <a:t>输入</a:t>
            </a:r>
            <a:endParaRPr lang="en-US" altLang="zh-CN" sz="2800" b="1" dirty="0">
              <a:cs typeface="+mn-ea"/>
              <a:sym typeface="+mn-lt"/>
            </a:endParaRPr>
          </a:p>
          <a:p>
            <a:pPr algn="ctr"/>
            <a:r>
              <a:rPr lang="zh-CN" altLang="en-US" sz="2800" b="1" dirty="0">
                <a:cs typeface="+mn-ea"/>
                <a:sym typeface="+mn-lt"/>
              </a:rPr>
              <a:t>标题</a:t>
            </a:r>
          </a:p>
        </p:txBody>
      </p:sp>
      <p:cxnSp>
        <p:nvCxnSpPr>
          <p:cNvPr id="21" name="直接箭头连接符 20"/>
          <p:cNvCxnSpPr/>
          <p:nvPr/>
        </p:nvCxnSpPr>
        <p:spPr>
          <a:xfrm>
            <a:off x="4113668" y="3217307"/>
            <a:ext cx="502920" cy="306432"/>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flipV="1">
            <a:off x="4113668" y="4735039"/>
            <a:ext cx="533423" cy="25357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4051879" y="4093956"/>
            <a:ext cx="564709" cy="14999"/>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p:nvPr/>
        </p:nvCxnSpPr>
        <p:spPr>
          <a:xfrm>
            <a:off x="7214772" y="4083313"/>
            <a:ext cx="564709" cy="14999"/>
          </a:xfrm>
          <a:prstGeom prst="straightConnector1">
            <a:avLst/>
          </a:prstGeom>
          <a:ln>
            <a:solidFill>
              <a:schemeClr val="accent1">
                <a:lumMod val="50000"/>
              </a:schemeClr>
            </a:solidFill>
            <a:tailEnd type="triangle"/>
          </a:ln>
          <a:scene3d>
            <a:camera prst="orthographicFront">
              <a:rot lat="0" lon="1080000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7162675" y="3201565"/>
            <a:ext cx="502920" cy="306432"/>
          </a:xfrm>
          <a:prstGeom prst="straightConnector1">
            <a:avLst/>
          </a:prstGeom>
          <a:ln>
            <a:solidFill>
              <a:schemeClr val="accent1">
                <a:lumMod val="75000"/>
              </a:schemeClr>
            </a:solidFill>
            <a:tailEnd type="triangle"/>
          </a:ln>
          <a:scene3d>
            <a:camera prst="orthographicFront">
              <a:rot lat="0" lon="1080000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flipV="1">
            <a:off x="7180643" y="4791541"/>
            <a:ext cx="533423" cy="253570"/>
          </a:xfrm>
          <a:prstGeom prst="straightConnector1">
            <a:avLst/>
          </a:prstGeom>
          <a:ln>
            <a:solidFill>
              <a:schemeClr val="accent1">
                <a:lumMod val="50000"/>
              </a:schemeClr>
            </a:solidFill>
            <a:tailEnd type="triangle"/>
          </a:ln>
          <a:scene3d>
            <a:camera prst="orthographicFront">
              <a:rot lat="0" lon="10800000" rev="0"/>
            </a:camera>
            <a:lightRig rig="threePt" dir="t"/>
          </a:scene3d>
        </p:spPr>
        <p:style>
          <a:lnRef idx="1">
            <a:schemeClr val="accent1"/>
          </a:lnRef>
          <a:fillRef idx="0">
            <a:schemeClr val="accent1"/>
          </a:fillRef>
          <a:effectRef idx="0">
            <a:schemeClr val="accent1"/>
          </a:effectRef>
          <a:fontRef idx="minor">
            <a:schemeClr val="tx1"/>
          </a:fontRef>
        </p:style>
      </p:cxnSp>
      <p:sp>
        <p:nvSpPr>
          <p:cNvPr id="28" name="出品 27"/>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2" name="圆角出品 1"/>
          <p:cNvSpPr/>
          <p:nvPr/>
        </p:nvSpPr>
        <p:spPr>
          <a:xfrm>
            <a:off x="404425" y="2294692"/>
            <a:ext cx="3286665" cy="10758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请替换文字内容，添加相关标题，修改文字内容，也可以直接复制你的内容到此。</a:t>
            </a:r>
          </a:p>
        </p:txBody>
      </p:sp>
      <p:sp>
        <p:nvSpPr>
          <p:cNvPr id="30" name="圆角出品 29"/>
          <p:cNvSpPr/>
          <p:nvPr/>
        </p:nvSpPr>
        <p:spPr>
          <a:xfrm>
            <a:off x="404425" y="3507997"/>
            <a:ext cx="3286665" cy="10758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请替换文字内容，添加相关标题，修改文字内容，也可以直接复制你的内容到此。</a:t>
            </a:r>
          </a:p>
        </p:txBody>
      </p:sp>
      <p:sp>
        <p:nvSpPr>
          <p:cNvPr id="31" name="圆角淘出品 30"/>
          <p:cNvSpPr/>
          <p:nvPr/>
        </p:nvSpPr>
        <p:spPr>
          <a:xfrm>
            <a:off x="404425" y="4721302"/>
            <a:ext cx="3286665" cy="10758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请替换文字内容，添加相关标题，修改文字内容，也可以直接复制你的内容到此。</a:t>
            </a:r>
          </a:p>
        </p:txBody>
      </p:sp>
      <p:sp>
        <p:nvSpPr>
          <p:cNvPr id="32" name="圆角淘出品 31"/>
          <p:cNvSpPr/>
          <p:nvPr/>
        </p:nvSpPr>
        <p:spPr>
          <a:xfrm>
            <a:off x="8140302" y="2261867"/>
            <a:ext cx="3286665" cy="10758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请替换文字内容，添加相关标题，修改文字内容，也可以直接复制你的内容到此。</a:t>
            </a:r>
          </a:p>
        </p:txBody>
      </p:sp>
      <p:sp>
        <p:nvSpPr>
          <p:cNvPr id="33" name="圆角淘出品 32"/>
          <p:cNvSpPr/>
          <p:nvPr/>
        </p:nvSpPr>
        <p:spPr>
          <a:xfrm>
            <a:off x="8140302" y="3475172"/>
            <a:ext cx="3286665" cy="10758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请替换文字内容，添加相关标题，修改文字内容，也可以直接复制你的内容到此。</a:t>
            </a:r>
          </a:p>
        </p:txBody>
      </p:sp>
      <p:sp>
        <p:nvSpPr>
          <p:cNvPr id="34" name="圆角淘出品 33"/>
          <p:cNvSpPr/>
          <p:nvPr/>
        </p:nvSpPr>
        <p:spPr>
          <a:xfrm>
            <a:off x="8140302" y="4688477"/>
            <a:ext cx="3286665" cy="107583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cs typeface="+mn-ea"/>
                <a:sym typeface="+mn-lt"/>
              </a:rPr>
              <a:t>请替换文字内容，添加相关标题，修改文字内容，也可以直接复制你的内容到此。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00"/>
                            </p:stCondLst>
                            <p:childTnLst>
                              <p:par>
                                <p:cTn id="13" presetID="21" presetClass="entr" presetSubtype="3" fill="hold" grpId="1"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3)">
                                      <p:cBhvr>
                                        <p:cTn id="15" dur="2000"/>
                                        <p:tgtEl>
                                          <p:spTgt spid="4"/>
                                        </p:tgtEl>
                                      </p:cBhvr>
                                    </p:animEffect>
                                  </p:childTnLst>
                                </p:cTn>
                              </p:par>
                              <p:par>
                                <p:cTn id="16" presetID="21" presetClass="entr" presetSubtype="3"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3)">
                                      <p:cBhvr>
                                        <p:cTn id="18" dur="2000"/>
                                        <p:tgtEl>
                                          <p:spTgt spid="5"/>
                                        </p:tgtEl>
                                      </p:cBhvr>
                                    </p:animEffect>
                                  </p:childTnLst>
                                </p:cTn>
                              </p:par>
                            </p:childTnLst>
                          </p:cTn>
                        </p:par>
                        <p:par>
                          <p:cTn id="19" fill="hold">
                            <p:stCondLst>
                              <p:cond delay="2800"/>
                            </p:stCondLst>
                            <p:childTnLst>
                              <p:par>
                                <p:cTn id="20" presetID="42"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par>
                          <p:cTn id="25" fill="hold">
                            <p:stCondLst>
                              <p:cond delay="3800"/>
                            </p:stCondLst>
                            <p:childTnLst>
                              <p:par>
                                <p:cTn id="26" presetID="42"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1000"/>
                                        <p:tgtEl>
                                          <p:spTgt spid="32"/>
                                        </p:tgtEl>
                                      </p:cBhvr>
                                    </p:animEffect>
                                    <p:anim calcmode="lin" valueType="num">
                                      <p:cBhvr>
                                        <p:cTn id="29" dur="1000" fill="hold"/>
                                        <p:tgtEl>
                                          <p:spTgt spid="32"/>
                                        </p:tgtEl>
                                        <p:attrNameLst>
                                          <p:attrName>ppt_x</p:attrName>
                                        </p:attrNameLst>
                                      </p:cBhvr>
                                      <p:tavLst>
                                        <p:tav tm="0">
                                          <p:val>
                                            <p:strVal val="#ppt_x"/>
                                          </p:val>
                                        </p:tav>
                                        <p:tav tm="100000">
                                          <p:val>
                                            <p:strVal val="#ppt_x"/>
                                          </p:val>
                                        </p:tav>
                                      </p:tavLst>
                                    </p:anim>
                                    <p:anim calcmode="lin" valueType="num">
                                      <p:cBhvr>
                                        <p:cTn id="30" dur="1000" fill="hold"/>
                                        <p:tgtEl>
                                          <p:spTgt spid="32"/>
                                        </p:tgtEl>
                                        <p:attrNameLst>
                                          <p:attrName>ppt_y</p:attrName>
                                        </p:attrNameLst>
                                      </p:cBhvr>
                                      <p:tavLst>
                                        <p:tav tm="0">
                                          <p:val>
                                            <p:strVal val="#ppt_y+.1"/>
                                          </p:val>
                                        </p:tav>
                                        <p:tav tm="100000">
                                          <p:val>
                                            <p:strVal val="#ppt_y"/>
                                          </p:val>
                                        </p:tav>
                                      </p:tavLst>
                                    </p:anim>
                                  </p:childTnLst>
                                </p:cTn>
                              </p:par>
                            </p:childTnLst>
                          </p:cTn>
                        </p:par>
                        <p:par>
                          <p:cTn id="31" fill="hold">
                            <p:stCondLst>
                              <p:cond delay="4800"/>
                            </p:stCondLst>
                            <p:childTnLst>
                              <p:par>
                                <p:cTn id="32" presetID="42" presetClass="entr" presetSubtype="0" fill="hold" grpId="0"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childTnLst>
                          </p:cTn>
                        </p:par>
                        <p:par>
                          <p:cTn id="37" fill="hold">
                            <p:stCondLst>
                              <p:cond delay="5800"/>
                            </p:stCondLst>
                            <p:childTnLst>
                              <p:par>
                                <p:cTn id="38" presetID="42" presetClass="entr" presetSubtype="0" fill="hold" grpId="0"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1000"/>
                                        <p:tgtEl>
                                          <p:spTgt spid="33"/>
                                        </p:tgtEl>
                                      </p:cBhvr>
                                    </p:animEffect>
                                    <p:anim calcmode="lin" valueType="num">
                                      <p:cBhvr>
                                        <p:cTn id="41" dur="1000" fill="hold"/>
                                        <p:tgtEl>
                                          <p:spTgt spid="33"/>
                                        </p:tgtEl>
                                        <p:attrNameLst>
                                          <p:attrName>ppt_x</p:attrName>
                                        </p:attrNameLst>
                                      </p:cBhvr>
                                      <p:tavLst>
                                        <p:tav tm="0">
                                          <p:val>
                                            <p:strVal val="#ppt_x"/>
                                          </p:val>
                                        </p:tav>
                                        <p:tav tm="100000">
                                          <p:val>
                                            <p:strVal val="#ppt_x"/>
                                          </p:val>
                                        </p:tav>
                                      </p:tavLst>
                                    </p:anim>
                                    <p:anim calcmode="lin" valueType="num">
                                      <p:cBhvr>
                                        <p:cTn id="42" dur="1000" fill="hold"/>
                                        <p:tgtEl>
                                          <p:spTgt spid="33"/>
                                        </p:tgtEl>
                                        <p:attrNameLst>
                                          <p:attrName>ppt_y</p:attrName>
                                        </p:attrNameLst>
                                      </p:cBhvr>
                                      <p:tavLst>
                                        <p:tav tm="0">
                                          <p:val>
                                            <p:strVal val="#ppt_y+.1"/>
                                          </p:val>
                                        </p:tav>
                                        <p:tav tm="100000">
                                          <p:val>
                                            <p:strVal val="#ppt_y"/>
                                          </p:val>
                                        </p:tav>
                                      </p:tavLst>
                                    </p:anim>
                                  </p:childTnLst>
                                </p:cTn>
                              </p:par>
                            </p:childTnLst>
                          </p:cTn>
                        </p:par>
                        <p:par>
                          <p:cTn id="43" fill="hold">
                            <p:stCondLst>
                              <p:cond delay="6800"/>
                            </p:stCondLst>
                            <p:childTnLst>
                              <p:par>
                                <p:cTn id="44" presetID="42" presetClass="entr" presetSubtype="0"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fade">
                                      <p:cBhvr>
                                        <p:cTn id="46" dur="1000"/>
                                        <p:tgtEl>
                                          <p:spTgt spid="31"/>
                                        </p:tgtEl>
                                      </p:cBhvr>
                                    </p:animEffect>
                                    <p:anim calcmode="lin" valueType="num">
                                      <p:cBhvr>
                                        <p:cTn id="47" dur="1000" fill="hold"/>
                                        <p:tgtEl>
                                          <p:spTgt spid="31"/>
                                        </p:tgtEl>
                                        <p:attrNameLst>
                                          <p:attrName>ppt_x</p:attrName>
                                        </p:attrNameLst>
                                      </p:cBhvr>
                                      <p:tavLst>
                                        <p:tav tm="0">
                                          <p:val>
                                            <p:strVal val="#ppt_x"/>
                                          </p:val>
                                        </p:tav>
                                        <p:tav tm="100000">
                                          <p:val>
                                            <p:strVal val="#ppt_x"/>
                                          </p:val>
                                        </p:tav>
                                      </p:tavLst>
                                    </p:anim>
                                    <p:anim calcmode="lin" valueType="num">
                                      <p:cBhvr>
                                        <p:cTn id="48" dur="1000" fill="hold"/>
                                        <p:tgtEl>
                                          <p:spTgt spid="31"/>
                                        </p:tgtEl>
                                        <p:attrNameLst>
                                          <p:attrName>ppt_y</p:attrName>
                                        </p:attrNameLst>
                                      </p:cBhvr>
                                      <p:tavLst>
                                        <p:tav tm="0">
                                          <p:val>
                                            <p:strVal val="#ppt_y+.1"/>
                                          </p:val>
                                        </p:tav>
                                        <p:tav tm="100000">
                                          <p:val>
                                            <p:strVal val="#ppt_y"/>
                                          </p:val>
                                        </p:tav>
                                      </p:tavLst>
                                    </p:anim>
                                  </p:childTnLst>
                                </p:cTn>
                              </p:par>
                            </p:childTnLst>
                          </p:cTn>
                        </p:par>
                        <p:par>
                          <p:cTn id="49" fill="hold">
                            <p:stCondLst>
                              <p:cond delay="780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8800"/>
                            </p:stCondLst>
                            <p:childTnLst>
                              <p:par>
                                <p:cTn id="56" presetID="22" presetClass="entr" presetSubtype="2"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right)">
                                      <p:cBhvr>
                                        <p:cTn id="58" dur="500"/>
                                        <p:tgtEl>
                                          <p:spTgt spid="25"/>
                                        </p:tgtEl>
                                      </p:cBhvr>
                                    </p:animEffect>
                                  </p:childTnLst>
                                </p:cTn>
                              </p:par>
                              <p:par>
                                <p:cTn id="59" presetID="22" presetClass="entr" presetSubtype="2"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right)">
                                      <p:cBhvr>
                                        <p:cTn id="61" dur="500"/>
                                        <p:tgtEl>
                                          <p:spTgt spid="24"/>
                                        </p:tgtEl>
                                      </p:cBhvr>
                                    </p:animEffect>
                                  </p:childTnLst>
                                </p:cTn>
                              </p:par>
                              <p:par>
                                <p:cTn id="62" presetID="22" presetClass="entr" presetSubtype="2"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right)">
                                      <p:cBhvr>
                                        <p:cTn id="64" dur="500"/>
                                        <p:tgtEl>
                                          <p:spTgt spid="26"/>
                                        </p:tgtEl>
                                      </p:cBhvr>
                                    </p:animEffect>
                                  </p:childTnLst>
                                </p:cTn>
                              </p:par>
                              <p:par>
                                <p:cTn id="65" presetID="22" presetClass="entr" presetSubtype="8" fill="hold"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500"/>
                                        <p:tgtEl>
                                          <p:spTgt spid="21"/>
                                        </p:tgtEl>
                                      </p:cBhvr>
                                    </p:animEffect>
                                  </p:childTnLst>
                                </p:cTn>
                              </p:par>
                              <p:par>
                                <p:cTn id="68" presetID="22" presetClass="entr" presetSubtype="8" fill="hold"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wipe(left)">
                                      <p:cBhvr>
                                        <p:cTn id="70" dur="500"/>
                                        <p:tgtEl>
                                          <p:spTgt spid="23"/>
                                        </p:tgtEl>
                                      </p:cBhvr>
                                    </p:animEffect>
                                  </p:childTnLst>
                                </p:cTn>
                              </p:par>
                              <p:par>
                                <p:cTn id="71" presetID="22" presetClass="entr" presetSubtype="8" fill="hold"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left)">
                                      <p:cBhvr>
                                        <p:cTn id="73" dur="500"/>
                                        <p:tgtEl>
                                          <p:spTgt spid="22"/>
                                        </p:tgtEl>
                                      </p:cBhvr>
                                    </p:animEffect>
                                  </p:childTnLst>
                                </p:cTn>
                              </p:par>
                            </p:childTnLst>
                          </p:cTn>
                        </p:par>
                        <p:par>
                          <p:cTn id="74" fill="hold">
                            <p:stCondLst>
                              <p:cond delay="9300"/>
                            </p:stCondLst>
                            <p:childTnLst>
                              <p:par>
                                <p:cTn id="75" presetID="53" presetClass="entr" presetSubtype="16" fill="hold" grpId="0" nodeType="after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p:cTn id="77" dur="500" fill="hold"/>
                                        <p:tgtEl>
                                          <p:spTgt spid="6"/>
                                        </p:tgtEl>
                                        <p:attrNameLst>
                                          <p:attrName>ppt_w</p:attrName>
                                        </p:attrNameLst>
                                      </p:cBhvr>
                                      <p:tavLst>
                                        <p:tav tm="0">
                                          <p:val>
                                            <p:fltVal val="0"/>
                                          </p:val>
                                        </p:tav>
                                        <p:tav tm="100000">
                                          <p:val>
                                            <p:strVal val="#ppt_w"/>
                                          </p:val>
                                        </p:tav>
                                      </p:tavLst>
                                    </p:anim>
                                    <p:anim calcmode="lin" valueType="num">
                                      <p:cBhvr>
                                        <p:cTn id="78" dur="500" fill="hold"/>
                                        <p:tgtEl>
                                          <p:spTgt spid="6"/>
                                        </p:tgtEl>
                                        <p:attrNameLst>
                                          <p:attrName>ppt_h</p:attrName>
                                        </p:attrNameLst>
                                      </p:cBhvr>
                                      <p:tavLst>
                                        <p:tav tm="0">
                                          <p:val>
                                            <p:fltVal val="0"/>
                                          </p:val>
                                        </p:tav>
                                        <p:tav tm="100000">
                                          <p:val>
                                            <p:strVal val="#ppt_h"/>
                                          </p:val>
                                        </p:tav>
                                      </p:tavLst>
                                    </p:anim>
                                    <p:animEffect transition="in" filter="fade">
                                      <p:cBhvr>
                                        <p:cTn id="7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6" grpId="0" animBg="1"/>
      <p:bldP spid="28" grpId="0"/>
      <p:bldP spid="2" grpId="0" animBg="1"/>
      <p:bldP spid="30" grpId="0" animBg="1"/>
      <p:bldP spid="31" grpId="0" animBg="1"/>
      <p:bldP spid="32" grpId="0" animBg="1"/>
      <p:bldP spid="33" grpId="0" animBg="1"/>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455904" y="2538821"/>
            <a:ext cx="2373613" cy="2764819"/>
            <a:chOff x="8456033" y="2538771"/>
            <a:chExt cx="2373743" cy="2764971"/>
          </a:xfrm>
        </p:grpSpPr>
        <p:sp>
          <p:nvSpPr>
            <p:cNvPr id="162" name="Rounded Rectangle 161"/>
            <p:cNvSpPr/>
            <p:nvPr/>
          </p:nvSpPr>
          <p:spPr>
            <a:xfrm>
              <a:off x="10167163" y="2700917"/>
              <a:ext cx="662613" cy="590107"/>
            </a:xfrm>
            <a:prstGeom prst="roundRect">
              <a:avLst>
                <a:gd name="adj" fmla="val 50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3" name="Rounded Rectangle 162"/>
            <p:cNvSpPr/>
            <p:nvPr/>
          </p:nvSpPr>
          <p:spPr>
            <a:xfrm>
              <a:off x="10167163" y="4551487"/>
              <a:ext cx="662613" cy="590107"/>
            </a:xfrm>
            <a:prstGeom prst="roundRect">
              <a:avLst>
                <a:gd name="adj" fmla="val 50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4" name="Rounded Rectangle 163"/>
            <p:cNvSpPr/>
            <p:nvPr/>
          </p:nvSpPr>
          <p:spPr>
            <a:xfrm>
              <a:off x="10167163" y="3626202"/>
              <a:ext cx="662613" cy="590107"/>
            </a:xfrm>
            <a:prstGeom prst="roundRect">
              <a:avLst>
                <a:gd name="adj" fmla="val 50000"/>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5" name="Rounded Rectangle 164"/>
            <p:cNvSpPr/>
            <p:nvPr/>
          </p:nvSpPr>
          <p:spPr>
            <a:xfrm>
              <a:off x="8461428" y="2700917"/>
              <a:ext cx="662615" cy="590107"/>
            </a:xfrm>
            <a:prstGeom prst="roundRect">
              <a:avLst>
                <a:gd name="adj" fmla="val 50000"/>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6" name="Rounded Rectangle 165"/>
            <p:cNvSpPr/>
            <p:nvPr/>
          </p:nvSpPr>
          <p:spPr>
            <a:xfrm>
              <a:off x="8466919" y="3626202"/>
              <a:ext cx="662615" cy="590107"/>
            </a:xfrm>
            <a:prstGeom prst="roundRect">
              <a:avLst>
                <a:gd name="adj" fmla="val 50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7" name="Rounded Rectangle 166"/>
            <p:cNvSpPr/>
            <p:nvPr/>
          </p:nvSpPr>
          <p:spPr>
            <a:xfrm>
              <a:off x="8456033" y="4551487"/>
              <a:ext cx="662615" cy="590107"/>
            </a:xfrm>
            <a:prstGeom prst="roundRect">
              <a:avLst>
                <a:gd name="adj" fmla="val 50000"/>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8" name="Rectangle 167"/>
            <p:cNvSpPr/>
            <p:nvPr/>
          </p:nvSpPr>
          <p:spPr>
            <a:xfrm>
              <a:off x="8852854" y="2538771"/>
              <a:ext cx="770978" cy="91440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bg1">
                      <a:lumMod val="95000"/>
                    </a:schemeClr>
                  </a:solidFill>
                  <a:cs typeface="+mn-ea"/>
                  <a:sym typeface="+mn-lt"/>
                </a:rPr>
                <a:t></a:t>
              </a:r>
            </a:p>
          </p:txBody>
        </p:sp>
        <p:sp>
          <p:nvSpPr>
            <p:cNvPr id="169" name="Rectangle 168"/>
            <p:cNvSpPr/>
            <p:nvPr/>
          </p:nvSpPr>
          <p:spPr>
            <a:xfrm>
              <a:off x="8852854" y="3464056"/>
              <a:ext cx="770978" cy="914401"/>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lumMod val="95000"/>
                  </a:schemeClr>
                </a:solidFill>
                <a:cs typeface="+mn-ea"/>
                <a:sym typeface="+mn-lt"/>
              </a:endParaRPr>
            </a:p>
          </p:txBody>
        </p:sp>
        <p:sp>
          <p:nvSpPr>
            <p:cNvPr id="170" name="Rectangle 169"/>
            <p:cNvSpPr/>
            <p:nvPr/>
          </p:nvSpPr>
          <p:spPr>
            <a:xfrm>
              <a:off x="8852854" y="4389341"/>
              <a:ext cx="770978" cy="91440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lumMod val="95000"/>
                  </a:schemeClr>
                </a:solidFill>
                <a:cs typeface="+mn-ea"/>
                <a:sym typeface="+mn-lt"/>
              </a:endParaRPr>
            </a:p>
          </p:txBody>
        </p:sp>
        <p:sp>
          <p:nvSpPr>
            <p:cNvPr id="171" name="Rectangle 170"/>
            <p:cNvSpPr/>
            <p:nvPr/>
          </p:nvSpPr>
          <p:spPr>
            <a:xfrm>
              <a:off x="9634716" y="2538771"/>
              <a:ext cx="803637" cy="914401"/>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lumMod val="95000"/>
                  </a:schemeClr>
                </a:solidFill>
                <a:cs typeface="+mn-ea"/>
                <a:sym typeface="+mn-lt"/>
              </a:endParaRPr>
            </a:p>
          </p:txBody>
        </p:sp>
        <p:sp>
          <p:nvSpPr>
            <p:cNvPr id="172" name="Rectangle 171"/>
            <p:cNvSpPr/>
            <p:nvPr/>
          </p:nvSpPr>
          <p:spPr>
            <a:xfrm>
              <a:off x="9634716" y="3464056"/>
              <a:ext cx="803637" cy="914401"/>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bg1">
                    <a:lumMod val="95000"/>
                  </a:schemeClr>
                </a:solidFill>
                <a:cs typeface="+mn-ea"/>
                <a:sym typeface="+mn-lt"/>
              </a:endParaRPr>
            </a:p>
          </p:txBody>
        </p:sp>
        <p:sp>
          <p:nvSpPr>
            <p:cNvPr id="173" name="Rectangle 172"/>
            <p:cNvSpPr/>
            <p:nvPr/>
          </p:nvSpPr>
          <p:spPr>
            <a:xfrm>
              <a:off x="9634716" y="4389341"/>
              <a:ext cx="803637" cy="914401"/>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lumMod val="95000"/>
                    </a:schemeClr>
                  </a:solidFill>
                  <a:cs typeface="+mn-ea"/>
                  <a:sym typeface="+mn-lt"/>
                </a:rPr>
                <a:t></a:t>
              </a:r>
            </a:p>
          </p:txBody>
        </p:sp>
      </p:grpSp>
      <p:pic>
        <p:nvPicPr>
          <p:cNvPr id="174" name="Picture 2" descr="C:\Users\Jokomoro\Documents\iphone5.png"/>
          <p:cNvPicPr>
            <a:picLocks noChangeAspect="1" noChangeArrowheads="1"/>
          </p:cNvPicPr>
          <p:nvPr/>
        </p:nvPicPr>
        <p:blipFill>
          <a:blip r:embed="rId3" cstate="screen"/>
          <a:srcRect/>
          <a:stretch>
            <a:fillRect/>
          </a:stretch>
        </p:blipFill>
        <p:spPr bwMode="auto">
          <a:xfrm>
            <a:off x="8464751" y="1773404"/>
            <a:ext cx="2368217" cy="429565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组合 1"/>
          <p:cNvGrpSpPr/>
          <p:nvPr/>
        </p:nvGrpSpPr>
        <p:grpSpPr>
          <a:xfrm>
            <a:off x="1362485" y="1837190"/>
            <a:ext cx="1703226" cy="4095297"/>
            <a:chOff x="1362224" y="1837102"/>
            <a:chExt cx="1703319" cy="4095522"/>
          </a:xfrm>
        </p:grpSpPr>
        <p:sp>
          <p:nvSpPr>
            <p:cNvPr id="8" name="Freeform 7"/>
            <p:cNvSpPr/>
            <p:nvPr/>
          </p:nvSpPr>
          <p:spPr>
            <a:xfrm>
              <a:off x="1410447" y="3177519"/>
              <a:ext cx="701664" cy="1069180"/>
            </a:xfrm>
            <a:custGeom>
              <a:avLst/>
              <a:gdLst>
                <a:gd name="connsiteX0" fmla="*/ 476250 w 688975"/>
                <a:gd name="connsiteY0" fmla="*/ 1063625 h 1066800"/>
                <a:gd name="connsiteX1" fmla="*/ 0 w 688975"/>
                <a:gd name="connsiteY1" fmla="*/ 0 h 1066800"/>
                <a:gd name="connsiteX2" fmla="*/ 431800 w 688975"/>
                <a:gd name="connsiteY2" fmla="*/ 3175 h 1066800"/>
                <a:gd name="connsiteX3" fmla="*/ 688975 w 688975"/>
                <a:gd name="connsiteY3" fmla="*/ 1066800 h 1066800"/>
                <a:gd name="connsiteX4" fmla="*/ 476250 w 688975"/>
                <a:gd name="connsiteY4" fmla="*/ 1063625 h 1066800"/>
                <a:gd name="connsiteX0-1" fmla="*/ 476250 w 688975"/>
                <a:gd name="connsiteY0-2" fmla="*/ 1063625 h 1066800"/>
                <a:gd name="connsiteX1-3" fmla="*/ 0 w 688975"/>
                <a:gd name="connsiteY1-4" fmla="*/ 0 h 1066800"/>
                <a:gd name="connsiteX2-5" fmla="*/ 436541 w 688975"/>
                <a:gd name="connsiteY2-6" fmla="*/ 5556 h 1066800"/>
                <a:gd name="connsiteX3-7" fmla="*/ 688975 w 688975"/>
                <a:gd name="connsiteY3-8" fmla="*/ 1066800 h 1066800"/>
                <a:gd name="connsiteX4-9" fmla="*/ 476250 w 688975"/>
                <a:gd name="connsiteY4-10" fmla="*/ 1063625 h 1066800"/>
                <a:gd name="connsiteX0-11" fmla="*/ 476250 w 688975"/>
                <a:gd name="connsiteY0-12" fmla="*/ 1066006 h 1069181"/>
                <a:gd name="connsiteX1-13" fmla="*/ 0 w 688975"/>
                <a:gd name="connsiteY1-14" fmla="*/ 0 h 1069181"/>
                <a:gd name="connsiteX2-15" fmla="*/ 436541 w 688975"/>
                <a:gd name="connsiteY2-16" fmla="*/ 7937 h 1069181"/>
                <a:gd name="connsiteX3-17" fmla="*/ 688975 w 688975"/>
                <a:gd name="connsiteY3-18" fmla="*/ 1069181 h 1069181"/>
                <a:gd name="connsiteX4-19" fmla="*/ 476250 w 688975"/>
                <a:gd name="connsiteY4-20" fmla="*/ 1066006 h 1069181"/>
                <a:gd name="connsiteX0-21" fmla="*/ 476250 w 691345"/>
                <a:gd name="connsiteY0-22" fmla="*/ 1066006 h 1071562"/>
                <a:gd name="connsiteX1-23" fmla="*/ 0 w 691345"/>
                <a:gd name="connsiteY1-24" fmla="*/ 0 h 1071562"/>
                <a:gd name="connsiteX2-25" fmla="*/ 436541 w 691345"/>
                <a:gd name="connsiteY2-26" fmla="*/ 7937 h 1071562"/>
                <a:gd name="connsiteX3-27" fmla="*/ 691345 w 691345"/>
                <a:gd name="connsiteY3-28" fmla="*/ 1071562 h 1071562"/>
                <a:gd name="connsiteX4-29" fmla="*/ 476250 w 691345"/>
                <a:gd name="connsiteY4-30" fmla="*/ 1066006 h 1071562"/>
                <a:gd name="connsiteX0-31" fmla="*/ 473880 w 691345"/>
                <a:gd name="connsiteY0-32" fmla="*/ 1066006 h 1071562"/>
                <a:gd name="connsiteX1-33" fmla="*/ 0 w 691345"/>
                <a:gd name="connsiteY1-34" fmla="*/ 0 h 1071562"/>
                <a:gd name="connsiteX2-35" fmla="*/ 436541 w 691345"/>
                <a:gd name="connsiteY2-36" fmla="*/ 7937 h 1071562"/>
                <a:gd name="connsiteX3-37" fmla="*/ 691345 w 691345"/>
                <a:gd name="connsiteY3-38" fmla="*/ 1071562 h 1071562"/>
                <a:gd name="connsiteX4-39" fmla="*/ 473880 w 691345"/>
                <a:gd name="connsiteY4-40" fmla="*/ 1066006 h 1071562"/>
                <a:gd name="connsiteX0-41" fmla="*/ 473880 w 691345"/>
                <a:gd name="connsiteY0-42" fmla="*/ 1066006 h 1069180"/>
                <a:gd name="connsiteX1-43" fmla="*/ 0 w 691345"/>
                <a:gd name="connsiteY1-44" fmla="*/ 0 h 1069180"/>
                <a:gd name="connsiteX2-45" fmla="*/ 436541 w 691345"/>
                <a:gd name="connsiteY2-46" fmla="*/ 7937 h 1069180"/>
                <a:gd name="connsiteX3-47" fmla="*/ 691345 w 691345"/>
                <a:gd name="connsiteY3-48" fmla="*/ 1069180 h 1069180"/>
                <a:gd name="connsiteX4-49" fmla="*/ 473880 w 691345"/>
                <a:gd name="connsiteY4-50" fmla="*/ 1066006 h 1069180"/>
                <a:gd name="connsiteX0-51" fmla="*/ 473880 w 696085"/>
                <a:gd name="connsiteY0-52" fmla="*/ 1066006 h 1069180"/>
                <a:gd name="connsiteX1-53" fmla="*/ 0 w 696085"/>
                <a:gd name="connsiteY1-54" fmla="*/ 0 h 1069180"/>
                <a:gd name="connsiteX2-55" fmla="*/ 436541 w 696085"/>
                <a:gd name="connsiteY2-56" fmla="*/ 7937 h 1069180"/>
                <a:gd name="connsiteX3-57" fmla="*/ 696085 w 696085"/>
                <a:gd name="connsiteY3-58" fmla="*/ 1069180 h 1069180"/>
                <a:gd name="connsiteX4-59" fmla="*/ 473880 w 696085"/>
                <a:gd name="connsiteY4-60" fmla="*/ 1066006 h 1069180"/>
                <a:gd name="connsiteX0-61" fmla="*/ 476250 w 696085"/>
                <a:gd name="connsiteY0-62" fmla="*/ 1068388 h 1069180"/>
                <a:gd name="connsiteX1-63" fmla="*/ 0 w 696085"/>
                <a:gd name="connsiteY1-64" fmla="*/ 0 h 1069180"/>
                <a:gd name="connsiteX2-65" fmla="*/ 436541 w 696085"/>
                <a:gd name="connsiteY2-66" fmla="*/ 7937 h 1069180"/>
                <a:gd name="connsiteX3-67" fmla="*/ 696085 w 696085"/>
                <a:gd name="connsiteY3-68" fmla="*/ 1069180 h 1069180"/>
                <a:gd name="connsiteX4-69" fmla="*/ 476250 w 696085"/>
                <a:gd name="connsiteY4-70" fmla="*/ 1068388 h 1069180"/>
                <a:gd name="connsiteX0-71" fmla="*/ 478620 w 698455"/>
                <a:gd name="connsiteY0-72" fmla="*/ 1068388 h 1069180"/>
                <a:gd name="connsiteX1-73" fmla="*/ 0 w 698455"/>
                <a:gd name="connsiteY1-74" fmla="*/ 0 h 1069180"/>
                <a:gd name="connsiteX2-75" fmla="*/ 438911 w 698455"/>
                <a:gd name="connsiteY2-76" fmla="*/ 7937 h 1069180"/>
                <a:gd name="connsiteX3-77" fmla="*/ 698455 w 698455"/>
                <a:gd name="connsiteY3-78" fmla="*/ 1069180 h 1069180"/>
                <a:gd name="connsiteX4-79" fmla="*/ 478620 w 698455"/>
                <a:gd name="connsiteY4-80" fmla="*/ 1068388 h 106918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98455" h="1069180">
                  <a:moveTo>
                    <a:pt x="478620" y="1068388"/>
                  </a:moveTo>
                  <a:lnTo>
                    <a:pt x="0" y="0"/>
                  </a:lnTo>
                  <a:lnTo>
                    <a:pt x="438911" y="7937"/>
                  </a:lnTo>
                  <a:lnTo>
                    <a:pt x="698455" y="1069180"/>
                  </a:lnTo>
                  <a:lnTo>
                    <a:pt x="478620" y="1068388"/>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9" name="Freeform 8"/>
            <p:cNvSpPr/>
            <p:nvPr/>
          </p:nvSpPr>
          <p:spPr>
            <a:xfrm>
              <a:off x="1998604" y="3179899"/>
              <a:ext cx="434975" cy="1085524"/>
            </a:xfrm>
            <a:custGeom>
              <a:avLst/>
              <a:gdLst>
                <a:gd name="connsiteX0" fmla="*/ 107950 w 434975"/>
                <a:gd name="connsiteY0" fmla="*/ 1057275 h 1063625"/>
                <a:gd name="connsiteX1" fmla="*/ 0 w 434975"/>
                <a:gd name="connsiteY1" fmla="*/ 0 h 1063625"/>
                <a:gd name="connsiteX2" fmla="*/ 434975 w 434975"/>
                <a:gd name="connsiteY2" fmla="*/ 3175 h 1063625"/>
                <a:gd name="connsiteX3" fmla="*/ 323850 w 434975"/>
                <a:gd name="connsiteY3" fmla="*/ 1063625 h 1063625"/>
                <a:gd name="connsiteX4" fmla="*/ 107950 w 434975"/>
                <a:gd name="connsiteY4" fmla="*/ 1057275 h 1063625"/>
                <a:gd name="connsiteX0-1" fmla="*/ 107950 w 434975"/>
                <a:gd name="connsiteY0-2" fmla="*/ 1057275 h 1068315"/>
                <a:gd name="connsiteX1-3" fmla="*/ 0 w 434975"/>
                <a:gd name="connsiteY1-4" fmla="*/ 0 h 1068315"/>
                <a:gd name="connsiteX2-5" fmla="*/ 434975 w 434975"/>
                <a:gd name="connsiteY2-6" fmla="*/ 3175 h 1068315"/>
                <a:gd name="connsiteX3-7" fmla="*/ 328613 w 434975"/>
                <a:gd name="connsiteY3-8" fmla="*/ 1068315 h 1068315"/>
                <a:gd name="connsiteX4-9" fmla="*/ 107950 w 434975"/>
                <a:gd name="connsiteY4-10" fmla="*/ 1057275 h 1068315"/>
                <a:gd name="connsiteX0-11" fmla="*/ 107950 w 434975"/>
                <a:gd name="connsiteY0-12" fmla="*/ 1057275 h 1065969"/>
                <a:gd name="connsiteX1-13" fmla="*/ 0 w 434975"/>
                <a:gd name="connsiteY1-14" fmla="*/ 0 h 1065969"/>
                <a:gd name="connsiteX2-15" fmla="*/ 434975 w 434975"/>
                <a:gd name="connsiteY2-16" fmla="*/ 3175 h 1065969"/>
                <a:gd name="connsiteX3-17" fmla="*/ 328613 w 434975"/>
                <a:gd name="connsiteY3-18" fmla="*/ 1065969 h 1065969"/>
                <a:gd name="connsiteX4-19" fmla="*/ 107950 w 434975"/>
                <a:gd name="connsiteY4-20" fmla="*/ 1057275 h 1065969"/>
                <a:gd name="connsiteX0-21" fmla="*/ 112713 w 434975"/>
                <a:gd name="connsiteY0-22" fmla="*/ 1069000 h 1069000"/>
                <a:gd name="connsiteX1-23" fmla="*/ 0 w 434975"/>
                <a:gd name="connsiteY1-24" fmla="*/ 0 h 1069000"/>
                <a:gd name="connsiteX2-25" fmla="*/ 434975 w 434975"/>
                <a:gd name="connsiteY2-26" fmla="*/ 3175 h 1069000"/>
                <a:gd name="connsiteX3-27" fmla="*/ 328613 w 434975"/>
                <a:gd name="connsiteY3-28" fmla="*/ 1065969 h 1069000"/>
                <a:gd name="connsiteX4-29" fmla="*/ 112713 w 434975"/>
                <a:gd name="connsiteY4-30" fmla="*/ 1069000 h 1069000"/>
                <a:gd name="connsiteX0-31" fmla="*/ 112713 w 434975"/>
                <a:gd name="connsiteY0-32" fmla="*/ 1069000 h 1069000"/>
                <a:gd name="connsiteX1-33" fmla="*/ 0 w 434975"/>
                <a:gd name="connsiteY1-34" fmla="*/ 0 h 1069000"/>
                <a:gd name="connsiteX2-35" fmla="*/ 434975 w 434975"/>
                <a:gd name="connsiteY2-36" fmla="*/ 3175 h 1069000"/>
                <a:gd name="connsiteX3-37" fmla="*/ 326232 w 434975"/>
                <a:gd name="connsiteY3-38" fmla="*/ 1065969 h 1069000"/>
                <a:gd name="connsiteX4-39" fmla="*/ 112713 w 434975"/>
                <a:gd name="connsiteY4-40" fmla="*/ 1069000 h 1069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34975" h="1069000">
                  <a:moveTo>
                    <a:pt x="112713" y="1069000"/>
                  </a:moveTo>
                  <a:lnTo>
                    <a:pt x="0" y="0"/>
                  </a:lnTo>
                  <a:lnTo>
                    <a:pt x="434975" y="3175"/>
                  </a:lnTo>
                  <a:lnTo>
                    <a:pt x="326232" y="1065969"/>
                  </a:lnTo>
                  <a:lnTo>
                    <a:pt x="112713" y="1069000"/>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0" name="Freeform 9"/>
            <p:cNvSpPr/>
            <p:nvPr/>
          </p:nvSpPr>
          <p:spPr>
            <a:xfrm>
              <a:off x="2327217" y="3183076"/>
              <a:ext cx="692944" cy="1061581"/>
            </a:xfrm>
            <a:custGeom>
              <a:avLst/>
              <a:gdLst>
                <a:gd name="connsiteX0" fmla="*/ 0 w 695325"/>
                <a:gd name="connsiteY0" fmla="*/ 1057275 h 1066800"/>
                <a:gd name="connsiteX1" fmla="*/ 257175 w 695325"/>
                <a:gd name="connsiteY1" fmla="*/ 0 h 1066800"/>
                <a:gd name="connsiteX2" fmla="*/ 695325 w 695325"/>
                <a:gd name="connsiteY2" fmla="*/ 0 h 1066800"/>
                <a:gd name="connsiteX3" fmla="*/ 215900 w 695325"/>
                <a:gd name="connsiteY3" fmla="*/ 1066800 h 1066800"/>
                <a:gd name="connsiteX4" fmla="*/ 0 w 695325"/>
                <a:gd name="connsiteY4" fmla="*/ 1057275 h 1066800"/>
                <a:gd name="connsiteX0-1" fmla="*/ 0 w 692944"/>
                <a:gd name="connsiteY0-2" fmla="*/ 1057275 h 1066800"/>
                <a:gd name="connsiteX1-3" fmla="*/ 257175 w 692944"/>
                <a:gd name="connsiteY1-4" fmla="*/ 0 h 1066800"/>
                <a:gd name="connsiteX2-5" fmla="*/ 692944 w 692944"/>
                <a:gd name="connsiteY2-6" fmla="*/ 2331 h 1066800"/>
                <a:gd name="connsiteX3-7" fmla="*/ 215900 w 692944"/>
                <a:gd name="connsiteY3-8" fmla="*/ 1066800 h 1066800"/>
                <a:gd name="connsiteX4-9" fmla="*/ 0 w 692944"/>
                <a:gd name="connsiteY4-10" fmla="*/ 1057275 h 1066800"/>
                <a:gd name="connsiteX0-11" fmla="*/ 0 w 692944"/>
                <a:gd name="connsiteY0-12" fmla="*/ 1057275 h 1057275"/>
                <a:gd name="connsiteX1-13" fmla="*/ 257175 w 692944"/>
                <a:gd name="connsiteY1-14" fmla="*/ 0 h 1057275"/>
                <a:gd name="connsiteX2-15" fmla="*/ 692944 w 692944"/>
                <a:gd name="connsiteY2-16" fmla="*/ 2331 h 1057275"/>
                <a:gd name="connsiteX3-17" fmla="*/ 213518 w 692944"/>
                <a:gd name="connsiteY3-18" fmla="*/ 1038837 h 1057275"/>
                <a:gd name="connsiteX4-19" fmla="*/ 0 w 692944"/>
                <a:gd name="connsiteY4-20" fmla="*/ 1057275 h 1057275"/>
                <a:gd name="connsiteX0-21" fmla="*/ 0 w 692944"/>
                <a:gd name="connsiteY0-22" fmla="*/ 1033973 h 1038837"/>
                <a:gd name="connsiteX1-23" fmla="*/ 257175 w 692944"/>
                <a:gd name="connsiteY1-24" fmla="*/ 0 h 1038837"/>
                <a:gd name="connsiteX2-25" fmla="*/ 692944 w 692944"/>
                <a:gd name="connsiteY2-26" fmla="*/ 2331 h 1038837"/>
                <a:gd name="connsiteX3-27" fmla="*/ 213518 w 692944"/>
                <a:gd name="connsiteY3-28" fmla="*/ 1038837 h 1038837"/>
                <a:gd name="connsiteX4-29" fmla="*/ 0 w 692944"/>
                <a:gd name="connsiteY4-30" fmla="*/ 1033973 h 1038837"/>
                <a:gd name="connsiteX0-31" fmla="*/ 0 w 692944"/>
                <a:gd name="connsiteY0-32" fmla="*/ 1033973 h 1033973"/>
                <a:gd name="connsiteX1-33" fmla="*/ 257175 w 692944"/>
                <a:gd name="connsiteY1-34" fmla="*/ 0 h 1033973"/>
                <a:gd name="connsiteX2-35" fmla="*/ 692944 w 692944"/>
                <a:gd name="connsiteY2-36" fmla="*/ 2331 h 1033973"/>
                <a:gd name="connsiteX3-37" fmla="*/ 213518 w 692944"/>
                <a:gd name="connsiteY3-38" fmla="*/ 1013204 h 1033973"/>
                <a:gd name="connsiteX4-39" fmla="*/ 0 w 692944"/>
                <a:gd name="connsiteY4-40" fmla="*/ 1033973 h 1033973"/>
                <a:gd name="connsiteX0-41" fmla="*/ 0 w 692944"/>
                <a:gd name="connsiteY0-42" fmla="*/ 1033973 h 1036507"/>
                <a:gd name="connsiteX1-43" fmla="*/ 257175 w 692944"/>
                <a:gd name="connsiteY1-44" fmla="*/ 0 h 1036507"/>
                <a:gd name="connsiteX2-45" fmla="*/ 692944 w 692944"/>
                <a:gd name="connsiteY2-46" fmla="*/ 2331 h 1036507"/>
                <a:gd name="connsiteX3-47" fmla="*/ 220661 w 692944"/>
                <a:gd name="connsiteY3-48" fmla="*/ 1036507 h 1036507"/>
                <a:gd name="connsiteX4-49" fmla="*/ 0 w 692944"/>
                <a:gd name="connsiteY4-50" fmla="*/ 1033973 h 1036507"/>
                <a:gd name="connsiteX0-51" fmla="*/ 0 w 692944"/>
                <a:gd name="connsiteY0-52" fmla="*/ 1038633 h 1038633"/>
                <a:gd name="connsiteX1-53" fmla="*/ 257175 w 692944"/>
                <a:gd name="connsiteY1-54" fmla="*/ 0 h 1038633"/>
                <a:gd name="connsiteX2-55" fmla="*/ 692944 w 692944"/>
                <a:gd name="connsiteY2-56" fmla="*/ 2331 h 1038633"/>
                <a:gd name="connsiteX3-57" fmla="*/ 220661 w 692944"/>
                <a:gd name="connsiteY3-58" fmla="*/ 1036507 h 1038633"/>
                <a:gd name="connsiteX4-59" fmla="*/ 0 w 692944"/>
                <a:gd name="connsiteY4-60" fmla="*/ 1038633 h 1038633"/>
                <a:gd name="connsiteX0-61" fmla="*/ 0 w 692944"/>
                <a:gd name="connsiteY0-62" fmla="*/ 1038633 h 1038839"/>
                <a:gd name="connsiteX1-63" fmla="*/ 257175 w 692944"/>
                <a:gd name="connsiteY1-64" fmla="*/ 0 h 1038839"/>
                <a:gd name="connsiteX2-65" fmla="*/ 692944 w 692944"/>
                <a:gd name="connsiteY2-66" fmla="*/ 2331 h 1038839"/>
                <a:gd name="connsiteX3-67" fmla="*/ 213517 w 692944"/>
                <a:gd name="connsiteY3-68" fmla="*/ 1038839 h 1038839"/>
                <a:gd name="connsiteX4-69" fmla="*/ 0 w 692944"/>
                <a:gd name="connsiteY4-70" fmla="*/ 1038633 h 1038839"/>
                <a:gd name="connsiteX0-71" fmla="*/ 0 w 692944"/>
                <a:gd name="connsiteY0-72" fmla="*/ 1038633 h 1038839"/>
                <a:gd name="connsiteX1-73" fmla="*/ 257175 w 692944"/>
                <a:gd name="connsiteY1-74" fmla="*/ 0 h 1038839"/>
                <a:gd name="connsiteX2-75" fmla="*/ 692944 w 692944"/>
                <a:gd name="connsiteY2-76" fmla="*/ 2331 h 1038839"/>
                <a:gd name="connsiteX3-77" fmla="*/ 215898 w 692944"/>
                <a:gd name="connsiteY3-78" fmla="*/ 1038839 h 1038839"/>
                <a:gd name="connsiteX4-79" fmla="*/ 0 w 692944"/>
                <a:gd name="connsiteY4-80" fmla="*/ 1038633 h 1038839"/>
                <a:gd name="connsiteX0-81" fmla="*/ 0 w 692944"/>
                <a:gd name="connsiteY0-82" fmla="*/ 1038633 h 1038839"/>
                <a:gd name="connsiteX1-83" fmla="*/ 257175 w 692944"/>
                <a:gd name="connsiteY1-84" fmla="*/ 0 h 1038839"/>
                <a:gd name="connsiteX2-85" fmla="*/ 692944 w 692944"/>
                <a:gd name="connsiteY2-86" fmla="*/ 2331 h 1038839"/>
                <a:gd name="connsiteX3-87" fmla="*/ 220661 w 692944"/>
                <a:gd name="connsiteY3-88" fmla="*/ 1038839 h 1038839"/>
                <a:gd name="connsiteX4-89" fmla="*/ 0 w 692944"/>
                <a:gd name="connsiteY4-90" fmla="*/ 1038633 h 103883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92944" h="1038839">
                  <a:moveTo>
                    <a:pt x="0" y="1038633"/>
                  </a:moveTo>
                  <a:lnTo>
                    <a:pt x="257175" y="0"/>
                  </a:lnTo>
                  <a:lnTo>
                    <a:pt x="692944" y="2331"/>
                  </a:lnTo>
                  <a:lnTo>
                    <a:pt x="220661" y="1038839"/>
                  </a:lnTo>
                  <a:lnTo>
                    <a:pt x="0" y="1038633"/>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1" name="Isosceles Triangle 10"/>
            <p:cNvSpPr/>
            <p:nvPr/>
          </p:nvSpPr>
          <p:spPr>
            <a:xfrm flipV="1">
              <a:off x="1889202" y="5078275"/>
              <a:ext cx="658368" cy="854349"/>
            </a:xfrm>
            <a:prstGeom prst="triangle">
              <a:avLst/>
            </a:prstGeom>
            <a:solidFill>
              <a:srgbClr val="D3AB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2" name="Isosceles Triangle 11"/>
            <p:cNvSpPr/>
            <p:nvPr/>
          </p:nvSpPr>
          <p:spPr>
            <a:xfrm flipV="1">
              <a:off x="2089565" y="5588128"/>
              <a:ext cx="265471" cy="344495"/>
            </a:xfrm>
            <a:prstGeom prst="triangl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3" name="Rectangle 12"/>
            <p:cNvSpPr/>
            <p:nvPr/>
          </p:nvSpPr>
          <p:spPr>
            <a:xfrm>
              <a:off x="1889201" y="4242050"/>
              <a:ext cx="219456" cy="82296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4" name="Rectangle 13"/>
            <p:cNvSpPr/>
            <p:nvPr/>
          </p:nvSpPr>
          <p:spPr>
            <a:xfrm>
              <a:off x="2108657" y="4242052"/>
              <a:ext cx="219456" cy="82296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5" name="Rectangle 14"/>
            <p:cNvSpPr/>
            <p:nvPr/>
          </p:nvSpPr>
          <p:spPr>
            <a:xfrm>
              <a:off x="2328113" y="4242051"/>
              <a:ext cx="219456" cy="82296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6" name="Rectangle 15"/>
            <p:cNvSpPr/>
            <p:nvPr/>
          </p:nvSpPr>
          <p:spPr>
            <a:xfrm>
              <a:off x="1412827" y="2224936"/>
              <a:ext cx="439260" cy="96218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7" name="Rectangle 16"/>
            <p:cNvSpPr/>
            <p:nvPr/>
          </p:nvSpPr>
          <p:spPr>
            <a:xfrm>
              <a:off x="1997695" y="2224936"/>
              <a:ext cx="439260" cy="962189"/>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8" name="Rectangle 17"/>
            <p:cNvSpPr/>
            <p:nvPr/>
          </p:nvSpPr>
          <p:spPr>
            <a:xfrm>
              <a:off x="2582563" y="2224936"/>
              <a:ext cx="439260" cy="962189"/>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19" name="Oval 18"/>
            <p:cNvSpPr/>
            <p:nvPr/>
          </p:nvSpPr>
          <p:spPr>
            <a:xfrm>
              <a:off x="1885746" y="4947164"/>
              <a:ext cx="220736" cy="222910"/>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20" name="Oval 19"/>
            <p:cNvSpPr/>
            <p:nvPr/>
          </p:nvSpPr>
          <p:spPr>
            <a:xfrm>
              <a:off x="2108717" y="4947164"/>
              <a:ext cx="220291" cy="22291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21" name="Oval 20"/>
            <p:cNvSpPr/>
            <p:nvPr/>
          </p:nvSpPr>
          <p:spPr>
            <a:xfrm>
              <a:off x="2329008" y="4947164"/>
              <a:ext cx="222017" cy="222910"/>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cs typeface="+mn-ea"/>
                <a:sym typeface="+mn-lt"/>
              </a:endParaRPr>
            </a:p>
          </p:txBody>
        </p:sp>
        <p:sp>
          <p:nvSpPr>
            <p:cNvPr id="22" name="Oval 21"/>
            <p:cNvSpPr/>
            <p:nvPr/>
          </p:nvSpPr>
          <p:spPr>
            <a:xfrm>
              <a:off x="2538842" y="1837102"/>
              <a:ext cx="526701" cy="526701"/>
            </a:xfrm>
            <a:prstGeom prst="ellipse">
              <a:avLst/>
            </a:prstGeom>
            <a:solidFill>
              <a:srgbClr val="1F4E7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bg1"/>
                </a:solidFill>
                <a:cs typeface="+mn-ea"/>
                <a:sym typeface="+mn-lt"/>
              </a:endParaRPr>
            </a:p>
          </p:txBody>
        </p:sp>
        <p:sp>
          <p:nvSpPr>
            <p:cNvPr id="23" name="Oval 22"/>
            <p:cNvSpPr/>
            <p:nvPr/>
          </p:nvSpPr>
          <p:spPr>
            <a:xfrm>
              <a:off x="1961729" y="1837102"/>
              <a:ext cx="526701" cy="526701"/>
            </a:xfrm>
            <a:prstGeom prst="ellipse">
              <a:avLst/>
            </a:prstGeom>
            <a:solidFill>
              <a:srgbClr val="7F7F7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bg1"/>
                </a:solidFill>
                <a:cs typeface="+mn-ea"/>
                <a:sym typeface="+mn-lt"/>
              </a:endParaRPr>
            </a:p>
          </p:txBody>
        </p:sp>
        <p:sp>
          <p:nvSpPr>
            <p:cNvPr id="24" name="Oval 23"/>
            <p:cNvSpPr/>
            <p:nvPr/>
          </p:nvSpPr>
          <p:spPr>
            <a:xfrm>
              <a:off x="1362224" y="1837102"/>
              <a:ext cx="526701" cy="526701"/>
            </a:xfrm>
            <a:prstGeom prst="ellipse">
              <a:avLst/>
            </a:prstGeom>
            <a:solidFill>
              <a:srgbClr val="1F4E7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bg1"/>
                </a:solidFill>
                <a:cs typeface="+mn-ea"/>
                <a:sym typeface="+mn-lt"/>
              </a:endParaRPr>
            </a:p>
          </p:txBody>
        </p:sp>
      </p:grpSp>
      <p:sp>
        <p:nvSpPr>
          <p:cNvPr id="26" name="Oval 25"/>
          <p:cNvSpPr/>
          <p:nvPr/>
        </p:nvSpPr>
        <p:spPr>
          <a:xfrm>
            <a:off x="4052994" y="1859967"/>
            <a:ext cx="526672" cy="526672"/>
          </a:xfrm>
          <a:prstGeom prst="ellipse">
            <a:avLst/>
          </a:prstGeom>
          <a:solidFill>
            <a:srgbClr val="1F4E7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bg1"/>
              </a:solidFill>
              <a:cs typeface="+mn-ea"/>
              <a:sym typeface="+mn-lt"/>
            </a:endParaRPr>
          </a:p>
        </p:txBody>
      </p:sp>
      <p:sp>
        <p:nvSpPr>
          <p:cNvPr id="27" name="Oval 26"/>
          <p:cNvSpPr/>
          <p:nvPr/>
        </p:nvSpPr>
        <p:spPr>
          <a:xfrm>
            <a:off x="4036309" y="3325548"/>
            <a:ext cx="526672" cy="526672"/>
          </a:xfrm>
          <a:prstGeom prst="ellipse">
            <a:avLst/>
          </a:prstGeom>
          <a:solidFill>
            <a:srgbClr val="7F7F7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bg1"/>
              </a:solidFill>
              <a:cs typeface="+mn-ea"/>
              <a:sym typeface="+mn-lt"/>
            </a:endParaRPr>
          </a:p>
        </p:txBody>
      </p:sp>
      <p:sp>
        <p:nvSpPr>
          <p:cNvPr id="28" name="Oval 27"/>
          <p:cNvSpPr/>
          <p:nvPr/>
        </p:nvSpPr>
        <p:spPr>
          <a:xfrm>
            <a:off x="4036310" y="4791129"/>
            <a:ext cx="526672" cy="526672"/>
          </a:xfrm>
          <a:prstGeom prst="ellipse">
            <a:avLst/>
          </a:prstGeom>
          <a:solidFill>
            <a:srgbClr val="1F4E7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solidFill>
                <a:schemeClr val="bg1"/>
              </a:solidFill>
              <a:cs typeface="+mn-ea"/>
              <a:sym typeface="+mn-lt"/>
            </a:endParaRPr>
          </a:p>
        </p:txBody>
      </p:sp>
      <p:sp>
        <p:nvSpPr>
          <p:cNvPr id="29" name="TextBox 28"/>
          <p:cNvSpPr txBox="1"/>
          <p:nvPr/>
        </p:nvSpPr>
        <p:spPr>
          <a:xfrm>
            <a:off x="4652466" y="1850186"/>
            <a:ext cx="3175977" cy="1077218"/>
          </a:xfrm>
          <a:prstGeom prst="rect">
            <a:avLst/>
          </a:prstGeom>
          <a:noFill/>
        </p:spPr>
        <p:txBody>
          <a:bodyPr wrap="square" rtlCol="0">
            <a:spAutoFit/>
          </a:bodyPr>
          <a:lstStyle/>
          <a:p>
            <a:r>
              <a:rPr lang="zh-CN" altLang="en-US" sz="1600" dirty="0">
                <a:cs typeface="+mn-ea"/>
                <a:sym typeface="+mn-lt"/>
              </a:rPr>
              <a:t>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点击输入具体内容，根据个人需求更改格式，动画不变点击输入具体内容</a:t>
            </a:r>
            <a:endParaRPr lang="en-US" sz="1600" dirty="0">
              <a:cs typeface="+mn-ea"/>
              <a:sym typeface="+mn-lt"/>
            </a:endParaRPr>
          </a:p>
        </p:txBody>
      </p:sp>
      <p:sp>
        <p:nvSpPr>
          <p:cNvPr id="30" name="TextBox 29"/>
          <p:cNvSpPr txBox="1"/>
          <p:nvPr/>
        </p:nvSpPr>
        <p:spPr>
          <a:xfrm>
            <a:off x="4635784" y="3313834"/>
            <a:ext cx="3175977" cy="1077218"/>
          </a:xfrm>
          <a:prstGeom prst="rect">
            <a:avLst/>
          </a:prstGeom>
          <a:noFill/>
        </p:spPr>
        <p:txBody>
          <a:bodyPr wrap="square" rtlCol="0">
            <a:spAutoFit/>
          </a:bodyPr>
          <a:lstStyle/>
          <a:p>
            <a:r>
              <a:rPr lang="zh-CN" altLang="en-US" sz="1600" dirty="0">
                <a:cs typeface="+mn-ea"/>
                <a:sym typeface="+mn-lt"/>
              </a:rPr>
              <a:t>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点击输入具体内容，根据个人需求更改格式，动画不变点击输入具体内容</a:t>
            </a:r>
            <a:endParaRPr lang="en-US" sz="1600" dirty="0">
              <a:cs typeface="+mn-ea"/>
              <a:sym typeface="+mn-lt"/>
            </a:endParaRPr>
          </a:p>
        </p:txBody>
      </p:sp>
      <p:sp>
        <p:nvSpPr>
          <p:cNvPr id="31" name="TextBox 30"/>
          <p:cNvSpPr txBox="1"/>
          <p:nvPr/>
        </p:nvSpPr>
        <p:spPr>
          <a:xfrm>
            <a:off x="4635784" y="4777482"/>
            <a:ext cx="3175977" cy="1077218"/>
          </a:xfrm>
          <a:prstGeom prst="rect">
            <a:avLst/>
          </a:prstGeom>
          <a:noFill/>
        </p:spPr>
        <p:txBody>
          <a:bodyPr wrap="square" rtlCol="0">
            <a:spAutoFit/>
          </a:bodyPr>
          <a:lstStyle/>
          <a:p>
            <a:r>
              <a:rPr lang="zh-CN" altLang="en-US" sz="1600" dirty="0">
                <a:cs typeface="+mn-ea"/>
                <a:sym typeface="+mn-lt"/>
              </a:rPr>
              <a:t>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点击输入具体内容，根据个人需求更改格式，动画不变点击输入具体内容</a:t>
            </a:r>
            <a:endParaRPr lang="en-US" sz="1600" dirty="0">
              <a:cs typeface="+mn-ea"/>
              <a:sym typeface="+mn-lt"/>
            </a:endParaRPr>
          </a:p>
        </p:txBody>
      </p:sp>
      <p:sp>
        <p:nvSpPr>
          <p:cNvPr id="41" name="出品 27"/>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00"/>
                                </p:stCondLst>
                                <p:childTnLst>
                                  <p:par>
                                    <p:cTn id="13" presetID="2" presetClass="entr" presetSubtype="1" accel="50000" fill="hold" nodeType="afterEffect" p14:presetBounceEnd="50000">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14:bounceEnd="50000">
                                          <p:cBhvr additive="base">
                                            <p:cTn id="15" dur="1000" fill="hold"/>
                                            <p:tgtEl>
                                              <p:spTgt spid="2"/>
                                            </p:tgtEl>
                                            <p:attrNameLst>
                                              <p:attrName>ppt_x</p:attrName>
                                            </p:attrNameLst>
                                          </p:cBhvr>
                                          <p:tavLst>
                                            <p:tav tm="0">
                                              <p:val>
                                                <p:strVal val="#ppt_x"/>
                                              </p:val>
                                            </p:tav>
                                            <p:tav tm="100000">
                                              <p:val>
                                                <p:strVal val="#ppt_x"/>
                                              </p:val>
                                            </p:tav>
                                          </p:tavLst>
                                        </p:anim>
                                        <p:anim calcmode="lin" valueType="num" p14:bounceEnd="50000">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800"/>
                                </p:stCondLst>
                                <p:childTnLst>
                                  <p:par>
                                    <p:cTn id="18" presetID="42" presetClass="entr" presetSubtype="0" fill="hold" nodeType="afterEffect">
                                      <p:stCondLst>
                                        <p:cond delay="0"/>
                                      </p:stCondLst>
                                      <p:childTnLst>
                                        <p:set>
                                          <p:cBhvr>
                                            <p:cTn id="19" dur="1" fill="hold">
                                              <p:stCondLst>
                                                <p:cond delay="0"/>
                                              </p:stCondLst>
                                            </p:cTn>
                                            <p:tgtEl>
                                              <p:spTgt spid="174"/>
                                            </p:tgtEl>
                                            <p:attrNameLst>
                                              <p:attrName>style.visibility</p:attrName>
                                            </p:attrNameLst>
                                          </p:cBhvr>
                                          <p:to>
                                            <p:strVal val="visible"/>
                                          </p:to>
                                        </p:set>
                                        <p:animEffect transition="in" filter="fade">
                                          <p:cBhvr>
                                            <p:cTn id="20" dur="1000"/>
                                            <p:tgtEl>
                                              <p:spTgt spid="174"/>
                                            </p:tgtEl>
                                          </p:cBhvr>
                                        </p:animEffect>
                                        <p:anim calcmode="lin" valueType="num">
                                          <p:cBhvr>
                                            <p:cTn id="21" dur="1000" fill="hold"/>
                                            <p:tgtEl>
                                              <p:spTgt spid="174"/>
                                            </p:tgtEl>
                                            <p:attrNameLst>
                                              <p:attrName>ppt_x</p:attrName>
                                            </p:attrNameLst>
                                          </p:cBhvr>
                                          <p:tavLst>
                                            <p:tav tm="0">
                                              <p:val>
                                                <p:strVal val="#ppt_x"/>
                                              </p:val>
                                            </p:tav>
                                            <p:tav tm="100000">
                                              <p:val>
                                                <p:strVal val="#ppt_x"/>
                                              </p:val>
                                            </p:tav>
                                          </p:tavLst>
                                        </p:anim>
                                        <p:anim calcmode="lin" valueType="num">
                                          <p:cBhvr>
                                            <p:cTn id="22" dur="1000" fill="hold"/>
                                            <p:tgtEl>
                                              <p:spTgt spid="174"/>
                                            </p:tgtEl>
                                            <p:attrNameLst>
                                              <p:attrName>ppt_y</p:attrName>
                                            </p:attrNameLst>
                                          </p:cBhvr>
                                          <p:tavLst>
                                            <p:tav tm="0">
                                              <p:val>
                                                <p:strVal val="#ppt_y+.1"/>
                                              </p:val>
                                            </p:tav>
                                            <p:tav tm="100000">
                                              <p:val>
                                                <p:strVal val="#ppt_y"/>
                                              </p:val>
                                            </p:tav>
                                          </p:tavLst>
                                        </p:anim>
                                      </p:childTnLst>
                                    </p:cTn>
                                  </p:par>
                                </p:childTnLst>
                              </p:cTn>
                            </p:par>
                            <p:par>
                              <p:cTn id="23" fill="hold">
                                <p:stCondLst>
                                  <p:cond delay="2800"/>
                                </p:stCondLst>
                                <p:childTnLst>
                                  <p:par>
                                    <p:cTn id="24" presetID="53" presetClass="entr" presetSubtype="16"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par>
                                    <p:cTn id="29" presetID="2" presetClass="entr" presetSubtype="4" accel="50000" fill="hold" grpId="0" nodeType="withEffect" p14:presetBounceEnd="50000">
                                      <p:stCondLst>
                                        <p:cond delay="500"/>
                                      </p:stCondLst>
                                      <p:childTnLst>
                                        <p:set>
                                          <p:cBhvr>
                                            <p:cTn id="30" dur="1" fill="hold">
                                              <p:stCondLst>
                                                <p:cond delay="0"/>
                                              </p:stCondLst>
                                            </p:cTn>
                                            <p:tgtEl>
                                              <p:spTgt spid="26"/>
                                            </p:tgtEl>
                                            <p:attrNameLst>
                                              <p:attrName>style.visibility</p:attrName>
                                            </p:attrNameLst>
                                          </p:cBhvr>
                                          <p:to>
                                            <p:strVal val="visible"/>
                                          </p:to>
                                        </p:set>
                                        <p:anim calcmode="lin" valueType="num" p14:bounceEnd="50000">
                                          <p:cBhvr additive="base">
                                            <p:cTn id="31" dur="1000" fill="hold"/>
                                            <p:tgtEl>
                                              <p:spTgt spid="26"/>
                                            </p:tgtEl>
                                            <p:attrNameLst>
                                              <p:attrName>ppt_x</p:attrName>
                                            </p:attrNameLst>
                                          </p:cBhvr>
                                          <p:tavLst>
                                            <p:tav tm="0">
                                              <p:val>
                                                <p:strVal val="#ppt_x"/>
                                              </p:val>
                                            </p:tav>
                                            <p:tav tm="100000">
                                              <p:val>
                                                <p:strVal val="#ppt_x"/>
                                              </p:val>
                                            </p:tav>
                                          </p:tavLst>
                                        </p:anim>
                                        <p:anim calcmode="lin" valueType="num" p14:bounceEnd="50000">
                                          <p:cBhvr additive="base">
                                            <p:cTn id="32" dur="1000" fill="hold"/>
                                            <p:tgtEl>
                                              <p:spTgt spid="26"/>
                                            </p:tgtEl>
                                            <p:attrNameLst>
                                              <p:attrName>ppt_y</p:attrName>
                                            </p:attrNameLst>
                                          </p:cBhvr>
                                          <p:tavLst>
                                            <p:tav tm="0">
                                              <p:val>
                                                <p:strVal val="1+#ppt_h/2"/>
                                              </p:val>
                                            </p:tav>
                                            <p:tav tm="100000">
                                              <p:val>
                                                <p:strVal val="#ppt_y"/>
                                              </p:val>
                                            </p:tav>
                                          </p:tavLst>
                                        </p:anim>
                                      </p:childTnLst>
                                    </p:cTn>
                                  </p:par>
                                  <p:par>
                                    <p:cTn id="33" presetID="2" presetClass="entr" presetSubtype="4" accel="50000" fill="hold" grpId="0" nodeType="withEffect" p14:presetBounceEnd="50000">
                                      <p:stCondLst>
                                        <p:cond delay="500"/>
                                      </p:stCondLst>
                                      <p:childTnLst>
                                        <p:set>
                                          <p:cBhvr>
                                            <p:cTn id="34" dur="1" fill="hold">
                                              <p:stCondLst>
                                                <p:cond delay="0"/>
                                              </p:stCondLst>
                                            </p:cTn>
                                            <p:tgtEl>
                                              <p:spTgt spid="27"/>
                                            </p:tgtEl>
                                            <p:attrNameLst>
                                              <p:attrName>style.visibility</p:attrName>
                                            </p:attrNameLst>
                                          </p:cBhvr>
                                          <p:to>
                                            <p:strVal val="visible"/>
                                          </p:to>
                                        </p:set>
                                        <p:anim calcmode="lin" valueType="num" p14:bounceEnd="50000">
                                          <p:cBhvr additive="base">
                                            <p:cTn id="35" dur="1000" fill="hold"/>
                                            <p:tgtEl>
                                              <p:spTgt spid="27"/>
                                            </p:tgtEl>
                                            <p:attrNameLst>
                                              <p:attrName>ppt_x</p:attrName>
                                            </p:attrNameLst>
                                          </p:cBhvr>
                                          <p:tavLst>
                                            <p:tav tm="0">
                                              <p:val>
                                                <p:strVal val="#ppt_x"/>
                                              </p:val>
                                            </p:tav>
                                            <p:tav tm="100000">
                                              <p:val>
                                                <p:strVal val="#ppt_x"/>
                                              </p:val>
                                            </p:tav>
                                          </p:tavLst>
                                        </p:anim>
                                        <p:anim calcmode="lin" valueType="num" p14:bounceEnd="50000">
                                          <p:cBhvr additive="base">
                                            <p:cTn id="36" dur="1000" fill="hold"/>
                                            <p:tgtEl>
                                              <p:spTgt spid="27"/>
                                            </p:tgtEl>
                                            <p:attrNameLst>
                                              <p:attrName>ppt_y</p:attrName>
                                            </p:attrNameLst>
                                          </p:cBhvr>
                                          <p:tavLst>
                                            <p:tav tm="0">
                                              <p:val>
                                                <p:strVal val="1+#ppt_h/2"/>
                                              </p:val>
                                            </p:tav>
                                            <p:tav tm="100000">
                                              <p:val>
                                                <p:strVal val="#ppt_y"/>
                                              </p:val>
                                            </p:tav>
                                          </p:tavLst>
                                        </p:anim>
                                      </p:childTnLst>
                                    </p:cTn>
                                  </p:par>
                                  <p:par>
                                    <p:cTn id="37" presetID="2" presetClass="entr" presetSubtype="4" accel="50000" fill="hold" grpId="0" nodeType="withEffect" p14:presetBounceEnd="50000">
                                      <p:stCondLst>
                                        <p:cond delay="500"/>
                                      </p:stCondLst>
                                      <p:childTnLst>
                                        <p:set>
                                          <p:cBhvr>
                                            <p:cTn id="38" dur="1" fill="hold">
                                              <p:stCondLst>
                                                <p:cond delay="0"/>
                                              </p:stCondLst>
                                            </p:cTn>
                                            <p:tgtEl>
                                              <p:spTgt spid="28"/>
                                            </p:tgtEl>
                                            <p:attrNameLst>
                                              <p:attrName>style.visibility</p:attrName>
                                            </p:attrNameLst>
                                          </p:cBhvr>
                                          <p:to>
                                            <p:strVal val="visible"/>
                                          </p:to>
                                        </p:set>
                                        <p:anim calcmode="lin" valueType="num" p14:bounceEnd="50000">
                                          <p:cBhvr additive="base">
                                            <p:cTn id="39" dur="10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40" dur="1000" fill="hold"/>
                                            <p:tgtEl>
                                              <p:spTgt spid="28"/>
                                            </p:tgtEl>
                                            <p:attrNameLst>
                                              <p:attrName>ppt_y</p:attrName>
                                            </p:attrNameLst>
                                          </p:cBhvr>
                                          <p:tavLst>
                                            <p:tav tm="0">
                                              <p:val>
                                                <p:strVal val="1+#ppt_h/2"/>
                                              </p:val>
                                            </p:tav>
                                            <p:tav tm="100000">
                                              <p:val>
                                                <p:strVal val="#ppt_y"/>
                                              </p:val>
                                            </p:tav>
                                          </p:tavLst>
                                        </p:anim>
                                      </p:childTnLst>
                                    </p:cTn>
                                  </p:par>
                                </p:childTnLst>
                              </p:cTn>
                            </p:par>
                            <p:par>
                              <p:cTn id="41" fill="hold">
                                <p:stCondLst>
                                  <p:cond delay="3300"/>
                                </p:stCondLst>
                                <p:childTnLst>
                                  <p:par>
                                    <p:cTn id="42" presetID="50" presetClass="entr" presetSubtype="0" decel="10000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1000" fill="hold"/>
                                            <p:tgtEl>
                                              <p:spTgt spid="29"/>
                                            </p:tgtEl>
                                            <p:attrNameLst>
                                              <p:attrName>ppt_w</p:attrName>
                                            </p:attrNameLst>
                                          </p:cBhvr>
                                          <p:tavLst>
                                            <p:tav tm="0">
                                              <p:val>
                                                <p:strVal val="#ppt_w+.3"/>
                                              </p:val>
                                            </p:tav>
                                            <p:tav tm="100000">
                                              <p:val>
                                                <p:strVal val="#ppt_w"/>
                                              </p:val>
                                            </p:tav>
                                          </p:tavLst>
                                        </p:anim>
                                        <p:anim calcmode="lin" valueType="num">
                                          <p:cBhvr>
                                            <p:cTn id="45" dur="1000" fill="hold"/>
                                            <p:tgtEl>
                                              <p:spTgt spid="29"/>
                                            </p:tgtEl>
                                            <p:attrNameLst>
                                              <p:attrName>ppt_h</p:attrName>
                                            </p:attrNameLst>
                                          </p:cBhvr>
                                          <p:tavLst>
                                            <p:tav tm="0">
                                              <p:val>
                                                <p:strVal val="#ppt_h"/>
                                              </p:val>
                                            </p:tav>
                                            <p:tav tm="100000">
                                              <p:val>
                                                <p:strVal val="#ppt_h"/>
                                              </p:val>
                                            </p:tav>
                                          </p:tavLst>
                                        </p:anim>
                                        <p:animEffect transition="in" filter="fade">
                                          <p:cBhvr>
                                            <p:cTn id="46" dur="1000"/>
                                            <p:tgtEl>
                                              <p:spTgt spid="29"/>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1000" fill="hold"/>
                                            <p:tgtEl>
                                              <p:spTgt spid="30"/>
                                            </p:tgtEl>
                                            <p:attrNameLst>
                                              <p:attrName>ppt_w</p:attrName>
                                            </p:attrNameLst>
                                          </p:cBhvr>
                                          <p:tavLst>
                                            <p:tav tm="0">
                                              <p:val>
                                                <p:strVal val="#ppt_w+.3"/>
                                              </p:val>
                                            </p:tav>
                                            <p:tav tm="100000">
                                              <p:val>
                                                <p:strVal val="#ppt_w"/>
                                              </p:val>
                                            </p:tav>
                                          </p:tavLst>
                                        </p:anim>
                                        <p:anim calcmode="lin" valueType="num">
                                          <p:cBhvr>
                                            <p:cTn id="50" dur="1000" fill="hold"/>
                                            <p:tgtEl>
                                              <p:spTgt spid="30"/>
                                            </p:tgtEl>
                                            <p:attrNameLst>
                                              <p:attrName>ppt_h</p:attrName>
                                            </p:attrNameLst>
                                          </p:cBhvr>
                                          <p:tavLst>
                                            <p:tav tm="0">
                                              <p:val>
                                                <p:strVal val="#ppt_h"/>
                                              </p:val>
                                            </p:tav>
                                            <p:tav tm="100000">
                                              <p:val>
                                                <p:strVal val="#ppt_h"/>
                                              </p:val>
                                            </p:tav>
                                          </p:tavLst>
                                        </p:anim>
                                        <p:animEffect transition="in" filter="fade">
                                          <p:cBhvr>
                                            <p:cTn id="51" dur="1000"/>
                                            <p:tgtEl>
                                              <p:spTgt spid="30"/>
                                            </p:tgtEl>
                                          </p:cBhvr>
                                        </p:animEffect>
                                      </p:childTnLst>
                                    </p:cTn>
                                  </p:par>
                                  <p:par>
                                    <p:cTn id="52" presetID="50" presetClass="entr" presetSubtype="0" decel="10000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p:cTn id="54" dur="1000" fill="hold"/>
                                            <p:tgtEl>
                                              <p:spTgt spid="31"/>
                                            </p:tgtEl>
                                            <p:attrNameLst>
                                              <p:attrName>ppt_w</p:attrName>
                                            </p:attrNameLst>
                                          </p:cBhvr>
                                          <p:tavLst>
                                            <p:tav tm="0">
                                              <p:val>
                                                <p:strVal val="#ppt_w+.3"/>
                                              </p:val>
                                            </p:tav>
                                            <p:tav tm="100000">
                                              <p:val>
                                                <p:strVal val="#ppt_w"/>
                                              </p:val>
                                            </p:tav>
                                          </p:tavLst>
                                        </p:anim>
                                        <p:anim calcmode="lin" valueType="num">
                                          <p:cBhvr>
                                            <p:cTn id="55" dur="1000" fill="hold"/>
                                            <p:tgtEl>
                                              <p:spTgt spid="31"/>
                                            </p:tgtEl>
                                            <p:attrNameLst>
                                              <p:attrName>ppt_h</p:attrName>
                                            </p:attrNameLst>
                                          </p:cBhvr>
                                          <p:tavLst>
                                            <p:tav tm="0">
                                              <p:val>
                                                <p:strVal val="#ppt_h"/>
                                              </p:val>
                                            </p:tav>
                                            <p:tav tm="100000">
                                              <p:val>
                                                <p:strVal val="#ppt_h"/>
                                              </p:val>
                                            </p:tav>
                                          </p:tavLst>
                                        </p:anim>
                                        <p:animEffect transition="in" filter="fade">
                                          <p:cBhvr>
                                            <p:cTn id="56"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p:bldP spid="30" grpId="0"/>
          <p:bldP spid="31" grpId="0"/>
          <p:bldP spid="4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1"/>
                                            </p:tgtEl>
                                            <p:attrNameLst>
                                              <p:attrName>ppt_y</p:attrName>
                                            </p:attrNameLst>
                                          </p:cBhvr>
                                          <p:tavLst>
                                            <p:tav tm="0">
                                              <p:val>
                                                <p:strVal val="#ppt_y"/>
                                              </p:val>
                                            </p:tav>
                                            <p:tav tm="100000">
                                              <p:val>
                                                <p:strVal val="#ppt_y"/>
                                              </p:val>
                                            </p:tav>
                                          </p:tavLst>
                                        </p:anim>
                                        <p:anim calcmode="lin" valueType="num">
                                          <p:cBhvr>
                                            <p:cTn id="9" dur="500" fill="hold"/>
                                            <p:tgtEl>
                                              <p:spTgt spid="4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1"/>
                                            </p:tgtEl>
                                          </p:cBhvr>
                                        </p:animEffect>
                                      </p:childTnLst>
                                    </p:cTn>
                                  </p:par>
                                </p:childTnLst>
                              </p:cTn>
                            </p:par>
                            <p:par>
                              <p:cTn id="12" fill="hold">
                                <p:stCondLst>
                                  <p:cond delay="800"/>
                                </p:stCondLst>
                                <p:childTnLst>
                                  <p:par>
                                    <p:cTn id="13" presetID="2" presetClass="entr" presetSubtype="1" accel="5000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800"/>
                                </p:stCondLst>
                                <p:childTnLst>
                                  <p:par>
                                    <p:cTn id="18" presetID="42" presetClass="entr" presetSubtype="0" fill="hold" nodeType="afterEffect">
                                      <p:stCondLst>
                                        <p:cond delay="0"/>
                                      </p:stCondLst>
                                      <p:childTnLst>
                                        <p:set>
                                          <p:cBhvr>
                                            <p:cTn id="19" dur="1" fill="hold">
                                              <p:stCondLst>
                                                <p:cond delay="0"/>
                                              </p:stCondLst>
                                            </p:cTn>
                                            <p:tgtEl>
                                              <p:spTgt spid="174"/>
                                            </p:tgtEl>
                                            <p:attrNameLst>
                                              <p:attrName>style.visibility</p:attrName>
                                            </p:attrNameLst>
                                          </p:cBhvr>
                                          <p:to>
                                            <p:strVal val="visible"/>
                                          </p:to>
                                        </p:set>
                                        <p:animEffect transition="in" filter="fade">
                                          <p:cBhvr>
                                            <p:cTn id="20" dur="1000"/>
                                            <p:tgtEl>
                                              <p:spTgt spid="174"/>
                                            </p:tgtEl>
                                          </p:cBhvr>
                                        </p:animEffect>
                                        <p:anim calcmode="lin" valueType="num">
                                          <p:cBhvr>
                                            <p:cTn id="21" dur="1000" fill="hold"/>
                                            <p:tgtEl>
                                              <p:spTgt spid="174"/>
                                            </p:tgtEl>
                                            <p:attrNameLst>
                                              <p:attrName>ppt_x</p:attrName>
                                            </p:attrNameLst>
                                          </p:cBhvr>
                                          <p:tavLst>
                                            <p:tav tm="0">
                                              <p:val>
                                                <p:strVal val="#ppt_x"/>
                                              </p:val>
                                            </p:tav>
                                            <p:tav tm="100000">
                                              <p:val>
                                                <p:strVal val="#ppt_x"/>
                                              </p:val>
                                            </p:tav>
                                          </p:tavLst>
                                        </p:anim>
                                        <p:anim calcmode="lin" valueType="num">
                                          <p:cBhvr>
                                            <p:cTn id="22" dur="1000" fill="hold"/>
                                            <p:tgtEl>
                                              <p:spTgt spid="174"/>
                                            </p:tgtEl>
                                            <p:attrNameLst>
                                              <p:attrName>ppt_y</p:attrName>
                                            </p:attrNameLst>
                                          </p:cBhvr>
                                          <p:tavLst>
                                            <p:tav tm="0">
                                              <p:val>
                                                <p:strVal val="#ppt_y+.1"/>
                                              </p:val>
                                            </p:tav>
                                            <p:tav tm="100000">
                                              <p:val>
                                                <p:strVal val="#ppt_y"/>
                                              </p:val>
                                            </p:tav>
                                          </p:tavLst>
                                        </p:anim>
                                      </p:childTnLst>
                                    </p:cTn>
                                  </p:par>
                                </p:childTnLst>
                              </p:cTn>
                            </p:par>
                            <p:par>
                              <p:cTn id="23" fill="hold">
                                <p:stCondLst>
                                  <p:cond delay="2800"/>
                                </p:stCondLst>
                                <p:childTnLst>
                                  <p:par>
                                    <p:cTn id="24" presetID="53" presetClass="entr" presetSubtype="16"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p:cTn id="26" dur="500" fill="hold"/>
                                            <p:tgtEl>
                                              <p:spTgt spid="3"/>
                                            </p:tgtEl>
                                            <p:attrNameLst>
                                              <p:attrName>ppt_w</p:attrName>
                                            </p:attrNameLst>
                                          </p:cBhvr>
                                          <p:tavLst>
                                            <p:tav tm="0">
                                              <p:val>
                                                <p:fltVal val="0"/>
                                              </p:val>
                                            </p:tav>
                                            <p:tav tm="100000">
                                              <p:val>
                                                <p:strVal val="#ppt_w"/>
                                              </p:val>
                                            </p:tav>
                                          </p:tavLst>
                                        </p:anim>
                                        <p:anim calcmode="lin" valueType="num">
                                          <p:cBhvr>
                                            <p:cTn id="27" dur="500" fill="hold"/>
                                            <p:tgtEl>
                                              <p:spTgt spid="3"/>
                                            </p:tgtEl>
                                            <p:attrNameLst>
                                              <p:attrName>ppt_h</p:attrName>
                                            </p:attrNameLst>
                                          </p:cBhvr>
                                          <p:tavLst>
                                            <p:tav tm="0">
                                              <p:val>
                                                <p:fltVal val="0"/>
                                              </p:val>
                                            </p:tav>
                                            <p:tav tm="100000">
                                              <p:val>
                                                <p:strVal val="#ppt_h"/>
                                              </p:val>
                                            </p:tav>
                                          </p:tavLst>
                                        </p:anim>
                                        <p:animEffect transition="in" filter="fade">
                                          <p:cBhvr>
                                            <p:cTn id="28" dur="500"/>
                                            <p:tgtEl>
                                              <p:spTgt spid="3"/>
                                            </p:tgtEl>
                                          </p:cBhvr>
                                        </p:animEffect>
                                      </p:childTnLst>
                                    </p:cTn>
                                  </p:par>
                                  <p:par>
                                    <p:cTn id="29" presetID="2" presetClass="entr" presetSubtype="4" accel="50000" fill="hold" grpId="0" nodeType="withEffect">
                                      <p:stCondLst>
                                        <p:cond delay="50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1000" fill="hold"/>
                                            <p:tgtEl>
                                              <p:spTgt spid="26"/>
                                            </p:tgtEl>
                                            <p:attrNameLst>
                                              <p:attrName>ppt_x</p:attrName>
                                            </p:attrNameLst>
                                          </p:cBhvr>
                                          <p:tavLst>
                                            <p:tav tm="0">
                                              <p:val>
                                                <p:strVal val="#ppt_x"/>
                                              </p:val>
                                            </p:tav>
                                            <p:tav tm="100000">
                                              <p:val>
                                                <p:strVal val="#ppt_x"/>
                                              </p:val>
                                            </p:tav>
                                          </p:tavLst>
                                        </p:anim>
                                        <p:anim calcmode="lin" valueType="num">
                                          <p:cBhvr additive="base">
                                            <p:cTn id="32" dur="1000" fill="hold"/>
                                            <p:tgtEl>
                                              <p:spTgt spid="26"/>
                                            </p:tgtEl>
                                            <p:attrNameLst>
                                              <p:attrName>ppt_y</p:attrName>
                                            </p:attrNameLst>
                                          </p:cBhvr>
                                          <p:tavLst>
                                            <p:tav tm="0">
                                              <p:val>
                                                <p:strVal val="1+#ppt_h/2"/>
                                              </p:val>
                                            </p:tav>
                                            <p:tav tm="100000">
                                              <p:val>
                                                <p:strVal val="#ppt_y"/>
                                              </p:val>
                                            </p:tav>
                                          </p:tavLst>
                                        </p:anim>
                                      </p:childTnLst>
                                    </p:cTn>
                                  </p:par>
                                  <p:par>
                                    <p:cTn id="33" presetID="2" presetClass="entr" presetSubtype="4" accel="50000" fill="hold" grpId="0" nodeType="withEffect">
                                      <p:stCondLst>
                                        <p:cond delay="50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1000" fill="hold"/>
                                            <p:tgtEl>
                                              <p:spTgt spid="27"/>
                                            </p:tgtEl>
                                            <p:attrNameLst>
                                              <p:attrName>ppt_x</p:attrName>
                                            </p:attrNameLst>
                                          </p:cBhvr>
                                          <p:tavLst>
                                            <p:tav tm="0">
                                              <p:val>
                                                <p:strVal val="#ppt_x"/>
                                              </p:val>
                                            </p:tav>
                                            <p:tav tm="100000">
                                              <p:val>
                                                <p:strVal val="#ppt_x"/>
                                              </p:val>
                                            </p:tav>
                                          </p:tavLst>
                                        </p:anim>
                                        <p:anim calcmode="lin" valueType="num">
                                          <p:cBhvr additive="base">
                                            <p:cTn id="36" dur="1000" fill="hold"/>
                                            <p:tgtEl>
                                              <p:spTgt spid="27"/>
                                            </p:tgtEl>
                                            <p:attrNameLst>
                                              <p:attrName>ppt_y</p:attrName>
                                            </p:attrNameLst>
                                          </p:cBhvr>
                                          <p:tavLst>
                                            <p:tav tm="0">
                                              <p:val>
                                                <p:strVal val="1+#ppt_h/2"/>
                                              </p:val>
                                            </p:tav>
                                            <p:tav tm="100000">
                                              <p:val>
                                                <p:strVal val="#ppt_y"/>
                                              </p:val>
                                            </p:tav>
                                          </p:tavLst>
                                        </p:anim>
                                      </p:childTnLst>
                                    </p:cTn>
                                  </p:par>
                                  <p:par>
                                    <p:cTn id="37" presetID="2" presetClass="entr" presetSubtype="4" accel="50000" fill="hold" grpId="0" nodeType="withEffect">
                                      <p:stCondLst>
                                        <p:cond delay="50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1000" fill="hold"/>
                                            <p:tgtEl>
                                              <p:spTgt spid="28"/>
                                            </p:tgtEl>
                                            <p:attrNameLst>
                                              <p:attrName>ppt_x</p:attrName>
                                            </p:attrNameLst>
                                          </p:cBhvr>
                                          <p:tavLst>
                                            <p:tav tm="0">
                                              <p:val>
                                                <p:strVal val="#ppt_x"/>
                                              </p:val>
                                            </p:tav>
                                            <p:tav tm="100000">
                                              <p:val>
                                                <p:strVal val="#ppt_x"/>
                                              </p:val>
                                            </p:tav>
                                          </p:tavLst>
                                        </p:anim>
                                        <p:anim calcmode="lin" valueType="num">
                                          <p:cBhvr additive="base">
                                            <p:cTn id="40" dur="1000" fill="hold"/>
                                            <p:tgtEl>
                                              <p:spTgt spid="28"/>
                                            </p:tgtEl>
                                            <p:attrNameLst>
                                              <p:attrName>ppt_y</p:attrName>
                                            </p:attrNameLst>
                                          </p:cBhvr>
                                          <p:tavLst>
                                            <p:tav tm="0">
                                              <p:val>
                                                <p:strVal val="1+#ppt_h/2"/>
                                              </p:val>
                                            </p:tav>
                                            <p:tav tm="100000">
                                              <p:val>
                                                <p:strVal val="#ppt_y"/>
                                              </p:val>
                                            </p:tav>
                                          </p:tavLst>
                                        </p:anim>
                                      </p:childTnLst>
                                    </p:cTn>
                                  </p:par>
                                </p:childTnLst>
                              </p:cTn>
                            </p:par>
                            <p:par>
                              <p:cTn id="41" fill="hold">
                                <p:stCondLst>
                                  <p:cond delay="3300"/>
                                </p:stCondLst>
                                <p:childTnLst>
                                  <p:par>
                                    <p:cTn id="42" presetID="50" presetClass="entr" presetSubtype="0" decel="10000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p:cTn id="44" dur="1000" fill="hold"/>
                                            <p:tgtEl>
                                              <p:spTgt spid="29"/>
                                            </p:tgtEl>
                                            <p:attrNameLst>
                                              <p:attrName>ppt_w</p:attrName>
                                            </p:attrNameLst>
                                          </p:cBhvr>
                                          <p:tavLst>
                                            <p:tav tm="0">
                                              <p:val>
                                                <p:strVal val="#ppt_w+.3"/>
                                              </p:val>
                                            </p:tav>
                                            <p:tav tm="100000">
                                              <p:val>
                                                <p:strVal val="#ppt_w"/>
                                              </p:val>
                                            </p:tav>
                                          </p:tavLst>
                                        </p:anim>
                                        <p:anim calcmode="lin" valueType="num">
                                          <p:cBhvr>
                                            <p:cTn id="45" dur="1000" fill="hold"/>
                                            <p:tgtEl>
                                              <p:spTgt spid="29"/>
                                            </p:tgtEl>
                                            <p:attrNameLst>
                                              <p:attrName>ppt_h</p:attrName>
                                            </p:attrNameLst>
                                          </p:cBhvr>
                                          <p:tavLst>
                                            <p:tav tm="0">
                                              <p:val>
                                                <p:strVal val="#ppt_h"/>
                                              </p:val>
                                            </p:tav>
                                            <p:tav tm="100000">
                                              <p:val>
                                                <p:strVal val="#ppt_h"/>
                                              </p:val>
                                            </p:tav>
                                          </p:tavLst>
                                        </p:anim>
                                        <p:animEffect transition="in" filter="fade">
                                          <p:cBhvr>
                                            <p:cTn id="46" dur="1000"/>
                                            <p:tgtEl>
                                              <p:spTgt spid="29"/>
                                            </p:tgtEl>
                                          </p:cBhvr>
                                        </p:animEffect>
                                      </p:childTnLst>
                                    </p:cTn>
                                  </p:par>
                                  <p:par>
                                    <p:cTn id="47" presetID="50" presetClass="entr" presetSubtype="0" decel="100000"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1000" fill="hold"/>
                                            <p:tgtEl>
                                              <p:spTgt spid="30"/>
                                            </p:tgtEl>
                                            <p:attrNameLst>
                                              <p:attrName>ppt_w</p:attrName>
                                            </p:attrNameLst>
                                          </p:cBhvr>
                                          <p:tavLst>
                                            <p:tav tm="0">
                                              <p:val>
                                                <p:strVal val="#ppt_w+.3"/>
                                              </p:val>
                                            </p:tav>
                                            <p:tav tm="100000">
                                              <p:val>
                                                <p:strVal val="#ppt_w"/>
                                              </p:val>
                                            </p:tav>
                                          </p:tavLst>
                                        </p:anim>
                                        <p:anim calcmode="lin" valueType="num">
                                          <p:cBhvr>
                                            <p:cTn id="50" dur="1000" fill="hold"/>
                                            <p:tgtEl>
                                              <p:spTgt spid="30"/>
                                            </p:tgtEl>
                                            <p:attrNameLst>
                                              <p:attrName>ppt_h</p:attrName>
                                            </p:attrNameLst>
                                          </p:cBhvr>
                                          <p:tavLst>
                                            <p:tav tm="0">
                                              <p:val>
                                                <p:strVal val="#ppt_h"/>
                                              </p:val>
                                            </p:tav>
                                            <p:tav tm="100000">
                                              <p:val>
                                                <p:strVal val="#ppt_h"/>
                                              </p:val>
                                            </p:tav>
                                          </p:tavLst>
                                        </p:anim>
                                        <p:animEffect transition="in" filter="fade">
                                          <p:cBhvr>
                                            <p:cTn id="51" dur="1000"/>
                                            <p:tgtEl>
                                              <p:spTgt spid="30"/>
                                            </p:tgtEl>
                                          </p:cBhvr>
                                        </p:animEffect>
                                      </p:childTnLst>
                                    </p:cTn>
                                  </p:par>
                                  <p:par>
                                    <p:cTn id="52" presetID="50" presetClass="entr" presetSubtype="0" decel="10000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p:cTn id="54" dur="1000" fill="hold"/>
                                            <p:tgtEl>
                                              <p:spTgt spid="31"/>
                                            </p:tgtEl>
                                            <p:attrNameLst>
                                              <p:attrName>ppt_w</p:attrName>
                                            </p:attrNameLst>
                                          </p:cBhvr>
                                          <p:tavLst>
                                            <p:tav tm="0">
                                              <p:val>
                                                <p:strVal val="#ppt_w+.3"/>
                                              </p:val>
                                            </p:tav>
                                            <p:tav tm="100000">
                                              <p:val>
                                                <p:strVal val="#ppt_w"/>
                                              </p:val>
                                            </p:tav>
                                          </p:tavLst>
                                        </p:anim>
                                        <p:anim calcmode="lin" valueType="num">
                                          <p:cBhvr>
                                            <p:cTn id="55" dur="1000" fill="hold"/>
                                            <p:tgtEl>
                                              <p:spTgt spid="31"/>
                                            </p:tgtEl>
                                            <p:attrNameLst>
                                              <p:attrName>ppt_h</p:attrName>
                                            </p:attrNameLst>
                                          </p:cBhvr>
                                          <p:tavLst>
                                            <p:tav tm="0">
                                              <p:val>
                                                <p:strVal val="#ppt_h"/>
                                              </p:val>
                                            </p:tav>
                                            <p:tav tm="100000">
                                              <p:val>
                                                <p:strVal val="#ppt_h"/>
                                              </p:val>
                                            </p:tav>
                                          </p:tavLst>
                                        </p:anim>
                                        <p:animEffect transition="in" filter="fade">
                                          <p:cBhvr>
                                            <p:cTn id="56"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p:bldP spid="30" grpId="0"/>
          <p:bldP spid="31" grpId="0"/>
          <p:bldP spid="41"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1932495" y="806587"/>
            <a:ext cx="10259505"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pic>
        <p:nvPicPr>
          <p:cNvPr id="6" name="图片 5"/>
          <p:cNvPicPr>
            <a:picLocks noChangeAspect="1"/>
          </p:cNvPicPr>
          <p:nvPr/>
        </p:nvPicPr>
        <p:blipFill>
          <a:blip r:embed="rId3" cstate="print"/>
          <a:stretch>
            <a:fillRect/>
          </a:stretch>
        </p:blipFill>
        <p:spPr>
          <a:xfrm>
            <a:off x="143244" y="0"/>
            <a:ext cx="1789251" cy="1051863"/>
          </a:xfrm>
          <a:prstGeom prst="rect">
            <a:avLst/>
          </a:prstGeom>
        </p:spPr>
      </p:pic>
      <p:sp>
        <p:nvSpPr>
          <p:cNvPr id="7" name="出品 6"/>
          <p:cNvSpPr/>
          <p:nvPr/>
        </p:nvSpPr>
        <p:spPr>
          <a:xfrm>
            <a:off x="1159497" y="2667785"/>
            <a:ext cx="2880000" cy="2880000"/>
          </a:xfrm>
          <a:prstGeom prst="ellipse">
            <a:avLst/>
          </a:prstGeom>
          <a:noFill/>
          <a:ln w="10160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出品 1"/>
          <p:cNvGrpSpPr/>
          <p:nvPr/>
        </p:nvGrpSpPr>
        <p:grpSpPr>
          <a:xfrm>
            <a:off x="2689225" y="2336800"/>
            <a:ext cx="899160" cy="899160"/>
            <a:chOff x="4235" y="3680"/>
            <a:chExt cx="1416" cy="1416"/>
          </a:xfrm>
        </p:grpSpPr>
        <p:sp>
          <p:nvSpPr>
            <p:cNvPr id="11" name="出品 10"/>
            <p:cNvSpPr/>
            <p:nvPr/>
          </p:nvSpPr>
          <p:spPr>
            <a:xfrm>
              <a:off x="4235" y="3680"/>
              <a:ext cx="1417" cy="1417"/>
            </a:xfrm>
            <a:prstGeom prst="ellipse">
              <a:avLst/>
            </a:prstGeom>
            <a:solidFill>
              <a:srgbClr val="1F4E79"/>
            </a:solidFill>
            <a:ln w="10160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出品 222"/>
            <p:cNvSpPr>
              <a:spLocks noEditPoints="1"/>
            </p:cNvSpPr>
            <p:nvPr/>
          </p:nvSpPr>
          <p:spPr bwMode="auto">
            <a:xfrm>
              <a:off x="4598" y="3962"/>
              <a:ext cx="692" cy="792"/>
            </a:xfrm>
            <a:custGeom>
              <a:avLst/>
              <a:gdLst>
                <a:gd name="T0" fmla="*/ 157 w 195"/>
                <a:gd name="T1" fmla="*/ 173 h 223"/>
                <a:gd name="T2" fmla="*/ 136 w 195"/>
                <a:gd name="T3" fmla="*/ 148 h 223"/>
                <a:gd name="T4" fmla="*/ 148 w 195"/>
                <a:gd name="T5" fmla="*/ 111 h 223"/>
                <a:gd name="T6" fmla="*/ 101 w 195"/>
                <a:gd name="T7" fmla="*/ 107 h 223"/>
                <a:gd name="T8" fmla="*/ 90 w 195"/>
                <a:gd name="T9" fmla="*/ 79 h 223"/>
                <a:gd name="T10" fmla="*/ 117 w 195"/>
                <a:gd name="T11" fmla="*/ 68 h 223"/>
                <a:gd name="T12" fmla="*/ 154 w 195"/>
                <a:gd name="T13" fmla="*/ 61 h 223"/>
                <a:gd name="T14" fmla="*/ 143 w 195"/>
                <a:gd name="T15" fmla="*/ 55 h 223"/>
                <a:gd name="T16" fmla="*/ 147 w 195"/>
                <a:gd name="T17" fmla="*/ 46 h 223"/>
                <a:gd name="T18" fmla="*/ 135 w 195"/>
                <a:gd name="T19" fmla="*/ 39 h 223"/>
                <a:gd name="T20" fmla="*/ 121 w 195"/>
                <a:gd name="T21" fmla="*/ 41 h 223"/>
                <a:gd name="T22" fmla="*/ 133 w 195"/>
                <a:gd name="T23" fmla="*/ 23 h 223"/>
                <a:gd name="T24" fmla="*/ 107 w 195"/>
                <a:gd name="T25" fmla="*/ 46 h 223"/>
                <a:gd name="T26" fmla="*/ 109 w 195"/>
                <a:gd name="T27" fmla="*/ 27 h 223"/>
                <a:gd name="T28" fmla="*/ 97 w 195"/>
                <a:gd name="T29" fmla="*/ 34 h 223"/>
                <a:gd name="T30" fmla="*/ 113 w 195"/>
                <a:gd name="T31" fmla="*/ 12 h 223"/>
                <a:gd name="T32" fmla="*/ 89 w 195"/>
                <a:gd name="T33" fmla="*/ 33 h 223"/>
                <a:gd name="T34" fmla="*/ 94 w 195"/>
                <a:gd name="T35" fmla="*/ 5 h 223"/>
                <a:gd name="T36" fmla="*/ 84 w 195"/>
                <a:gd name="T37" fmla="*/ 42 h 223"/>
                <a:gd name="T38" fmla="*/ 71 w 195"/>
                <a:gd name="T39" fmla="*/ 50 h 223"/>
                <a:gd name="T40" fmla="*/ 67 w 195"/>
                <a:gd name="T41" fmla="*/ 45 h 223"/>
                <a:gd name="T42" fmla="*/ 54 w 195"/>
                <a:gd name="T43" fmla="*/ 45 h 223"/>
                <a:gd name="T44" fmla="*/ 63 w 195"/>
                <a:gd name="T45" fmla="*/ 51 h 223"/>
                <a:gd name="T46" fmla="*/ 70 w 195"/>
                <a:gd name="T47" fmla="*/ 63 h 223"/>
                <a:gd name="T48" fmla="*/ 48 w 195"/>
                <a:gd name="T49" fmla="*/ 85 h 223"/>
                <a:gd name="T50" fmla="*/ 32 w 195"/>
                <a:gd name="T51" fmla="*/ 102 h 223"/>
                <a:gd name="T52" fmla="*/ 10 w 195"/>
                <a:gd name="T53" fmla="*/ 97 h 223"/>
                <a:gd name="T54" fmla="*/ 2 w 195"/>
                <a:gd name="T55" fmla="*/ 111 h 223"/>
                <a:gd name="T56" fmla="*/ 30 w 195"/>
                <a:gd name="T57" fmla="*/ 162 h 223"/>
                <a:gd name="T58" fmla="*/ 33 w 195"/>
                <a:gd name="T59" fmla="*/ 144 h 223"/>
                <a:gd name="T60" fmla="*/ 15 w 195"/>
                <a:gd name="T61" fmla="*/ 117 h 223"/>
                <a:gd name="T62" fmla="*/ 97 w 195"/>
                <a:gd name="T63" fmla="*/ 149 h 223"/>
                <a:gd name="T64" fmla="*/ 146 w 195"/>
                <a:gd name="T65" fmla="*/ 181 h 223"/>
                <a:gd name="T66" fmla="*/ 191 w 195"/>
                <a:gd name="T67" fmla="*/ 223 h 223"/>
                <a:gd name="T68" fmla="*/ 120 w 195"/>
                <a:gd name="T69" fmla="*/ 51 h 223"/>
                <a:gd name="T70" fmla="*/ 130 w 195"/>
                <a:gd name="T71" fmla="*/ 48 h 223"/>
                <a:gd name="T72" fmla="*/ 128 w 195"/>
                <a:gd name="T73" fmla="*/ 62 h 223"/>
                <a:gd name="T74" fmla="*/ 120 w 195"/>
                <a:gd name="T75" fmla="*/ 51 h 223"/>
                <a:gd name="T76" fmla="*/ 114 w 195"/>
                <a:gd name="T77" fmla="*/ 53 h 223"/>
                <a:gd name="T78" fmla="*/ 106 w 195"/>
                <a:gd name="T79" fmla="*/ 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5" h="223">
                  <a:moveTo>
                    <a:pt x="192" y="212"/>
                  </a:moveTo>
                  <a:cubicBezTo>
                    <a:pt x="192" y="212"/>
                    <a:pt x="164" y="194"/>
                    <a:pt x="157" y="173"/>
                  </a:cubicBezTo>
                  <a:cubicBezTo>
                    <a:pt x="157" y="173"/>
                    <a:pt x="155" y="166"/>
                    <a:pt x="148" y="165"/>
                  </a:cubicBezTo>
                  <a:cubicBezTo>
                    <a:pt x="142" y="163"/>
                    <a:pt x="135" y="154"/>
                    <a:pt x="136" y="148"/>
                  </a:cubicBezTo>
                  <a:cubicBezTo>
                    <a:pt x="137" y="141"/>
                    <a:pt x="144" y="139"/>
                    <a:pt x="141" y="127"/>
                  </a:cubicBezTo>
                  <a:cubicBezTo>
                    <a:pt x="141" y="127"/>
                    <a:pt x="154" y="119"/>
                    <a:pt x="148" y="111"/>
                  </a:cubicBezTo>
                  <a:cubicBezTo>
                    <a:pt x="148" y="111"/>
                    <a:pt x="139" y="119"/>
                    <a:pt x="132" y="114"/>
                  </a:cubicBezTo>
                  <a:cubicBezTo>
                    <a:pt x="125" y="110"/>
                    <a:pt x="115" y="106"/>
                    <a:pt x="101" y="107"/>
                  </a:cubicBezTo>
                  <a:cubicBezTo>
                    <a:pt x="86" y="108"/>
                    <a:pt x="72" y="102"/>
                    <a:pt x="77" y="93"/>
                  </a:cubicBezTo>
                  <a:cubicBezTo>
                    <a:pt x="83" y="84"/>
                    <a:pt x="90" y="79"/>
                    <a:pt x="90" y="79"/>
                  </a:cubicBezTo>
                  <a:cubicBezTo>
                    <a:pt x="90" y="79"/>
                    <a:pt x="97" y="73"/>
                    <a:pt x="99" y="71"/>
                  </a:cubicBezTo>
                  <a:cubicBezTo>
                    <a:pt x="101" y="69"/>
                    <a:pt x="112" y="74"/>
                    <a:pt x="117" y="68"/>
                  </a:cubicBezTo>
                  <a:cubicBezTo>
                    <a:pt x="117" y="68"/>
                    <a:pt x="118" y="66"/>
                    <a:pt x="121" y="67"/>
                  </a:cubicBezTo>
                  <a:cubicBezTo>
                    <a:pt x="124" y="68"/>
                    <a:pt x="141" y="68"/>
                    <a:pt x="154" y="61"/>
                  </a:cubicBezTo>
                  <a:cubicBezTo>
                    <a:pt x="154" y="61"/>
                    <a:pt x="155" y="56"/>
                    <a:pt x="152" y="57"/>
                  </a:cubicBezTo>
                  <a:cubicBezTo>
                    <a:pt x="149" y="58"/>
                    <a:pt x="138" y="61"/>
                    <a:pt x="143" y="55"/>
                  </a:cubicBezTo>
                  <a:cubicBezTo>
                    <a:pt x="148" y="49"/>
                    <a:pt x="150" y="49"/>
                    <a:pt x="150" y="49"/>
                  </a:cubicBezTo>
                  <a:cubicBezTo>
                    <a:pt x="150" y="49"/>
                    <a:pt x="150" y="44"/>
                    <a:pt x="147" y="46"/>
                  </a:cubicBezTo>
                  <a:cubicBezTo>
                    <a:pt x="144" y="49"/>
                    <a:pt x="134" y="56"/>
                    <a:pt x="134" y="51"/>
                  </a:cubicBezTo>
                  <a:cubicBezTo>
                    <a:pt x="134" y="46"/>
                    <a:pt x="135" y="39"/>
                    <a:pt x="135" y="39"/>
                  </a:cubicBezTo>
                  <a:cubicBezTo>
                    <a:pt x="135" y="39"/>
                    <a:pt x="133" y="39"/>
                    <a:pt x="130" y="40"/>
                  </a:cubicBezTo>
                  <a:cubicBezTo>
                    <a:pt x="127" y="42"/>
                    <a:pt x="117" y="47"/>
                    <a:pt x="121" y="41"/>
                  </a:cubicBezTo>
                  <a:cubicBezTo>
                    <a:pt x="124" y="35"/>
                    <a:pt x="126" y="28"/>
                    <a:pt x="135" y="26"/>
                  </a:cubicBezTo>
                  <a:cubicBezTo>
                    <a:pt x="135" y="26"/>
                    <a:pt x="138" y="21"/>
                    <a:pt x="133" y="23"/>
                  </a:cubicBezTo>
                  <a:cubicBezTo>
                    <a:pt x="127" y="25"/>
                    <a:pt x="116" y="31"/>
                    <a:pt x="114" y="41"/>
                  </a:cubicBezTo>
                  <a:cubicBezTo>
                    <a:pt x="112" y="51"/>
                    <a:pt x="109" y="46"/>
                    <a:pt x="107" y="46"/>
                  </a:cubicBezTo>
                  <a:cubicBezTo>
                    <a:pt x="105" y="47"/>
                    <a:pt x="97" y="45"/>
                    <a:pt x="101" y="36"/>
                  </a:cubicBezTo>
                  <a:cubicBezTo>
                    <a:pt x="106" y="28"/>
                    <a:pt x="109" y="27"/>
                    <a:pt x="109" y="27"/>
                  </a:cubicBezTo>
                  <a:cubicBezTo>
                    <a:pt x="109" y="27"/>
                    <a:pt x="113" y="23"/>
                    <a:pt x="109" y="24"/>
                  </a:cubicBezTo>
                  <a:cubicBezTo>
                    <a:pt x="106" y="24"/>
                    <a:pt x="99" y="29"/>
                    <a:pt x="97" y="34"/>
                  </a:cubicBezTo>
                  <a:cubicBezTo>
                    <a:pt x="97" y="34"/>
                    <a:pt x="93" y="38"/>
                    <a:pt x="94" y="32"/>
                  </a:cubicBezTo>
                  <a:cubicBezTo>
                    <a:pt x="95" y="27"/>
                    <a:pt x="97" y="16"/>
                    <a:pt x="113" y="12"/>
                  </a:cubicBezTo>
                  <a:cubicBezTo>
                    <a:pt x="113" y="12"/>
                    <a:pt x="114" y="8"/>
                    <a:pt x="111" y="9"/>
                  </a:cubicBezTo>
                  <a:cubicBezTo>
                    <a:pt x="109" y="10"/>
                    <a:pt x="93" y="12"/>
                    <a:pt x="89" y="33"/>
                  </a:cubicBezTo>
                  <a:cubicBezTo>
                    <a:pt x="89" y="33"/>
                    <a:pt x="87" y="38"/>
                    <a:pt x="85" y="32"/>
                  </a:cubicBezTo>
                  <a:cubicBezTo>
                    <a:pt x="83" y="26"/>
                    <a:pt x="80" y="13"/>
                    <a:pt x="94" y="5"/>
                  </a:cubicBezTo>
                  <a:cubicBezTo>
                    <a:pt x="94" y="5"/>
                    <a:pt x="96" y="0"/>
                    <a:pt x="93" y="1"/>
                  </a:cubicBezTo>
                  <a:cubicBezTo>
                    <a:pt x="90" y="2"/>
                    <a:pt x="69" y="13"/>
                    <a:pt x="84" y="42"/>
                  </a:cubicBezTo>
                  <a:cubicBezTo>
                    <a:pt x="84" y="42"/>
                    <a:pt x="88" y="48"/>
                    <a:pt x="85" y="48"/>
                  </a:cubicBezTo>
                  <a:cubicBezTo>
                    <a:pt x="85" y="48"/>
                    <a:pt x="77" y="50"/>
                    <a:pt x="71" y="50"/>
                  </a:cubicBezTo>
                  <a:cubicBezTo>
                    <a:pt x="71" y="50"/>
                    <a:pt x="67" y="49"/>
                    <a:pt x="64" y="50"/>
                  </a:cubicBezTo>
                  <a:cubicBezTo>
                    <a:pt x="66" y="49"/>
                    <a:pt x="67" y="47"/>
                    <a:pt x="67" y="45"/>
                  </a:cubicBezTo>
                  <a:cubicBezTo>
                    <a:pt x="67" y="42"/>
                    <a:pt x="64" y="39"/>
                    <a:pt x="60" y="39"/>
                  </a:cubicBezTo>
                  <a:cubicBezTo>
                    <a:pt x="56" y="39"/>
                    <a:pt x="54" y="42"/>
                    <a:pt x="54" y="45"/>
                  </a:cubicBezTo>
                  <a:cubicBezTo>
                    <a:pt x="54" y="49"/>
                    <a:pt x="56" y="52"/>
                    <a:pt x="60" y="52"/>
                  </a:cubicBezTo>
                  <a:cubicBezTo>
                    <a:pt x="61" y="52"/>
                    <a:pt x="62" y="52"/>
                    <a:pt x="63" y="51"/>
                  </a:cubicBezTo>
                  <a:cubicBezTo>
                    <a:pt x="62" y="52"/>
                    <a:pt x="62" y="53"/>
                    <a:pt x="62" y="54"/>
                  </a:cubicBezTo>
                  <a:cubicBezTo>
                    <a:pt x="62" y="54"/>
                    <a:pt x="64" y="59"/>
                    <a:pt x="70" y="63"/>
                  </a:cubicBezTo>
                  <a:cubicBezTo>
                    <a:pt x="75" y="67"/>
                    <a:pt x="76" y="68"/>
                    <a:pt x="72" y="71"/>
                  </a:cubicBezTo>
                  <a:cubicBezTo>
                    <a:pt x="67" y="74"/>
                    <a:pt x="48" y="85"/>
                    <a:pt x="48" y="85"/>
                  </a:cubicBezTo>
                  <a:cubicBezTo>
                    <a:pt x="48" y="85"/>
                    <a:pt x="37" y="91"/>
                    <a:pt x="40" y="104"/>
                  </a:cubicBezTo>
                  <a:cubicBezTo>
                    <a:pt x="40" y="104"/>
                    <a:pt x="41" y="107"/>
                    <a:pt x="32" y="102"/>
                  </a:cubicBezTo>
                  <a:cubicBezTo>
                    <a:pt x="18" y="97"/>
                    <a:pt x="18" y="97"/>
                    <a:pt x="18" y="97"/>
                  </a:cubicBezTo>
                  <a:cubicBezTo>
                    <a:pt x="18" y="97"/>
                    <a:pt x="13" y="93"/>
                    <a:pt x="10" y="97"/>
                  </a:cubicBezTo>
                  <a:cubicBezTo>
                    <a:pt x="7" y="101"/>
                    <a:pt x="4" y="103"/>
                    <a:pt x="4" y="103"/>
                  </a:cubicBezTo>
                  <a:cubicBezTo>
                    <a:pt x="4" y="103"/>
                    <a:pt x="0" y="105"/>
                    <a:pt x="2" y="111"/>
                  </a:cubicBezTo>
                  <a:cubicBezTo>
                    <a:pt x="3" y="117"/>
                    <a:pt x="7" y="136"/>
                    <a:pt x="21" y="151"/>
                  </a:cubicBezTo>
                  <a:cubicBezTo>
                    <a:pt x="21" y="151"/>
                    <a:pt x="24" y="158"/>
                    <a:pt x="30" y="162"/>
                  </a:cubicBezTo>
                  <a:cubicBezTo>
                    <a:pt x="30" y="162"/>
                    <a:pt x="33" y="156"/>
                    <a:pt x="32" y="151"/>
                  </a:cubicBezTo>
                  <a:cubicBezTo>
                    <a:pt x="32" y="151"/>
                    <a:pt x="36" y="149"/>
                    <a:pt x="33" y="144"/>
                  </a:cubicBezTo>
                  <a:cubicBezTo>
                    <a:pt x="28" y="140"/>
                    <a:pt x="28" y="140"/>
                    <a:pt x="28" y="140"/>
                  </a:cubicBezTo>
                  <a:cubicBezTo>
                    <a:pt x="28" y="140"/>
                    <a:pt x="15" y="125"/>
                    <a:pt x="15" y="117"/>
                  </a:cubicBezTo>
                  <a:cubicBezTo>
                    <a:pt x="15" y="117"/>
                    <a:pt x="20" y="114"/>
                    <a:pt x="37" y="131"/>
                  </a:cubicBezTo>
                  <a:cubicBezTo>
                    <a:pt x="54" y="147"/>
                    <a:pt x="71" y="154"/>
                    <a:pt x="97" y="149"/>
                  </a:cubicBezTo>
                  <a:cubicBezTo>
                    <a:pt x="97" y="149"/>
                    <a:pt x="111" y="166"/>
                    <a:pt x="140" y="177"/>
                  </a:cubicBezTo>
                  <a:cubicBezTo>
                    <a:pt x="140" y="177"/>
                    <a:pt x="143" y="178"/>
                    <a:pt x="146" y="181"/>
                  </a:cubicBezTo>
                  <a:cubicBezTo>
                    <a:pt x="148" y="184"/>
                    <a:pt x="167" y="206"/>
                    <a:pt x="183" y="215"/>
                  </a:cubicBezTo>
                  <a:cubicBezTo>
                    <a:pt x="183" y="215"/>
                    <a:pt x="187" y="221"/>
                    <a:pt x="191" y="223"/>
                  </a:cubicBezTo>
                  <a:cubicBezTo>
                    <a:pt x="191" y="223"/>
                    <a:pt x="195" y="216"/>
                    <a:pt x="192" y="212"/>
                  </a:cubicBezTo>
                  <a:close/>
                  <a:moveTo>
                    <a:pt x="120" y="51"/>
                  </a:moveTo>
                  <a:cubicBezTo>
                    <a:pt x="120" y="51"/>
                    <a:pt x="126" y="47"/>
                    <a:pt x="128" y="46"/>
                  </a:cubicBezTo>
                  <a:cubicBezTo>
                    <a:pt x="130" y="46"/>
                    <a:pt x="130" y="48"/>
                    <a:pt x="130" y="48"/>
                  </a:cubicBezTo>
                  <a:cubicBezTo>
                    <a:pt x="132" y="58"/>
                    <a:pt x="132" y="58"/>
                    <a:pt x="132" y="58"/>
                  </a:cubicBezTo>
                  <a:cubicBezTo>
                    <a:pt x="132" y="58"/>
                    <a:pt x="134" y="62"/>
                    <a:pt x="128" y="62"/>
                  </a:cubicBezTo>
                  <a:cubicBezTo>
                    <a:pt x="122" y="62"/>
                    <a:pt x="120" y="57"/>
                    <a:pt x="119" y="54"/>
                  </a:cubicBezTo>
                  <a:cubicBezTo>
                    <a:pt x="118" y="51"/>
                    <a:pt x="120" y="51"/>
                    <a:pt x="120" y="51"/>
                  </a:cubicBezTo>
                  <a:close/>
                  <a:moveTo>
                    <a:pt x="111" y="51"/>
                  </a:moveTo>
                  <a:cubicBezTo>
                    <a:pt x="114" y="51"/>
                    <a:pt x="114" y="53"/>
                    <a:pt x="114" y="53"/>
                  </a:cubicBezTo>
                  <a:cubicBezTo>
                    <a:pt x="114" y="53"/>
                    <a:pt x="114" y="55"/>
                    <a:pt x="116" y="58"/>
                  </a:cubicBezTo>
                  <a:cubicBezTo>
                    <a:pt x="117" y="61"/>
                    <a:pt x="111" y="60"/>
                    <a:pt x="106" y="56"/>
                  </a:cubicBezTo>
                  <a:cubicBezTo>
                    <a:pt x="101" y="53"/>
                    <a:pt x="109" y="51"/>
                    <a:pt x="111" y="51"/>
                  </a:cubicBez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grpSp>
      <p:grpSp>
        <p:nvGrpSpPr>
          <p:cNvPr id="3" name="出品 2"/>
          <p:cNvGrpSpPr/>
          <p:nvPr/>
        </p:nvGrpSpPr>
        <p:grpSpPr>
          <a:xfrm>
            <a:off x="3139440" y="4647565"/>
            <a:ext cx="899160" cy="899160"/>
            <a:chOff x="4944" y="7319"/>
            <a:chExt cx="1416" cy="1416"/>
          </a:xfrm>
        </p:grpSpPr>
        <p:sp>
          <p:nvSpPr>
            <p:cNvPr id="10" name="出品 9"/>
            <p:cNvSpPr/>
            <p:nvPr/>
          </p:nvSpPr>
          <p:spPr>
            <a:xfrm>
              <a:off x="4944" y="7319"/>
              <a:ext cx="1417" cy="1417"/>
            </a:xfrm>
            <a:prstGeom prst="ellipse">
              <a:avLst/>
            </a:prstGeom>
            <a:solidFill>
              <a:srgbClr val="1F4E79"/>
            </a:solidFill>
            <a:ln w="10160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出品 32"/>
            <p:cNvSpPr>
              <a:spLocks noEditPoints="1"/>
            </p:cNvSpPr>
            <p:nvPr/>
          </p:nvSpPr>
          <p:spPr bwMode="auto">
            <a:xfrm>
              <a:off x="5524" y="7749"/>
              <a:ext cx="258" cy="557"/>
            </a:xfrm>
            <a:custGeom>
              <a:avLst/>
              <a:gdLst>
                <a:gd name="T0" fmla="*/ 72 w 72"/>
                <a:gd name="T1" fmla="*/ 108 h 156"/>
                <a:gd name="T2" fmla="*/ 72 w 72"/>
                <a:gd name="T3" fmla="*/ 96 h 156"/>
                <a:gd name="T4" fmla="*/ 54 w 72"/>
                <a:gd name="T5" fmla="*/ 96 h 156"/>
                <a:gd name="T6" fmla="*/ 48 w 72"/>
                <a:gd name="T7" fmla="*/ 102 h 156"/>
                <a:gd name="T8" fmla="*/ 36 w 72"/>
                <a:gd name="T9" fmla="*/ 102 h 156"/>
                <a:gd name="T10" fmla="*/ 36 w 72"/>
                <a:gd name="T11" fmla="*/ 52 h 156"/>
                <a:gd name="T12" fmla="*/ 54 w 72"/>
                <a:gd name="T13" fmla="*/ 27 h 156"/>
                <a:gd name="T14" fmla="*/ 27 w 72"/>
                <a:gd name="T15" fmla="*/ 0 h 156"/>
                <a:gd name="T16" fmla="*/ 0 w 72"/>
                <a:gd name="T17" fmla="*/ 27 h 156"/>
                <a:gd name="T18" fmla="*/ 18 w 72"/>
                <a:gd name="T19" fmla="*/ 52 h 156"/>
                <a:gd name="T20" fmla="*/ 18 w 72"/>
                <a:gd name="T21" fmla="*/ 147 h 156"/>
                <a:gd name="T22" fmla="*/ 27 w 72"/>
                <a:gd name="T23" fmla="*/ 156 h 156"/>
                <a:gd name="T24" fmla="*/ 36 w 72"/>
                <a:gd name="T25" fmla="*/ 147 h 156"/>
                <a:gd name="T26" fmla="*/ 36 w 72"/>
                <a:gd name="T27" fmla="*/ 132 h 156"/>
                <a:gd name="T28" fmla="*/ 48 w 72"/>
                <a:gd name="T29" fmla="*/ 132 h 156"/>
                <a:gd name="T30" fmla="*/ 54 w 72"/>
                <a:gd name="T31" fmla="*/ 138 h 156"/>
                <a:gd name="T32" fmla="*/ 72 w 72"/>
                <a:gd name="T33" fmla="*/ 138 h 156"/>
                <a:gd name="T34" fmla="*/ 72 w 72"/>
                <a:gd name="T35" fmla="*/ 126 h 156"/>
                <a:gd name="T36" fmla="*/ 60 w 72"/>
                <a:gd name="T37" fmla="*/ 126 h 156"/>
                <a:gd name="T38" fmla="*/ 60 w 72"/>
                <a:gd name="T39" fmla="*/ 108 h 156"/>
                <a:gd name="T40" fmla="*/ 72 w 72"/>
                <a:gd name="T41" fmla="*/ 108 h 156"/>
                <a:gd name="T42" fmla="*/ 27 w 72"/>
                <a:gd name="T43" fmla="*/ 18 h 156"/>
                <a:gd name="T44" fmla="*/ 36 w 72"/>
                <a:gd name="T45" fmla="*/ 27 h 156"/>
                <a:gd name="T46" fmla="*/ 27 w 72"/>
                <a:gd name="T47" fmla="*/ 36 h 156"/>
                <a:gd name="T48" fmla="*/ 18 w 72"/>
                <a:gd name="T49" fmla="*/ 27 h 156"/>
                <a:gd name="T50" fmla="*/ 27 w 72"/>
                <a:gd name="T51"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 h="156">
                  <a:moveTo>
                    <a:pt x="72" y="108"/>
                  </a:moveTo>
                  <a:cubicBezTo>
                    <a:pt x="72" y="96"/>
                    <a:pt x="72" y="96"/>
                    <a:pt x="72" y="96"/>
                  </a:cubicBezTo>
                  <a:cubicBezTo>
                    <a:pt x="54" y="96"/>
                    <a:pt x="54" y="96"/>
                    <a:pt x="54" y="96"/>
                  </a:cubicBezTo>
                  <a:cubicBezTo>
                    <a:pt x="48" y="96"/>
                    <a:pt x="48" y="102"/>
                    <a:pt x="48" y="102"/>
                  </a:cubicBezTo>
                  <a:cubicBezTo>
                    <a:pt x="36" y="102"/>
                    <a:pt x="36" y="102"/>
                    <a:pt x="36" y="102"/>
                  </a:cubicBezTo>
                  <a:cubicBezTo>
                    <a:pt x="36" y="52"/>
                    <a:pt x="36" y="52"/>
                    <a:pt x="36" y="52"/>
                  </a:cubicBezTo>
                  <a:cubicBezTo>
                    <a:pt x="46" y="49"/>
                    <a:pt x="54" y="39"/>
                    <a:pt x="54" y="27"/>
                  </a:cubicBezTo>
                  <a:cubicBezTo>
                    <a:pt x="54" y="12"/>
                    <a:pt x="42" y="0"/>
                    <a:pt x="27" y="0"/>
                  </a:cubicBezTo>
                  <a:cubicBezTo>
                    <a:pt x="12" y="0"/>
                    <a:pt x="0" y="12"/>
                    <a:pt x="0" y="27"/>
                  </a:cubicBezTo>
                  <a:cubicBezTo>
                    <a:pt x="0" y="39"/>
                    <a:pt x="8" y="49"/>
                    <a:pt x="18" y="52"/>
                  </a:cubicBezTo>
                  <a:cubicBezTo>
                    <a:pt x="18" y="147"/>
                    <a:pt x="18" y="147"/>
                    <a:pt x="18" y="147"/>
                  </a:cubicBezTo>
                  <a:cubicBezTo>
                    <a:pt x="18" y="152"/>
                    <a:pt x="22" y="156"/>
                    <a:pt x="27" y="156"/>
                  </a:cubicBezTo>
                  <a:cubicBezTo>
                    <a:pt x="32" y="156"/>
                    <a:pt x="36" y="152"/>
                    <a:pt x="36" y="147"/>
                  </a:cubicBezTo>
                  <a:cubicBezTo>
                    <a:pt x="36" y="132"/>
                    <a:pt x="36" y="132"/>
                    <a:pt x="36" y="132"/>
                  </a:cubicBezTo>
                  <a:cubicBezTo>
                    <a:pt x="48" y="132"/>
                    <a:pt x="48" y="132"/>
                    <a:pt x="48" y="132"/>
                  </a:cubicBezTo>
                  <a:cubicBezTo>
                    <a:pt x="48" y="132"/>
                    <a:pt x="48" y="138"/>
                    <a:pt x="54" y="138"/>
                  </a:cubicBezTo>
                  <a:cubicBezTo>
                    <a:pt x="72" y="138"/>
                    <a:pt x="72" y="138"/>
                    <a:pt x="72" y="138"/>
                  </a:cubicBezTo>
                  <a:cubicBezTo>
                    <a:pt x="72" y="126"/>
                    <a:pt x="72" y="126"/>
                    <a:pt x="72" y="126"/>
                  </a:cubicBezTo>
                  <a:cubicBezTo>
                    <a:pt x="60" y="126"/>
                    <a:pt x="60" y="126"/>
                    <a:pt x="60" y="126"/>
                  </a:cubicBezTo>
                  <a:cubicBezTo>
                    <a:pt x="60" y="108"/>
                    <a:pt x="60" y="108"/>
                    <a:pt x="60" y="108"/>
                  </a:cubicBezTo>
                  <a:lnTo>
                    <a:pt x="72" y="108"/>
                  </a:lnTo>
                  <a:close/>
                  <a:moveTo>
                    <a:pt x="27" y="18"/>
                  </a:moveTo>
                  <a:cubicBezTo>
                    <a:pt x="32" y="18"/>
                    <a:pt x="36" y="22"/>
                    <a:pt x="36" y="27"/>
                  </a:cubicBezTo>
                  <a:cubicBezTo>
                    <a:pt x="36" y="32"/>
                    <a:pt x="32" y="36"/>
                    <a:pt x="27" y="36"/>
                  </a:cubicBezTo>
                  <a:cubicBezTo>
                    <a:pt x="22" y="36"/>
                    <a:pt x="18" y="32"/>
                    <a:pt x="18" y="27"/>
                  </a:cubicBezTo>
                  <a:cubicBezTo>
                    <a:pt x="18" y="22"/>
                    <a:pt x="22" y="18"/>
                    <a:pt x="27" y="18"/>
                  </a:cubicBezTo>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grpSp>
      <p:grpSp>
        <p:nvGrpSpPr>
          <p:cNvPr id="9" name="出品 8"/>
          <p:cNvGrpSpPr/>
          <p:nvPr/>
        </p:nvGrpSpPr>
        <p:grpSpPr>
          <a:xfrm>
            <a:off x="588010" y="3985260"/>
            <a:ext cx="899160" cy="899160"/>
            <a:chOff x="926" y="6276"/>
            <a:chExt cx="1416" cy="1416"/>
          </a:xfrm>
        </p:grpSpPr>
        <p:sp>
          <p:nvSpPr>
            <p:cNvPr id="8" name="出品 7"/>
            <p:cNvSpPr/>
            <p:nvPr/>
          </p:nvSpPr>
          <p:spPr>
            <a:xfrm>
              <a:off x="926" y="6276"/>
              <a:ext cx="1417" cy="1417"/>
            </a:xfrm>
            <a:prstGeom prst="ellipse">
              <a:avLst/>
            </a:prstGeom>
            <a:solidFill>
              <a:srgbClr val="1F4E79"/>
            </a:solidFill>
            <a:ln w="10160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0" name="淘宝网chenying0907出品 19"/>
            <p:cNvGrpSpPr/>
            <p:nvPr/>
          </p:nvGrpSpPr>
          <p:grpSpPr>
            <a:xfrm>
              <a:off x="1278" y="6693"/>
              <a:ext cx="712" cy="582"/>
              <a:chOff x="5913438" y="1760538"/>
              <a:chExt cx="452437" cy="369887"/>
            </a:xfrm>
          </p:grpSpPr>
          <p:sp>
            <p:nvSpPr>
              <p:cNvPr id="14" name="出品 117"/>
              <p:cNvSpPr>
                <a:spLocks noEditPoints="1"/>
              </p:cNvSpPr>
              <p:nvPr/>
            </p:nvSpPr>
            <p:spPr bwMode="auto">
              <a:xfrm>
                <a:off x="6108700" y="2025650"/>
                <a:ext cx="257175" cy="101600"/>
              </a:xfrm>
              <a:custGeom>
                <a:avLst/>
                <a:gdLst>
                  <a:gd name="T0" fmla="*/ 105 w 114"/>
                  <a:gd name="T1" fmla="*/ 4 h 45"/>
                  <a:gd name="T2" fmla="*/ 85 w 114"/>
                  <a:gd name="T3" fmla="*/ 4 h 45"/>
                  <a:gd name="T4" fmla="*/ 69 w 114"/>
                  <a:gd name="T5" fmla="*/ 11 h 45"/>
                  <a:gd name="T6" fmla="*/ 64 w 114"/>
                  <a:gd name="T7" fmla="*/ 12 h 45"/>
                  <a:gd name="T8" fmla="*/ 69 w 114"/>
                  <a:gd name="T9" fmla="*/ 20 h 45"/>
                  <a:gd name="T10" fmla="*/ 65 w 114"/>
                  <a:gd name="T11" fmla="*/ 27 h 45"/>
                  <a:gd name="T12" fmla="*/ 58 w 114"/>
                  <a:gd name="T13" fmla="*/ 8 h 45"/>
                  <a:gd name="T14" fmla="*/ 63 w 114"/>
                  <a:gd name="T15" fmla="*/ 15 h 45"/>
                  <a:gd name="T16" fmla="*/ 58 w 114"/>
                  <a:gd name="T17" fmla="*/ 16 h 45"/>
                  <a:gd name="T18" fmla="*/ 63 w 114"/>
                  <a:gd name="T19" fmla="*/ 24 h 45"/>
                  <a:gd name="T20" fmla="*/ 58 w 114"/>
                  <a:gd name="T21" fmla="*/ 30 h 45"/>
                  <a:gd name="T22" fmla="*/ 52 w 114"/>
                  <a:gd name="T23" fmla="*/ 12 h 45"/>
                  <a:gd name="T24" fmla="*/ 56 w 114"/>
                  <a:gd name="T25" fmla="*/ 19 h 45"/>
                  <a:gd name="T26" fmla="*/ 52 w 114"/>
                  <a:gd name="T27" fmla="*/ 20 h 45"/>
                  <a:gd name="T28" fmla="*/ 56 w 114"/>
                  <a:gd name="T29" fmla="*/ 28 h 45"/>
                  <a:gd name="T30" fmla="*/ 46 w 114"/>
                  <a:gd name="T31" fmla="*/ 11 h 45"/>
                  <a:gd name="T32" fmla="*/ 45 w 114"/>
                  <a:gd name="T33" fmla="*/ 16 h 45"/>
                  <a:gd name="T34" fmla="*/ 50 w 114"/>
                  <a:gd name="T35" fmla="*/ 23 h 45"/>
                  <a:gd name="T36" fmla="*/ 45 w 114"/>
                  <a:gd name="T37" fmla="*/ 24 h 45"/>
                  <a:gd name="T38" fmla="*/ 17 w 114"/>
                  <a:gd name="T39" fmla="*/ 30 h 45"/>
                  <a:gd name="T40" fmla="*/ 23 w 114"/>
                  <a:gd name="T41" fmla="*/ 24 h 45"/>
                  <a:gd name="T42" fmla="*/ 24 w 114"/>
                  <a:gd name="T43" fmla="*/ 19 h 45"/>
                  <a:gd name="T44" fmla="*/ 21 w 114"/>
                  <a:gd name="T45" fmla="*/ 12 h 45"/>
                  <a:gd name="T46" fmla="*/ 25 w 114"/>
                  <a:gd name="T47" fmla="*/ 11 h 45"/>
                  <a:gd name="T48" fmla="*/ 25 w 114"/>
                  <a:gd name="T49" fmla="*/ 26 h 45"/>
                  <a:gd name="T50" fmla="*/ 30 w 114"/>
                  <a:gd name="T51" fmla="*/ 20 h 45"/>
                  <a:gd name="T52" fmla="*/ 31 w 114"/>
                  <a:gd name="T53" fmla="*/ 15 h 45"/>
                  <a:gd name="T54" fmla="*/ 28 w 114"/>
                  <a:gd name="T55" fmla="*/ 8 h 45"/>
                  <a:gd name="T56" fmla="*/ 36 w 114"/>
                  <a:gd name="T57" fmla="*/ 30 h 45"/>
                  <a:gd name="T58" fmla="*/ 32 w 114"/>
                  <a:gd name="T59" fmla="*/ 22 h 45"/>
                  <a:gd name="T60" fmla="*/ 37 w 114"/>
                  <a:gd name="T61" fmla="*/ 16 h 45"/>
                  <a:gd name="T62" fmla="*/ 38 w 114"/>
                  <a:gd name="T63" fmla="*/ 11 h 45"/>
                  <a:gd name="T64" fmla="*/ 38 w 114"/>
                  <a:gd name="T65" fmla="*/ 28 h 45"/>
                  <a:gd name="T66" fmla="*/ 43 w 114"/>
                  <a:gd name="T67" fmla="*/ 26 h 45"/>
                  <a:gd name="T68" fmla="*/ 39 w 114"/>
                  <a:gd name="T69" fmla="*/ 19 h 45"/>
                  <a:gd name="T70" fmla="*/ 44 w 114"/>
                  <a:gd name="T71" fmla="*/ 12 h 45"/>
                  <a:gd name="T72" fmla="*/ 71 w 114"/>
                  <a:gd name="T73" fmla="*/ 43 h 45"/>
                  <a:gd name="T74" fmla="*/ 71 w 114"/>
                  <a:gd name="T75" fmla="*/ 33 h 45"/>
                  <a:gd name="T76" fmla="*/ 76 w 114"/>
                  <a:gd name="T77" fmla="*/ 27 h 45"/>
                  <a:gd name="T78" fmla="*/ 71 w 114"/>
                  <a:gd name="T79" fmla="*/ 20 h 45"/>
                  <a:gd name="T80" fmla="*/ 76 w 114"/>
                  <a:gd name="T81" fmla="*/ 19 h 45"/>
                  <a:gd name="T82" fmla="*/ 71 w 114"/>
                  <a:gd name="T83" fmla="*/ 11 h 45"/>
                  <a:gd name="T84" fmla="*/ 71 w 114"/>
                  <a:gd name="T85" fmla="*/ 3 h 45"/>
                  <a:gd name="T86" fmla="*/ 79 w 114"/>
                  <a:gd name="T87" fmla="*/ 31 h 45"/>
                  <a:gd name="T88" fmla="*/ 83 w 114"/>
                  <a:gd name="T89" fmla="*/ 24 h 45"/>
                  <a:gd name="T90" fmla="*/ 82 w 114"/>
                  <a:gd name="T91" fmla="*/ 19 h 45"/>
                  <a:gd name="T92" fmla="*/ 77 w 114"/>
                  <a:gd name="T93" fmla="*/ 12 h 45"/>
                  <a:gd name="T94" fmla="*/ 81 w 114"/>
                  <a:gd name="T95" fmla="*/ 11 h 45"/>
                  <a:gd name="T96" fmla="*/ 85 w 114"/>
                  <a:gd name="T97" fmla="*/ 27 h 45"/>
                  <a:gd name="T98" fmla="*/ 89 w 114"/>
                  <a:gd name="T99" fmla="*/ 20 h 45"/>
                  <a:gd name="T100" fmla="*/ 88 w 114"/>
                  <a:gd name="T101" fmla="*/ 15 h 45"/>
                  <a:gd name="T102" fmla="*/ 83 w 114"/>
                  <a:gd name="T103" fmla="*/ 8 h 45"/>
                  <a:gd name="T104" fmla="*/ 97 w 114"/>
                  <a:gd name="T105" fmla="*/ 31 h 45"/>
                  <a:gd name="T106" fmla="*/ 91 w 114"/>
                  <a:gd name="T107" fmla="*/ 23 h 45"/>
                  <a:gd name="T108" fmla="*/ 95 w 114"/>
                  <a:gd name="T109" fmla="*/ 16 h 45"/>
                  <a:gd name="T110" fmla="*/ 94 w 114"/>
                  <a:gd name="T111" fmla="*/ 11 h 45"/>
                  <a:gd name="T112" fmla="*/ 89 w 114"/>
                  <a:gd name="T113" fmla="*/ 5 h 45"/>
                  <a:gd name="T114" fmla="*/ 101 w 114"/>
                  <a:gd name="T115" fmla="*/ 4 h 45"/>
                  <a:gd name="T116" fmla="*/ 101 w 114"/>
                  <a:gd name="T117" fmla="*/ 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4" h="45">
                    <a:moveTo>
                      <a:pt x="16" y="0"/>
                    </a:moveTo>
                    <a:cubicBezTo>
                      <a:pt x="13" y="0"/>
                      <a:pt x="11" y="2"/>
                      <a:pt x="10" y="4"/>
                    </a:cubicBezTo>
                    <a:cubicBezTo>
                      <a:pt x="1" y="41"/>
                      <a:pt x="1" y="41"/>
                      <a:pt x="1" y="41"/>
                    </a:cubicBezTo>
                    <a:cubicBezTo>
                      <a:pt x="0" y="43"/>
                      <a:pt x="3" y="45"/>
                      <a:pt x="6" y="45"/>
                    </a:cubicBezTo>
                    <a:cubicBezTo>
                      <a:pt x="108" y="45"/>
                      <a:pt x="108" y="45"/>
                      <a:pt x="108" y="45"/>
                    </a:cubicBezTo>
                    <a:cubicBezTo>
                      <a:pt x="112" y="45"/>
                      <a:pt x="114" y="43"/>
                      <a:pt x="113" y="41"/>
                    </a:cubicBezTo>
                    <a:cubicBezTo>
                      <a:pt x="105" y="4"/>
                      <a:pt x="105" y="4"/>
                      <a:pt x="105" y="4"/>
                    </a:cubicBezTo>
                    <a:cubicBezTo>
                      <a:pt x="104" y="2"/>
                      <a:pt x="101" y="0"/>
                      <a:pt x="99" y="0"/>
                    </a:cubicBezTo>
                    <a:lnTo>
                      <a:pt x="16" y="0"/>
                    </a:lnTo>
                    <a:close/>
                    <a:moveTo>
                      <a:pt x="79" y="3"/>
                    </a:moveTo>
                    <a:cubicBezTo>
                      <a:pt x="79" y="3"/>
                      <a:pt x="79" y="2"/>
                      <a:pt x="80" y="2"/>
                    </a:cubicBezTo>
                    <a:cubicBezTo>
                      <a:pt x="83" y="2"/>
                      <a:pt x="83" y="2"/>
                      <a:pt x="83" y="2"/>
                    </a:cubicBezTo>
                    <a:cubicBezTo>
                      <a:pt x="84" y="2"/>
                      <a:pt x="84" y="3"/>
                      <a:pt x="85" y="3"/>
                    </a:cubicBezTo>
                    <a:cubicBezTo>
                      <a:pt x="85" y="4"/>
                      <a:pt x="85" y="4"/>
                      <a:pt x="85" y="4"/>
                    </a:cubicBezTo>
                    <a:cubicBezTo>
                      <a:pt x="85" y="5"/>
                      <a:pt x="84" y="5"/>
                      <a:pt x="83" y="5"/>
                    </a:cubicBezTo>
                    <a:cubicBezTo>
                      <a:pt x="81" y="5"/>
                      <a:pt x="81" y="5"/>
                      <a:pt x="81" y="5"/>
                    </a:cubicBezTo>
                    <a:cubicBezTo>
                      <a:pt x="80" y="5"/>
                      <a:pt x="79" y="5"/>
                      <a:pt x="79" y="4"/>
                    </a:cubicBezTo>
                    <a:lnTo>
                      <a:pt x="79" y="3"/>
                    </a:lnTo>
                    <a:close/>
                    <a:moveTo>
                      <a:pt x="64" y="8"/>
                    </a:moveTo>
                    <a:cubicBezTo>
                      <a:pt x="69" y="8"/>
                      <a:pt x="69" y="8"/>
                      <a:pt x="69" y="8"/>
                    </a:cubicBezTo>
                    <a:cubicBezTo>
                      <a:pt x="69" y="11"/>
                      <a:pt x="69" y="11"/>
                      <a:pt x="69" y="11"/>
                    </a:cubicBezTo>
                    <a:cubicBezTo>
                      <a:pt x="64" y="11"/>
                      <a:pt x="64" y="11"/>
                      <a:pt x="64" y="11"/>
                    </a:cubicBezTo>
                    <a:lnTo>
                      <a:pt x="64" y="8"/>
                    </a:lnTo>
                    <a:close/>
                    <a:moveTo>
                      <a:pt x="64" y="12"/>
                    </a:moveTo>
                    <a:cubicBezTo>
                      <a:pt x="69" y="12"/>
                      <a:pt x="69" y="12"/>
                      <a:pt x="69" y="12"/>
                    </a:cubicBezTo>
                    <a:cubicBezTo>
                      <a:pt x="69" y="15"/>
                      <a:pt x="69" y="15"/>
                      <a:pt x="69" y="15"/>
                    </a:cubicBezTo>
                    <a:cubicBezTo>
                      <a:pt x="65" y="15"/>
                      <a:pt x="65" y="15"/>
                      <a:pt x="65" y="15"/>
                    </a:cubicBezTo>
                    <a:lnTo>
                      <a:pt x="64" y="12"/>
                    </a:lnTo>
                    <a:close/>
                    <a:moveTo>
                      <a:pt x="65" y="16"/>
                    </a:moveTo>
                    <a:cubicBezTo>
                      <a:pt x="69" y="16"/>
                      <a:pt x="69" y="16"/>
                      <a:pt x="69" y="16"/>
                    </a:cubicBezTo>
                    <a:cubicBezTo>
                      <a:pt x="69" y="19"/>
                      <a:pt x="69" y="19"/>
                      <a:pt x="69" y="19"/>
                    </a:cubicBezTo>
                    <a:cubicBezTo>
                      <a:pt x="65" y="19"/>
                      <a:pt x="65" y="19"/>
                      <a:pt x="65" y="19"/>
                    </a:cubicBezTo>
                    <a:lnTo>
                      <a:pt x="65" y="16"/>
                    </a:lnTo>
                    <a:close/>
                    <a:moveTo>
                      <a:pt x="65" y="20"/>
                    </a:moveTo>
                    <a:cubicBezTo>
                      <a:pt x="69" y="20"/>
                      <a:pt x="69" y="20"/>
                      <a:pt x="69" y="20"/>
                    </a:cubicBezTo>
                    <a:cubicBezTo>
                      <a:pt x="70" y="23"/>
                      <a:pt x="70" y="23"/>
                      <a:pt x="70" y="23"/>
                    </a:cubicBezTo>
                    <a:cubicBezTo>
                      <a:pt x="65" y="23"/>
                      <a:pt x="65" y="23"/>
                      <a:pt x="65" y="23"/>
                    </a:cubicBezTo>
                    <a:lnTo>
                      <a:pt x="65" y="20"/>
                    </a:lnTo>
                    <a:close/>
                    <a:moveTo>
                      <a:pt x="65" y="24"/>
                    </a:moveTo>
                    <a:cubicBezTo>
                      <a:pt x="70" y="24"/>
                      <a:pt x="70" y="24"/>
                      <a:pt x="70" y="24"/>
                    </a:cubicBezTo>
                    <a:cubicBezTo>
                      <a:pt x="70" y="27"/>
                      <a:pt x="70" y="27"/>
                      <a:pt x="70" y="27"/>
                    </a:cubicBezTo>
                    <a:cubicBezTo>
                      <a:pt x="65" y="27"/>
                      <a:pt x="65" y="27"/>
                      <a:pt x="65" y="27"/>
                    </a:cubicBezTo>
                    <a:lnTo>
                      <a:pt x="65" y="24"/>
                    </a:lnTo>
                    <a:close/>
                    <a:moveTo>
                      <a:pt x="65" y="28"/>
                    </a:moveTo>
                    <a:cubicBezTo>
                      <a:pt x="70" y="28"/>
                      <a:pt x="70" y="28"/>
                      <a:pt x="70" y="28"/>
                    </a:cubicBezTo>
                    <a:cubicBezTo>
                      <a:pt x="70" y="31"/>
                      <a:pt x="70" y="31"/>
                      <a:pt x="70" y="31"/>
                    </a:cubicBezTo>
                    <a:cubicBezTo>
                      <a:pt x="65" y="31"/>
                      <a:pt x="65" y="31"/>
                      <a:pt x="65" y="31"/>
                    </a:cubicBezTo>
                    <a:lnTo>
                      <a:pt x="65" y="28"/>
                    </a:lnTo>
                    <a:close/>
                    <a:moveTo>
                      <a:pt x="58" y="8"/>
                    </a:moveTo>
                    <a:cubicBezTo>
                      <a:pt x="63" y="8"/>
                      <a:pt x="63" y="8"/>
                      <a:pt x="63" y="8"/>
                    </a:cubicBezTo>
                    <a:cubicBezTo>
                      <a:pt x="63" y="11"/>
                      <a:pt x="63" y="11"/>
                      <a:pt x="63" y="11"/>
                    </a:cubicBezTo>
                    <a:cubicBezTo>
                      <a:pt x="58" y="11"/>
                      <a:pt x="58" y="11"/>
                      <a:pt x="58" y="11"/>
                    </a:cubicBezTo>
                    <a:lnTo>
                      <a:pt x="58" y="8"/>
                    </a:lnTo>
                    <a:close/>
                    <a:moveTo>
                      <a:pt x="58" y="12"/>
                    </a:moveTo>
                    <a:cubicBezTo>
                      <a:pt x="63" y="12"/>
                      <a:pt x="63" y="12"/>
                      <a:pt x="63" y="12"/>
                    </a:cubicBezTo>
                    <a:cubicBezTo>
                      <a:pt x="63" y="15"/>
                      <a:pt x="63" y="15"/>
                      <a:pt x="63" y="15"/>
                    </a:cubicBezTo>
                    <a:cubicBezTo>
                      <a:pt x="58" y="15"/>
                      <a:pt x="58" y="15"/>
                      <a:pt x="58" y="15"/>
                    </a:cubicBezTo>
                    <a:lnTo>
                      <a:pt x="58" y="12"/>
                    </a:lnTo>
                    <a:close/>
                    <a:moveTo>
                      <a:pt x="58" y="16"/>
                    </a:moveTo>
                    <a:cubicBezTo>
                      <a:pt x="63" y="16"/>
                      <a:pt x="63" y="16"/>
                      <a:pt x="63" y="16"/>
                    </a:cubicBezTo>
                    <a:cubicBezTo>
                      <a:pt x="63" y="19"/>
                      <a:pt x="63" y="19"/>
                      <a:pt x="63" y="19"/>
                    </a:cubicBezTo>
                    <a:cubicBezTo>
                      <a:pt x="58" y="19"/>
                      <a:pt x="58" y="19"/>
                      <a:pt x="58" y="19"/>
                    </a:cubicBezTo>
                    <a:lnTo>
                      <a:pt x="58" y="16"/>
                    </a:lnTo>
                    <a:close/>
                    <a:moveTo>
                      <a:pt x="58" y="20"/>
                    </a:moveTo>
                    <a:cubicBezTo>
                      <a:pt x="63" y="20"/>
                      <a:pt x="63" y="20"/>
                      <a:pt x="63" y="20"/>
                    </a:cubicBezTo>
                    <a:cubicBezTo>
                      <a:pt x="63" y="23"/>
                      <a:pt x="63" y="23"/>
                      <a:pt x="63" y="23"/>
                    </a:cubicBezTo>
                    <a:cubicBezTo>
                      <a:pt x="58" y="23"/>
                      <a:pt x="58" y="23"/>
                      <a:pt x="58" y="23"/>
                    </a:cubicBezTo>
                    <a:lnTo>
                      <a:pt x="58" y="20"/>
                    </a:lnTo>
                    <a:close/>
                    <a:moveTo>
                      <a:pt x="58" y="24"/>
                    </a:moveTo>
                    <a:cubicBezTo>
                      <a:pt x="63" y="24"/>
                      <a:pt x="63" y="24"/>
                      <a:pt x="63" y="24"/>
                    </a:cubicBezTo>
                    <a:cubicBezTo>
                      <a:pt x="63" y="27"/>
                      <a:pt x="63" y="27"/>
                      <a:pt x="63" y="27"/>
                    </a:cubicBezTo>
                    <a:cubicBezTo>
                      <a:pt x="58" y="27"/>
                      <a:pt x="58" y="27"/>
                      <a:pt x="58" y="27"/>
                    </a:cubicBezTo>
                    <a:lnTo>
                      <a:pt x="58" y="24"/>
                    </a:lnTo>
                    <a:close/>
                    <a:moveTo>
                      <a:pt x="58" y="28"/>
                    </a:moveTo>
                    <a:cubicBezTo>
                      <a:pt x="63" y="28"/>
                      <a:pt x="63" y="28"/>
                      <a:pt x="63" y="28"/>
                    </a:cubicBezTo>
                    <a:cubicBezTo>
                      <a:pt x="63" y="31"/>
                      <a:pt x="63" y="31"/>
                      <a:pt x="63" y="31"/>
                    </a:cubicBezTo>
                    <a:cubicBezTo>
                      <a:pt x="58" y="30"/>
                      <a:pt x="58" y="30"/>
                      <a:pt x="58" y="30"/>
                    </a:cubicBezTo>
                    <a:lnTo>
                      <a:pt x="58" y="28"/>
                    </a:lnTo>
                    <a:close/>
                    <a:moveTo>
                      <a:pt x="52" y="8"/>
                    </a:moveTo>
                    <a:cubicBezTo>
                      <a:pt x="57" y="8"/>
                      <a:pt x="57" y="8"/>
                      <a:pt x="57" y="8"/>
                    </a:cubicBezTo>
                    <a:cubicBezTo>
                      <a:pt x="57" y="11"/>
                      <a:pt x="57" y="11"/>
                      <a:pt x="57" y="11"/>
                    </a:cubicBezTo>
                    <a:cubicBezTo>
                      <a:pt x="52" y="11"/>
                      <a:pt x="52" y="11"/>
                      <a:pt x="52" y="11"/>
                    </a:cubicBezTo>
                    <a:lnTo>
                      <a:pt x="52" y="8"/>
                    </a:lnTo>
                    <a:close/>
                    <a:moveTo>
                      <a:pt x="52" y="12"/>
                    </a:moveTo>
                    <a:cubicBezTo>
                      <a:pt x="56" y="12"/>
                      <a:pt x="56" y="12"/>
                      <a:pt x="56" y="12"/>
                    </a:cubicBezTo>
                    <a:cubicBezTo>
                      <a:pt x="56" y="15"/>
                      <a:pt x="56" y="15"/>
                      <a:pt x="56" y="15"/>
                    </a:cubicBezTo>
                    <a:cubicBezTo>
                      <a:pt x="52" y="15"/>
                      <a:pt x="52" y="15"/>
                      <a:pt x="52" y="15"/>
                    </a:cubicBezTo>
                    <a:lnTo>
                      <a:pt x="52" y="12"/>
                    </a:lnTo>
                    <a:close/>
                    <a:moveTo>
                      <a:pt x="52" y="16"/>
                    </a:moveTo>
                    <a:cubicBezTo>
                      <a:pt x="56" y="16"/>
                      <a:pt x="56" y="16"/>
                      <a:pt x="56" y="16"/>
                    </a:cubicBezTo>
                    <a:cubicBezTo>
                      <a:pt x="56" y="19"/>
                      <a:pt x="56" y="19"/>
                      <a:pt x="56" y="19"/>
                    </a:cubicBezTo>
                    <a:cubicBezTo>
                      <a:pt x="52" y="19"/>
                      <a:pt x="52" y="19"/>
                      <a:pt x="52" y="19"/>
                    </a:cubicBezTo>
                    <a:lnTo>
                      <a:pt x="52" y="16"/>
                    </a:lnTo>
                    <a:close/>
                    <a:moveTo>
                      <a:pt x="52" y="20"/>
                    </a:moveTo>
                    <a:cubicBezTo>
                      <a:pt x="56" y="20"/>
                      <a:pt x="56" y="20"/>
                      <a:pt x="56" y="20"/>
                    </a:cubicBezTo>
                    <a:cubicBezTo>
                      <a:pt x="56" y="23"/>
                      <a:pt x="56" y="23"/>
                      <a:pt x="56" y="23"/>
                    </a:cubicBezTo>
                    <a:cubicBezTo>
                      <a:pt x="52" y="23"/>
                      <a:pt x="52" y="23"/>
                      <a:pt x="52" y="23"/>
                    </a:cubicBezTo>
                    <a:lnTo>
                      <a:pt x="52" y="20"/>
                    </a:lnTo>
                    <a:close/>
                    <a:moveTo>
                      <a:pt x="52" y="24"/>
                    </a:moveTo>
                    <a:cubicBezTo>
                      <a:pt x="56" y="24"/>
                      <a:pt x="56" y="24"/>
                      <a:pt x="56" y="24"/>
                    </a:cubicBezTo>
                    <a:cubicBezTo>
                      <a:pt x="56" y="27"/>
                      <a:pt x="56" y="27"/>
                      <a:pt x="56" y="27"/>
                    </a:cubicBezTo>
                    <a:cubicBezTo>
                      <a:pt x="51" y="26"/>
                      <a:pt x="51" y="26"/>
                      <a:pt x="51" y="26"/>
                    </a:cubicBezTo>
                    <a:lnTo>
                      <a:pt x="52" y="24"/>
                    </a:lnTo>
                    <a:close/>
                    <a:moveTo>
                      <a:pt x="51" y="28"/>
                    </a:moveTo>
                    <a:cubicBezTo>
                      <a:pt x="56" y="28"/>
                      <a:pt x="56" y="28"/>
                      <a:pt x="56" y="28"/>
                    </a:cubicBezTo>
                    <a:cubicBezTo>
                      <a:pt x="56" y="30"/>
                      <a:pt x="56" y="30"/>
                      <a:pt x="56" y="30"/>
                    </a:cubicBezTo>
                    <a:cubicBezTo>
                      <a:pt x="51" y="30"/>
                      <a:pt x="51" y="30"/>
                      <a:pt x="51" y="30"/>
                    </a:cubicBezTo>
                    <a:lnTo>
                      <a:pt x="51" y="28"/>
                    </a:lnTo>
                    <a:close/>
                    <a:moveTo>
                      <a:pt x="46" y="8"/>
                    </a:moveTo>
                    <a:cubicBezTo>
                      <a:pt x="50" y="8"/>
                      <a:pt x="50" y="8"/>
                      <a:pt x="50" y="8"/>
                    </a:cubicBezTo>
                    <a:cubicBezTo>
                      <a:pt x="50" y="11"/>
                      <a:pt x="50" y="11"/>
                      <a:pt x="50" y="11"/>
                    </a:cubicBezTo>
                    <a:cubicBezTo>
                      <a:pt x="46" y="11"/>
                      <a:pt x="46" y="11"/>
                      <a:pt x="46" y="11"/>
                    </a:cubicBezTo>
                    <a:lnTo>
                      <a:pt x="46" y="8"/>
                    </a:lnTo>
                    <a:close/>
                    <a:moveTo>
                      <a:pt x="46" y="12"/>
                    </a:moveTo>
                    <a:cubicBezTo>
                      <a:pt x="50" y="12"/>
                      <a:pt x="50" y="12"/>
                      <a:pt x="50" y="12"/>
                    </a:cubicBezTo>
                    <a:cubicBezTo>
                      <a:pt x="50" y="15"/>
                      <a:pt x="50" y="15"/>
                      <a:pt x="50" y="15"/>
                    </a:cubicBezTo>
                    <a:cubicBezTo>
                      <a:pt x="46" y="15"/>
                      <a:pt x="46" y="15"/>
                      <a:pt x="46" y="15"/>
                    </a:cubicBezTo>
                    <a:lnTo>
                      <a:pt x="46" y="12"/>
                    </a:lnTo>
                    <a:close/>
                    <a:moveTo>
                      <a:pt x="45" y="16"/>
                    </a:moveTo>
                    <a:cubicBezTo>
                      <a:pt x="50" y="16"/>
                      <a:pt x="50" y="16"/>
                      <a:pt x="50" y="16"/>
                    </a:cubicBezTo>
                    <a:cubicBezTo>
                      <a:pt x="50" y="19"/>
                      <a:pt x="50" y="19"/>
                      <a:pt x="50" y="19"/>
                    </a:cubicBezTo>
                    <a:cubicBezTo>
                      <a:pt x="45" y="19"/>
                      <a:pt x="45" y="19"/>
                      <a:pt x="45" y="19"/>
                    </a:cubicBezTo>
                    <a:lnTo>
                      <a:pt x="45" y="16"/>
                    </a:lnTo>
                    <a:close/>
                    <a:moveTo>
                      <a:pt x="45" y="20"/>
                    </a:moveTo>
                    <a:cubicBezTo>
                      <a:pt x="50" y="20"/>
                      <a:pt x="50" y="20"/>
                      <a:pt x="50" y="20"/>
                    </a:cubicBezTo>
                    <a:cubicBezTo>
                      <a:pt x="50" y="23"/>
                      <a:pt x="50" y="23"/>
                      <a:pt x="50" y="23"/>
                    </a:cubicBezTo>
                    <a:cubicBezTo>
                      <a:pt x="45" y="23"/>
                      <a:pt x="45" y="23"/>
                      <a:pt x="45" y="23"/>
                    </a:cubicBezTo>
                    <a:lnTo>
                      <a:pt x="45" y="20"/>
                    </a:lnTo>
                    <a:close/>
                    <a:moveTo>
                      <a:pt x="45" y="24"/>
                    </a:moveTo>
                    <a:cubicBezTo>
                      <a:pt x="50" y="24"/>
                      <a:pt x="50" y="24"/>
                      <a:pt x="50" y="24"/>
                    </a:cubicBezTo>
                    <a:cubicBezTo>
                      <a:pt x="50" y="26"/>
                      <a:pt x="50" y="26"/>
                      <a:pt x="50" y="26"/>
                    </a:cubicBezTo>
                    <a:cubicBezTo>
                      <a:pt x="45" y="26"/>
                      <a:pt x="45" y="26"/>
                      <a:pt x="45" y="26"/>
                    </a:cubicBezTo>
                    <a:lnTo>
                      <a:pt x="45" y="24"/>
                    </a:lnTo>
                    <a:close/>
                    <a:moveTo>
                      <a:pt x="45" y="28"/>
                    </a:moveTo>
                    <a:cubicBezTo>
                      <a:pt x="50" y="28"/>
                      <a:pt x="50" y="28"/>
                      <a:pt x="50" y="28"/>
                    </a:cubicBezTo>
                    <a:cubicBezTo>
                      <a:pt x="49" y="30"/>
                      <a:pt x="49" y="30"/>
                      <a:pt x="49" y="30"/>
                    </a:cubicBezTo>
                    <a:cubicBezTo>
                      <a:pt x="44" y="30"/>
                      <a:pt x="44" y="30"/>
                      <a:pt x="44" y="30"/>
                    </a:cubicBezTo>
                    <a:lnTo>
                      <a:pt x="45" y="28"/>
                    </a:lnTo>
                    <a:close/>
                    <a:moveTo>
                      <a:pt x="22" y="30"/>
                    </a:moveTo>
                    <a:cubicBezTo>
                      <a:pt x="17" y="30"/>
                      <a:pt x="17" y="30"/>
                      <a:pt x="17" y="30"/>
                    </a:cubicBezTo>
                    <a:cubicBezTo>
                      <a:pt x="18" y="27"/>
                      <a:pt x="18" y="27"/>
                      <a:pt x="18" y="27"/>
                    </a:cubicBezTo>
                    <a:cubicBezTo>
                      <a:pt x="23" y="27"/>
                      <a:pt x="23" y="27"/>
                      <a:pt x="23" y="27"/>
                    </a:cubicBezTo>
                    <a:lnTo>
                      <a:pt x="22" y="30"/>
                    </a:lnTo>
                    <a:close/>
                    <a:moveTo>
                      <a:pt x="23" y="26"/>
                    </a:moveTo>
                    <a:cubicBezTo>
                      <a:pt x="18" y="26"/>
                      <a:pt x="18" y="26"/>
                      <a:pt x="18" y="26"/>
                    </a:cubicBezTo>
                    <a:cubicBezTo>
                      <a:pt x="18" y="24"/>
                      <a:pt x="18" y="24"/>
                      <a:pt x="18" y="24"/>
                    </a:cubicBezTo>
                    <a:cubicBezTo>
                      <a:pt x="23" y="24"/>
                      <a:pt x="23" y="24"/>
                      <a:pt x="23" y="24"/>
                    </a:cubicBezTo>
                    <a:lnTo>
                      <a:pt x="23" y="26"/>
                    </a:lnTo>
                    <a:close/>
                    <a:moveTo>
                      <a:pt x="23" y="22"/>
                    </a:moveTo>
                    <a:cubicBezTo>
                      <a:pt x="19" y="22"/>
                      <a:pt x="19" y="22"/>
                      <a:pt x="19" y="22"/>
                    </a:cubicBezTo>
                    <a:cubicBezTo>
                      <a:pt x="19" y="20"/>
                      <a:pt x="19" y="20"/>
                      <a:pt x="19" y="20"/>
                    </a:cubicBezTo>
                    <a:cubicBezTo>
                      <a:pt x="24" y="20"/>
                      <a:pt x="24" y="20"/>
                      <a:pt x="24" y="20"/>
                    </a:cubicBezTo>
                    <a:lnTo>
                      <a:pt x="23" y="22"/>
                    </a:lnTo>
                    <a:close/>
                    <a:moveTo>
                      <a:pt x="24" y="19"/>
                    </a:moveTo>
                    <a:cubicBezTo>
                      <a:pt x="19" y="18"/>
                      <a:pt x="19" y="18"/>
                      <a:pt x="19" y="18"/>
                    </a:cubicBezTo>
                    <a:cubicBezTo>
                      <a:pt x="20" y="16"/>
                      <a:pt x="20" y="16"/>
                      <a:pt x="20" y="16"/>
                    </a:cubicBezTo>
                    <a:cubicBezTo>
                      <a:pt x="25" y="16"/>
                      <a:pt x="25" y="16"/>
                      <a:pt x="25" y="16"/>
                    </a:cubicBezTo>
                    <a:lnTo>
                      <a:pt x="24" y="19"/>
                    </a:lnTo>
                    <a:close/>
                    <a:moveTo>
                      <a:pt x="25" y="15"/>
                    </a:moveTo>
                    <a:cubicBezTo>
                      <a:pt x="20" y="15"/>
                      <a:pt x="20" y="15"/>
                      <a:pt x="20" y="15"/>
                    </a:cubicBezTo>
                    <a:cubicBezTo>
                      <a:pt x="21" y="12"/>
                      <a:pt x="21" y="12"/>
                      <a:pt x="21" y="12"/>
                    </a:cubicBezTo>
                    <a:cubicBezTo>
                      <a:pt x="25" y="12"/>
                      <a:pt x="25" y="12"/>
                      <a:pt x="25" y="12"/>
                    </a:cubicBezTo>
                    <a:lnTo>
                      <a:pt x="25" y="15"/>
                    </a:lnTo>
                    <a:close/>
                    <a:moveTo>
                      <a:pt x="25" y="11"/>
                    </a:moveTo>
                    <a:cubicBezTo>
                      <a:pt x="21" y="11"/>
                      <a:pt x="21" y="11"/>
                      <a:pt x="21" y="11"/>
                    </a:cubicBezTo>
                    <a:cubicBezTo>
                      <a:pt x="21" y="8"/>
                      <a:pt x="21" y="8"/>
                      <a:pt x="21" y="8"/>
                    </a:cubicBezTo>
                    <a:cubicBezTo>
                      <a:pt x="26" y="8"/>
                      <a:pt x="26" y="8"/>
                      <a:pt x="26" y="8"/>
                    </a:cubicBezTo>
                    <a:lnTo>
                      <a:pt x="25" y="11"/>
                    </a:lnTo>
                    <a:close/>
                    <a:moveTo>
                      <a:pt x="29" y="30"/>
                    </a:moveTo>
                    <a:cubicBezTo>
                      <a:pt x="24" y="30"/>
                      <a:pt x="24" y="30"/>
                      <a:pt x="24" y="30"/>
                    </a:cubicBezTo>
                    <a:cubicBezTo>
                      <a:pt x="24" y="27"/>
                      <a:pt x="24" y="27"/>
                      <a:pt x="24" y="27"/>
                    </a:cubicBezTo>
                    <a:cubicBezTo>
                      <a:pt x="29" y="28"/>
                      <a:pt x="29" y="28"/>
                      <a:pt x="29" y="28"/>
                    </a:cubicBezTo>
                    <a:lnTo>
                      <a:pt x="29" y="30"/>
                    </a:lnTo>
                    <a:close/>
                    <a:moveTo>
                      <a:pt x="29" y="26"/>
                    </a:moveTo>
                    <a:cubicBezTo>
                      <a:pt x="25" y="26"/>
                      <a:pt x="25" y="26"/>
                      <a:pt x="25" y="26"/>
                    </a:cubicBezTo>
                    <a:cubicBezTo>
                      <a:pt x="25" y="24"/>
                      <a:pt x="25" y="24"/>
                      <a:pt x="25" y="24"/>
                    </a:cubicBezTo>
                    <a:cubicBezTo>
                      <a:pt x="30" y="24"/>
                      <a:pt x="30" y="24"/>
                      <a:pt x="30" y="24"/>
                    </a:cubicBezTo>
                    <a:lnTo>
                      <a:pt x="29" y="26"/>
                    </a:lnTo>
                    <a:close/>
                    <a:moveTo>
                      <a:pt x="30" y="22"/>
                    </a:moveTo>
                    <a:cubicBezTo>
                      <a:pt x="25" y="22"/>
                      <a:pt x="25" y="22"/>
                      <a:pt x="25" y="22"/>
                    </a:cubicBezTo>
                    <a:cubicBezTo>
                      <a:pt x="26" y="20"/>
                      <a:pt x="26" y="20"/>
                      <a:pt x="26" y="20"/>
                    </a:cubicBezTo>
                    <a:cubicBezTo>
                      <a:pt x="30" y="20"/>
                      <a:pt x="30" y="20"/>
                      <a:pt x="30" y="20"/>
                    </a:cubicBezTo>
                    <a:lnTo>
                      <a:pt x="30" y="22"/>
                    </a:lnTo>
                    <a:close/>
                    <a:moveTo>
                      <a:pt x="31" y="19"/>
                    </a:moveTo>
                    <a:cubicBezTo>
                      <a:pt x="26" y="19"/>
                      <a:pt x="26" y="19"/>
                      <a:pt x="26" y="19"/>
                    </a:cubicBezTo>
                    <a:cubicBezTo>
                      <a:pt x="26" y="16"/>
                      <a:pt x="26" y="16"/>
                      <a:pt x="26" y="16"/>
                    </a:cubicBezTo>
                    <a:cubicBezTo>
                      <a:pt x="31" y="16"/>
                      <a:pt x="31" y="16"/>
                      <a:pt x="31" y="16"/>
                    </a:cubicBezTo>
                    <a:lnTo>
                      <a:pt x="31" y="19"/>
                    </a:lnTo>
                    <a:close/>
                    <a:moveTo>
                      <a:pt x="31" y="15"/>
                    </a:moveTo>
                    <a:cubicBezTo>
                      <a:pt x="26" y="15"/>
                      <a:pt x="26" y="15"/>
                      <a:pt x="26" y="15"/>
                    </a:cubicBezTo>
                    <a:cubicBezTo>
                      <a:pt x="27" y="12"/>
                      <a:pt x="27" y="12"/>
                      <a:pt x="27" y="12"/>
                    </a:cubicBezTo>
                    <a:cubicBezTo>
                      <a:pt x="31" y="12"/>
                      <a:pt x="31" y="12"/>
                      <a:pt x="31" y="12"/>
                    </a:cubicBezTo>
                    <a:lnTo>
                      <a:pt x="31" y="15"/>
                    </a:lnTo>
                    <a:close/>
                    <a:moveTo>
                      <a:pt x="32" y="11"/>
                    </a:moveTo>
                    <a:cubicBezTo>
                      <a:pt x="27" y="11"/>
                      <a:pt x="27" y="11"/>
                      <a:pt x="27" y="11"/>
                    </a:cubicBezTo>
                    <a:cubicBezTo>
                      <a:pt x="28" y="8"/>
                      <a:pt x="28" y="8"/>
                      <a:pt x="28" y="8"/>
                    </a:cubicBezTo>
                    <a:cubicBezTo>
                      <a:pt x="32" y="8"/>
                      <a:pt x="32" y="8"/>
                      <a:pt x="32" y="8"/>
                    </a:cubicBezTo>
                    <a:lnTo>
                      <a:pt x="32" y="11"/>
                    </a:lnTo>
                    <a:close/>
                    <a:moveTo>
                      <a:pt x="36" y="30"/>
                    </a:moveTo>
                    <a:cubicBezTo>
                      <a:pt x="31" y="30"/>
                      <a:pt x="31" y="30"/>
                      <a:pt x="31" y="30"/>
                    </a:cubicBezTo>
                    <a:cubicBezTo>
                      <a:pt x="31" y="28"/>
                      <a:pt x="31" y="28"/>
                      <a:pt x="31" y="28"/>
                    </a:cubicBezTo>
                    <a:cubicBezTo>
                      <a:pt x="36" y="28"/>
                      <a:pt x="36" y="28"/>
                      <a:pt x="36" y="28"/>
                    </a:cubicBezTo>
                    <a:lnTo>
                      <a:pt x="36" y="30"/>
                    </a:lnTo>
                    <a:close/>
                    <a:moveTo>
                      <a:pt x="36" y="26"/>
                    </a:moveTo>
                    <a:cubicBezTo>
                      <a:pt x="31" y="26"/>
                      <a:pt x="31" y="26"/>
                      <a:pt x="31" y="26"/>
                    </a:cubicBezTo>
                    <a:cubicBezTo>
                      <a:pt x="32" y="24"/>
                      <a:pt x="32" y="24"/>
                      <a:pt x="32" y="24"/>
                    </a:cubicBezTo>
                    <a:cubicBezTo>
                      <a:pt x="36" y="24"/>
                      <a:pt x="36" y="24"/>
                      <a:pt x="36" y="24"/>
                    </a:cubicBezTo>
                    <a:lnTo>
                      <a:pt x="36" y="26"/>
                    </a:lnTo>
                    <a:close/>
                    <a:moveTo>
                      <a:pt x="37" y="22"/>
                    </a:moveTo>
                    <a:cubicBezTo>
                      <a:pt x="32" y="22"/>
                      <a:pt x="32" y="22"/>
                      <a:pt x="32" y="22"/>
                    </a:cubicBezTo>
                    <a:cubicBezTo>
                      <a:pt x="32" y="20"/>
                      <a:pt x="32" y="20"/>
                      <a:pt x="32" y="20"/>
                    </a:cubicBezTo>
                    <a:cubicBezTo>
                      <a:pt x="37" y="20"/>
                      <a:pt x="37" y="20"/>
                      <a:pt x="37" y="20"/>
                    </a:cubicBezTo>
                    <a:lnTo>
                      <a:pt x="37" y="22"/>
                    </a:lnTo>
                    <a:close/>
                    <a:moveTo>
                      <a:pt x="37" y="19"/>
                    </a:moveTo>
                    <a:cubicBezTo>
                      <a:pt x="32" y="19"/>
                      <a:pt x="32" y="19"/>
                      <a:pt x="32" y="19"/>
                    </a:cubicBezTo>
                    <a:cubicBezTo>
                      <a:pt x="33" y="16"/>
                      <a:pt x="33" y="16"/>
                      <a:pt x="33" y="16"/>
                    </a:cubicBezTo>
                    <a:cubicBezTo>
                      <a:pt x="37" y="16"/>
                      <a:pt x="37" y="16"/>
                      <a:pt x="37" y="16"/>
                    </a:cubicBezTo>
                    <a:lnTo>
                      <a:pt x="37" y="19"/>
                    </a:lnTo>
                    <a:close/>
                    <a:moveTo>
                      <a:pt x="37" y="15"/>
                    </a:moveTo>
                    <a:cubicBezTo>
                      <a:pt x="33" y="15"/>
                      <a:pt x="33" y="15"/>
                      <a:pt x="33" y="15"/>
                    </a:cubicBezTo>
                    <a:cubicBezTo>
                      <a:pt x="33" y="12"/>
                      <a:pt x="33" y="12"/>
                      <a:pt x="33" y="12"/>
                    </a:cubicBezTo>
                    <a:cubicBezTo>
                      <a:pt x="38" y="12"/>
                      <a:pt x="38" y="12"/>
                      <a:pt x="38" y="12"/>
                    </a:cubicBezTo>
                    <a:lnTo>
                      <a:pt x="37" y="15"/>
                    </a:lnTo>
                    <a:close/>
                    <a:moveTo>
                      <a:pt x="38" y="11"/>
                    </a:moveTo>
                    <a:cubicBezTo>
                      <a:pt x="33" y="11"/>
                      <a:pt x="33" y="11"/>
                      <a:pt x="33" y="11"/>
                    </a:cubicBezTo>
                    <a:cubicBezTo>
                      <a:pt x="34" y="8"/>
                      <a:pt x="34" y="8"/>
                      <a:pt x="34" y="8"/>
                    </a:cubicBezTo>
                    <a:cubicBezTo>
                      <a:pt x="38" y="8"/>
                      <a:pt x="38" y="8"/>
                      <a:pt x="38" y="8"/>
                    </a:cubicBezTo>
                    <a:lnTo>
                      <a:pt x="38" y="11"/>
                    </a:lnTo>
                    <a:close/>
                    <a:moveTo>
                      <a:pt x="43" y="30"/>
                    </a:moveTo>
                    <a:cubicBezTo>
                      <a:pt x="38" y="30"/>
                      <a:pt x="38" y="30"/>
                      <a:pt x="38" y="30"/>
                    </a:cubicBezTo>
                    <a:cubicBezTo>
                      <a:pt x="38" y="28"/>
                      <a:pt x="38" y="28"/>
                      <a:pt x="38" y="28"/>
                    </a:cubicBezTo>
                    <a:cubicBezTo>
                      <a:pt x="43" y="28"/>
                      <a:pt x="43" y="28"/>
                      <a:pt x="43" y="28"/>
                    </a:cubicBezTo>
                    <a:lnTo>
                      <a:pt x="43" y="30"/>
                    </a:lnTo>
                    <a:close/>
                    <a:moveTo>
                      <a:pt x="43" y="26"/>
                    </a:moveTo>
                    <a:cubicBezTo>
                      <a:pt x="38" y="26"/>
                      <a:pt x="38" y="26"/>
                      <a:pt x="38" y="26"/>
                    </a:cubicBezTo>
                    <a:cubicBezTo>
                      <a:pt x="38" y="24"/>
                      <a:pt x="38" y="24"/>
                      <a:pt x="38" y="24"/>
                    </a:cubicBezTo>
                    <a:cubicBezTo>
                      <a:pt x="43" y="24"/>
                      <a:pt x="43" y="24"/>
                      <a:pt x="43" y="24"/>
                    </a:cubicBezTo>
                    <a:lnTo>
                      <a:pt x="43" y="26"/>
                    </a:lnTo>
                    <a:close/>
                    <a:moveTo>
                      <a:pt x="43" y="23"/>
                    </a:moveTo>
                    <a:cubicBezTo>
                      <a:pt x="38" y="22"/>
                      <a:pt x="38" y="22"/>
                      <a:pt x="38" y="22"/>
                    </a:cubicBezTo>
                    <a:cubicBezTo>
                      <a:pt x="39" y="20"/>
                      <a:pt x="39" y="20"/>
                      <a:pt x="39" y="20"/>
                    </a:cubicBezTo>
                    <a:cubicBezTo>
                      <a:pt x="43" y="20"/>
                      <a:pt x="43" y="20"/>
                      <a:pt x="43" y="20"/>
                    </a:cubicBezTo>
                    <a:lnTo>
                      <a:pt x="43" y="23"/>
                    </a:lnTo>
                    <a:close/>
                    <a:moveTo>
                      <a:pt x="43" y="19"/>
                    </a:moveTo>
                    <a:cubicBezTo>
                      <a:pt x="39" y="19"/>
                      <a:pt x="39" y="19"/>
                      <a:pt x="39" y="19"/>
                    </a:cubicBezTo>
                    <a:cubicBezTo>
                      <a:pt x="39" y="16"/>
                      <a:pt x="39" y="16"/>
                      <a:pt x="39" y="16"/>
                    </a:cubicBezTo>
                    <a:cubicBezTo>
                      <a:pt x="44" y="16"/>
                      <a:pt x="44" y="16"/>
                      <a:pt x="44" y="16"/>
                    </a:cubicBezTo>
                    <a:lnTo>
                      <a:pt x="43" y="19"/>
                    </a:lnTo>
                    <a:close/>
                    <a:moveTo>
                      <a:pt x="44" y="15"/>
                    </a:moveTo>
                    <a:cubicBezTo>
                      <a:pt x="39" y="15"/>
                      <a:pt x="39" y="15"/>
                      <a:pt x="39" y="15"/>
                    </a:cubicBezTo>
                    <a:cubicBezTo>
                      <a:pt x="39" y="12"/>
                      <a:pt x="39" y="12"/>
                      <a:pt x="39" y="12"/>
                    </a:cubicBezTo>
                    <a:cubicBezTo>
                      <a:pt x="44" y="12"/>
                      <a:pt x="44" y="12"/>
                      <a:pt x="44" y="12"/>
                    </a:cubicBezTo>
                    <a:lnTo>
                      <a:pt x="44" y="15"/>
                    </a:lnTo>
                    <a:close/>
                    <a:moveTo>
                      <a:pt x="44" y="11"/>
                    </a:moveTo>
                    <a:cubicBezTo>
                      <a:pt x="40" y="11"/>
                      <a:pt x="40" y="11"/>
                      <a:pt x="40" y="11"/>
                    </a:cubicBezTo>
                    <a:cubicBezTo>
                      <a:pt x="40" y="8"/>
                      <a:pt x="40" y="8"/>
                      <a:pt x="40" y="8"/>
                    </a:cubicBezTo>
                    <a:cubicBezTo>
                      <a:pt x="44" y="8"/>
                      <a:pt x="44" y="8"/>
                      <a:pt x="44" y="8"/>
                    </a:cubicBezTo>
                    <a:lnTo>
                      <a:pt x="44" y="11"/>
                    </a:lnTo>
                    <a:close/>
                    <a:moveTo>
                      <a:pt x="71" y="43"/>
                    </a:moveTo>
                    <a:cubicBezTo>
                      <a:pt x="71" y="44"/>
                      <a:pt x="71" y="44"/>
                      <a:pt x="70" y="44"/>
                    </a:cubicBezTo>
                    <a:cubicBezTo>
                      <a:pt x="45" y="44"/>
                      <a:pt x="45" y="44"/>
                      <a:pt x="45" y="44"/>
                    </a:cubicBezTo>
                    <a:cubicBezTo>
                      <a:pt x="44" y="44"/>
                      <a:pt x="43" y="44"/>
                      <a:pt x="43" y="43"/>
                    </a:cubicBezTo>
                    <a:cubicBezTo>
                      <a:pt x="44" y="33"/>
                      <a:pt x="44" y="33"/>
                      <a:pt x="44" y="33"/>
                    </a:cubicBezTo>
                    <a:cubicBezTo>
                      <a:pt x="44" y="32"/>
                      <a:pt x="44" y="32"/>
                      <a:pt x="45" y="32"/>
                    </a:cubicBezTo>
                    <a:cubicBezTo>
                      <a:pt x="69" y="32"/>
                      <a:pt x="69" y="32"/>
                      <a:pt x="69" y="32"/>
                    </a:cubicBezTo>
                    <a:cubicBezTo>
                      <a:pt x="70" y="32"/>
                      <a:pt x="71" y="32"/>
                      <a:pt x="71" y="33"/>
                    </a:cubicBezTo>
                    <a:lnTo>
                      <a:pt x="71" y="43"/>
                    </a:lnTo>
                    <a:close/>
                    <a:moveTo>
                      <a:pt x="77" y="31"/>
                    </a:moveTo>
                    <a:cubicBezTo>
                      <a:pt x="72" y="31"/>
                      <a:pt x="72" y="31"/>
                      <a:pt x="72" y="31"/>
                    </a:cubicBezTo>
                    <a:cubicBezTo>
                      <a:pt x="72" y="28"/>
                      <a:pt x="72" y="28"/>
                      <a:pt x="72" y="28"/>
                    </a:cubicBezTo>
                    <a:cubicBezTo>
                      <a:pt x="77" y="28"/>
                      <a:pt x="77" y="28"/>
                      <a:pt x="77" y="28"/>
                    </a:cubicBezTo>
                    <a:lnTo>
                      <a:pt x="77" y="31"/>
                    </a:lnTo>
                    <a:close/>
                    <a:moveTo>
                      <a:pt x="76" y="27"/>
                    </a:moveTo>
                    <a:cubicBezTo>
                      <a:pt x="72" y="27"/>
                      <a:pt x="72" y="27"/>
                      <a:pt x="72" y="27"/>
                    </a:cubicBezTo>
                    <a:cubicBezTo>
                      <a:pt x="71" y="24"/>
                      <a:pt x="71" y="24"/>
                      <a:pt x="71" y="24"/>
                    </a:cubicBezTo>
                    <a:cubicBezTo>
                      <a:pt x="76" y="24"/>
                      <a:pt x="76" y="24"/>
                      <a:pt x="76" y="24"/>
                    </a:cubicBezTo>
                    <a:lnTo>
                      <a:pt x="76" y="27"/>
                    </a:lnTo>
                    <a:close/>
                    <a:moveTo>
                      <a:pt x="76" y="23"/>
                    </a:moveTo>
                    <a:cubicBezTo>
                      <a:pt x="71" y="23"/>
                      <a:pt x="71" y="23"/>
                      <a:pt x="71" y="23"/>
                    </a:cubicBezTo>
                    <a:cubicBezTo>
                      <a:pt x="71" y="20"/>
                      <a:pt x="71" y="20"/>
                      <a:pt x="71" y="20"/>
                    </a:cubicBezTo>
                    <a:cubicBezTo>
                      <a:pt x="76" y="20"/>
                      <a:pt x="76" y="20"/>
                      <a:pt x="76" y="20"/>
                    </a:cubicBezTo>
                    <a:lnTo>
                      <a:pt x="76" y="23"/>
                    </a:lnTo>
                    <a:close/>
                    <a:moveTo>
                      <a:pt x="76" y="19"/>
                    </a:moveTo>
                    <a:cubicBezTo>
                      <a:pt x="71" y="19"/>
                      <a:pt x="71" y="19"/>
                      <a:pt x="71" y="19"/>
                    </a:cubicBezTo>
                    <a:cubicBezTo>
                      <a:pt x="71" y="16"/>
                      <a:pt x="71" y="16"/>
                      <a:pt x="71" y="16"/>
                    </a:cubicBezTo>
                    <a:cubicBezTo>
                      <a:pt x="76" y="16"/>
                      <a:pt x="76" y="16"/>
                      <a:pt x="76" y="16"/>
                    </a:cubicBezTo>
                    <a:lnTo>
                      <a:pt x="76" y="19"/>
                    </a:lnTo>
                    <a:close/>
                    <a:moveTo>
                      <a:pt x="75" y="15"/>
                    </a:moveTo>
                    <a:cubicBezTo>
                      <a:pt x="71" y="15"/>
                      <a:pt x="71" y="15"/>
                      <a:pt x="71" y="15"/>
                    </a:cubicBezTo>
                    <a:cubicBezTo>
                      <a:pt x="71" y="12"/>
                      <a:pt x="71" y="12"/>
                      <a:pt x="71" y="12"/>
                    </a:cubicBezTo>
                    <a:cubicBezTo>
                      <a:pt x="75" y="12"/>
                      <a:pt x="75" y="12"/>
                      <a:pt x="75" y="12"/>
                    </a:cubicBezTo>
                    <a:lnTo>
                      <a:pt x="75" y="15"/>
                    </a:lnTo>
                    <a:close/>
                    <a:moveTo>
                      <a:pt x="75" y="11"/>
                    </a:moveTo>
                    <a:cubicBezTo>
                      <a:pt x="71" y="11"/>
                      <a:pt x="71" y="11"/>
                      <a:pt x="71" y="11"/>
                    </a:cubicBezTo>
                    <a:cubicBezTo>
                      <a:pt x="70" y="8"/>
                      <a:pt x="70" y="8"/>
                      <a:pt x="70" y="8"/>
                    </a:cubicBezTo>
                    <a:cubicBezTo>
                      <a:pt x="75" y="8"/>
                      <a:pt x="75" y="8"/>
                      <a:pt x="75" y="8"/>
                    </a:cubicBezTo>
                    <a:lnTo>
                      <a:pt x="75" y="11"/>
                    </a:lnTo>
                    <a:close/>
                    <a:moveTo>
                      <a:pt x="75" y="5"/>
                    </a:moveTo>
                    <a:cubicBezTo>
                      <a:pt x="72" y="5"/>
                      <a:pt x="72" y="5"/>
                      <a:pt x="72" y="5"/>
                    </a:cubicBezTo>
                    <a:cubicBezTo>
                      <a:pt x="72" y="5"/>
                      <a:pt x="71" y="5"/>
                      <a:pt x="71" y="4"/>
                    </a:cubicBezTo>
                    <a:cubicBezTo>
                      <a:pt x="71" y="3"/>
                      <a:pt x="71" y="3"/>
                      <a:pt x="71" y="3"/>
                    </a:cubicBezTo>
                    <a:cubicBezTo>
                      <a:pt x="71" y="3"/>
                      <a:pt x="71" y="2"/>
                      <a:pt x="72" y="2"/>
                    </a:cubicBezTo>
                    <a:cubicBezTo>
                      <a:pt x="75" y="2"/>
                      <a:pt x="75" y="2"/>
                      <a:pt x="75" y="2"/>
                    </a:cubicBezTo>
                    <a:cubicBezTo>
                      <a:pt x="76" y="2"/>
                      <a:pt x="76" y="3"/>
                      <a:pt x="76" y="3"/>
                    </a:cubicBezTo>
                    <a:cubicBezTo>
                      <a:pt x="77" y="4"/>
                      <a:pt x="77" y="4"/>
                      <a:pt x="77" y="4"/>
                    </a:cubicBezTo>
                    <a:cubicBezTo>
                      <a:pt x="77" y="5"/>
                      <a:pt x="76" y="5"/>
                      <a:pt x="75" y="5"/>
                    </a:cubicBezTo>
                    <a:close/>
                    <a:moveTo>
                      <a:pt x="84" y="31"/>
                    </a:moveTo>
                    <a:cubicBezTo>
                      <a:pt x="79" y="31"/>
                      <a:pt x="79" y="31"/>
                      <a:pt x="79" y="31"/>
                    </a:cubicBezTo>
                    <a:cubicBezTo>
                      <a:pt x="78" y="28"/>
                      <a:pt x="78" y="28"/>
                      <a:pt x="78" y="28"/>
                    </a:cubicBezTo>
                    <a:cubicBezTo>
                      <a:pt x="83" y="28"/>
                      <a:pt x="83" y="28"/>
                      <a:pt x="83" y="28"/>
                    </a:cubicBezTo>
                    <a:lnTo>
                      <a:pt x="84" y="31"/>
                    </a:lnTo>
                    <a:close/>
                    <a:moveTo>
                      <a:pt x="83" y="27"/>
                    </a:moveTo>
                    <a:cubicBezTo>
                      <a:pt x="78" y="27"/>
                      <a:pt x="78" y="27"/>
                      <a:pt x="78" y="27"/>
                    </a:cubicBezTo>
                    <a:cubicBezTo>
                      <a:pt x="78" y="24"/>
                      <a:pt x="78" y="24"/>
                      <a:pt x="78" y="24"/>
                    </a:cubicBezTo>
                    <a:cubicBezTo>
                      <a:pt x="83" y="24"/>
                      <a:pt x="83" y="24"/>
                      <a:pt x="83" y="24"/>
                    </a:cubicBezTo>
                    <a:lnTo>
                      <a:pt x="83" y="27"/>
                    </a:lnTo>
                    <a:close/>
                    <a:moveTo>
                      <a:pt x="83" y="23"/>
                    </a:moveTo>
                    <a:cubicBezTo>
                      <a:pt x="78" y="23"/>
                      <a:pt x="78" y="23"/>
                      <a:pt x="78" y="23"/>
                    </a:cubicBezTo>
                    <a:cubicBezTo>
                      <a:pt x="78" y="20"/>
                      <a:pt x="78" y="20"/>
                      <a:pt x="78" y="20"/>
                    </a:cubicBezTo>
                    <a:cubicBezTo>
                      <a:pt x="82" y="20"/>
                      <a:pt x="82" y="20"/>
                      <a:pt x="82" y="20"/>
                    </a:cubicBezTo>
                    <a:lnTo>
                      <a:pt x="83" y="23"/>
                    </a:lnTo>
                    <a:close/>
                    <a:moveTo>
                      <a:pt x="82" y="19"/>
                    </a:moveTo>
                    <a:cubicBezTo>
                      <a:pt x="78" y="19"/>
                      <a:pt x="78" y="19"/>
                      <a:pt x="78" y="19"/>
                    </a:cubicBezTo>
                    <a:cubicBezTo>
                      <a:pt x="77" y="16"/>
                      <a:pt x="77" y="16"/>
                      <a:pt x="77" y="16"/>
                    </a:cubicBezTo>
                    <a:cubicBezTo>
                      <a:pt x="82" y="16"/>
                      <a:pt x="82" y="16"/>
                      <a:pt x="82" y="16"/>
                    </a:cubicBezTo>
                    <a:lnTo>
                      <a:pt x="82" y="19"/>
                    </a:lnTo>
                    <a:close/>
                    <a:moveTo>
                      <a:pt x="82" y="15"/>
                    </a:moveTo>
                    <a:cubicBezTo>
                      <a:pt x="77" y="15"/>
                      <a:pt x="77" y="15"/>
                      <a:pt x="77" y="15"/>
                    </a:cubicBezTo>
                    <a:cubicBezTo>
                      <a:pt x="77" y="12"/>
                      <a:pt x="77" y="12"/>
                      <a:pt x="77" y="12"/>
                    </a:cubicBezTo>
                    <a:cubicBezTo>
                      <a:pt x="81" y="12"/>
                      <a:pt x="81" y="12"/>
                      <a:pt x="81" y="12"/>
                    </a:cubicBezTo>
                    <a:lnTo>
                      <a:pt x="82" y="15"/>
                    </a:lnTo>
                    <a:close/>
                    <a:moveTo>
                      <a:pt x="81" y="11"/>
                    </a:moveTo>
                    <a:cubicBezTo>
                      <a:pt x="77" y="11"/>
                      <a:pt x="77" y="11"/>
                      <a:pt x="77" y="11"/>
                    </a:cubicBezTo>
                    <a:cubicBezTo>
                      <a:pt x="77" y="8"/>
                      <a:pt x="77" y="8"/>
                      <a:pt x="77" y="8"/>
                    </a:cubicBezTo>
                    <a:cubicBezTo>
                      <a:pt x="81" y="8"/>
                      <a:pt x="81" y="8"/>
                      <a:pt x="81" y="8"/>
                    </a:cubicBezTo>
                    <a:lnTo>
                      <a:pt x="81" y="11"/>
                    </a:lnTo>
                    <a:close/>
                    <a:moveTo>
                      <a:pt x="90" y="31"/>
                    </a:moveTo>
                    <a:cubicBezTo>
                      <a:pt x="85" y="31"/>
                      <a:pt x="85" y="31"/>
                      <a:pt x="85" y="31"/>
                    </a:cubicBezTo>
                    <a:cubicBezTo>
                      <a:pt x="85" y="28"/>
                      <a:pt x="85" y="28"/>
                      <a:pt x="85" y="28"/>
                    </a:cubicBezTo>
                    <a:cubicBezTo>
                      <a:pt x="90" y="28"/>
                      <a:pt x="90" y="28"/>
                      <a:pt x="90" y="28"/>
                    </a:cubicBezTo>
                    <a:lnTo>
                      <a:pt x="90" y="31"/>
                    </a:lnTo>
                    <a:close/>
                    <a:moveTo>
                      <a:pt x="90" y="27"/>
                    </a:moveTo>
                    <a:cubicBezTo>
                      <a:pt x="85" y="27"/>
                      <a:pt x="85" y="27"/>
                      <a:pt x="85" y="27"/>
                    </a:cubicBezTo>
                    <a:cubicBezTo>
                      <a:pt x="85" y="24"/>
                      <a:pt x="85" y="24"/>
                      <a:pt x="85" y="24"/>
                    </a:cubicBezTo>
                    <a:cubicBezTo>
                      <a:pt x="89" y="24"/>
                      <a:pt x="89" y="24"/>
                      <a:pt x="89" y="24"/>
                    </a:cubicBezTo>
                    <a:lnTo>
                      <a:pt x="90" y="27"/>
                    </a:lnTo>
                    <a:close/>
                    <a:moveTo>
                      <a:pt x="89" y="23"/>
                    </a:moveTo>
                    <a:cubicBezTo>
                      <a:pt x="84" y="23"/>
                      <a:pt x="84" y="23"/>
                      <a:pt x="84" y="23"/>
                    </a:cubicBezTo>
                    <a:cubicBezTo>
                      <a:pt x="84" y="20"/>
                      <a:pt x="84" y="20"/>
                      <a:pt x="84" y="20"/>
                    </a:cubicBezTo>
                    <a:cubicBezTo>
                      <a:pt x="89" y="20"/>
                      <a:pt x="89" y="20"/>
                      <a:pt x="89" y="20"/>
                    </a:cubicBezTo>
                    <a:lnTo>
                      <a:pt x="89" y="23"/>
                    </a:lnTo>
                    <a:close/>
                    <a:moveTo>
                      <a:pt x="89" y="19"/>
                    </a:moveTo>
                    <a:cubicBezTo>
                      <a:pt x="84" y="19"/>
                      <a:pt x="84" y="19"/>
                      <a:pt x="84" y="19"/>
                    </a:cubicBezTo>
                    <a:cubicBezTo>
                      <a:pt x="84" y="16"/>
                      <a:pt x="84" y="16"/>
                      <a:pt x="84" y="16"/>
                    </a:cubicBezTo>
                    <a:cubicBezTo>
                      <a:pt x="88" y="16"/>
                      <a:pt x="88" y="16"/>
                      <a:pt x="88" y="16"/>
                    </a:cubicBezTo>
                    <a:lnTo>
                      <a:pt x="89" y="19"/>
                    </a:lnTo>
                    <a:close/>
                    <a:moveTo>
                      <a:pt x="88" y="15"/>
                    </a:moveTo>
                    <a:cubicBezTo>
                      <a:pt x="84" y="15"/>
                      <a:pt x="84" y="15"/>
                      <a:pt x="84" y="15"/>
                    </a:cubicBezTo>
                    <a:cubicBezTo>
                      <a:pt x="83" y="12"/>
                      <a:pt x="83" y="12"/>
                      <a:pt x="83" y="12"/>
                    </a:cubicBezTo>
                    <a:cubicBezTo>
                      <a:pt x="88" y="12"/>
                      <a:pt x="88" y="12"/>
                      <a:pt x="88" y="12"/>
                    </a:cubicBezTo>
                    <a:lnTo>
                      <a:pt x="88" y="15"/>
                    </a:lnTo>
                    <a:close/>
                    <a:moveTo>
                      <a:pt x="88" y="11"/>
                    </a:moveTo>
                    <a:cubicBezTo>
                      <a:pt x="83" y="11"/>
                      <a:pt x="83" y="11"/>
                      <a:pt x="83" y="11"/>
                    </a:cubicBezTo>
                    <a:cubicBezTo>
                      <a:pt x="83" y="8"/>
                      <a:pt x="83" y="8"/>
                      <a:pt x="83" y="8"/>
                    </a:cubicBezTo>
                    <a:cubicBezTo>
                      <a:pt x="87" y="8"/>
                      <a:pt x="87" y="8"/>
                      <a:pt x="87" y="8"/>
                    </a:cubicBezTo>
                    <a:lnTo>
                      <a:pt x="88" y="11"/>
                    </a:lnTo>
                    <a:close/>
                    <a:moveTo>
                      <a:pt x="97" y="31"/>
                    </a:moveTo>
                    <a:cubicBezTo>
                      <a:pt x="92" y="31"/>
                      <a:pt x="92" y="31"/>
                      <a:pt x="92" y="31"/>
                    </a:cubicBezTo>
                    <a:cubicBezTo>
                      <a:pt x="92" y="28"/>
                      <a:pt x="92" y="28"/>
                      <a:pt x="92" y="28"/>
                    </a:cubicBezTo>
                    <a:cubicBezTo>
                      <a:pt x="97" y="28"/>
                      <a:pt x="97" y="28"/>
                      <a:pt x="97" y="28"/>
                    </a:cubicBezTo>
                    <a:lnTo>
                      <a:pt x="97" y="31"/>
                    </a:lnTo>
                    <a:close/>
                    <a:moveTo>
                      <a:pt x="97" y="27"/>
                    </a:moveTo>
                    <a:cubicBezTo>
                      <a:pt x="92" y="27"/>
                      <a:pt x="92" y="27"/>
                      <a:pt x="92" y="27"/>
                    </a:cubicBezTo>
                    <a:cubicBezTo>
                      <a:pt x="91" y="24"/>
                      <a:pt x="91" y="24"/>
                      <a:pt x="91" y="24"/>
                    </a:cubicBezTo>
                    <a:cubicBezTo>
                      <a:pt x="96" y="24"/>
                      <a:pt x="96" y="24"/>
                      <a:pt x="96" y="24"/>
                    </a:cubicBezTo>
                    <a:lnTo>
                      <a:pt x="97" y="27"/>
                    </a:lnTo>
                    <a:close/>
                    <a:moveTo>
                      <a:pt x="96" y="23"/>
                    </a:moveTo>
                    <a:cubicBezTo>
                      <a:pt x="91" y="23"/>
                      <a:pt x="91" y="23"/>
                      <a:pt x="91" y="23"/>
                    </a:cubicBezTo>
                    <a:cubicBezTo>
                      <a:pt x="91" y="20"/>
                      <a:pt x="91" y="20"/>
                      <a:pt x="91" y="20"/>
                    </a:cubicBezTo>
                    <a:cubicBezTo>
                      <a:pt x="95" y="20"/>
                      <a:pt x="95" y="20"/>
                      <a:pt x="95" y="20"/>
                    </a:cubicBezTo>
                    <a:lnTo>
                      <a:pt x="96" y="23"/>
                    </a:lnTo>
                    <a:close/>
                    <a:moveTo>
                      <a:pt x="95" y="19"/>
                    </a:moveTo>
                    <a:cubicBezTo>
                      <a:pt x="90" y="19"/>
                      <a:pt x="90" y="19"/>
                      <a:pt x="90" y="19"/>
                    </a:cubicBezTo>
                    <a:cubicBezTo>
                      <a:pt x="90" y="16"/>
                      <a:pt x="90" y="16"/>
                      <a:pt x="90" y="16"/>
                    </a:cubicBezTo>
                    <a:cubicBezTo>
                      <a:pt x="95" y="16"/>
                      <a:pt x="95" y="16"/>
                      <a:pt x="95" y="16"/>
                    </a:cubicBezTo>
                    <a:lnTo>
                      <a:pt x="95" y="19"/>
                    </a:lnTo>
                    <a:close/>
                    <a:moveTo>
                      <a:pt x="94" y="15"/>
                    </a:moveTo>
                    <a:cubicBezTo>
                      <a:pt x="90" y="15"/>
                      <a:pt x="90" y="15"/>
                      <a:pt x="90" y="15"/>
                    </a:cubicBezTo>
                    <a:cubicBezTo>
                      <a:pt x="89" y="12"/>
                      <a:pt x="89" y="12"/>
                      <a:pt x="89" y="12"/>
                    </a:cubicBezTo>
                    <a:cubicBezTo>
                      <a:pt x="94" y="12"/>
                      <a:pt x="94" y="12"/>
                      <a:pt x="94" y="12"/>
                    </a:cubicBezTo>
                    <a:lnTo>
                      <a:pt x="94" y="15"/>
                    </a:lnTo>
                    <a:close/>
                    <a:moveTo>
                      <a:pt x="94" y="11"/>
                    </a:moveTo>
                    <a:cubicBezTo>
                      <a:pt x="89" y="11"/>
                      <a:pt x="89" y="11"/>
                      <a:pt x="89" y="11"/>
                    </a:cubicBezTo>
                    <a:cubicBezTo>
                      <a:pt x="89" y="8"/>
                      <a:pt x="89" y="8"/>
                      <a:pt x="89" y="8"/>
                    </a:cubicBezTo>
                    <a:cubicBezTo>
                      <a:pt x="93" y="8"/>
                      <a:pt x="93" y="8"/>
                      <a:pt x="93" y="8"/>
                    </a:cubicBezTo>
                    <a:lnTo>
                      <a:pt x="94" y="11"/>
                    </a:lnTo>
                    <a:close/>
                    <a:moveTo>
                      <a:pt x="93" y="4"/>
                    </a:moveTo>
                    <a:cubicBezTo>
                      <a:pt x="93" y="5"/>
                      <a:pt x="92" y="5"/>
                      <a:pt x="91" y="5"/>
                    </a:cubicBezTo>
                    <a:cubicBezTo>
                      <a:pt x="89" y="5"/>
                      <a:pt x="89" y="5"/>
                      <a:pt x="89" y="5"/>
                    </a:cubicBezTo>
                    <a:cubicBezTo>
                      <a:pt x="88" y="5"/>
                      <a:pt x="87" y="5"/>
                      <a:pt x="87" y="4"/>
                    </a:cubicBezTo>
                    <a:cubicBezTo>
                      <a:pt x="87" y="3"/>
                      <a:pt x="87" y="3"/>
                      <a:pt x="87" y="3"/>
                    </a:cubicBezTo>
                    <a:cubicBezTo>
                      <a:pt x="87" y="3"/>
                      <a:pt x="87" y="2"/>
                      <a:pt x="88" y="2"/>
                    </a:cubicBezTo>
                    <a:cubicBezTo>
                      <a:pt x="91" y="2"/>
                      <a:pt x="91" y="2"/>
                      <a:pt x="91" y="2"/>
                    </a:cubicBezTo>
                    <a:cubicBezTo>
                      <a:pt x="92" y="2"/>
                      <a:pt x="92" y="3"/>
                      <a:pt x="92" y="3"/>
                    </a:cubicBezTo>
                    <a:lnTo>
                      <a:pt x="93" y="4"/>
                    </a:lnTo>
                    <a:close/>
                    <a:moveTo>
                      <a:pt x="101" y="4"/>
                    </a:moveTo>
                    <a:cubicBezTo>
                      <a:pt x="101" y="5"/>
                      <a:pt x="100" y="5"/>
                      <a:pt x="100" y="5"/>
                    </a:cubicBezTo>
                    <a:cubicBezTo>
                      <a:pt x="97" y="5"/>
                      <a:pt x="97" y="5"/>
                      <a:pt x="97" y="5"/>
                    </a:cubicBezTo>
                    <a:cubicBezTo>
                      <a:pt x="96" y="5"/>
                      <a:pt x="95" y="5"/>
                      <a:pt x="95" y="4"/>
                    </a:cubicBezTo>
                    <a:cubicBezTo>
                      <a:pt x="95" y="3"/>
                      <a:pt x="95" y="3"/>
                      <a:pt x="95" y="3"/>
                    </a:cubicBezTo>
                    <a:cubicBezTo>
                      <a:pt x="95" y="3"/>
                      <a:pt x="95" y="2"/>
                      <a:pt x="96" y="2"/>
                    </a:cubicBezTo>
                    <a:cubicBezTo>
                      <a:pt x="99" y="2"/>
                      <a:pt x="99" y="2"/>
                      <a:pt x="99" y="2"/>
                    </a:cubicBezTo>
                    <a:cubicBezTo>
                      <a:pt x="100" y="2"/>
                      <a:pt x="100" y="3"/>
                      <a:pt x="101" y="3"/>
                    </a:cubicBezTo>
                    <a:lnTo>
                      <a:pt x="101" y="4"/>
                    </a:ln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sp>
            <p:nvSpPr>
              <p:cNvPr id="15" name="出品 118"/>
              <p:cNvSpPr>
                <a:spLocks noEditPoints="1"/>
              </p:cNvSpPr>
              <p:nvPr/>
            </p:nvSpPr>
            <p:spPr bwMode="auto">
              <a:xfrm>
                <a:off x="6135688" y="1873250"/>
                <a:ext cx="204787" cy="147638"/>
              </a:xfrm>
              <a:custGeom>
                <a:avLst/>
                <a:gdLst>
                  <a:gd name="T0" fmla="*/ 89 w 91"/>
                  <a:gd name="T1" fmla="*/ 0 h 65"/>
                  <a:gd name="T2" fmla="*/ 2 w 91"/>
                  <a:gd name="T3" fmla="*/ 0 h 65"/>
                  <a:gd name="T4" fmla="*/ 0 w 91"/>
                  <a:gd name="T5" fmla="*/ 2 h 65"/>
                  <a:gd name="T6" fmla="*/ 0 w 91"/>
                  <a:gd name="T7" fmla="*/ 63 h 65"/>
                  <a:gd name="T8" fmla="*/ 2 w 91"/>
                  <a:gd name="T9" fmla="*/ 65 h 65"/>
                  <a:gd name="T10" fmla="*/ 89 w 91"/>
                  <a:gd name="T11" fmla="*/ 65 h 65"/>
                  <a:gd name="T12" fmla="*/ 91 w 91"/>
                  <a:gd name="T13" fmla="*/ 63 h 65"/>
                  <a:gd name="T14" fmla="*/ 91 w 91"/>
                  <a:gd name="T15" fmla="*/ 2 h 65"/>
                  <a:gd name="T16" fmla="*/ 89 w 91"/>
                  <a:gd name="T17" fmla="*/ 0 h 65"/>
                  <a:gd name="T18" fmla="*/ 87 w 91"/>
                  <a:gd name="T19" fmla="*/ 59 h 65"/>
                  <a:gd name="T20" fmla="*/ 85 w 91"/>
                  <a:gd name="T21" fmla="*/ 61 h 65"/>
                  <a:gd name="T22" fmla="*/ 6 w 91"/>
                  <a:gd name="T23" fmla="*/ 61 h 65"/>
                  <a:gd name="T24" fmla="*/ 4 w 91"/>
                  <a:gd name="T25" fmla="*/ 59 h 65"/>
                  <a:gd name="T26" fmla="*/ 4 w 91"/>
                  <a:gd name="T27" fmla="*/ 6 h 65"/>
                  <a:gd name="T28" fmla="*/ 6 w 91"/>
                  <a:gd name="T29" fmla="*/ 4 h 65"/>
                  <a:gd name="T30" fmla="*/ 85 w 91"/>
                  <a:gd name="T31" fmla="*/ 4 h 65"/>
                  <a:gd name="T32" fmla="*/ 87 w 91"/>
                  <a:gd name="T33" fmla="*/ 6 h 65"/>
                  <a:gd name="T34" fmla="*/ 87 w 91"/>
                  <a:gd name="T35" fmla="*/ 5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1" h="65">
                    <a:moveTo>
                      <a:pt x="89" y="0"/>
                    </a:moveTo>
                    <a:cubicBezTo>
                      <a:pt x="2" y="0"/>
                      <a:pt x="2" y="0"/>
                      <a:pt x="2" y="0"/>
                    </a:cubicBezTo>
                    <a:cubicBezTo>
                      <a:pt x="1" y="0"/>
                      <a:pt x="0" y="1"/>
                      <a:pt x="0" y="2"/>
                    </a:cubicBezTo>
                    <a:cubicBezTo>
                      <a:pt x="0" y="63"/>
                      <a:pt x="0" y="63"/>
                      <a:pt x="0" y="63"/>
                    </a:cubicBezTo>
                    <a:cubicBezTo>
                      <a:pt x="0" y="64"/>
                      <a:pt x="1" y="65"/>
                      <a:pt x="2" y="65"/>
                    </a:cubicBezTo>
                    <a:cubicBezTo>
                      <a:pt x="89" y="65"/>
                      <a:pt x="89" y="65"/>
                      <a:pt x="89" y="65"/>
                    </a:cubicBezTo>
                    <a:cubicBezTo>
                      <a:pt x="90" y="65"/>
                      <a:pt x="91" y="64"/>
                      <a:pt x="91" y="63"/>
                    </a:cubicBezTo>
                    <a:cubicBezTo>
                      <a:pt x="91" y="2"/>
                      <a:pt x="91" y="2"/>
                      <a:pt x="91" y="2"/>
                    </a:cubicBezTo>
                    <a:cubicBezTo>
                      <a:pt x="91" y="1"/>
                      <a:pt x="90" y="0"/>
                      <a:pt x="89" y="0"/>
                    </a:cubicBezTo>
                    <a:close/>
                    <a:moveTo>
                      <a:pt x="87" y="59"/>
                    </a:moveTo>
                    <a:cubicBezTo>
                      <a:pt x="87" y="60"/>
                      <a:pt x="86" y="61"/>
                      <a:pt x="85" y="61"/>
                    </a:cubicBezTo>
                    <a:cubicBezTo>
                      <a:pt x="6" y="61"/>
                      <a:pt x="6" y="61"/>
                      <a:pt x="6" y="61"/>
                    </a:cubicBezTo>
                    <a:cubicBezTo>
                      <a:pt x="5" y="61"/>
                      <a:pt x="4" y="60"/>
                      <a:pt x="4" y="59"/>
                    </a:cubicBezTo>
                    <a:cubicBezTo>
                      <a:pt x="4" y="6"/>
                      <a:pt x="4" y="6"/>
                      <a:pt x="4" y="6"/>
                    </a:cubicBezTo>
                    <a:cubicBezTo>
                      <a:pt x="4" y="5"/>
                      <a:pt x="5" y="4"/>
                      <a:pt x="6" y="4"/>
                    </a:cubicBezTo>
                    <a:cubicBezTo>
                      <a:pt x="85" y="4"/>
                      <a:pt x="85" y="4"/>
                      <a:pt x="85" y="4"/>
                    </a:cubicBezTo>
                    <a:cubicBezTo>
                      <a:pt x="86" y="4"/>
                      <a:pt x="87" y="5"/>
                      <a:pt x="87" y="6"/>
                    </a:cubicBezTo>
                    <a:lnTo>
                      <a:pt x="87" y="59"/>
                    </a:ln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sp>
            <p:nvSpPr>
              <p:cNvPr id="16" name="出品 119"/>
              <p:cNvSpPr/>
              <p:nvPr/>
            </p:nvSpPr>
            <p:spPr bwMode="auto">
              <a:xfrm>
                <a:off x="6115050" y="2127250"/>
                <a:ext cx="241300" cy="3175"/>
              </a:xfrm>
              <a:custGeom>
                <a:avLst/>
                <a:gdLst>
                  <a:gd name="T0" fmla="*/ 107 w 107"/>
                  <a:gd name="T1" fmla="*/ 2 h 2"/>
                  <a:gd name="T2" fmla="*/ 106 w 107"/>
                  <a:gd name="T3" fmla="*/ 2 h 2"/>
                  <a:gd name="T4" fmla="*/ 2 w 107"/>
                  <a:gd name="T5" fmla="*/ 2 h 2"/>
                  <a:gd name="T6" fmla="*/ 0 w 107"/>
                  <a:gd name="T7" fmla="*/ 2 h 2"/>
                  <a:gd name="T8" fmla="*/ 0 w 107"/>
                  <a:gd name="T9" fmla="*/ 1 h 2"/>
                  <a:gd name="T10" fmla="*/ 2 w 107"/>
                  <a:gd name="T11" fmla="*/ 0 h 2"/>
                  <a:gd name="T12" fmla="*/ 106 w 107"/>
                  <a:gd name="T13" fmla="*/ 0 h 2"/>
                  <a:gd name="T14" fmla="*/ 107 w 107"/>
                  <a:gd name="T15" fmla="*/ 1 h 2"/>
                  <a:gd name="T16" fmla="*/ 107 w 107"/>
                  <a:gd name="T17"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2">
                    <a:moveTo>
                      <a:pt x="107" y="2"/>
                    </a:moveTo>
                    <a:cubicBezTo>
                      <a:pt x="107" y="2"/>
                      <a:pt x="107" y="2"/>
                      <a:pt x="106" y="2"/>
                    </a:cubicBezTo>
                    <a:cubicBezTo>
                      <a:pt x="2" y="2"/>
                      <a:pt x="2" y="2"/>
                      <a:pt x="2" y="2"/>
                    </a:cubicBezTo>
                    <a:cubicBezTo>
                      <a:pt x="1" y="2"/>
                      <a:pt x="0" y="2"/>
                      <a:pt x="0" y="2"/>
                    </a:cubicBezTo>
                    <a:cubicBezTo>
                      <a:pt x="0" y="1"/>
                      <a:pt x="0" y="1"/>
                      <a:pt x="0" y="1"/>
                    </a:cubicBezTo>
                    <a:cubicBezTo>
                      <a:pt x="0" y="1"/>
                      <a:pt x="1" y="0"/>
                      <a:pt x="2" y="0"/>
                    </a:cubicBezTo>
                    <a:cubicBezTo>
                      <a:pt x="106" y="0"/>
                      <a:pt x="106" y="0"/>
                      <a:pt x="106" y="0"/>
                    </a:cubicBezTo>
                    <a:cubicBezTo>
                      <a:pt x="107" y="0"/>
                      <a:pt x="107" y="1"/>
                      <a:pt x="107" y="1"/>
                    </a:cubicBezTo>
                    <a:lnTo>
                      <a:pt x="107" y="2"/>
                    </a:ln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sp>
            <p:nvSpPr>
              <p:cNvPr id="17" name="出品 120"/>
              <p:cNvSpPr/>
              <p:nvPr/>
            </p:nvSpPr>
            <p:spPr bwMode="auto">
              <a:xfrm>
                <a:off x="6153150" y="1889125"/>
                <a:ext cx="82550" cy="73025"/>
              </a:xfrm>
              <a:custGeom>
                <a:avLst/>
                <a:gdLst>
                  <a:gd name="T0" fmla="*/ 0 w 36"/>
                  <a:gd name="T1" fmla="*/ 32 h 32"/>
                  <a:gd name="T2" fmla="*/ 0 w 36"/>
                  <a:gd name="T3" fmla="*/ 1 h 32"/>
                  <a:gd name="T4" fmla="*/ 36 w 36"/>
                  <a:gd name="T5" fmla="*/ 2 h 32"/>
                  <a:gd name="T6" fmla="*/ 3 w 36"/>
                  <a:gd name="T7" fmla="*/ 5 h 32"/>
                  <a:gd name="T8" fmla="*/ 0 w 36"/>
                  <a:gd name="T9" fmla="*/ 32 h 32"/>
                </a:gdLst>
                <a:ahLst/>
                <a:cxnLst>
                  <a:cxn ang="0">
                    <a:pos x="T0" y="T1"/>
                  </a:cxn>
                  <a:cxn ang="0">
                    <a:pos x="T2" y="T3"/>
                  </a:cxn>
                  <a:cxn ang="0">
                    <a:pos x="T4" y="T5"/>
                  </a:cxn>
                  <a:cxn ang="0">
                    <a:pos x="T6" y="T7"/>
                  </a:cxn>
                  <a:cxn ang="0">
                    <a:pos x="T8" y="T9"/>
                  </a:cxn>
                </a:cxnLst>
                <a:rect l="0" t="0" r="r" b="b"/>
                <a:pathLst>
                  <a:path w="36" h="32">
                    <a:moveTo>
                      <a:pt x="0" y="32"/>
                    </a:moveTo>
                    <a:cubicBezTo>
                      <a:pt x="0" y="32"/>
                      <a:pt x="0" y="3"/>
                      <a:pt x="0" y="1"/>
                    </a:cubicBezTo>
                    <a:cubicBezTo>
                      <a:pt x="1" y="0"/>
                      <a:pt x="36" y="2"/>
                      <a:pt x="36" y="2"/>
                    </a:cubicBezTo>
                    <a:cubicBezTo>
                      <a:pt x="36" y="2"/>
                      <a:pt x="4" y="3"/>
                      <a:pt x="3" y="5"/>
                    </a:cubicBezTo>
                    <a:cubicBezTo>
                      <a:pt x="2" y="7"/>
                      <a:pt x="0" y="32"/>
                      <a:pt x="0" y="32"/>
                    </a:cubicBez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sp>
            <p:nvSpPr>
              <p:cNvPr id="18" name="出品 121"/>
              <p:cNvSpPr/>
              <p:nvPr/>
            </p:nvSpPr>
            <p:spPr bwMode="auto">
              <a:xfrm>
                <a:off x="6242050" y="1931988"/>
                <a:ext cx="82550" cy="73025"/>
              </a:xfrm>
              <a:custGeom>
                <a:avLst/>
                <a:gdLst>
                  <a:gd name="T0" fmla="*/ 37 w 37"/>
                  <a:gd name="T1" fmla="*/ 0 h 32"/>
                  <a:gd name="T2" fmla="*/ 36 w 37"/>
                  <a:gd name="T3" fmla="*/ 30 h 32"/>
                  <a:gd name="T4" fmla="*/ 0 w 37"/>
                  <a:gd name="T5" fmla="*/ 30 h 32"/>
                  <a:gd name="T6" fmla="*/ 33 w 37"/>
                  <a:gd name="T7" fmla="*/ 27 h 32"/>
                  <a:gd name="T8" fmla="*/ 37 w 37"/>
                  <a:gd name="T9" fmla="*/ 0 h 32"/>
                </a:gdLst>
                <a:ahLst/>
                <a:cxnLst>
                  <a:cxn ang="0">
                    <a:pos x="T0" y="T1"/>
                  </a:cxn>
                  <a:cxn ang="0">
                    <a:pos x="T2" y="T3"/>
                  </a:cxn>
                  <a:cxn ang="0">
                    <a:pos x="T4" y="T5"/>
                  </a:cxn>
                  <a:cxn ang="0">
                    <a:pos x="T6" y="T7"/>
                  </a:cxn>
                  <a:cxn ang="0">
                    <a:pos x="T8" y="T9"/>
                  </a:cxn>
                </a:cxnLst>
                <a:rect l="0" t="0" r="r" b="b"/>
                <a:pathLst>
                  <a:path w="37" h="32">
                    <a:moveTo>
                      <a:pt x="37" y="0"/>
                    </a:moveTo>
                    <a:cubicBezTo>
                      <a:pt x="37" y="0"/>
                      <a:pt x="37" y="29"/>
                      <a:pt x="36" y="30"/>
                    </a:cubicBezTo>
                    <a:cubicBezTo>
                      <a:pt x="36" y="32"/>
                      <a:pt x="0" y="30"/>
                      <a:pt x="0" y="30"/>
                    </a:cubicBezTo>
                    <a:cubicBezTo>
                      <a:pt x="0" y="30"/>
                      <a:pt x="32" y="29"/>
                      <a:pt x="33" y="27"/>
                    </a:cubicBezTo>
                    <a:cubicBezTo>
                      <a:pt x="34" y="25"/>
                      <a:pt x="37" y="0"/>
                      <a:pt x="37" y="0"/>
                    </a:cubicBez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sp>
            <p:nvSpPr>
              <p:cNvPr id="19" name="出品 122"/>
              <p:cNvSpPr>
                <a:spLocks noEditPoints="1"/>
              </p:cNvSpPr>
              <p:nvPr/>
            </p:nvSpPr>
            <p:spPr bwMode="auto">
              <a:xfrm>
                <a:off x="5913438" y="1760538"/>
                <a:ext cx="346075" cy="366712"/>
              </a:xfrm>
              <a:custGeom>
                <a:avLst/>
                <a:gdLst>
                  <a:gd name="T0" fmla="*/ 84 w 154"/>
                  <a:gd name="T1" fmla="*/ 137 h 162"/>
                  <a:gd name="T2" fmla="*/ 84 w 154"/>
                  <a:gd name="T3" fmla="*/ 130 h 162"/>
                  <a:gd name="T4" fmla="*/ 93 w 154"/>
                  <a:gd name="T5" fmla="*/ 102 h 162"/>
                  <a:gd name="T6" fmla="*/ 93 w 154"/>
                  <a:gd name="T7" fmla="*/ 84 h 162"/>
                  <a:gd name="T8" fmla="*/ 84 w 154"/>
                  <a:gd name="T9" fmla="*/ 61 h 162"/>
                  <a:gd name="T10" fmla="*/ 84 w 154"/>
                  <a:gd name="T11" fmla="*/ 54 h 162"/>
                  <a:gd name="T12" fmla="*/ 104 w 154"/>
                  <a:gd name="T13" fmla="*/ 38 h 162"/>
                  <a:gd name="T14" fmla="*/ 108 w 154"/>
                  <a:gd name="T15" fmla="*/ 30 h 162"/>
                  <a:gd name="T16" fmla="*/ 134 w 154"/>
                  <a:gd name="T17" fmla="*/ 45 h 162"/>
                  <a:gd name="T18" fmla="*/ 134 w 154"/>
                  <a:gd name="T19" fmla="*/ 28 h 162"/>
                  <a:gd name="T20" fmla="*/ 154 w 154"/>
                  <a:gd name="T21" fmla="*/ 45 h 162"/>
                  <a:gd name="T22" fmla="*/ 137 w 154"/>
                  <a:gd name="T23" fmla="*/ 22 h 162"/>
                  <a:gd name="T24" fmla="*/ 30 w 154"/>
                  <a:gd name="T25" fmla="*/ 18 h 162"/>
                  <a:gd name="T26" fmla="*/ 9 w 154"/>
                  <a:gd name="T27" fmla="*/ 43 h 162"/>
                  <a:gd name="T28" fmla="*/ 12 w 154"/>
                  <a:gd name="T29" fmla="*/ 125 h 162"/>
                  <a:gd name="T30" fmla="*/ 81 w 154"/>
                  <a:gd name="T31" fmla="*/ 162 h 162"/>
                  <a:gd name="T32" fmla="*/ 124 w 154"/>
                  <a:gd name="T33" fmla="*/ 20 h 162"/>
                  <a:gd name="T34" fmla="*/ 125 w 154"/>
                  <a:gd name="T35" fmla="*/ 20 h 162"/>
                  <a:gd name="T36" fmla="*/ 98 w 154"/>
                  <a:gd name="T37" fmla="*/ 10 h 162"/>
                  <a:gd name="T38" fmla="*/ 91 w 154"/>
                  <a:gd name="T39" fmla="*/ 11 h 162"/>
                  <a:gd name="T40" fmla="*/ 84 w 154"/>
                  <a:gd name="T41" fmla="*/ 6 h 162"/>
                  <a:gd name="T42" fmla="*/ 48 w 154"/>
                  <a:gd name="T43" fmla="*/ 22 h 162"/>
                  <a:gd name="T44" fmla="*/ 48 w 154"/>
                  <a:gd name="T45" fmla="*/ 104 h 162"/>
                  <a:gd name="T46" fmla="*/ 47 w 154"/>
                  <a:gd name="T47" fmla="*/ 84 h 162"/>
                  <a:gd name="T48" fmla="*/ 36 w 154"/>
                  <a:gd name="T49" fmla="*/ 55 h 162"/>
                  <a:gd name="T50" fmla="*/ 29 w 154"/>
                  <a:gd name="T51" fmla="*/ 78 h 162"/>
                  <a:gd name="T52" fmla="*/ 54 w 154"/>
                  <a:gd name="T53" fmla="*/ 132 h 162"/>
                  <a:gd name="T54" fmla="*/ 38 w 154"/>
                  <a:gd name="T55" fmla="*/ 113 h 162"/>
                  <a:gd name="T56" fmla="*/ 44 w 154"/>
                  <a:gd name="T57" fmla="*/ 28 h 162"/>
                  <a:gd name="T58" fmla="*/ 49 w 154"/>
                  <a:gd name="T59" fmla="*/ 52 h 162"/>
                  <a:gd name="T60" fmla="*/ 37 w 154"/>
                  <a:gd name="T61" fmla="*/ 20 h 162"/>
                  <a:gd name="T62" fmla="*/ 31 w 154"/>
                  <a:gd name="T63" fmla="*/ 25 h 162"/>
                  <a:gd name="T64" fmla="*/ 28 w 154"/>
                  <a:gd name="T65" fmla="*/ 46 h 162"/>
                  <a:gd name="T66" fmla="*/ 28 w 154"/>
                  <a:gd name="T67" fmla="*/ 28 h 162"/>
                  <a:gd name="T68" fmla="*/ 22 w 154"/>
                  <a:gd name="T69" fmla="*/ 78 h 162"/>
                  <a:gd name="T70" fmla="*/ 6 w 154"/>
                  <a:gd name="T71" fmla="*/ 84 h 162"/>
                  <a:gd name="T72" fmla="*/ 25 w 154"/>
                  <a:gd name="T73" fmla="*/ 111 h 162"/>
                  <a:gd name="T74" fmla="*/ 28 w 154"/>
                  <a:gd name="T75" fmla="*/ 134 h 162"/>
                  <a:gd name="T76" fmla="*/ 37 w 154"/>
                  <a:gd name="T77" fmla="*/ 135 h 162"/>
                  <a:gd name="T78" fmla="*/ 37 w 154"/>
                  <a:gd name="T79" fmla="*/ 142 h 162"/>
                  <a:gd name="T80" fmla="*/ 48 w 154"/>
                  <a:gd name="T81" fmla="*/ 149 h 162"/>
                  <a:gd name="T82" fmla="*/ 56 w 154"/>
                  <a:gd name="T83" fmla="*/ 138 h 162"/>
                  <a:gd name="T84" fmla="*/ 78 w 154"/>
                  <a:gd name="T85" fmla="*/ 156 h 162"/>
                  <a:gd name="T86" fmla="*/ 78 w 154"/>
                  <a:gd name="T87" fmla="*/ 137 h 162"/>
                  <a:gd name="T88" fmla="*/ 61 w 154"/>
                  <a:gd name="T89" fmla="*/ 131 h 162"/>
                  <a:gd name="T90" fmla="*/ 78 w 154"/>
                  <a:gd name="T91" fmla="*/ 108 h 162"/>
                  <a:gd name="T92" fmla="*/ 54 w 154"/>
                  <a:gd name="T93" fmla="*/ 103 h 162"/>
                  <a:gd name="T94" fmla="*/ 78 w 154"/>
                  <a:gd name="T95" fmla="*/ 101 h 162"/>
                  <a:gd name="T96" fmla="*/ 54 w 154"/>
                  <a:gd name="T97" fmla="*/ 59 h 162"/>
                  <a:gd name="T98" fmla="*/ 78 w 154"/>
                  <a:gd name="T99" fmla="*/ 54 h 162"/>
                  <a:gd name="T100" fmla="*/ 78 w 154"/>
                  <a:gd name="T101" fmla="*/ 32 h 162"/>
                  <a:gd name="T102" fmla="*/ 71 w 154"/>
                  <a:gd name="T103" fmla="*/ 11 h 162"/>
                  <a:gd name="T104" fmla="*/ 63 w 154"/>
                  <a:gd name="T105" fmla="*/ 25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4" h="162">
                    <a:moveTo>
                      <a:pt x="81" y="162"/>
                    </a:moveTo>
                    <a:cubicBezTo>
                      <a:pt x="84" y="150"/>
                      <a:pt x="84" y="150"/>
                      <a:pt x="84" y="150"/>
                    </a:cubicBezTo>
                    <a:cubicBezTo>
                      <a:pt x="84" y="137"/>
                      <a:pt x="84" y="137"/>
                      <a:pt x="84" y="137"/>
                    </a:cubicBezTo>
                    <a:cubicBezTo>
                      <a:pt x="85" y="137"/>
                      <a:pt x="86" y="137"/>
                      <a:pt x="87" y="137"/>
                    </a:cubicBezTo>
                    <a:cubicBezTo>
                      <a:pt x="89" y="130"/>
                      <a:pt x="89" y="130"/>
                      <a:pt x="89" y="130"/>
                    </a:cubicBezTo>
                    <a:cubicBezTo>
                      <a:pt x="87" y="130"/>
                      <a:pt x="86" y="130"/>
                      <a:pt x="84" y="130"/>
                    </a:cubicBezTo>
                    <a:cubicBezTo>
                      <a:pt x="84" y="108"/>
                      <a:pt x="84" y="108"/>
                      <a:pt x="84" y="108"/>
                    </a:cubicBezTo>
                    <a:cubicBezTo>
                      <a:pt x="87" y="108"/>
                      <a:pt x="90" y="108"/>
                      <a:pt x="93" y="108"/>
                    </a:cubicBezTo>
                    <a:cubicBezTo>
                      <a:pt x="93" y="102"/>
                      <a:pt x="93" y="102"/>
                      <a:pt x="93" y="102"/>
                    </a:cubicBezTo>
                    <a:cubicBezTo>
                      <a:pt x="90" y="102"/>
                      <a:pt x="87" y="101"/>
                      <a:pt x="84" y="101"/>
                    </a:cubicBezTo>
                    <a:cubicBezTo>
                      <a:pt x="84" y="84"/>
                      <a:pt x="84" y="84"/>
                      <a:pt x="84" y="84"/>
                    </a:cubicBezTo>
                    <a:cubicBezTo>
                      <a:pt x="93" y="84"/>
                      <a:pt x="93" y="84"/>
                      <a:pt x="93" y="84"/>
                    </a:cubicBezTo>
                    <a:cubicBezTo>
                      <a:pt x="93" y="78"/>
                      <a:pt x="93" y="78"/>
                      <a:pt x="93" y="78"/>
                    </a:cubicBezTo>
                    <a:cubicBezTo>
                      <a:pt x="84" y="78"/>
                      <a:pt x="84" y="78"/>
                      <a:pt x="84" y="78"/>
                    </a:cubicBezTo>
                    <a:cubicBezTo>
                      <a:pt x="84" y="61"/>
                      <a:pt x="84" y="61"/>
                      <a:pt x="84" y="61"/>
                    </a:cubicBezTo>
                    <a:cubicBezTo>
                      <a:pt x="87" y="60"/>
                      <a:pt x="90" y="60"/>
                      <a:pt x="93" y="60"/>
                    </a:cubicBezTo>
                    <a:cubicBezTo>
                      <a:pt x="93" y="54"/>
                      <a:pt x="93" y="54"/>
                      <a:pt x="93" y="54"/>
                    </a:cubicBezTo>
                    <a:cubicBezTo>
                      <a:pt x="90" y="54"/>
                      <a:pt x="87" y="54"/>
                      <a:pt x="84" y="54"/>
                    </a:cubicBezTo>
                    <a:cubicBezTo>
                      <a:pt x="84" y="32"/>
                      <a:pt x="84" y="32"/>
                      <a:pt x="84" y="32"/>
                    </a:cubicBezTo>
                    <a:cubicBezTo>
                      <a:pt x="90" y="32"/>
                      <a:pt x="96" y="31"/>
                      <a:pt x="101" y="31"/>
                    </a:cubicBezTo>
                    <a:cubicBezTo>
                      <a:pt x="102" y="33"/>
                      <a:pt x="103" y="35"/>
                      <a:pt x="104" y="38"/>
                    </a:cubicBezTo>
                    <a:cubicBezTo>
                      <a:pt x="104" y="40"/>
                      <a:pt x="105" y="42"/>
                      <a:pt x="105" y="45"/>
                    </a:cubicBezTo>
                    <a:cubicBezTo>
                      <a:pt x="112" y="45"/>
                      <a:pt x="112" y="45"/>
                      <a:pt x="112" y="45"/>
                    </a:cubicBezTo>
                    <a:cubicBezTo>
                      <a:pt x="111" y="39"/>
                      <a:pt x="109" y="34"/>
                      <a:pt x="108" y="30"/>
                    </a:cubicBezTo>
                    <a:cubicBezTo>
                      <a:pt x="111" y="29"/>
                      <a:pt x="115" y="29"/>
                      <a:pt x="118" y="28"/>
                    </a:cubicBezTo>
                    <a:cubicBezTo>
                      <a:pt x="122" y="33"/>
                      <a:pt x="125" y="39"/>
                      <a:pt x="127" y="45"/>
                    </a:cubicBezTo>
                    <a:cubicBezTo>
                      <a:pt x="134" y="45"/>
                      <a:pt x="134" y="45"/>
                      <a:pt x="134" y="45"/>
                    </a:cubicBezTo>
                    <a:cubicBezTo>
                      <a:pt x="131" y="38"/>
                      <a:pt x="128" y="32"/>
                      <a:pt x="125" y="26"/>
                    </a:cubicBezTo>
                    <a:cubicBezTo>
                      <a:pt x="127" y="26"/>
                      <a:pt x="129" y="25"/>
                      <a:pt x="131" y="25"/>
                    </a:cubicBezTo>
                    <a:cubicBezTo>
                      <a:pt x="132" y="26"/>
                      <a:pt x="133" y="27"/>
                      <a:pt x="134" y="28"/>
                    </a:cubicBezTo>
                    <a:cubicBezTo>
                      <a:pt x="138" y="32"/>
                      <a:pt x="142" y="36"/>
                      <a:pt x="145" y="41"/>
                    </a:cubicBezTo>
                    <a:cubicBezTo>
                      <a:pt x="142" y="42"/>
                      <a:pt x="140" y="44"/>
                      <a:pt x="137" y="45"/>
                    </a:cubicBezTo>
                    <a:cubicBezTo>
                      <a:pt x="154" y="45"/>
                      <a:pt x="154" y="45"/>
                      <a:pt x="154" y="45"/>
                    </a:cubicBezTo>
                    <a:cubicBezTo>
                      <a:pt x="154" y="44"/>
                      <a:pt x="153" y="43"/>
                      <a:pt x="153" y="43"/>
                    </a:cubicBezTo>
                    <a:cubicBezTo>
                      <a:pt x="152" y="41"/>
                      <a:pt x="151" y="39"/>
                      <a:pt x="150" y="37"/>
                    </a:cubicBezTo>
                    <a:cubicBezTo>
                      <a:pt x="146" y="32"/>
                      <a:pt x="142" y="27"/>
                      <a:pt x="137" y="22"/>
                    </a:cubicBezTo>
                    <a:cubicBezTo>
                      <a:pt x="136" y="21"/>
                      <a:pt x="134" y="19"/>
                      <a:pt x="132" y="18"/>
                    </a:cubicBezTo>
                    <a:cubicBezTo>
                      <a:pt x="118" y="6"/>
                      <a:pt x="100" y="0"/>
                      <a:pt x="81" y="0"/>
                    </a:cubicBezTo>
                    <a:cubicBezTo>
                      <a:pt x="62" y="0"/>
                      <a:pt x="44" y="6"/>
                      <a:pt x="30" y="18"/>
                    </a:cubicBezTo>
                    <a:cubicBezTo>
                      <a:pt x="28" y="19"/>
                      <a:pt x="26" y="21"/>
                      <a:pt x="25" y="22"/>
                    </a:cubicBezTo>
                    <a:cubicBezTo>
                      <a:pt x="20" y="27"/>
                      <a:pt x="16" y="32"/>
                      <a:pt x="12" y="37"/>
                    </a:cubicBezTo>
                    <a:cubicBezTo>
                      <a:pt x="11" y="39"/>
                      <a:pt x="10" y="41"/>
                      <a:pt x="9" y="43"/>
                    </a:cubicBezTo>
                    <a:cubicBezTo>
                      <a:pt x="3" y="54"/>
                      <a:pt x="0" y="67"/>
                      <a:pt x="0" y="81"/>
                    </a:cubicBezTo>
                    <a:cubicBezTo>
                      <a:pt x="0" y="95"/>
                      <a:pt x="3" y="108"/>
                      <a:pt x="9" y="119"/>
                    </a:cubicBezTo>
                    <a:cubicBezTo>
                      <a:pt x="10" y="121"/>
                      <a:pt x="11" y="123"/>
                      <a:pt x="12" y="125"/>
                    </a:cubicBezTo>
                    <a:cubicBezTo>
                      <a:pt x="16" y="130"/>
                      <a:pt x="20" y="135"/>
                      <a:pt x="25" y="140"/>
                    </a:cubicBezTo>
                    <a:cubicBezTo>
                      <a:pt x="26" y="141"/>
                      <a:pt x="28" y="143"/>
                      <a:pt x="30" y="144"/>
                    </a:cubicBezTo>
                    <a:cubicBezTo>
                      <a:pt x="44" y="156"/>
                      <a:pt x="62" y="162"/>
                      <a:pt x="81" y="162"/>
                    </a:cubicBezTo>
                    <a:cubicBezTo>
                      <a:pt x="81" y="162"/>
                      <a:pt x="81" y="162"/>
                      <a:pt x="81" y="162"/>
                    </a:cubicBezTo>
                    <a:close/>
                    <a:moveTo>
                      <a:pt x="125" y="20"/>
                    </a:moveTo>
                    <a:cubicBezTo>
                      <a:pt x="125" y="20"/>
                      <a:pt x="124" y="20"/>
                      <a:pt x="124" y="20"/>
                    </a:cubicBezTo>
                    <a:cubicBezTo>
                      <a:pt x="123" y="21"/>
                      <a:pt x="122" y="21"/>
                      <a:pt x="121" y="21"/>
                    </a:cubicBezTo>
                    <a:cubicBezTo>
                      <a:pt x="119" y="18"/>
                      <a:pt x="116" y="16"/>
                      <a:pt x="114" y="13"/>
                    </a:cubicBezTo>
                    <a:cubicBezTo>
                      <a:pt x="118" y="15"/>
                      <a:pt x="121" y="17"/>
                      <a:pt x="125" y="20"/>
                    </a:cubicBezTo>
                    <a:close/>
                    <a:moveTo>
                      <a:pt x="114" y="22"/>
                    </a:moveTo>
                    <a:cubicBezTo>
                      <a:pt x="111" y="23"/>
                      <a:pt x="108" y="23"/>
                      <a:pt x="106" y="24"/>
                    </a:cubicBezTo>
                    <a:cubicBezTo>
                      <a:pt x="103" y="18"/>
                      <a:pt x="101" y="14"/>
                      <a:pt x="98" y="10"/>
                    </a:cubicBezTo>
                    <a:cubicBezTo>
                      <a:pt x="104" y="13"/>
                      <a:pt x="109" y="17"/>
                      <a:pt x="114" y="22"/>
                    </a:cubicBezTo>
                    <a:close/>
                    <a:moveTo>
                      <a:pt x="84" y="6"/>
                    </a:moveTo>
                    <a:cubicBezTo>
                      <a:pt x="86" y="7"/>
                      <a:pt x="89" y="9"/>
                      <a:pt x="91" y="11"/>
                    </a:cubicBezTo>
                    <a:cubicBezTo>
                      <a:pt x="94" y="14"/>
                      <a:pt x="97" y="19"/>
                      <a:pt x="99" y="25"/>
                    </a:cubicBezTo>
                    <a:cubicBezTo>
                      <a:pt x="94" y="25"/>
                      <a:pt x="89" y="25"/>
                      <a:pt x="84" y="25"/>
                    </a:cubicBezTo>
                    <a:lnTo>
                      <a:pt x="84" y="6"/>
                    </a:lnTo>
                    <a:close/>
                    <a:moveTo>
                      <a:pt x="64" y="10"/>
                    </a:moveTo>
                    <a:cubicBezTo>
                      <a:pt x="61" y="14"/>
                      <a:pt x="59" y="18"/>
                      <a:pt x="56" y="24"/>
                    </a:cubicBezTo>
                    <a:cubicBezTo>
                      <a:pt x="54" y="23"/>
                      <a:pt x="51" y="23"/>
                      <a:pt x="48" y="22"/>
                    </a:cubicBezTo>
                    <a:cubicBezTo>
                      <a:pt x="53" y="17"/>
                      <a:pt x="58" y="13"/>
                      <a:pt x="64" y="10"/>
                    </a:cubicBezTo>
                    <a:close/>
                    <a:moveTo>
                      <a:pt x="47" y="84"/>
                    </a:moveTo>
                    <a:cubicBezTo>
                      <a:pt x="47" y="91"/>
                      <a:pt x="48" y="98"/>
                      <a:pt x="48" y="104"/>
                    </a:cubicBezTo>
                    <a:cubicBezTo>
                      <a:pt x="42" y="105"/>
                      <a:pt x="37" y="107"/>
                      <a:pt x="32" y="108"/>
                    </a:cubicBezTo>
                    <a:cubicBezTo>
                      <a:pt x="30" y="101"/>
                      <a:pt x="29" y="92"/>
                      <a:pt x="29" y="84"/>
                    </a:cubicBezTo>
                    <a:lnTo>
                      <a:pt x="47" y="84"/>
                    </a:lnTo>
                    <a:close/>
                    <a:moveTo>
                      <a:pt x="29" y="78"/>
                    </a:moveTo>
                    <a:cubicBezTo>
                      <a:pt x="29" y="69"/>
                      <a:pt x="30" y="61"/>
                      <a:pt x="32" y="54"/>
                    </a:cubicBezTo>
                    <a:cubicBezTo>
                      <a:pt x="33" y="54"/>
                      <a:pt x="35" y="55"/>
                      <a:pt x="36" y="55"/>
                    </a:cubicBezTo>
                    <a:cubicBezTo>
                      <a:pt x="40" y="56"/>
                      <a:pt x="44" y="57"/>
                      <a:pt x="48" y="58"/>
                    </a:cubicBezTo>
                    <a:cubicBezTo>
                      <a:pt x="48" y="64"/>
                      <a:pt x="47" y="71"/>
                      <a:pt x="47" y="78"/>
                    </a:cubicBezTo>
                    <a:lnTo>
                      <a:pt x="29" y="78"/>
                    </a:lnTo>
                    <a:close/>
                    <a:moveTo>
                      <a:pt x="38" y="113"/>
                    </a:moveTo>
                    <a:cubicBezTo>
                      <a:pt x="42" y="112"/>
                      <a:pt x="45" y="111"/>
                      <a:pt x="49" y="110"/>
                    </a:cubicBezTo>
                    <a:cubicBezTo>
                      <a:pt x="50" y="118"/>
                      <a:pt x="52" y="126"/>
                      <a:pt x="54" y="132"/>
                    </a:cubicBezTo>
                    <a:cubicBezTo>
                      <a:pt x="51" y="133"/>
                      <a:pt x="47" y="133"/>
                      <a:pt x="44" y="134"/>
                    </a:cubicBezTo>
                    <a:cubicBezTo>
                      <a:pt x="40" y="128"/>
                      <a:pt x="36" y="121"/>
                      <a:pt x="34" y="114"/>
                    </a:cubicBezTo>
                    <a:cubicBezTo>
                      <a:pt x="35" y="114"/>
                      <a:pt x="37" y="113"/>
                      <a:pt x="38" y="113"/>
                    </a:cubicBezTo>
                    <a:close/>
                    <a:moveTo>
                      <a:pt x="49" y="52"/>
                    </a:moveTo>
                    <a:cubicBezTo>
                      <a:pt x="44" y="51"/>
                      <a:pt x="38" y="49"/>
                      <a:pt x="34" y="48"/>
                    </a:cubicBezTo>
                    <a:cubicBezTo>
                      <a:pt x="36" y="40"/>
                      <a:pt x="40" y="34"/>
                      <a:pt x="44" y="28"/>
                    </a:cubicBezTo>
                    <a:cubicBezTo>
                      <a:pt x="47" y="29"/>
                      <a:pt x="51" y="29"/>
                      <a:pt x="54" y="30"/>
                    </a:cubicBezTo>
                    <a:cubicBezTo>
                      <a:pt x="54" y="32"/>
                      <a:pt x="53" y="34"/>
                      <a:pt x="52" y="36"/>
                    </a:cubicBezTo>
                    <a:cubicBezTo>
                      <a:pt x="51" y="41"/>
                      <a:pt x="50" y="46"/>
                      <a:pt x="49" y="52"/>
                    </a:cubicBezTo>
                    <a:close/>
                    <a:moveTo>
                      <a:pt x="48" y="13"/>
                    </a:moveTo>
                    <a:cubicBezTo>
                      <a:pt x="46" y="16"/>
                      <a:pt x="43" y="18"/>
                      <a:pt x="41" y="21"/>
                    </a:cubicBezTo>
                    <a:cubicBezTo>
                      <a:pt x="40" y="21"/>
                      <a:pt x="38" y="20"/>
                      <a:pt x="37" y="20"/>
                    </a:cubicBezTo>
                    <a:cubicBezTo>
                      <a:pt x="41" y="17"/>
                      <a:pt x="44" y="15"/>
                      <a:pt x="48" y="13"/>
                    </a:cubicBezTo>
                    <a:close/>
                    <a:moveTo>
                      <a:pt x="28" y="28"/>
                    </a:moveTo>
                    <a:cubicBezTo>
                      <a:pt x="29" y="27"/>
                      <a:pt x="30" y="26"/>
                      <a:pt x="31" y="25"/>
                    </a:cubicBezTo>
                    <a:cubicBezTo>
                      <a:pt x="33" y="25"/>
                      <a:pt x="35" y="26"/>
                      <a:pt x="36" y="26"/>
                    </a:cubicBezTo>
                    <a:cubicBezTo>
                      <a:pt x="37" y="26"/>
                      <a:pt x="37" y="26"/>
                      <a:pt x="37" y="26"/>
                    </a:cubicBezTo>
                    <a:cubicBezTo>
                      <a:pt x="34" y="32"/>
                      <a:pt x="30" y="39"/>
                      <a:pt x="28" y="46"/>
                    </a:cubicBezTo>
                    <a:cubicBezTo>
                      <a:pt x="28" y="46"/>
                      <a:pt x="27" y="46"/>
                      <a:pt x="27" y="46"/>
                    </a:cubicBezTo>
                    <a:cubicBezTo>
                      <a:pt x="23" y="44"/>
                      <a:pt x="20" y="43"/>
                      <a:pt x="17" y="41"/>
                    </a:cubicBezTo>
                    <a:cubicBezTo>
                      <a:pt x="20" y="36"/>
                      <a:pt x="24" y="32"/>
                      <a:pt x="28" y="28"/>
                    </a:cubicBezTo>
                    <a:close/>
                    <a:moveTo>
                      <a:pt x="14" y="46"/>
                    </a:moveTo>
                    <a:cubicBezTo>
                      <a:pt x="18" y="48"/>
                      <a:pt x="22" y="50"/>
                      <a:pt x="26" y="52"/>
                    </a:cubicBezTo>
                    <a:cubicBezTo>
                      <a:pt x="24" y="60"/>
                      <a:pt x="23" y="69"/>
                      <a:pt x="22" y="78"/>
                    </a:cubicBezTo>
                    <a:cubicBezTo>
                      <a:pt x="6" y="78"/>
                      <a:pt x="6" y="78"/>
                      <a:pt x="6" y="78"/>
                    </a:cubicBezTo>
                    <a:cubicBezTo>
                      <a:pt x="6" y="67"/>
                      <a:pt x="9" y="56"/>
                      <a:pt x="14" y="46"/>
                    </a:cubicBezTo>
                    <a:close/>
                    <a:moveTo>
                      <a:pt x="6" y="84"/>
                    </a:moveTo>
                    <a:cubicBezTo>
                      <a:pt x="22" y="84"/>
                      <a:pt x="22" y="84"/>
                      <a:pt x="22" y="84"/>
                    </a:cubicBezTo>
                    <a:cubicBezTo>
                      <a:pt x="23" y="93"/>
                      <a:pt x="24" y="102"/>
                      <a:pt x="26" y="110"/>
                    </a:cubicBezTo>
                    <a:cubicBezTo>
                      <a:pt x="26" y="110"/>
                      <a:pt x="25" y="110"/>
                      <a:pt x="25" y="111"/>
                    </a:cubicBezTo>
                    <a:cubicBezTo>
                      <a:pt x="21" y="112"/>
                      <a:pt x="17" y="114"/>
                      <a:pt x="14" y="116"/>
                    </a:cubicBezTo>
                    <a:cubicBezTo>
                      <a:pt x="9" y="106"/>
                      <a:pt x="6" y="95"/>
                      <a:pt x="6" y="84"/>
                    </a:cubicBezTo>
                    <a:close/>
                    <a:moveTo>
                      <a:pt x="28" y="134"/>
                    </a:moveTo>
                    <a:cubicBezTo>
                      <a:pt x="24" y="130"/>
                      <a:pt x="20" y="126"/>
                      <a:pt x="17" y="121"/>
                    </a:cubicBezTo>
                    <a:cubicBezTo>
                      <a:pt x="20" y="119"/>
                      <a:pt x="24" y="118"/>
                      <a:pt x="28" y="116"/>
                    </a:cubicBezTo>
                    <a:cubicBezTo>
                      <a:pt x="30" y="123"/>
                      <a:pt x="34" y="130"/>
                      <a:pt x="37" y="135"/>
                    </a:cubicBezTo>
                    <a:cubicBezTo>
                      <a:pt x="35" y="136"/>
                      <a:pt x="33" y="137"/>
                      <a:pt x="31" y="137"/>
                    </a:cubicBezTo>
                    <a:cubicBezTo>
                      <a:pt x="30" y="136"/>
                      <a:pt x="29" y="135"/>
                      <a:pt x="28" y="134"/>
                    </a:cubicBezTo>
                    <a:close/>
                    <a:moveTo>
                      <a:pt x="37" y="142"/>
                    </a:moveTo>
                    <a:cubicBezTo>
                      <a:pt x="37" y="142"/>
                      <a:pt x="38" y="142"/>
                      <a:pt x="38" y="142"/>
                    </a:cubicBezTo>
                    <a:cubicBezTo>
                      <a:pt x="39" y="141"/>
                      <a:pt x="40" y="141"/>
                      <a:pt x="41" y="141"/>
                    </a:cubicBezTo>
                    <a:cubicBezTo>
                      <a:pt x="43" y="144"/>
                      <a:pt x="46" y="146"/>
                      <a:pt x="48" y="149"/>
                    </a:cubicBezTo>
                    <a:cubicBezTo>
                      <a:pt x="44" y="147"/>
                      <a:pt x="41" y="145"/>
                      <a:pt x="37" y="142"/>
                    </a:cubicBezTo>
                    <a:close/>
                    <a:moveTo>
                      <a:pt x="48" y="139"/>
                    </a:moveTo>
                    <a:cubicBezTo>
                      <a:pt x="51" y="139"/>
                      <a:pt x="54" y="138"/>
                      <a:pt x="56" y="138"/>
                    </a:cubicBezTo>
                    <a:cubicBezTo>
                      <a:pt x="59" y="144"/>
                      <a:pt x="61" y="148"/>
                      <a:pt x="64" y="152"/>
                    </a:cubicBezTo>
                    <a:cubicBezTo>
                      <a:pt x="58" y="149"/>
                      <a:pt x="53" y="145"/>
                      <a:pt x="48" y="139"/>
                    </a:cubicBezTo>
                    <a:close/>
                    <a:moveTo>
                      <a:pt x="78" y="156"/>
                    </a:moveTo>
                    <a:cubicBezTo>
                      <a:pt x="76" y="155"/>
                      <a:pt x="73" y="153"/>
                      <a:pt x="71" y="151"/>
                    </a:cubicBezTo>
                    <a:cubicBezTo>
                      <a:pt x="68" y="148"/>
                      <a:pt x="65" y="143"/>
                      <a:pt x="63" y="137"/>
                    </a:cubicBezTo>
                    <a:cubicBezTo>
                      <a:pt x="68" y="137"/>
                      <a:pt x="73" y="137"/>
                      <a:pt x="78" y="137"/>
                    </a:cubicBezTo>
                    <a:lnTo>
                      <a:pt x="78" y="156"/>
                    </a:lnTo>
                    <a:close/>
                    <a:moveTo>
                      <a:pt x="78" y="130"/>
                    </a:moveTo>
                    <a:cubicBezTo>
                      <a:pt x="72" y="130"/>
                      <a:pt x="66" y="131"/>
                      <a:pt x="61" y="131"/>
                    </a:cubicBezTo>
                    <a:cubicBezTo>
                      <a:pt x="60" y="129"/>
                      <a:pt x="59" y="127"/>
                      <a:pt x="58" y="124"/>
                    </a:cubicBezTo>
                    <a:cubicBezTo>
                      <a:pt x="57" y="119"/>
                      <a:pt x="56" y="114"/>
                      <a:pt x="55" y="109"/>
                    </a:cubicBezTo>
                    <a:cubicBezTo>
                      <a:pt x="62" y="108"/>
                      <a:pt x="70" y="108"/>
                      <a:pt x="78" y="108"/>
                    </a:cubicBezTo>
                    <a:lnTo>
                      <a:pt x="78" y="130"/>
                    </a:lnTo>
                    <a:close/>
                    <a:moveTo>
                      <a:pt x="78" y="101"/>
                    </a:moveTo>
                    <a:cubicBezTo>
                      <a:pt x="70" y="102"/>
                      <a:pt x="62" y="102"/>
                      <a:pt x="54" y="103"/>
                    </a:cubicBezTo>
                    <a:cubicBezTo>
                      <a:pt x="54" y="97"/>
                      <a:pt x="53" y="91"/>
                      <a:pt x="53" y="84"/>
                    </a:cubicBezTo>
                    <a:cubicBezTo>
                      <a:pt x="78" y="84"/>
                      <a:pt x="78" y="84"/>
                      <a:pt x="78" y="84"/>
                    </a:cubicBezTo>
                    <a:lnTo>
                      <a:pt x="78" y="101"/>
                    </a:lnTo>
                    <a:close/>
                    <a:moveTo>
                      <a:pt x="78" y="78"/>
                    </a:moveTo>
                    <a:cubicBezTo>
                      <a:pt x="53" y="78"/>
                      <a:pt x="53" y="78"/>
                      <a:pt x="53" y="78"/>
                    </a:cubicBezTo>
                    <a:cubicBezTo>
                      <a:pt x="53" y="71"/>
                      <a:pt x="54" y="65"/>
                      <a:pt x="54" y="59"/>
                    </a:cubicBezTo>
                    <a:cubicBezTo>
                      <a:pt x="62" y="60"/>
                      <a:pt x="70" y="60"/>
                      <a:pt x="78" y="61"/>
                    </a:cubicBezTo>
                    <a:lnTo>
                      <a:pt x="78" y="78"/>
                    </a:lnTo>
                    <a:close/>
                    <a:moveTo>
                      <a:pt x="78" y="54"/>
                    </a:moveTo>
                    <a:cubicBezTo>
                      <a:pt x="70" y="54"/>
                      <a:pt x="62" y="54"/>
                      <a:pt x="55" y="53"/>
                    </a:cubicBezTo>
                    <a:cubicBezTo>
                      <a:pt x="57" y="44"/>
                      <a:pt x="58" y="37"/>
                      <a:pt x="61" y="31"/>
                    </a:cubicBezTo>
                    <a:cubicBezTo>
                      <a:pt x="66" y="31"/>
                      <a:pt x="72" y="32"/>
                      <a:pt x="78" y="32"/>
                    </a:cubicBezTo>
                    <a:lnTo>
                      <a:pt x="78" y="54"/>
                    </a:lnTo>
                    <a:close/>
                    <a:moveTo>
                      <a:pt x="63" y="25"/>
                    </a:moveTo>
                    <a:cubicBezTo>
                      <a:pt x="65" y="19"/>
                      <a:pt x="68" y="14"/>
                      <a:pt x="71" y="11"/>
                    </a:cubicBezTo>
                    <a:cubicBezTo>
                      <a:pt x="73" y="9"/>
                      <a:pt x="76" y="7"/>
                      <a:pt x="78" y="6"/>
                    </a:cubicBezTo>
                    <a:cubicBezTo>
                      <a:pt x="78" y="25"/>
                      <a:pt x="78" y="25"/>
                      <a:pt x="78" y="25"/>
                    </a:cubicBezTo>
                    <a:cubicBezTo>
                      <a:pt x="73" y="25"/>
                      <a:pt x="68" y="25"/>
                      <a:pt x="63" y="25"/>
                    </a:cubicBezTo>
                    <a:close/>
                  </a:path>
                </a:pathLst>
              </a:custGeom>
              <a:solidFill>
                <a:schemeClr val="bg1"/>
              </a:solidFill>
              <a:ln>
                <a:noFill/>
              </a:ln>
            </p:spPr>
            <p:txBody>
              <a:bodyPr/>
              <a:lstStyle/>
              <a:p>
                <a:pPr defTabSz="685165" eaLnBrk="1" fontAlgn="auto" hangingPunct="1">
                  <a:spcBef>
                    <a:spcPts val="0"/>
                  </a:spcBef>
                  <a:spcAft>
                    <a:spcPts val="0"/>
                  </a:spcAft>
                  <a:defRPr/>
                </a:pPr>
                <a:endParaRPr lang="zh-CN" altLang="en-US" sz="1350">
                  <a:cs typeface="+mn-ea"/>
                  <a:sym typeface="+mn-lt"/>
                </a:endParaRPr>
              </a:p>
            </p:txBody>
          </p:sp>
        </p:grpSp>
      </p:grpSp>
      <p:sp>
        <p:nvSpPr>
          <p:cNvPr id="21" name="出品 20"/>
          <p:cNvSpPr/>
          <p:nvPr/>
        </p:nvSpPr>
        <p:spPr>
          <a:xfrm>
            <a:off x="1879497" y="3415922"/>
            <a:ext cx="1440000" cy="1440000"/>
          </a:xfrm>
          <a:prstGeom prst="ellipse">
            <a:avLst/>
          </a:prstGeom>
          <a:solidFill>
            <a:schemeClr val="tx1">
              <a:lumMod val="50000"/>
              <a:lumOff val="50000"/>
            </a:schemeClr>
          </a:solidFill>
          <a:ln w="1016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cs typeface="+mn-ea"/>
                <a:sym typeface="+mn-lt"/>
              </a:rPr>
              <a:t>输入</a:t>
            </a:r>
            <a:endParaRPr lang="en-US" altLang="zh-CN" sz="2800" b="1" dirty="0">
              <a:cs typeface="+mn-ea"/>
              <a:sym typeface="+mn-lt"/>
            </a:endParaRPr>
          </a:p>
          <a:p>
            <a:pPr algn="ctr"/>
            <a:r>
              <a:rPr lang="zh-CN" altLang="en-US" sz="2800" b="1" dirty="0">
                <a:cs typeface="+mn-ea"/>
                <a:sym typeface="+mn-lt"/>
              </a:rPr>
              <a:t>标题</a:t>
            </a:r>
          </a:p>
        </p:txBody>
      </p:sp>
      <p:grpSp>
        <p:nvGrpSpPr>
          <p:cNvPr id="25" name="出品 24"/>
          <p:cNvGrpSpPr/>
          <p:nvPr/>
        </p:nvGrpSpPr>
        <p:grpSpPr>
          <a:xfrm>
            <a:off x="4759325" y="1977390"/>
            <a:ext cx="6711950" cy="4015740"/>
            <a:chOff x="7495" y="3114"/>
            <a:chExt cx="10570" cy="6324"/>
          </a:xfrm>
        </p:grpSpPr>
        <p:sp>
          <p:nvSpPr>
            <p:cNvPr id="22" name="出品 21"/>
            <p:cNvSpPr/>
            <p:nvPr/>
          </p:nvSpPr>
          <p:spPr>
            <a:xfrm>
              <a:off x="7495" y="3114"/>
              <a:ext cx="10570" cy="6324"/>
            </a:xfrm>
            <a:prstGeom prst="roundRect">
              <a:avLst/>
            </a:prstGeom>
            <a:no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出品 22"/>
            <p:cNvSpPr txBox="1"/>
            <p:nvPr/>
          </p:nvSpPr>
          <p:spPr>
            <a:xfrm>
              <a:off x="8586" y="5053"/>
              <a:ext cx="8634" cy="3635"/>
            </a:xfrm>
            <a:prstGeom prst="rect">
              <a:avLst/>
            </a:prstGeom>
            <a:noFill/>
          </p:spPr>
          <p:txBody>
            <a:bodyPr wrap="square" rtlCol="0">
              <a:spAutoFit/>
            </a:bodyPr>
            <a:lstStyle/>
            <a:p>
              <a:r>
                <a:rPr lang="en-US" altLang="zh-CN" dirty="0">
                  <a:cs typeface="+mn-ea"/>
                  <a:sym typeface="+mn-lt"/>
                </a:rPr>
                <a:t>       </a:t>
              </a:r>
              <a:r>
                <a:rPr lang="zh-CN" altLang="en-US" dirty="0">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24" name="出品 23"/>
            <p:cNvSpPr txBox="1"/>
            <p:nvPr/>
          </p:nvSpPr>
          <p:spPr>
            <a:xfrm>
              <a:off x="8771" y="4028"/>
              <a:ext cx="3398" cy="727"/>
            </a:xfrm>
            <a:prstGeom prst="rect">
              <a:avLst/>
            </a:prstGeom>
            <a:noFill/>
          </p:spPr>
          <p:txBody>
            <a:bodyPr wrap="square" rtlCol="0">
              <a:spAutoFit/>
            </a:bodyPr>
            <a:lstStyle/>
            <a:p>
              <a:r>
                <a:rPr lang="zh-CN" altLang="en-US" sz="2400" b="1" dirty="0">
                  <a:solidFill>
                    <a:srgbClr val="1F4E79"/>
                  </a:solidFill>
                  <a:cs typeface="+mn-ea"/>
                  <a:sym typeface="+mn-lt"/>
                </a:rPr>
                <a:t>小标题</a:t>
              </a: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21"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par>
                                <p:cTn id="16" presetID="21" presetClass="entr" presetSubtype="1"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heel(1)">
                                      <p:cBhvr>
                                        <p:cTn id="18" dur="2000"/>
                                        <p:tgtEl>
                                          <p:spTgt spid="2"/>
                                        </p:tgtEl>
                                      </p:cBhvr>
                                    </p:animEffect>
                                  </p:childTnLst>
                                </p:cTn>
                              </p:par>
                            </p:childTnLst>
                          </p:cTn>
                        </p:par>
                        <p:par>
                          <p:cTn id="19" fill="hold">
                            <p:stCondLst>
                              <p:cond delay="2800"/>
                            </p:stCondLst>
                            <p:childTnLst>
                              <p:par>
                                <p:cTn id="20" presetID="21" presetClass="entr" presetSubtype="1"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heel(1)">
                                      <p:cBhvr>
                                        <p:cTn id="22" dur="2000"/>
                                        <p:tgtEl>
                                          <p:spTgt spid="3"/>
                                        </p:tgtEl>
                                      </p:cBhvr>
                                    </p:animEffect>
                                  </p:childTnLst>
                                </p:cTn>
                              </p:par>
                            </p:childTnLst>
                          </p:cTn>
                        </p:par>
                        <p:par>
                          <p:cTn id="23" fill="hold">
                            <p:stCondLst>
                              <p:cond delay="4800"/>
                            </p:stCondLst>
                            <p:childTnLst>
                              <p:par>
                                <p:cTn id="24" presetID="21" presetClass="entr" presetSubtype="1"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heel(1)">
                                      <p:cBhvr>
                                        <p:cTn id="26" dur="2000"/>
                                        <p:tgtEl>
                                          <p:spTgt spid="9"/>
                                        </p:tgtEl>
                                      </p:cBhvr>
                                    </p:animEffect>
                                  </p:childTnLst>
                                </p:cTn>
                              </p:par>
                            </p:childTnLst>
                          </p:cTn>
                        </p:par>
                        <p:par>
                          <p:cTn id="27" fill="hold">
                            <p:stCondLst>
                              <p:cond delay="6800"/>
                            </p:stCondLst>
                            <p:childTnLst>
                              <p:par>
                                <p:cTn id="28" presetID="55" presetClass="entr" presetSubtype="0"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p:cTn id="30" dur="1000" fill="hold"/>
                                        <p:tgtEl>
                                          <p:spTgt spid="21"/>
                                        </p:tgtEl>
                                        <p:attrNameLst>
                                          <p:attrName>ppt_w</p:attrName>
                                        </p:attrNameLst>
                                      </p:cBhvr>
                                      <p:tavLst>
                                        <p:tav tm="0">
                                          <p:val>
                                            <p:strVal val="#ppt_w*0.70"/>
                                          </p:val>
                                        </p:tav>
                                        <p:tav tm="100000">
                                          <p:val>
                                            <p:strVal val="#ppt_w"/>
                                          </p:val>
                                        </p:tav>
                                      </p:tavLst>
                                    </p:anim>
                                    <p:anim calcmode="lin" valueType="num">
                                      <p:cBhvr>
                                        <p:cTn id="31" dur="1000" fill="hold"/>
                                        <p:tgtEl>
                                          <p:spTgt spid="21"/>
                                        </p:tgtEl>
                                        <p:attrNameLst>
                                          <p:attrName>ppt_h</p:attrName>
                                        </p:attrNameLst>
                                      </p:cBhvr>
                                      <p:tavLst>
                                        <p:tav tm="0">
                                          <p:val>
                                            <p:strVal val="#ppt_h"/>
                                          </p:val>
                                        </p:tav>
                                        <p:tav tm="100000">
                                          <p:val>
                                            <p:strVal val="#ppt_h"/>
                                          </p:val>
                                        </p:tav>
                                      </p:tavLst>
                                    </p:anim>
                                    <p:animEffect transition="in" filter="fade">
                                      <p:cBhvr>
                                        <p:cTn id="32" dur="1000"/>
                                        <p:tgtEl>
                                          <p:spTgt spid="21"/>
                                        </p:tgtEl>
                                      </p:cBhvr>
                                    </p:animEffect>
                                  </p:childTnLst>
                                </p:cTn>
                              </p:par>
                            </p:childTnLst>
                          </p:cTn>
                        </p:par>
                        <p:par>
                          <p:cTn id="33" fill="hold">
                            <p:stCondLst>
                              <p:cond delay="7800"/>
                            </p:stCondLst>
                            <p:childTnLst>
                              <p:par>
                                <p:cTn id="34" presetID="3" presetClass="entr" presetSubtype="1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blinds(horizontal)">
                                      <p:cBhvr>
                                        <p:cTn id="3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27" name="出品 26"/>
          <p:cNvSpPr/>
          <p:nvPr/>
        </p:nvSpPr>
        <p:spPr>
          <a:xfrm rot="1906325">
            <a:off x="5403850" y="1510030"/>
            <a:ext cx="1196975" cy="3946525"/>
          </a:xfrm>
          <a:prstGeom prst="ellipse">
            <a:avLst/>
          </a:prstGeom>
          <a:noFill/>
          <a:ln w="95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28" name="出品 27"/>
          <p:cNvSpPr/>
          <p:nvPr/>
        </p:nvSpPr>
        <p:spPr>
          <a:xfrm rot="19526860">
            <a:off x="5455920" y="1568450"/>
            <a:ext cx="1198245" cy="3946525"/>
          </a:xfrm>
          <a:prstGeom prst="ellipse">
            <a:avLst/>
          </a:prstGeom>
          <a:noFill/>
          <a:ln w="95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29" name="出品 28"/>
          <p:cNvSpPr/>
          <p:nvPr/>
        </p:nvSpPr>
        <p:spPr>
          <a:xfrm rot="16200000">
            <a:off x="5365115" y="1542415"/>
            <a:ext cx="1176655" cy="3905250"/>
          </a:xfrm>
          <a:prstGeom prst="ellipse">
            <a:avLst/>
          </a:prstGeom>
          <a:noFill/>
          <a:ln w="95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8" name="出品 7"/>
          <p:cNvSpPr/>
          <p:nvPr/>
        </p:nvSpPr>
        <p:spPr>
          <a:xfrm>
            <a:off x="6191250" y="2081213"/>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9" name="出品 8"/>
          <p:cNvSpPr/>
          <p:nvPr/>
        </p:nvSpPr>
        <p:spPr>
          <a:xfrm>
            <a:off x="7153910" y="4557713"/>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10" name="出品 9"/>
          <p:cNvSpPr/>
          <p:nvPr/>
        </p:nvSpPr>
        <p:spPr>
          <a:xfrm>
            <a:off x="4270375" y="3729038"/>
            <a:ext cx="190500" cy="1905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grpSp>
        <p:nvGrpSpPr>
          <p:cNvPr id="17" name="出品 16"/>
          <p:cNvGrpSpPr/>
          <p:nvPr/>
        </p:nvGrpSpPr>
        <p:grpSpPr bwMode="auto">
          <a:xfrm>
            <a:off x="7751560" y="1267678"/>
            <a:ext cx="571500" cy="428625"/>
            <a:chOff x="3000364" y="642924"/>
            <a:chExt cx="428628" cy="321471"/>
          </a:xfrm>
        </p:grpSpPr>
        <p:sp>
          <p:nvSpPr>
            <p:cNvPr id="25" name="等腰三角形 24"/>
            <p:cNvSpPr/>
            <p:nvPr/>
          </p:nvSpPr>
          <p:spPr>
            <a:xfrm rot="5400000">
              <a:off x="3125380" y="660784"/>
              <a:ext cx="321471" cy="285752"/>
            </a:xfrm>
            <a:prstGeom prst="triangle">
              <a:avLst/>
            </a:pr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26" name="等腰三角形 25"/>
            <p:cNvSpPr/>
            <p:nvPr/>
          </p:nvSpPr>
          <p:spPr>
            <a:xfrm rot="5400000">
              <a:off x="2982504" y="696503"/>
              <a:ext cx="250033" cy="214314"/>
            </a:xfrm>
            <a:prstGeom prst="triangle">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grpSp>
      <p:grpSp>
        <p:nvGrpSpPr>
          <p:cNvPr id="18" name="出品 17"/>
          <p:cNvGrpSpPr/>
          <p:nvPr/>
        </p:nvGrpSpPr>
        <p:grpSpPr bwMode="auto">
          <a:xfrm>
            <a:off x="429342" y="3503343"/>
            <a:ext cx="571500" cy="428625"/>
            <a:chOff x="3000364" y="642924"/>
            <a:chExt cx="428628" cy="321471"/>
          </a:xfrm>
        </p:grpSpPr>
        <p:sp>
          <p:nvSpPr>
            <p:cNvPr id="23" name="等腰三角形 22"/>
            <p:cNvSpPr/>
            <p:nvPr/>
          </p:nvSpPr>
          <p:spPr>
            <a:xfrm rot="5400000">
              <a:off x="3125380" y="660784"/>
              <a:ext cx="321471" cy="285752"/>
            </a:xfrm>
            <a:prstGeom prst="triangle">
              <a:avLst/>
            </a:pr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24" name="等腰三角形 23"/>
            <p:cNvSpPr/>
            <p:nvPr/>
          </p:nvSpPr>
          <p:spPr>
            <a:xfrm rot="5400000">
              <a:off x="2982504" y="696503"/>
              <a:ext cx="250033" cy="214314"/>
            </a:xfrm>
            <a:prstGeom prst="triangle">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grpSp>
      <p:grpSp>
        <p:nvGrpSpPr>
          <p:cNvPr id="19" name="出品 18"/>
          <p:cNvGrpSpPr/>
          <p:nvPr/>
        </p:nvGrpSpPr>
        <p:grpSpPr bwMode="auto">
          <a:xfrm>
            <a:off x="7679980" y="4439759"/>
            <a:ext cx="571500" cy="428625"/>
            <a:chOff x="3000364" y="642924"/>
            <a:chExt cx="428628" cy="321471"/>
          </a:xfrm>
        </p:grpSpPr>
        <p:sp>
          <p:nvSpPr>
            <p:cNvPr id="21" name="等腰三角形 20"/>
            <p:cNvSpPr/>
            <p:nvPr/>
          </p:nvSpPr>
          <p:spPr>
            <a:xfrm rot="5400000">
              <a:off x="3125380" y="660784"/>
              <a:ext cx="321471" cy="285752"/>
            </a:xfrm>
            <a:prstGeom prst="triangle">
              <a:avLst/>
            </a:prstGeom>
            <a:solidFill>
              <a:schemeClr val="accent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sp>
          <p:nvSpPr>
            <p:cNvPr id="22" name="等腰三角形 21"/>
            <p:cNvSpPr/>
            <p:nvPr/>
          </p:nvSpPr>
          <p:spPr>
            <a:xfrm rot="5400000">
              <a:off x="2982504" y="696503"/>
              <a:ext cx="250033" cy="214314"/>
            </a:xfrm>
            <a:prstGeom prst="triangle">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2400">
                <a:cs typeface="+mn-ea"/>
                <a:sym typeface="+mn-lt"/>
              </a:endParaRPr>
            </a:p>
          </p:txBody>
        </p:sp>
      </p:grpSp>
      <p:sp>
        <p:nvSpPr>
          <p:cNvPr id="32" name="出品 31"/>
          <p:cNvSpPr txBox="1"/>
          <p:nvPr/>
        </p:nvSpPr>
        <p:spPr>
          <a:xfrm>
            <a:off x="7679979" y="1935757"/>
            <a:ext cx="3391868" cy="923330"/>
          </a:xfrm>
          <a:prstGeom prst="rect">
            <a:avLst/>
          </a:prstGeom>
          <a:noFill/>
        </p:spPr>
        <p:txBody>
          <a:bodyPr wrap="square" rtlCol="0">
            <a:spAutoFit/>
          </a:bodyPr>
          <a:lstStyle/>
          <a:p>
            <a:r>
              <a:rPr lang="zh-CN" altLang="en-US" dirty="0">
                <a:cs typeface="+mn-ea"/>
                <a:sym typeface="+mn-lt"/>
              </a:rPr>
              <a:t>请替换文字内容，添加相关标题，修改文字内容，也可以直接复制你的内容到此。</a:t>
            </a:r>
          </a:p>
        </p:txBody>
      </p:sp>
      <p:sp>
        <p:nvSpPr>
          <p:cNvPr id="33" name="出品 32"/>
          <p:cNvSpPr txBox="1"/>
          <p:nvPr/>
        </p:nvSpPr>
        <p:spPr>
          <a:xfrm>
            <a:off x="8334794" y="1244531"/>
            <a:ext cx="2157818" cy="461665"/>
          </a:xfrm>
          <a:prstGeom prst="rect">
            <a:avLst/>
          </a:prstGeom>
          <a:noFill/>
        </p:spPr>
        <p:txBody>
          <a:bodyPr wrap="square" rtlCol="0">
            <a:spAutoFit/>
          </a:bodyPr>
          <a:lstStyle/>
          <a:p>
            <a:r>
              <a:rPr lang="zh-CN" altLang="en-US" sz="2400" b="1" dirty="0">
                <a:solidFill>
                  <a:schemeClr val="accent1">
                    <a:lumMod val="50000"/>
                  </a:schemeClr>
                </a:solidFill>
                <a:cs typeface="+mn-ea"/>
                <a:sym typeface="+mn-lt"/>
              </a:rPr>
              <a:t>小标题</a:t>
            </a:r>
          </a:p>
        </p:txBody>
      </p:sp>
      <p:sp>
        <p:nvSpPr>
          <p:cNvPr id="35" name="出品 34"/>
          <p:cNvSpPr txBox="1"/>
          <p:nvPr/>
        </p:nvSpPr>
        <p:spPr>
          <a:xfrm>
            <a:off x="7561882" y="5223486"/>
            <a:ext cx="3391868" cy="923330"/>
          </a:xfrm>
          <a:prstGeom prst="rect">
            <a:avLst/>
          </a:prstGeom>
          <a:noFill/>
        </p:spPr>
        <p:txBody>
          <a:bodyPr wrap="square" rtlCol="0">
            <a:spAutoFit/>
          </a:bodyPr>
          <a:lstStyle/>
          <a:p>
            <a:r>
              <a:rPr lang="zh-CN" altLang="en-US" dirty="0">
                <a:cs typeface="+mn-ea"/>
                <a:sym typeface="+mn-lt"/>
              </a:rPr>
              <a:t>请替换文字内容，添加相关标题，修改文字内容，也可以直接复制你的内容到此。</a:t>
            </a:r>
          </a:p>
        </p:txBody>
      </p:sp>
      <p:sp>
        <p:nvSpPr>
          <p:cNvPr id="36" name="1"/>
          <p:cNvSpPr txBox="1"/>
          <p:nvPr/>
        </p:nvSpPr>
        <p:spPr>
          <a:xfrm>
            <a:off x="8334794" y="4406720"/>
            <a:ext cx="2157818" cy="461665"/>
          </a:xfrm>
          <a:prstGeom prst="rect">
            <a:avLst/>
          </a:prstGeom>
          <a:noFill/>
        </p:spPr>
        <p:txBody>
          <a:bodyPr wrap="square" rtlCol="0">
            <a:spAutoFit/>
          </a:bodyPr>
          <a:lstStyle/>
          <a:p>
            <a:r>
              <a:rPr lang="zh-CN" altLang="en-US" sz="2400" b="1" dirty="0">
                <a:solidFill>
                  <a:schemeClr val="accent1">
                    <a:lumMod val="50000"/>
                  </a:schemeClr>
                </a:solidFill>
                <a:cs typeface="+mn-ea"/>
                <a:sym typeface="+mn-lt"/>
              </a:rPr>
              <a:t>小标题</a:t>
            </a:r>
          </a:p>
        </p:txBody>
      </p:sp>
      <p:sp>
        <p:nvSpPr>
          <p:cNvPr id="38" name="出品 37"/>
          <p:cNvSpPr txBox="1"/>
          <p:nvPr/>
        </p:nvSpPr>
        <p:spPr>
          <a:xfrm>
            <a:off x="429341" y="4145615"/>
            <a:ext cx="3345950" cy="923330"/>
          </a:xfrm>
          <a:prstGeom prst="rect">
            <a:avLst/>
          </a:prstGeom>
          <a:noFill/>
        </p:spPr>
        <p:txBody>
          <a:bodyPr wrap="square" rtlCol="0">
            <a:spAutoFit/>
          </a:bodyPr>
          <a:lstStyle/>
          <a:p>
            <a:r>
              <a:rPr lang="zh-CN" altLang="en-US" dirty="0">
                <a:cs typeface="+mn-ea"/>
                <a:sym typeface="+mn-lt"/>
              </a:rPr>
              <a:t>请替换文字内容，添加相关标题，修改文字内容，也可以直接复制你的内容到此。</a:t>
            </a:r>
          </a:p>
        </p:txBody>
      </p:sp>
      <p:sp>
        <p:nvSpPr>
          <p:cNvPr id="39" name="出品 38"/>
          <p:cNvSpPr txBox="1"/>
          <p:nvPr/>
        </p:nvSpPr>
        <p:spPr>
          <a:xfrm>
            <a:off x="1037869" y="3457873"/>
            <a:ext cx="2157818" cy="461665"/>
          </a:xfrm>
          <a:prstGeom prst="rect">
            <a:avLst/>
          </a:prstGeom>
          <a:noFill/>
        </p:spPr>
        <p:txBody>
          <a:bodyPr wrap="square" rtlCol="0">
            <a:spAutoFit/>
          </a:bodyPr>
          <a:lstStyle/>
          <a:p>
            <a:r>
              <a:rPr lang="zh-CN" altLang="en-US" sz="2400" b="1" dirty="0">
                <a:solidFill>
                  <a:schemeClr val="accent1">
                    <a:lumMod val="50000"/>
                  </a:schemeClr>
                </a:solidFill>
                <a:cs typeface="+mn-ea"/>
                <a:sym typeface="+mn-lt"/>
              </a:rPr>
              <a:t>小标题</a:t>
            </a:r>
          </a:p>
        </p:txBody>
      </p:sp>
      <p:sp>
        <p:nvSpPr>
          <p:cNvPr id="2" name="出品 1"/>
          <p:cNvSpPr/>
          <p:nvPr/>
        </p:nvSpPr>
        <p:spPr>
          <a:xfrm>
            <a:off x="5462336" y="2951428"/>
            <a:ext cx="1080000" cy="10800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accent1">
                    <a:lumMod val="50000"/>
                  </a:schemeClr>
                </a:solidFill>
                <a:cs typeface="+mn-ea"/>
                <a:sym typeface="+mn-lt"/>
              </a:rPr>
              <a:t>标题</a:t>
            </a:r>
          </a:p>
        </p:txBody>
      </p:sp>
      <p:cxnSp>
        <p:nvCxnSpPr>
          <p:cNvPr id="40" name="直接连接符 39"/>
          <p:cNvCxnSpPr/>
          <p:nvPr/>
        </p:nvCxnSpPr>
        <p:spPr>
          <a:xfrm>
            <a:off x="429341" y="4083051"/>
            <a:ext cx="2766346"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726266" y="1851691"/>
            <a:ext cx="2766346"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726266" y="5068945"/>
            <a:ext cx="2766346"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21" presetClass="entr" presetSubtype="1"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heel(1)">
                                      <p:cBhvr>
                                        <p:cTn id="15" dur="2000"/>
                                        <p:tgtEl>
                                          <p:spTgt spid="29"/>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heel(1)">
                                      <p:cBhvr>
                                        <p:cTn id="18" dur="2000"/>
                                        <p:tgtEl>
                                          <p:spTgt spid="28"/>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heel(1)">
                                      <p:cBhvr>
                                        <p:cTn id="21" dur="2000"/>
                                        <p:tgtEl>
                                          <p:spTgt spid="27"/>
                                        </p:tgtEl>
                                      </p:cBhvr>
                                    </p:animEffect>
                                  </p:childTnLst>
                                </p:cTn>
                              </p:par>
                            </p:childTnLst>
                          </p:cTn>
                        </p:par>
                        <p:par>
                          <p:cTn id="22" fill="hold">
                            <p:stCondLst>
                              <p:cond delay="2800"/>
                            </p:stCondLst>
                            <p:childTnLst>
                              <p:par>
                                <p:cTn id="23" presetID="23" presetClass="entr" presetSubtype="16"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childTnLst>
                                </p:cTn>
                              </p:par>
                            </p:childTnLst>
                          </p:cTn>
                        </p:par>
                        <p:par>
                          <p:cTn id="27" fill="hold">
                            <p:stCondLst>
                              <p:cond delay="3300"/>
                            </p:stCondLst>
                            <p:childTnLst>
                              <p:par>
                                <p:cTn id="28" presetID="23" presetClass="entr" presetSubtype="16"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childTnLst>
                                </p:cTn>
                              </p:par>
                            </p:childTnLst>
                          </p:cTn>
                        </p:par>
                        <p:par>
                          <p:cTn id="32" fill="hold">
                            <p:stCondLst>
                              <p:cond delay="3800"/>
                            </p:stCondLst>
                            <p:childTnLst>
                              <p:par>
                                <p:cTn id="33" presetID="22" presetClass="entr" presetSubtype="8" fill="hold" nodeType="after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left)">
                                      <p:cBhvr>
                                        <p:cTn id="35" dur="500"/>
                                        <p:tgtEl>
                                          <p:spTgt spid="17"/>
                                        </p:tgtEl>
                                      </p:cBhvr>
                                    </p:animEffect>
                                  </p:childTnLst>
                                </p:cTn>
                              </p:par>
                            </p:childTnLst>
                          </p:cTn>
                        </p:par>
                        <p:par>
                          <p:cTn id="36" fill="hold">
                            <p:stCondLst>
                              <p:cond delay="4300"/>
                            </p:stCondLst>
                            <p:childTnLst>
                              <p:par>
                                <p:cTn id="37" presetID="3" presetClass="entr" presetSubtype="10"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blinds(horizontal)">
                                      <p:cBhvr>
                                        <p:cTn id="39" dur="500"/>
                                        <p:tgtEl>
                                          <p:spTgt spid="33"/>
                                        </p:tgtEl>
                                      </p:cBhvr>
                                    </p:animEffect>
                                  </p:childTnLst>
                                </p:cTn>
                              </p:par>
                            </p:childTnLst>
                          </p:cTn>
                        </p:par>
                        <p:par>
                          <p:cTn id="40" fill="hold">
                            <p:stCondLst>
                              <p:cond delay="4800"/>
                            </p:stCondLst>
                            <p:childTnLst>
                              <p:par>
                                <p:cTn id="41" presetID="22" presetClass="entr" presetSubtype="8"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500"/>
                                        <p:tgtEl>
                                          <p:spTgt spid="41"/>
                                        </p:tgtEl>
                                      </p:cBhvr>
                                    </p:animEffect>
                                  </p:childTnLst>
                                </p:cTn>
                              </p:par>
                            </p:childTnLst>
                          </p:cTn>
                        </p:par>
                        <p:par>
                          <p:cTn id="44" fill="hold">
                            <p:stCondLst>
                              <p:cond delay="5300"/>
                            </p:stCondLst>
                            <p:childTnLst>
                              <p:par>
                                <p:cTn id="45" presetID="3" presetClass="entr" presetSubtype="1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linds(horizontal)">
                                      <p:cBhvr>
                                        <p:cTn id="47" dur="500"/>
                                        <p:tgtEl>
                                          <p:spTgt spid="32"/>
                                        </p:tgtEl>
                                      </p:cBhvr>
                                    </p:animEffect>
                                  </p:childTnLst>
                                </p:cTn>
                              </p:par>
                            </p:childTnLst>
                          </p:cTn>
                        </p:par>
                        <p:par>
                          <p:cTn id="48" fill="hold">
                            <p:stCondLst>
                              <p:cond delay="5800"/>
                            </p:stCondLst>
                            <p:childTnLst>
                              <p:par>
                                <p:cTn id="49" presetID="23" presetClass="entr" presetSubtype="16"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500" fill="hold"/>
                                        <p:tgtEl>
                                          <p:spTgt spid="9"/>
                                        </p:tgtEl>
                                        <p:attrNameLst>
                                          <p:attrName>ppt_w</p:attrName>
                                        </p:attrNameLst>
                                      </p:cBhvr>
                                      <p:tavLst>
                                        <p:tav tm="0">
                                          <p:val>
                                            <p:fltVal val="0"/>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childTnLst>
                                </p:cTn>
                              </p:par>
                            </p:childTnLst>
                          </p:cTn>
                        </p:par>
                        <p:par>
                          <p:cTn id="53" fill="hold">
                            <p:stCondLst>
                              <p:cond delay="6300"/>
                            </p:stCondLst>
                            <p:childTnLst>
                              <p:par>
                                <p:cTn id="54" presetID="22" presetClass="entr" presetSubtype="8" fill="hold"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500"/>
                                        <p:tgtEl>
                                          <p:spTgt spid="19"/>
                                        </p:tgtEl>
                                      </p:cBhvr>
                                    </p:animEffect>
                                  </p:childTnLst>
                                </p:cTn>
                              </p:par>
                            </p:childTnLst>
                          </p:cTn>
                        </p:par>
                        <p:par>
                          <p:cTn id="57" fill="hold">
                            <p:stCondLst>
                              <p:cond delay="6800"/>
                            </p:stCondLst>
                            <p:childTnLst>
                              <p:par>
                                <p:cTn id="58" presetID="3" presetClass="entr" presetSubtype="10"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blinds(horizontal)">
                                      <p:cBhvr>
                                        <p:cTn id="60" dur="500"/>
                                        <p:tgtEl>
                                          <p:spTgt spid="36"/>
                                        </p:tgtEl>
                                      </p:cBhvr>
                                    </p:animEffect>
                                  </p:childTnLst>
                                </p:cTn>
                              </p:par>
                            </p:childTnLst>
                          </p:cTn>
                        </p:par>
                        <p:par>
                          <p:cTn id="61" fill="hold">
                            <p:stCondLst>
                              <p:cond delay="7300"/>
                            </p:stCondLst>
                            <p:childTnLst>
                              <p:par>
                                <p:cTn id="62" presetID="22" presetClass="entr" presetSubtype="8"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left)">
                                      <p:cBhvr>
                                        <p:cTn id="64" dur="500"/>
                                        <p:tgtEl>
                                          <p:spTgt spid="42"/>
                                        </p:tgtEl>
                                      </p:cBhvr>
                                    </p:animEffect>
                                  </p:childTnLst>
                                </p:cTn>
                              </p:par>
                            </p:childTnLst>
                          </p:cTn>
                        </p:par>
                        <p:par>
                          <p:cTn id="65" fill="hold">
                            <p:stCondLst>
                              <p:cond delay="7800"/>
                            </p:stCondLst>
                            <p:childTnLst>
                              <p:par>
                                <p:cTn id="66" presetID="3" presetClass="entr" presetSubtype="1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blinds(horizontal)">
                                      <p:cBhvr>
                                        <p:cTn id="68" dur="500"/>
                                        <p:tgtEl>
                                          <p:spTgt spid="35"/>
                                        </p:tgtEl>
                                      </p:cBhvr>
                                    </p:animEffect>
                                  </p:childTnLst>
                                </p:cTn>
                              </p:par>
                            </p:childTnLst>
                          </p:cTn>
                        </p:par>
                        <p:par>
                          <p:cTn id="69" fill="hold">
                            <p:stCondLst>
                              <p:cond delay="8300"/>
                            </p:stCondLst>
                            <p:childTnLst>
                              <p:par>
                                <p:cTn id="70" presetID="23" presetClass="entr" presetSubtype="16" fill="hold" grpId="0" nodeType="after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childTnLst>
                                </p:cTn>
                              </p:par>
                            </p:childTnLst>
                          </p:cTn>
                        </p:par>
                        <p:par>
                          <p:cTn id="74" fill="hold">
                            <p:stCondLst>
                              <p:cond delay="8800"/>
                            </p:stCondLst>
                            <p:childTnLst>
                              <p:par>
                                <p:cTn id="75" presetID="22" presetClass="entr" presetSubtype="8" fill="hold"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left)">
                                      <p:cBhvr>
                                        <p:cTn id="77" dur="500"/>
                                        <p:tgtEl>
                                          <p:spTgt spid="18"/>
                                        </p:tgtEl>
                                      </p:cBhvr>
                                    </p:animEffect>
                                  </p:childTnLst>
                                </p:cTn>
                              </p:par>
                            </p:childTnLst>
                          </p:cTn>
                        </p:par>
                        <p:par>
                          <p:cTn id="78" fill="hold">
                            <p:stCondLst>
                              <p:cond delay="9300"/>
                            </p:stCondLst>
                            <p:childTnLst>
                              <p:par>
                                <p:cTn id="79" presetID="3" presetClass="entr" presetSubtype="10"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Effect transition="in" filter="blinds(horizontal)">
                                      <p:cBhvr>
                                        <p:cTn id="81" dur="500"/>
                                        <p:tgtEl>
                                          <p:spTgt spid="39"/>
                                        </p:tgtEl>
                                      </p:cBhvr>
                                    </p:animEffect>
                                  </p:childTnLst>
                                </p:cTn>
                              </p:par>
                            </p:childTnLst>
                          </p:cTn>
                        </p:par>
                        <p:par>
                          <p:cTn id="82" fill="hold">
                            <p:stCondLst>
                              <p:cond delay="9800"/>
                            </p:stCondLst>
                            <p:childTnLst>
                              <p:par>
                                <p:cTn id="83" presetID="22" presetClass="entr" presetSubtype="8"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left)">
                                      <p:cBhvr>
                                        <p:cTn id="85" dur="500"/>
                                        <p:tgtEl>
                                          <p:spTgt spid="40"/>
                                        </p:tgtEl>
                                      </p:cBhvr>
                                    </p:animEffect>
                                  </p:childTnLst>
                                </p:cTn>
                              </p:par>
                            </p:childTnLst>
                          </p:cTn>
                        </p:par>
                        <p:par>
                          <p:cTn id="86" fill="hold">
                            <p:stCondLst>
                              <p:cond delay="10300"/>
                            </p:stCondLst>
                            <p:childTnLst>
                              <p:par>
                                <p:cTn id="87" presetID="3" presetClass="entr" presetSubtype="1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blinds(horizontal)">
                                      <p:cBhvr>
                                        <p:cTn id="8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animBg="1"/>
      <p:bldP spid="28" grpId="0" animBg="1"/>
      <p:bldP spid="29" grpId="0" animBg="1"/>
      <p:bldP spid="8" grpId="0" animBg="1"/>
      <p:bldP spid="9" grpId="0" animBg="1"/>
      <p:bldP spid="10" grpId="0" animBg="1"/>
      <p:bldP spid="32" grpId="0"/>
      <p:bldP spid="33" grpId="0"/>
      <p:bldP spid="35" grpId="0"/>
      <p:bldP spid="36" grpId="0"/>
      <p:bldP spid="38" grpId="0"/>
      <p:bldP spid="39"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出品 9"/>
          <p:cNvSpPr/>
          <p:nvPr/>
        </p:nvSpPr>
        <p:spPr>
          <a:xfrm>
            <a:off x="3079349" y="2185236"/>
            <a:ext cx="1080000" cy="1080000"/>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solidFill>
                  <a:schemeClr val="accent1">
                    <a:lumMod val="50000"/>
                  </a:schemeClr>
                </a:solidFill>
                <a:cs typeface="+mn-ea"/>
                <a:sym typeface="+mn-lt"/>
              </a:rPr>
              <a:t>3</a:t>
            </a:r>
            <a:endParaRPr lang="zh-CN" altLang="en-US" sz="5400" b="1" dirty="0">
              <a:solidFill>
                <a:schemeClr val="accent1">
                  <a:lumMod val="50000"/>
                </a:schemeClr>
              </a:solidFill>
              <a:cs typeface="+mn-ea"/>
              <a:sym typeface="+mn-lt"/>
            </a:endParaRPr>
          </a:p>
        </p:txBody>
      </p:sp>
      <p:sp>
        <p:nvSpPr>
          <p:cNvPr id="11" name="出品 10"/>
          <p:cNvSpPr txBox="1"/>
          <p:nvPr/>
        </p:nvSpPr>
        <p:spPr>
          <a:xfrm>
            <a:off x="1474654" y="3528474"/>
            <a:ext cx="4289391" cy="1138773"/>
          </a:xfrm>
          <a:prstGeom prst="rect">
            <a:avLst/>
          </a:prstGeom>
          <a:noFill/>
        </p:spPr>
        <p:txBody>
          <a:bodyPr wrap="square" rtlCol="0">
            <a:spAutoFit/>
          </a:bodyPr>
          <a:lstStyle/>
          <a:p>
            <a:r>
              <a:rPr lang="zh-CN" altLang="en-US" sz="4400" b="1" dirty="0">
                <a:solidFill>
                  <a:schemeClr val="accent1">
                    <a:lumMod val="50000"/>
                  </a:schemeClr>
                </a:solidFill>
                <a:cs typeface="+mn-ea"/>
                <a:sym typeface="+mn-lt"/>
              </a:rPr>
              <a:t> </a:t>
            </a:r>
            <a:r>
              <a:rPr lang="zh-CN" altLang="en-US" sz="4000" b="1" dirty="0">
                <a:solidFill>
                  <a:schemeClr val="accent1">
                    <a:lumMod val="50000"/>
                  </a:schemeClr>
                </a:solidFill>
                <a:cs typeface="+mn-ea"/>
                <a:sym typeface="+mn-lt"/>
              </a:rPr>
              <a:t>研究思路及过程</a:t>
            </a:r>
            <a:endParaRPr lang="en-US" altLang="zh-CN" sz="4000" b="1" dirty="0">
              <a:solidFill>
                <a:schemeClr val="accent1">
                  <a:lumMod val="50000"/>
                </a:schemeClr>
              </a:solidFill>
              <a:cs typeface="+mn-ea"/>
              <a:sym typeface="+mn-lt"/>
            </a:endParaRPr>
          </a:p>
          <a:p>
            <a:pPr lvl="0" algn="ctr"/>
            <a:r>
              <a:rPr lang="en-US" altLang="zh-CN" sz="1200" dirty="0">
                <a:solidFill>
                  <a:srgbClr val="093759"/>
                </a:solidFill>
                <a:cs typeface="+mn-ea"/>
                <a:sym typeface="+mn-lt"/>
              </a:rPr>
              <a:t>THE RESEARCH MENTALITY </a:t>
            </a:r>
          </a:p>
          <a:p>
            <a:pPr lvl="0" algn="ctr"/>
            <a:r>
              <a:rPr lang="en-US" altLang="zh-CN" sz="1200" dirty="0">
                <a:solidFill>
                  <a:srgbClr val="093759"/>
                </a:solidFill>
                <a:cs typeface="+mn-ea"/>
                <a:sym typeface="+mn-lt"/>
              </a:rPr>
              <a:t>AND THE PROCESS</a:t>
            </a:r>
            <a:endParaRPr lang="zh-CN" altLang="en-US" sz="1200" dirty="0">
              <a:solidFill>
                <a:srgbClr val="093759"/>
              </a:solidFill>
              <a:cs typeface="+mn-ea"/>
              <a:sym typeface="+mn-lt"/>
            </a:endParaRPr>
          </a:p>
        </p:txBody>
      </p:sp>
      <p:sp>
        <p:nvSpPr>
          <p:cNvPr id="12" name="出品 11"/>
          <p:cNvSpPr/>
          <p:nvPr/>
        </p:nvSpPr>
        <p:spPr>
          <a:xfrm>
            <a:off x="6900421" y="0"/>
            <a:ext cx="5291579"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出品 12"/>
          <p:cNvSpPr/>
          <p:nvPr/>
        </p:nvSpPr>
        <p:spPr>
          <a:xfrm>
            <a:off x="8555081" y="1957837"/>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flipH="1">
            <a:off x="6810167" y="-246669"/>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20546" y="5516252"/>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出品 20"/>
          <p:cNvSpPr txBox="1"/>
          <p:nvPr/>
        </p:nvSpPr>
        <p:spPr>
          <a:xfrm>
            <a:off x="9023168" y="1781004"/>
            <a:ext cx="1789376" cy="461665"/>
          </a:xfrm>
          <a:prstGeom prst="rect">
            <a:avLst/>
          </a:prstGeom>
          <a:noFill/>
        </p:spPr>
        <p:txBody>
          <a:bodyPr wrap="square" rtlCol="0">
            <a:spAutoFit/>
          </a:bodyPr>
          <a:lstStyle/>
          <a:p>
            <a:r>
              <a:rPr lang="zh-CN" altLang="en-US" sz="2400" b="1" dirty="0">
                <a:solidFill>
                  <a:schemeClr val="bg1"/>
                </a:solidFill>
                <a:cs typeface="+mn-ea"/>
                <a:sym typeface="+mn-lt"/>
              </a:rPr>
              <a:t>研究思路</a:t>
            </a:r>
          </a:p>
        </p:txBody>
      </p:sp>
      <p:cxnSp>
        <p:nvCxnSpPr>
          <p:cNvPr id="23" name="直接连接符 22"/>
          <p:cNvCxnSpPr/>
          <p:nvPr/>
        </p:nvCxnSpPr>
        <p:spPr>
          <a:xfrm>
            <a:off x="8609081" y="2065837"/>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出品 24"/>
          <p:cNvSpPr/>
          <p:nvPr/>
        </p:nvSpPr>
        <p:spPr>
          <a:xfrm>
            <a:off x="8569717" y="2965412"/>
            <a:ext cx="78729" cy="87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出品 25"/>
          <p:cNvSpPr txBox="1"/>
          <p:nvPr/>
        </p:nvSpPr>
        <p:spPr>
          <a:xfrm>
            <a:off x="9023168" y="2778469"/>
            <a:ext cx="1789376" cy="461665"/>
          </a:xfrm>
          <a:prstGeom prst="rect">
            <a:avLst/>
          </a:prstGeom>
          <a:noFill/>
        </p:spPr>
        <p:txBody>
          <a:bodyPr wrap="square" rtlCol="0">
            <a:spAutoFit/>
          </a:bodyPr>
          <a:lstStyle/>
          <a:p>
            <a:r>
              <a:rPr lang="zh-CN" altLang="en-US" sz="2400" b="1" dirty="0">
                <a:solidFill>
                  <a:schemeClr val="bg1"/>
                </a:solidFill>
                <a:cs typeface="+mn-ea"/>
                <a:sym typeface="+mn-lt"/>
              </a:rPr>
              <a:t>研究方法</a:t>
            </a:r>
          </a:p>
        </p:txBody>
      </p:sp>
      <p:cxnSp>
        <p:nvCxnSpPr>
          <p:cNvPr id="27" name="直接连接符 26"/>
          <p:cNvCxnSpPr/>
          <p:nvPr/>
        </p:nvCxnSpPr>
        <p:spPr>
          <a:xfrm>
            <a:off x="8609081" y="3045780"/>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出品 27"/>
          <p:cNvSpPr/>
          <p:nvPr/>
        </p:nvSpPr>
        <p:spPr>
          <a:xfrm>
            <a:off x="8555081" y="3926059"/>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出品 29"/>
          <p:cNvSpPr txBox="1"/>
          <p:nvPr/>
        </p:nvSpPr>
        <p:spPr>
          <a:xfrm>
            <a:off x="9023168" y="3722858"/>
            <a:ext cx="1789376" cy="461665"/>
          </a:xfrm>
          <a:prstGeom prst="rect">
            <a:avLst/>
          </a:prstGeom>
          <a:noFill/>
        </p:spPr>
        <p:txBody>
          <a:bodyPr wrap="square" rtlCol="0">
            <a:spAutoFit/>
          </a:bodyPr>
          <a:lstStyle/>
          <a:p>
            <a:r>
              <a:rPr lang="zh-CN" altLang="en-US" sz="2400" b="1" dirty="0">
                <a:solidFill>
                  <a:schemeClr val="bg1"/>
                </a:solidFill>
                <a:cs typeface="+mn-ea"/>
                <a:sym typeface="+mn-lt"/>
              </a:rPr>
              <a:t>研究过程</a:t>
            </a:r>
          </a:p>
        </p:txBody>
      </p:sp>
      <p:cxnSp>
        <p:nvCxnSpPr>
          <p:cNvPr id="31" name="直接连接符 30"/>
          <p:cNvCxnSpPr/>
          <p:nvPr/>
        </p:nvCxnSpPr>
        <p:spPr>
          <a:xfrm>
            <a:off x="8609081" y="4001248"/>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出品 31"/>
          <p:cNvSpPr/>
          <p:nvPr/>
        </p:nvSpPr>
        <p:spPr>
          <a:xfrm>
            <a:off x="8555081" y="4880421"/>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出品 32"/>
          <p:cNvSpPr txBox="1"/>
          <p:nvPr/>
        </p:nvSpPr>
        <p:spPr>
          <a:xfrm>
            <a:off x="9023168" y="4667247"/>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3750"/>
                            </p:stCondLst>
                            <p:childTnLst>
                              <p:par>
                                <p:cTn id="19" presetID="23" presetClass="entr" presetSubtype="16" fill="hold" grpId="2"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4250"/>
                            </p:stCondLst>
                            <p:childTnLst>
                              <p:par>
                                <p:cTn id="24" presetID="3" presetClass="entr" presetSubtype="10" fill="hold" grpId="1"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par>
                          <p:cTn id="27" fill="hold">
                            <p:stCondLst>
                              <p:cond delay="4750"/>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par>
                          <p:cTn id="31" fill="hold">
                            <p:stCondLst>
                              <p:cond delay="5250"/>
                            </p:stCondLst>
                            <p:childTnLst>
                              <p:par>
                                <p:cTn id="32" presetID="2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750"/>
                            </p:stCondLst>
                            <p:childTnLst>
                              <p:par>
                                <p:cTn id="37" presetID="3"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childTnLst>
                          </p:cTn>
                        </p:par>
                        <p:par>
                          <p:cTn id="40" fill="hold">
                            <p:stCondLst>
                              <p:cond delay="6250"/>
                            </p:stCondLst>
                            <p:childTnLst>
                              <p:par>
                                <p:cTn id="41" presetID="22"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6750"/>
                            </p:stCondLst>
                            <p:childTnLst>
                              <p:par>
                                <p:cTn id="45" presetID="23" presetClass="entr" presetSubtype="16"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childTnLst>
                                </p:cTn>
                              </p:par>
                            </p:childTnLst>
                          </p:cTn>
                        </p:par>
                        <p:par>
                          <p:cTn id="49" fill="hold">
                            <p:stCondLst>
                              <p:cond delay="7250"/>
                            </p:stCondLst>
                            <p:childTnLst>
                              <p:par>
                                <p:cTn id="50" presetID="3" presetClass="entr" presetSubtype="1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par>
                          <p:cTn id="53" fill="hold">
                            <p:stCondLst>
                              <p:cond delay="7750"/>
                            </p:stCondLst>
                            <p:childTnLst>
                              <p:par>
                                <p:cTn id="54" presetID="22" presetClass="entr" presetSubtype="1"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up)">
                                      <p:cBhvr>
                                        <p:cTn id="56" dur="500"/>
                                        <p:tgtEl>
                                          <p:spTgt spid="31"/>
                                        </p:tgtEl>
                                      </p:cBhvr>
                                    </p:animEffect>
                                  </p:childTnLst>
                                </p:cTn>
                              </p:par>
                            </p:childTnLst>
                          </p:cTn>
                        </p:par>
                        <p:par>
                          <p:cTn id="57" fill="hold">
                            <p:stCondLst>
                              <p:cond delay="8250"/>
                            </p:stCondLst>
                            <p:childTnLst>
                              <p:par>
                                <p:cTn id="58" presetID="23" presetClass="entr" presetSubtype="16"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childTnLst>
                                </p:cTn>
                              </p:par>
                            </p:childTnLst>
                          </p:cTn>
                        </p:par>
                        <p:par>
                          <p:cTn id="62" fill="hold">
                            <p:stCondLst>
                              <p:cond delay="8750"/>
                            </p:stCondLst>
                            <p:childTnLst>
                              <p:par>
                                <p:cTn id="63" presetID="3" presetClass="entr" presetSubtype="10"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blinds(horizontal)">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p:bldP spid="13" grpId="0" animBg="1"/>
      <p:bldP spid="13" grpId="1" animBg="1"/>
      <p:bldP spid="13" grpId="2" animBg="1"/>
      <p:bldP spid="21" grpId="0"/>
      <p:bldP spid="21" grpId="1"/>
      <p:bldP spid="25" grpId="0" animBg="1"/>
      <p:bldP spid="26" grpId="0"/>
      <p:bldP spid="28" grpId="0" animBg="1"/>
      <p:bldP spid="30" grpId="0"/>
      <p:bldP spid="32" grpId="0" animBg="1"/>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14685" y="1761138"/>
            <a:ext cx="4252823" cy="1977384"/>
            <a:chOff x="914400" y="1761047"/>
            <a:chExt cx="4253056" cy="1977492"/>
          </a:xfrm>
        </p:grpSpPr>
        <p:sp>
          <p:nvSpPr>
            <p:cNvPr id="11" name="Freeform 10"/>
            <p:cNvSpPr/>
            <p:nvPr/>
          </p:nvSpPr>
          <p:spPr>
            <a:xfrm rot="5400000">
              <a:off x="2110026" y="2155407"/>
              <a:ext cx="1111426" cy="572553"/>
            </a:xfrm>
            <a:custGeom>
              <a:avLst/>
              <a:gdLst>
                <a:gd name="connsiteX0" fmla="*/ 733425 w 1257300"/>
                <a:gd name="connsiteY0" fmla="*/ 642938 h 647700"/>
                <a:gd name="connsiteX1" fmla="*/ 0 w 1257300"/>
                <a:gd name="connsiteY1" fmla="*/ 0 h 647700"/>
                <a:gd name="connsiteX2" fmla="*/ 519113 w 1257300"/>
                <a:gd name="connsiteY2" fmla="*/ 0 h 647700"/>
                <a:gd name="connsiteX3" fmla="*/ 1257300 w 1257300"/>
                <a:gd name="connsiteY3" fmla="*/ 647700 h 647700"/>
                <a:gd name="connsiteX4" fmla="*/ 733425 w 1257300"/>
                <a:gd name="connsiteY4" fmla="*/ 642938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300" h="647700">
                  <a:moveTo>
                    <a:pt x="733425" y="642938"/>
                  </a:moveTo>
                  <a:lnTo>
                    <a:pt x="0" y="0"/>
                  </a:lnTo>
                  <a:lnTo>
                    <a:pt x="519113" y="0"/>
                  </a:lnTo>
                  <a:lnTo>
                    <a:pt x="1257300" y="647700"/>
                  </a:lnTo>
                  <a:lnTo>
                    <a:pt x="733425" y="6429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12" name="Freeform 11"/>
            <p:cNvSpPr/>
            <p:nvPr/>
          </p:nvSpPr>
          <p:spPr>
            <a:xfrm rot="5400000">
              <a:off x="2921143" y="2750413"/>
              <a:ext cx="1066520" cy="656752"/>
            </a:xfrm>
            <a:custGeom>
              <a:avLst/>
              <a:gdLst>
                <a:gd name="connsiteX0" fmla="*/ 685800 w 1206500"/>
                <a:gd name="connsiteY0" fmla="*/ 736600 h 742950"/>
                <a:gd name="connsiteX1" fmla="*/ 0 w 1206500"/>
                <a:gd name="connsiteY1" fmla="*/ 0 h 742950"/>
                <a:gd name="connsiteX2" fmla="*/ 508000 w 1206500"/>
                <a:gd name="connsiteY2" fmla="*/ 0 h 742950"/>
                <a:gd name="connsiteX3" fmla="*/ 1206500 w 1206500"/>
                <a:gd name="connsiteY3" fmla="*/ 742950 h 742950"/>
                <a:gd name="connsiteX4" fmla="*/ 685800 w 1206500"/>
                <a:gd name="connsiteY4" fmla="*/ 736600 h 742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 h="742950">
                  <a:moveTo>
                    <a:pt x="685800" y="736600"/>
                  </a:moveTo>
                  <a:lnTo>
                    <a:pt x="0" y="0"/>
                  </a:lnTo>
                  <a:lnTo>
                    <a:pt x="508000" y="0"/>
                  </a:lnTo>
                  <a:lnTo>
                    <a:pt x="1206500" y="742950"/>
                  </a:lnTo>
                  <a:lnTo>
                    <a:pt x="685800" y="7366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7" name="Down Arrow 6"/>
            <p:cNvSpPr/>
            <p:nvPr/>
          </p:nvSpPr>
          <p:spPr>
            <a:xfrm rot="5400000">
              <a:off x="1576048" y="1099399"/>
              <a:ext cx="714320" cy="2037615"/>
            </a:xfrm>
            <a:prstGeom prst="downArrow">
              <a:avLst>
                <a:gd name="adj1" fmla="val 65789"/>
                <a:gd name="adj2" fmla="val 75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9" name="Rectangle 8"/>
            <p:cNvSpPr/>
            <p:nvPr/>
          </p:nvSpPr>
          <p:spPr>
            <a:xfrm rot="5400000">
              <a:off x="2841885" y="2065645"/>
              <a:ext cx="472959" cy="14088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10" name="Down Arrow 9"/>
            <p:cNvSpPr/>
            <p:nvPr/>
          </p:nvSpPr>
          <p:spPr>
            <a:xfrm rot="5400000" flipV="1">
              <a:off x="3789582" y="2360665"/>
              <a:ext cx="714320" cy="2041428"/>
            </a:xfrm>
            <a:prstGeom prst="downArrow">
              <a:avLst>
                <a:gd name="adj1" fmla="val 65789"/>
                <a:gd name="adj2" fmla="val 75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15" name="TextBox 14"/>
            <p:cNvSpPr txBox="1"/>
            <p:nvPr/>
          </p:nvSpPr>
          <p:spPr>
            <a:xfrm>
              <a:off x="1511256" y="1995095"/>
              <a:ext cx="870799" cy="296572"/>
            </a:xfrm>
            <a:prstGeom prst="rect">
              <a:avLst/>
            </a:prstGeom>
            <a:noFill/>
          </p:spPr>
          <p:txBody>
            <a:bodyPr wrap="none" rtlCol="0">
              <a:spAutoFit/>
            </a:bodyPr>
            <a:lstStyle/>
            <a:p>
              <a:r>
                <a:rPr lang="zh-CN" altLang="en-US" sz="1325" b="1" dirty="0">
                  <a:solidFill>
                    <a:schemeClr val="bg1"/>
                  </a:solidFill>
                  <a:cs typeface="+mn-ea"/>
                  <a:sym typeface="+mn-lt"/>
                </a:rPr>
                <a:t>输入标题</a:t>
              </a:r>
              <a:endParaRPr lang="en-US" sz="1325" b="1" dirty="0">
                <a:solidFill>
                  <a:schemeClr val="bg1"/>
                </a:solidFill>
                <a:cs typeface="+mn-ea"/>
                <a:sym typeface="+mn-lt"/>
              </a:endParaRPr>
            </a:p>
          </p:txBody>
        </p:sp>
        <p:sp>
          <p:nvSpPr>
            <p:cNvPr id="16" name="TextBox 15"/>
            <p:cNvSpPr txBox="1"/>
            <p:nvPr/>
          </p:nvSpPr>
          <p:spPr>
            <a:xfrm>
              <a:off x="2637377" y="2644129"/>
              <a:ext cx="870799" cy="296572"/>
            </a:xfrm>
            <a:prstGeom prst="rect">
              <a:avLst/>
            </a:prstGeom>
            <a:noFill/>
          </p:spPr>
          <p:txBody>
            <a:bodyPr wrap="none" rtlCol="0">
              <a:spAutoFit/>
            </a:bodyPr>
            <a:lstStyle/>
            <a:p>
              <a:r>
                <a:rPr lang="zh-CN" altLang="en-US" sz="1325" b="1" dirty="0">
                  <a:solidFill>
                    <a:schemeClr val="bg1"/>
                  </a:solidFill>
                  <a:cs typeface="+mn-ea"/>
                  <a:sym typeface="+mn-lt"/>
                </a:rPr>
                <a:t>输入标题</a:t>
              </a:r>
              <a:endParaRPr lang="en-US" sz="1325" b="1" dirty="0">
                <a:solidFill>
                  <a:schemeClr val="bg1"/>
                </a:solidFill>
                <a:cs typeface="+mn-ea"/>
                <a:sym typeface="+mn-lt"/>
              </a:endParaRPr>
            </a:p>
          </p:txBody>
        </p:sp>
        <p:sp>
          <p:nvSpPr>
            <p:cNvPr id="17" name="TextBox 16"/>
            <p:cNvSpPr txBox="1"/>
            <p:nvPr/>
          </p:nvSpPr>
          <p:spPr>
            <a:xfrm>
              <a:off x="3261175" y="3258268"/>
              <a:ext cx="870799" cy="296572"/>
            </a:xfrm>
            <a:prstGeom prst="rect">
              <a:avLst/>
            </a:prstGeom>
            <a:noFill/>
          </p:spPr>
          <p:txBody>
            <a:bodyPr wrap="none" rtlCol="0">
              <a:spAutoFit/>
            </a:bodyPr>
            <a:lstStyle/>
            <a:p>
              <a:r>
                <a:rPr lang="zh-CN" altLang="en-US" sz="1325" b="1" dirty="0">
                  <a:solidFill>
                    <a:schemeClr val="bg1"/>
                  </a:solidFill>
                  <a:cs typeface="+mn-ea"/>
                  <a:sym typeface="+mn-lt"/>
                </a:rPr>
                <a:t>输入标题</a:t>
              </a:r>
              <a:endParaRPr lang="en-US" sz="1325" b="1" dirty="0">
                <a:solidFill>
                  <a:schemeClr val="bg1"/>
                </a:solidFill>
                <a:cs typeface="+mn-ea"/>
                <a:sym typeface="+mn-lt"/>
              </a:endParaRPr>
            </a:p>
          </p:txBody>
        </p:sp>
      </p:grpSp>
      <p:grpSp>
        <p:nvGrpSpPr>
          <p:cNvPr id="3" name="组合 2"/>
          <p:cNvGrpSpPr/>
          <p:nvPr/>
        </p:nvGrpSpPr>
        <p:grpSpPr>
          <a:xfrm>
            <a:off x="914685" y="4149621"/>
            <a:ext cx="4252823" cy="1977384"/>
            <a:chOff x="914400" y="4149661"/>
            <a:chExt cx="4253056" cy="1977492"/>
          </a:xfrm>
        </p:grpSpPr>
        <p:sp>
          <p:nvSpPr>
            <p:cNvPr id="25" name="Freeform 24"/>
            <p:cNvSpPr/>
            <p:nvPr/>
          </p:nvSpPr>
          <p:spPr>
            <a:xfrm rot="5400000">
              <a:off x="2110026" y="4544021"/>
              <a:ext cx="1111426" cy="572553"/>
            </a:xfrm>
            <a:custGeom>
              <a:avLst/>
              <a:gdLst>
                <a:gd name="connsiteX0" fmla="*/ 733425 w 1257300"/>
                <a:gd name="connsiteY0" fmla="*/ 642938 h 647700"/>
                <a:gd name="connsiteX1" fmla="*/ 0 w 1257300"/>
                <a:gd name="connsiteY1" fmla="*/ 0 h 647700"/>
                <a:gd name="connsiteX2" fmla="*/ 519113 w 1257300"/>
                <a:gd name="connsiteY2" fmla="*/ 0 h 647700"/>
                <a:gd name="connsiteX3" fmla="*/ 1257300 w 1257300"/>
                <a:gd name="connsiteY3" fmla="*/ 647700 h 647700"/>
                <a:gd name="connsiteX4" fmla="*/ 733425 w 1257300"/>
                <a:gd name="connsiteY4" fmla="*/ 642938 h 64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7300" h="647700">
                  <a:moveTo>
                    <a:pt x="733425" y="642938"/>
                  </a:moveTo>
                  <a:lnTo>
                    <a:pt x="0" y="0"/>
                  </a:lnTo>
                  <a:lnTo>
                    <a:pt x="519113" y="0"/>
                  </a:lnTo>
                  <a:lnTo>
                    <a:pt x="1257300" y="647700"/>
                  </a:lnTo>
                  <a:lnTo>
                    <a:pt x="733425" y="642938"/>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26" name="Freeform 25"/>
            <p:cNvSpPr/>
            <p:nvPr/>
          </p:nvSpPr>
          <p:spPr>
            <a:xfrm rot="5400000">
              <a:off x="2921143" y="5139027"/>
              <a:ext cx="1066520" cy="656752"/>
            </a:xfrm>
            <a:custGeom>
              <a:avLst/>
              <a:gdLst>
                <a:gd name="connsiteX0" fmla="*/ 685800 w 1206500"/>
                <a:gd name="connsiteY0" fmla="*/ 736600 h 742950"/>
                <a:gd name="connsiteX1" fmla="*/ 0 w 1206500"/>
                <a:gd name="connsiteY1" fmla="*/ 0 h 742950"/>
                <a:gd name="connsiteX2" fmla="*/ 508000 w 1206500"/>
                <a:gd name="connsiteY2" fmla="*/ 0 h 742950"/>
                <a:gd name="connsiteX3" fmla="*/ 1206500 w 1206500"/>
                <a:gd name="connsiteY3" fmla="*/ 742950 h 742950"/>
                <a:gd name="connsiteX4" fmla="*/ 685800 w 1206500"/>
                <a:gd name="connsiteY4" fmla="*/ 736600 h 7429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500" h="742950">
                  <a:moveTo>
                    <a:pt x="685800" y="736600"/>
                  </a:moveTo>
                  <a:lnTo>
                    <a:pt x="0" y="0"/>
                  </a:lnTo>
                  <a:lnTo>
                    <a:pt x="508000" y="0"/>
                  </a:lnTo>
                  <a:lnTo>
                    <a:pt x="1206500" y="742950"/>
                  </a:lnTo>
                  <a:lnTo>
                    <a:pt x="685800" y="7366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27" name="Down Arrow 26"/>
            <p:cNvSpPr/>
            <p:nvPr/>
          </p:nvSpPr>
          <p:spPr>
            <a:xfrm rot="5400000">
              <a:off x="1576048" y="3488013"/>
              <a:ext cx="714320" cy="2037615"/>
            </a:xfrm>
            <a:prstGeom prst="downArrow">
              <a:avLst>
                <a:gd name="adj1" fmla="val 65789"/>
                <a:gd name="adj2" fmla="val 75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28" name="Rectangle 27"/>
            <p:cNvSpPr/>
            <p:nvPr/>
          </p:nvSpPr>
          <p:spPr>
            <a:xfrm rot="5400000">
              <a:off x="2841885" y="4454259"/>
              <a:ext cx="472959" cy="140883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29" name="Down Arrow 28"/>
            <p:cNvSpPr/>
            <p:nvPr/>
          </p:nvSpPr>
          <p:spPr>
            <a:xfrm rot="5400000" flipV="1">
              <a:off x="3789582" y="4749279"/>
              <a:ext cx="714320" cy="2041428"/>
            </a:xfrm>
            <a:prstGeom prst="downArrow">
              <a:avLst>
                <a:gd name="adj1" fmla="val 65789"/>
                <a:gd name="adj2" fmla="val 7500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25">
                <a:cs typeface="+mn-ea"/>
                <a:sym typeface="+mn-lt"/>
              </a:endParaRPr>
            </a:p>
          </p:txBody>
        </p:sp>
        <p:sp>
          <p:nvSpPr>
            <p:cNvPr id="30" name="TextBox 29"/>
            <p:cNvSpPr txBox="1"/>
            <p:nvPr/>
          </p:nvSpPr>
          <p:spPr>
            <a:xfrm>
              <a:off x="1567028" y="4383709"/>
              <a:ext cx="870799" cy="296572"/>
            </a:xfrm>
            <a:prstGeom prst="rect">
              <a:avLst/>
            </a:prstGeom>
            <a:noFill/>
          </p:spPr>
          <p:txBody>
            <a:bodyPr wrap="none" rtlCol="0">
              <a:spAutoFit/>
            </a:bodyPr>
            <a:lstStyle/>
            <a:p>
              <a:r>
                <a:rPr lang="zh-CN" altLang="en-US" sz="1325" b="1" dirty="0">
                  <a:solidFill>
                    <a:schemeClr val="bg1"/>
                  </a:solidFill>
                  <a:cs typeface="+mn-ea"/>
                  <a:sym typeface="+mn-lt"/>
                </a:rPr>
                <a:t>输入标题</a:t>
              </a:r>
              <a:endParaRPr lang="en-US" sz="1325" b="1" dirty="0">
                <a:solidFill>
                  <a:schemeClr val="bg1"/>
                </a:solidFill>
                <a:cs typeface="+mn-ea"/>
                <a:sym typeface="+mn-lt"/>
              </a:endParaRPr>
            </a:p>
          </p:txBody>
        </p:sp>
        <p:sp>
          <p:nvSpPr>
            <p:cNvPr id="31" name="TextBox 30"/>
            <p:cNvSpPr txBox="1"/>
            <p:nvPr/>
          </p:nvSpPr>
          <p:spPr>
            <a:xfrm>
              <a:off x="2713496" y="5034186"/>
              <a:ext cx="870799" cy="296572"/>
            </a:xfrm>
            <a:prstGeom prst="rect">
              <a:avLst/>
            </a:prstGeom>
            <a:noFill/>
          </p:spPr>
          <p:txBody>
            <a:bodyPr wrap="none" rtlCol="0">
              <a:spAutoFit/>
            </a:bodyPr>
            <a:lstStyle/>
            <a:p>
              <a:r>
                <a:rPr lang="zh-CN" altLang="en-US" sz="1325" b="1" dirty="0">
                  <a:solidFill>
                    <a:schemeClr val="bg1"/>
                  </a:solidFill>
                  <a:cs typeface="+mn-ea"/>
                  <a:sym typeface="+mn-lt"/>
                </a:rPr>
                <a:t>输入标题</a:t>
              </a:r>
              <a:endParaRPr lang="en-US" sz="1325" b="1" dirty="0">
                <a:solidFill>
                  <a:schemeClr val="bg1"/>
                </a:solidFill>
                <a:cs typeface="+mn-ea"/>
                <a:sym typeface="+mn-lt"/>
              </a:endParaRPr>
            </a:p>
          </p:txBody>
        </p:sp>
        <p:sp>
          <p:nvSpPr>
            <p:cNvPr id="32" name="TextBox 31"/>
            <p:cNvSpPr txBox="1"/>
            <p:nvPr/>
          </p:nvSpPr>
          <p:spPr>
            <a:xfrm>
              <a:off x="3261175" y="5646882"/>
              <a:ext cx="870799" cy="296572"/>
            </a:xfrm>
            <a:prstGeom prst="rect">
              <a:avLst/>
            </a:prstGeom>
            <a:noFill/>
          </p:spPr>
          <p:txBody>
            <a:bodyPr wrap="none" rtlCol="0">
              <a:spAutoFit/>
            </a:bodyPr>
            <a:lstStyle/>
            <a:p>
              <a:r>
                <a:rPr lang="zh-CN" altLang="en-US" sz="1325" b="1" dirty="0">
                  <a:solidFill>
                    <a:schemeClr val="bg1"/>
                  </a:solidFill>
                  <a:cs typeface="+mn-ea"/>
                  <a:sym typeface="+mn-lt"/>
                </a:rPr>
                <a:t>输入标题</a:t>
              </a:r>
              <a:endParaRPr lang="en-US" sz="1325" b="1" dirty="0">
                <a:solidFill>
                  <a:schemeClr val="bg1"/>
                </a:solidFill>
                <a:cs typeface="+mn-ea"/>
                <a:sym typeface="+mn-lt"/>
              </a:endParaRPr>
            </a:p>
          </p:txBody>
        </p:sp>
      </p:grpSp>
      <p:sp>
        <p:nvSpPr>
          <p:cNvPr id="35" name="Oval 34"/>
          <p:cNvSpPr/>
          <p:nvPr/>
        </p:nvSpPr>
        <p:spPr>
          <a:xfrm>
            <a:off x="6761060" y="2872886"/>
            <a:ext cx="392026" cy="392026"/>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cs typeface="+mn-ea"/>
              <a:sym typeface="+mn-lt"/>
            </a:endParaRPr>
          </a:p>
        </p:txBody>
      </p:sp>
      <p:sp>
        <p:nvSpPr>
          <p:cNvPr id="36" name="Oval 35"/>
          <p:cNvSpPr/>
          <p:nvPr/>
        </p:nvSpPr>
        <p:spPr>
          <a:xfrm>
            <a:off x="6765981" y="4112406"/>
            <a:ext cx="392026" cy="392026"/>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cs typeface="+mn-ea"/>
              <a:sym typeface="+mn-lt"/>
            </a:endParaRPr>
          </a:p>
        </p:txBody>
      </p:sp>
      <p:sp>
        <p:nvSpPr>
          <p:cNvPr id="37" name="Oval 36"/>
          <p:cNvSpPr/>
          <p:nvPr/>
        </p:nvSpPr>
        <p:spPr>
          <a:xfrm>
            <a:off x="6765981" y="5303745"/>
            <a:ext cx="392026" cy="392026"/>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cs typeface="+mn-ea"/>
              <a:sym typeface="+mn-lt"/>
            </a:endParaRPr>
          </a:p>
        </p:txBody>
      </p:sp>
      <p:sp>
        <p:nvSpPr>
          <p:cNvPr id="38" name="TextBox 37"/>
          <p:cNvSpPr txBox="1"/>
          <p:nvPr/>
        </p:nvSpPr>
        <p:spPr>
          <a:xfrm>
            <a:off x="7305571" y="2365725"/>
            <a:ext cx="4055424" cy="892552"/>
          </a:xfrm>
          <a:prstGeom prst="rect">
            <a:avLst/>
          </a:prstGeom>
          <a:noFill/>
        </p:spPr>
        <p:txBody>
          <a:bodyPr wrap="square" rtlCol="0">
            <a:spAutoFit/>
          </a:bodyPr>
          <a:lstStyle/>
          <a:p>
            <a:r>
              <a:rPr lang="zh-CN" altLang="en-US" sz="2000" b="1" dirty="0">
                <a:cs typeface="+mn-ea"/>
                <a:sym typeface="+mn-lt"/>
              </a:rPr>
              <a:t>输入标题</a:t>
            </a:r>
            <a:endParaRPr lang="en-US" sz="2000" b="1" dirty="0">
              <a:cs typeface="+mn-ea"/>
              <a:sym typeface="+mn-lt"/>
            </a:endParaRPr>
          </a:p>
          <a:p>
            <a:r>
              <a:rPr lang="zh-CN" altLang="en-US" sz="1600" dirty="0">
                <a:cs typeface="+mn-ea"/>
                <a:sym typeface="+mn-lt"/>
              </a:rPr>
              <a:t>点击输入具体内容，根据个人需求更改格式，动画不变</a:t>
            </a:r>
            <a:r>
              <a:rPr lang="en-US" altLang="zh-CN" sz="1600" dirty="0">
                <a:cs typeface="+mn-ea"/>
                <a:sym typeface="+mn-lt"/>
              </a:rPr>
              <a:t>.</a:t>
            </a:r>
            <a:endParaRPr lang="en-US" sz="1600" dirty="0">
              <a:cs typeface="+mn-ea"/>
              <a:sym typeface="+mn-lt"/>
            </a:endParaRPr>
          </a:p>
        </p:txBody>
      </p:sp>
      <p:sp>
        <p:nvSpPr>
          <p:cNvPr id="39" name="TextBox 38"/>
          <p:cNvSpPr txBox="1"/>
          <p:nvPr/>
        </p:nvSpPr>
        <p:spPr>
          <a:xfrm>
            <a:off x="7305571" y="3893741"/>
            <a:ext cx="3971745" cy="892552"/>
          </a:xfrm>
          <a:prstGeom prst="rect">
            <a:avLst/>
          </a:prstGeom>
          <a:noFill/>
        </p:spPr>
        <p:txBody>
          <a:bodyPr wrap="square" rtlCol="0">
            <a:spAutoFit/>
          </a:bodyPr>
          <a:lstStyle/>
          <a:p>
            <a:r>
              <a:rPr lang="zh-CN" altLang="en-US" sz="2000" b="1" dirty="0">
                <a:cs typeface="+mn-ea"/>
                <a:sym typeface="+mn-lt"/>
              </a:rPr>
              <a:t>输入标题</a:t>
            </a:r>
            <a:endParaRPr lang="en-US" sz="2000" b="1" dirty="0">
              <a:cs typeface="+mn-ea"/>
              <a:sym typeface="+mn-lt"/>
            </a:endParaRPr>
          </a:p>
          <a:p>
            <a:r>
              <a:rPr lang="zh-CN" altLang="en-US" sz="1600" dirty="0">
                <a:cs typeface="+mn-ea"/>
                <a:sym typeface="+mn-lt"/>
              </a:rPr>
              <a:t>点击输入具体内容，根据个人需求更改格式，动画不变</a:t>
            </a:r>
            <a:r>
              <a:rPr lang="en-US" altLang="zh-CN" sz="1600" dirty="0">
                <a:cs typeface="+mn-ea"/>
                <a:sym typeface="+mn-lt"/>
              </a:rPr>
              <a:t>.</a:t>
            </a:r>
            <a:endParaRPr lang="en-US" sz="1600" dirty="0">
              <a:cs typeface="+mn-ea"/>
              <a:sym typeface="+mn-lt"/>
            </a:endParaRPr>
          </a:p>
        </p:txBody>
      </p:sp>
      <p:sp>
        <p:nvSpPr>
          <p:cNvPr id="40" name="TextBox 39"/>
          <p:cNvSpPr txBox="1"/>
          <p:nvPr/>
        </p:nvSpPr>
        <p:spPr>
          <a:xfrm>
            <a:off x="7305571" y="5222775"/>
            <a:ext cx="4060345" cy="892552"/>
          </a:xfrm>
          <a:prstGeom prst="rect">
            <a:avLst/>
          </a:prstGeom>
          <a:noFill/>
        </p:spPr>
        <p:txBody>
          <a:bodyPr wrap="square" rtlCol="0">
            <a:spAutoFit/>
          </a:bodyPr>
          <a:lstStyle/>
          <a:p>
            <a:r>
              <a:rPr lang="zh-CN" altLang="en-US" sz="2000" b="1" dirty="0">
                <a:cs typeface="+mn-ea"/>
                <a:sym typeface="+mn-lt"/>
              </a:rPr>
              <a:t>输入标题</a:t>
            </a:r>
            <a:endParaRPr lang="en-US" sz="2000" b="1" dirty="0">
              <a:cs typeface="+mn-ea"/>
              <a:sym typeface="+mn-lt"/>
            </a:endParaRPr>
          </a:p>
          <a:p>
            <a:r>
              <a:rPr lang="zh-CN" altLang="en-US" sz="1600" dirty="0">
                <a:cs typeface="+mn-ea"/>
                <a:sym typeface="+mn-lt"/>
              </a:rPr>
              <a:t>点击输入具体内容，根据个人需求更改格式，动画不变</a:t>
            </a:r>
            <a:r>
              <a:rPr lang="en-US" altLang="zh-CN" sz="1600" dirty="0">
                <a:cs typeface="+mn-ea"/>
                <a:sym typeface="+mn-lt"/>
              </a:rPr>
              <a:t>.</a:t>
            </a:r>
            <a:endParaRPr lang="en-US" sz="1600" dirty="0">
              <a:cs typeface="+mn-ea"/>
              <a:sym typeface="+mn-lt"/>
            </a:endParaRPr>
          </a:p>
        </p:txBody>
      </p:sp>
      <p:sp>
        <p:nvSpPr>
          <p:cNvPr id="33"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0"/>
                                </p:stCondLst>
                                <p:childTnLst>
                                  <p:par>
                                    <p:cTn id="13" presetID="16" presetClass="entr" presetSubtype="37"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750"/>
                                            <p:tgtEl>
                                              <p:spTgt spid="2"/>
                                            </p:tgtEl>
                                          </p:cBhvr>
                                        </p:animEffect>
                                      </p:childTnLst>
                                    </p:cTn>
                                  </p:par>
                                  <p:par>
                                    <p:cTn id="16" presetID="16" presetClass="entr" presetSubtype="37"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outVertical)">
                                          <p:cBhvr>
                                            <p:cTn id="18" dur="750"/>
                                            <p:tgtEl>
                                              <p:spTgt spid="3"/>
                                            </p:tgtEl>
                                          </p:cBhvr>
                                        </p:animEffect>
                                      </p:childTnLst>
                                    </p:cTn>
                                  </p:par>
                                </p:childTnLst>
                              </p:cTn>
                            </p:par>
                            <p:par>
                              <p:cTn id="19" fill="hold">
                                <p:stCondLst>
                                  <p:cond delay="1000"/>
                                </p:stCondLst>
                                <p:childTnLst>
                                  <p:par>
                                    <p:cTn id="20" presetID="2" presetClass="entr" presetSubtype="4" accel="50000" fill="hold" grpId="0" nodeType="afterEffect" p14:presetBounceEnd="50000">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14:bounceEnd="50000">
                                          <p:cBhvr additive="base">
                                            <p:cTn id="22" dur="10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23" dur="1000" fill="hold"/>
                                            <p:tgtEl>
                                              <p:spTgt spid="35"/>
                                            </p:tgtEl>
                                            <p:attrNameLst>
                                              <p:attrName>ppt_y</p:attrName>
                                            </p:attrNameLst>
                                          </p:cBhvr>
                                          <p:tavLst>
                                            <p:tav tm="0">
                                              <p:val>
                                                <p:strVal val="1+#ppt_h/2"/>
                                              </p:val>
                                            </p:tav>
                                            <p:tav tm="100000">
                                              <p:val>
                                                <p:strVal val="#ppt_y"/>
                                              </p:val>
                                            </p:tav>
                                          </p:tavLst>
                                        </p:anim>
                                      </p:childTnLst>
                                    </p:cTn>
                                  </p:par>
                                  <p:par>
                                    <p:cTn id="24" presetID="2" presetClass="entr" presetSubtype="4" accel="50000" fill="hold" grpId="0" nodeType="withEffect" p14:presetBounceEnd="50000">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14:bounceEnd="50000">
                                          <p:cBhvr additive="base">
                                            <p:cTn id="26" dur="1000" fill="hold"/>
                                            <p:tgtEl>
                                              <p:spTgt spid="36"/>
                                            </p:tgtEl>
                                            <p:attrNameLst>
                                              <p:attrName>ppt_x</p:attrName>
                                            </p:attrNameLst>
                                          </p:cBhvr>
                                          <p:tavLst>
                                            <p:tav tm="0">
                                              <p:val>
                                                <p:strVal val="#ppt_x"/>
                                              </p:val>
                                            </p:tav>
                                            <p:tav tm="100000">
                                              <p:val>
                                                <p:strVal val="#ppt_x"/>
                                              </p:val>
                                            </p:tav>
                                          </p:tavLst>
                                        </p:anim>
                                        <p:anim calcmode="lin" valueType="num" p14:bounceEnd="50000">
                                          <p:cBhvr additive="base">
                                            <p:cTn id="27" dur="1000" fill="hold"/>
                                            <p:tgtEl>
                                              <p:spTgt spid="36"/>
                                            </p:tgtEl>
                                            <p:attrNameLst>
                                              <p:attrName>ppt_y</p:attrName>
                                            </p:attrNameLst>
                                          </p:cBhvr>
                                          <p:tavLst>
                                            <p:tav tm="0">
                                              <p:val>
                                                <p:strVal val="1+#ppt_h/2"/>
                                              </p:val>
                                            </p:tav>
                                            <p:tav tm="100000">
                                              <p:val>
                                                <p:strVal val="#ppt_y"/>
                                              </p:val>
                                            </p:tav>
                                          </p:tavLst>
                                        </p:anim>
                                      </p:childTnLst>
                                    </p:cTn>
                                  </p:par>
                                  <p:par>
                                    <p:cTn id="28" presetID="2" presetClass="entr" presetSubtype="4" accel="50000" fill="hold" grpId="0" nodeType="withEffect" p14:presetBounceEnd="50000">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14:bounceEnd="50000">
                                          <p:cBhvr additive="base">
                                            <p:cTn id="30" dur="1000" fill="hold"/>
                                            <p:tgtEl>
                                              <p:spTgt spid="37"/>
                                            </p:tgtEl>
                                            <p:attrNameLst>
                                              <p:attrName>ppt_x</p:attrName>
                                            </p:attrNameLst>
                                          </p:cBhvr>
                                          <p:tavLst>
                                            <p:tav tm="0">
                                              <p:val>
                                                <p:strVal val="#ppt_x"/>
                                              </p:val>
                                            </p:tav>
                                            <p:tav tm="100000">
                                              <p:val>
                                                <p:strVal val="#ppt_x"/>
                                              </p:val>
                                            </p:tav>
                                          </p:tavLst>
                                        </p:anim>
                                        <p:anim calcmode="lin" valueType="num" p14:bounceEnd="50000">
                                          <p:cBhvr additive="base">
                                            <p:cTn id="31" dur="1000" fill="hold"/>
                                            <p:tgtEl>
                                              <p:spTgt spid="37"/>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50" presetClass="entr" presetSubtype="0" decel="10000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1000" fill="hold"/>
                                            <p:tgtEl>
                                              <p:spTgt spid="38"/>
                                            </p:tgtEl>
                                            <p:attrNameLst>
                                              <p:attrName>ppt_w</p:attrName>
                                            </p:attrNameLst>
                                          </p:cBhvr>
                                          <p:tavLst>
                                            <p:tav tm="0">
                                              <p:val>
                                                <p:strVal val="#ppt_w+.3"/>
                                              </p:val>
                                            </p:tav>
                                            <p:tav tm="100000">
                                              <p:val>
                                                <p:strVal val="#ppt_w"/>
                                              </p:val>
                                            </p:tav>
                                          </p:tavLst>
                                        </p:anim>
                                        <p:anim calcmode="lin" valueType="num">
                                          <p:cBhvr>
                                            <p:cTn id="36" dur="1000" fill="hold"/>
                                            <p:tgtEl>
                                              <p:spTgt spid="38"/>
                                            </p:tgtEl>
                                            <p:attrNameLst>
                                              <p:attrName>ppt_h</p:attrName>
                                            </p:attrNameLst>
                                          </p:cBhvr>
                                          <p:tavLst>
                                            <p:tav tm="0">
                                              <p:val>
                                                <p:strVal val="#ppt_h"/>
                                              </p:val>
                                            </p:tav>
                                            <p:tav tm="100000">
                                              <p:val>
                                                <p:strVal val="#ppt_h"/>
                                              </p:val>
                                            </p:tav>
                                          </p:tavLst>
                                        </p:anim>
                                        <p:animEffect transition="in" filter="fade">
                                          <p:cBhvr>
                                            <p:cTn id="37" dur="1000"/>
                                            <p:tgtEl>
                                              <p:spTgt spid="38"/>
                                            </p:tgtEl>
                                          </p:cBhvr>
                                        </p:animEffect>
                                      </p:childTnLst>
                                    </p:cTn>
                                  </p:par>
                                  <p:par>
                                    <p:cTn id="38" presetID="50" presetClass="entr" presetSubtype="0" decel="10000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p:cTn id="40" dur="1000" fill="hold"/>
                                            <p:tgtEl>
                                              <p:spTgt spid="39"/>
                                            </p:tgtEl>
                                            <p:attrNameLst>
                                              <p:attrName>ppt_w</p:attrName>
                                            </p:attrNameLst>
                                          </p:cBhvr>
                                          <p:tavLst>
                                            <p:tav tm="0">
                                              <p:val>
                                                <p:strVal val="#ppt_w+.3"/>
                                              </p:val>
                                            </p:tav>
                                            <p:tav tm="100000">
                                              <p:val>
                                                <p:strVal val="#ppt_w"/>
                                              </p:val>
                                            </p:tav>
                                          </p:tavLst>
                                        </p:anim>
                                        <p:anim calcmode="lin" valueType="num">
                                          <p:cBhvr>
                                            <p:cTn id="41" dur="1000" fill="hold"/>
                                            <p:tgtEl>
                                              <p:spTgt spid="39"/>
                                            </p:tgtEl>
                                            <p:attrNameLst>
                                              <p:attrName>ppt_h</p:attrName>
                                            </p:attrNameLst>
                                          </p:cBhvr>
                                          <p:tavLst>
                                            <p:tav tm="0">
                                              <p:val>
                                                <p:strVal val="#ppt_h"/>
                                              </p:val>
                                            </p:tav>
                                            <p:tav tm="100000">
                                              <p:val>
                                                <p:strVal val="#ppt_h"/>
                                              </p:val>
                                            </p:tav>
                                          </p:tavLst>
                                        </p:anim>
                                        <p:animEffect transition="in" filter="fade">
                                          <p:cBhvr>
                                            <p:cTn id="42" dur="1000"/>
                                            <p:tgtEl>
                                              <p:spTgt spid="39"/>
                                            </p:tgtEl>
                                          </p:cBhvr>
                                        </p:animEffect>
                                      </p:childTnLst>
                                    </p:cTn>
                                  </p:par>
                                  <p:par>
                                    <p:cTn id="43" presetID="50" presetClass="entr" presetSubtype="0" decel="10000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strVal val="#ppt_w+.3"/>
                                              </p:val>
                                            </p:tav>
                                            <p:tav tm="100000">
                                              <p:val>
                                                <p:strVal val="#ppt_w"/>
                                              </p:val>
                                            </p:tav>
                                          </p:tavLst>
                                        </p:anim>
                                        <p:anim calcmode="lin" valueType="num">
                                          <p:cBhvr>
                                            <p:cTn id="46" dur="1000" fill="hold"/>
                                            <p:tgtEl>
                                              <p:spTgt spid="40"/>
                                            </p:tgtEl>
                                            <p:attrNameLst>
                                              <p:attrName>ppt_h</p:attrName>
                                            </p:attrNameLst>
                                          </p:cBhvr>
                                          <p:tavLst>
                                            <p:tav tm="0">
                                              <p:val>
                                                <p:strVal val="#ppt_h"/>
                                              </p:val>
                                            </p:tav>
                                            <p:tav tm="100000">
                                              <p:val>
                                                <p:strVal val="#ppt_h"/>
                                              </p:val>
                                            </p:tav>
                                          </p:tavLst>
                                        </p:anim>
                                        <p:animEffect transition="in" filter="fade">
                                          <p:cBhvr>
                                            <p:cTn id="47"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p:bldP spid="39" grpId="0"/>
          <p:bldP spid="40" grpId="0"/>
          <p:bldP spid="33"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0"/>
                                </p:stCondLst>
                                <p:childTnLst>
                                  <p:par>
                                    <p:cTn id="13" presetID="16" presetClass="entr" presetSubtype="37"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750"/>
                                            <p:tgtEl>
                                              <p:spTgt spid="2"/>
                                            </p:tgtEl>
                                          </p:cBhvr>
                                        </p:animEffect>
                                      </p:childTnLst>
                                    </p:cTn>
                                  </p:par>
                                  <p:par>
                                    <p:cTn id="16" presetID="16" presetClass="entr" presetSubtype="37"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outVertical)">
                                          <p:cBhvr>
                                            <p:cTn id="18" dur="750"/>
                                            <p:tgtEl>
                                              <p:spTgt spid="3"/>
                                            </p:tgtEl>
                                          </p:cBhvr>
                                        </p:animEffect>
                                      </p:childTnLst>
                                    </p:cTn>
                                  </p:par>
                                </p:childTnLst>
                              </p:cTn>
                            </p:par>
                            <p:par>
                              <p:cTn id="19" fill="hold">
                                <p:stCondLst>
                                  <p:cond delay="1000"/>
                                </p:stCondLst>
                                <p:childTnLst>
                                  <p:par>
                                    <p:cTn id="20" presetID="2" presetClass="entr" presetSubtype="4" accel="5000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additive="base">
                                            <p:cTn id="22" dur="1000" fill="hold"/>
                                            <p:tgtEl>
                                              <p:spTgt spid="35"/>
                                            </p:tgtEl>
                                            <p:attrNameLst>
                                              <p:attrName>ppt_x</p:attrName>
                                            </p:attrNameLst>
                                          </p:cBhvr>
                                          <p:tavLst>
                                            <p:tav tm="0">
                                              <p:val>
                                                <p:strVal val="#ppt_x"/>
                                              </p:val>
                                            </p:tav>
                                            <p:tav tm="100000">
                                              <p:val>
                                                <p:strVal val="#ppt_x"/>
                                              </p:val>
                                            </p:tav>
                                          </p:tavLst>
                                        </p:anim>
                                        <p:anim calcmode="lin" valueType="num">
                                          <p:cBhvr additive="base">
                                            <p:cTn id="23" dur="1000" fill="hold"/>
                                            <p:tgtEl>
                                              <p:spTgt spid="35"/>
                                            </p:tgtEl>
                                            <p:attrNameLst>
                                              <p:attrName>ppt_y</p:attrName>
                                            </p:attrNameLst>
                                          </p:cBhvr>
                                          <p:tavLst>
                                            <p:tav tm="0">
                                              <p:val>
                                                <p:strVal val="1+#ppt_h/2"/>
                                              </p:val>
                                            </p:tav>
                                            <p:tav tm="100000">
                                              <p:val>
                                                <p:strVal val="#ppt_y"/>
                                              </p:val>
                                            </p:tav>
                                          </p:tavLst>
                                        </p:anim>
                                      </p:childTnLst>
                                    </p:cTn>
                                  </p:par>
                                  <p:par>
                                    <p:cTn id="24" presetID="2" presetClass="entr" presetSubtype="4" accel="50000" fill="hold" grpId="0" nodeType="with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1000" fill="hold"/>
                                            <p:tgtEl>
                                              <p:spTgt spid="36"/>
                                            </p:tgtEl>
                                            <p:attrNameLst>
                                              <p:attrName>ppt_x</p:attrName>
                                            </p:attrNameLst>
                                          </p:cBhvr>
                                          <p:tavLst>
                                            <p:tav tm="0">
                                              <p:val>
                                                <p:strVal val="#ppt_x"/>
                                              </p:val>
                                            </p:tav>
                                            <p:tav tm="100000">
                                              <p:val>
                                                <p:strVal val="#ppt_x"/>
                                              </p:val>
                                            </p:tav>
                                          </p:tavLst>
                                        </p:anim>
                                        <p:anim calcmode="lin" valueType="num">
                                          <p:cBhvr additive="base">
                                            <p:cTn id="27" dur="1000" fill="hold"/>
                                            <p:tgtEl>
                                              <p:spTgt spid="36"/>
                                            </p:tgtEl>
                                            <p:attrNameLst>
                                              <p:attrName>ppt_y</p:attrName>
                                            </p:attrNameLst>
                                          </p:cBhvr>
                                          <p:tavLst>
                                            <p:tav tm="0">
                                              <p:val>
                                                <p:strVal val="1+#ppt_h/2"/>
                                              </p:val>
                                            </p:tav>
                                            <p:tav tm="100000">
                                              <p:val>
                                                <p:strVal val="#ppt_y"/>
                                              </p:val>
                                            </p:tav>
                                          </p:tavLst>
                                        </p:anim>
                                      </p:childTnLst>
                                    </p:cTn>
                                  </p:par>
                                  <p:par>
                                    <p:cTn id="28" presetID="2" presetClass="entr" presetSubtype="4" accel="5000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additive="base">
                                            <p:cTn id="30" dur="1000" fill="hold"/>
                                            <p:tgtEl>
                                              <p:spTgt spid="37"/>
                                            </p:tgtEl>
                                            <p:attrNameLst>
                                              <p:attrName>ppt_x</p:attrName>
                                            </p:attrNameLst>
                                          </p:cBhvr>
                                          <p:tavLst>
                                            <p:tav tm="0">
                                              <p:val>
                                                <p:strVal val="#ppt_x"/>
                                              </p:val>
                                            </p:tav>
                                            <p:tav tm="100000">
                                              <p:val>
                                                <p:strVal val="#ppt_x"/>
                                              </p:val>
                                            </p:tav>
                                          </p:tavLst>
                                        </p:anim>
                                        <p:anim calcmode="lin" valueType="num">
                                          <p:cBhvr additive="base">
                                            <p:cTn id="31" dur="1000" fill="hold"/>
                                            <p:tgtEl>
                                              <p:spTgt spid="37"/>
                                            </p:tgtEl>
                                            <p:attrNameLst>
                                              <p:attrName>ppt_y</p:attrName>
                                            </p:attrNameLst>
                                          </p:cBhvr>
                                          <p:tavLst>
                                            <p:tav tm="0">
                                              <p:val>
                                                <p:strVal val="1+#ppt_h/2"/>
                                              </p:val>
                                            </p:tav>
                                            <p:tav tm="100000">
                                              <p:val>
                                                <p:strVal val="#ppt_y"/>
                                              </p:val>
                                            </p:tav>
                                          </p:tavLst>
                                        </p:anim>
                                      </p:childTnLst>
                                    </p:cTn>
                                  </p:par>
                                </p:childTnLst>
                              </p:cTn>
                            </p:par>
                            <p:par>
                              <p:cTn id="32" fill="hold">
                                <p:stCondLst>
                                  <p:cond delay="2000"/>
                                </p:stCondLst>
                                <p:childTnLst>
                                  <p:par>
                                    <p:cTn id="33" presetID="50" presetClass="entr" presetSubtype="0" decel="10000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1000" fill="hold"/>
                                            <p:tgtEl>
                                              <p:spTgt spid="38"/>
                                            </p:tgtEl>
                                            <p:attrNameLst>
                                              <p:attrName>ppt_w</p:attrName>
                                            </p:attrNameLst>
                                          </p:cBhvr>
                                          <p:tavLst>
                                            <p:tav tm="0">
                                              <p:val>
                                                <p:strVal val="#ppt_w+.3"/>
                                              </p:val>
                                            </p:tav>
                                            <p:tav tm="100000">
                                              <p:val>
                                                <p:strVal val="#ppt_w"/>
                                              </p:val>
                                            </p:tav>
                                          </p:tavLst>
                                        </p:anim>
                                        <p:anim calcmode="lin" valueType="num">
                                          <p:cBhvr>
                                            <p:cTn id="36" dur="1000" fill="hold"/>
                                            <p:tgtEl>
                                              <p:spTgt spid="38"/>
                                            </p:tgtEl>
                                            <p:attrNameLst>
                                              <p:attrName>ppt_h</p:attrName>
                                            </p:attrNameLst>
                                          </p:cBhvr>
                                          <p:tavLst>
                                            <p:tav tm="0">
                                              <p:val>
                                                <p:strVal val="#ppt_h"/>
                                              </p:val>
                                            </p:tav>
                                            <p:tav tm="100000">
                                              <p:val>
                                                <p:strVal val="#ppt_h"/>
                                              </p:val>
                                            </p:tav>
                                          </p:tavLst>
                                        </p:anim>
                                        <p:animEffect transition="in" filter="fade">
                                          <p:cBhvr>
                                            <p:cTn id="37" dur="1000"/>
                                            <p:tgtEl>
                                              <p:spTgt spid="38"/>
                                            </p:tgtEl>
                                          </p:cBhvr>
                                        </p:animEffect>
                                      </p:childTnLst>
                                    </p:cTn>
                                  </p:par>
                                  <p:par>
                                    <p:cTn id="38" presetID="50" presetClass="entr" presetSubtype="0" decel="100000" fill="hold" grpId="0" nodeType="withEffect">
                                      <p:stCondLst>
                                        <p:cond delay="0"/>
                                      </p:stCondLst>
                                      <p:childTnLst>
                                        <p:set>
                                          <p:cBhvr>
                                            <p:cTn id="39" dur="1" fill="hold">
                                              <p:stCondLst>
                                                <p:cond delay="0"/>
                                              </p:stCondLst>
                                            </p:cTn>
                                            <p:tgtEl>
                                              <p:spTgt spid="39"/>
                                            </p:tgtEl>
                                            <p:attrNameLst>
                                              <p:attrName>style.visibility</p:attrName>
                                            </p:attrNameLst>
                                          </p:cBhvr>
                                          <p:to>
                                            <p:strVal val="visible"/>
                                          </p:to>
                                        </p:set>
                                        <p:anim calcmode="lin" valueType="num">
                                          <p:cBhvr>
                                            <p:cTn id="40" dur="1000" fill="hold"/>
                                            <p:tgtEl>
                                              <p:spTgt spid="39"/>
                                            </p:tgtEl>
                                            <p:attrNameLst>
                                              <p:attrName>ppt_w</p:attrName>
                                            </p:attrNameLst>
                                          </p:cBhvr>
                                          <p:tavLst>
                                            <p:tav tm="0">
                                              <p:val>
                                                <p:strVal val="#ppt_w+.3"/>
                                              </p:val>
                                            </p:tav>
                                            <p:tav tm="100000">
                                              <p:val>
                                                <p:strVal val="#ppt_w"/>
                                              </p:val>
                                            </p:tav>
                                          </p:tavLst>
                                        </p:anim>
                                        <p:anim calcmode="lin" valueType="num">
                                          <p:cBhvr>
                                            <p:cTn id="41" dur="1000" fill="hold"/>
                                            <p:tgtEl>
                                              <p:spTgt spid="39"/>
                                            </p:tgtEl>
                                            <p:attrNameLst>
                                              <p:attrName>ppt_h</p:attrName>
                                            </p:attrNameLst>
                                          </p:cBhvr>
                                          <p:tavLst>
                                            <p:tav tm="0">
                                              <p:val>
                                                <p:strVal val="#ppt_h"/>
                                              </p:val>
                                            </p:tav>
                                            <p:tav tm="100000">
                                              <p:val>
                                                <p:strVal val="#ppt_h"/>
                                              </p:val>
                                            </p:tav>
                                          </p:tavLst>
                                        </p:anim>
                                        <p:animEffect transition="in" filter="fade">
                                          <p:cBhvr>
                                            <p:cTn id="42" dur="1000"/>
                                            <p:tgtEl>
                                              <p:spTgt spid="39"/>
                                            </p:tgtEl>
                                          </p:cBhvr>
                                        </p:animEffect>
                                      </p:childTnLst>
                                    </p:cTn>
                                  </p:par>
                                  <p:par>
                                    <p:cTn id="43" presetID="50" presetClass="entr" presetSubtype="0" decel="100000" fill="hold" grpId="0" nodeType="with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strVal val="#ppt_w+.3"/>
                                              </p:val>
                                            </p:tav>
                                            <p:tav tm="100000">
                                              <p:val>
                                                <p:strVal val="#ppt_w"/>
                                              </p:val>
                                            </p:tav>
                                          </p:tavLst>
                                        </p:anim>
                                        <p:anim calcmode="lin" valueType="num">
                                          <p:cBhvr>
                                            <p:cTn id="46" dur="1000" fill="hold"/>
                                            <p:tgtEl>
                                              <p:spTgt spid="40"/>
                                            </p:tgtEl>
                                            <p:attrNameLst>
                                              <p:attrName>ppt_h</p:attrName>
                                            </p:attrNameLst>
                                          </p:cBhvr>
                                          <p:tavLst>
                                            <p:tav tm="0">
                                              <p:val>
                                                <p:strVal val="#ppt_h"/>
                                              </p:val>
                                            </p:tav>
                                            <p:tav tm="100000">
                                              <p:val>
                                                <p:strVal val="#ppt_h"/>
                                              </p:val>
                                            </p:tav>
                                          </p:tavLst>
                                        </p:anim>
                                        <p:animEffect transition="in" filter="fade">
                                          <p:cBhvr>
                                            <p:cTn id="47"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p:bldP spid="39" grpId="0"/>
          <p:bldP spid="40" grpId="0"/>
          <p:bldP spid="33"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grpSp>
        <p:nvGrpSpPr>
          <p:cNvPr id="3" name="出品 2"/>
          <p:cNvGrpSpPr/>
          <p:nvPr/>
        </p:nvGrpSpPr>
        <p:grpSpPr>
          <a:xfrm>
            <a:off x="6751955" y="1717040"/>
            <a:ext cx="4060825" cy="695960"/>
            <a:chOff x="10633" y="2704"/>
            <a:chExt cx="6395" cy="1096"/>
          </a:xfrm>
          <a:solidFill>
            <a:schemeClr val="tx1">
              <a:lumMod val="50000"/>
              <a:lumOff val="50000"/>
            </a:schemeClr>
          </a:solidFill>
        </p:grpSpPr>
        <p:cxnSp>
          <p:nvCxnSpPr>
            <p:cNvPr id="22" name="直接连接符 21"/>
            <p:cNvCxnSpPr/>
            <p:nvPr/>
          </p:nvCxnSpPr>
          <p:spPr>
            <a:xfrm flipV="1">
              <a:off x="10718" y="2713"/>
              <a:ext cx="699" cy="1003"/>
            </a:xfrm>
            <a:prstGeom prst="line">
              <a:avLst/>
            </a:prstGeom>
            <a:grpFill/>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出品 16"/>
            <p:cNvSpPr/>
            <p:nvPr/>
          </p:nvSpPr>
          <p:spPr>
            <a:xfrm>
              <a:off x="10633" y="3630"/>
              <a:ext cx="170" cy="17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cxnSp>
          <p:nvCxnSpPr>
            <p:cNvPr id="23" name="直接连接符 22"/>
            <p:cNvCxnSpPr/>
            <p:nvPr/>
          </p:nvCxnSpPr>
          <p:spPr>
            <a:xfrm flipV="1">
              <a:off x="11418" y="2704"/>
              <a:ext cx="5610" cy="20"/>
            </a:xfrm>
            <a:prstGeom prst="line">
              <a:avLst/>
            </a:prstGeom>
            <a:grpFill/>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8" name="出品 7"/>
          <p:cNvGrpSpPr/>
          <p:nvPr/>
        </p:nvGrpSpPr>
        <p:grpSpPr>
          <a:xfrm>
            <a:off x="7480300" y="3575685"/>
            <a:ext cx="3331845" cy="107950"/>
            <a:chOff x="11780" y="5631"/>
            <a:chExt cx="5247" cy="170"/>
          </a:xfrm>
          <a:solidFill>
            <a:schemeClr val="tx1">
              <a:lumMod val="50000"/>
              <a:lumOff val="50000"/>
            </a:schemeClr>
          </a:solidFill>
        </p:grpSpPr>
        <p:sp>
          <p:nvSpPr>
            <p:cNvPr id="26" name="出品 25"/>
            <p:cNvSpPr/>
            <p:nvPr/>
          </p:nvSpPr>
          <p:spPr>
            <a:xfrm>
              <a:off x="11780" y="5631"/>
              <a:ext cx="170" cy="17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cxnSp>
          <p:nvCxnSpPr>
            <p:cNvPr id="27" name="直接连接符 26"/>
            <p:cNvCxnSpPr/>
            <p:nvPr/>
          </p:nvCxnSpPr>
          <p:spPr>
            <a:xfrm flipV="1">
              <a:off x="11951" y="5707"/>
              <a:ext cx="5077" cy="29"/>
            </a:xfrm>
            <a:prstGeom prst="line">
              <a:avLst/>
            </a:prstGeom>
            <a:grpFill/>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21" name="出品 20"/>
          <p:cNvGrpSpPr/>
          <p:nvPr/>
        </p:nvGrpSpPr>
        <p:grpSpPr>
          <a:xfrm>
            <a:off x="6795770" y="4920615"/>
            <a:ext cx="4091305" cy="716280"/>
            <a:chOff x="10702" y="7749"/>
            <a:chExt cx="6443" cy="1128"/>
          </a:xfrm>
          <a:solidFill>
            <a:schemeClr val="tx1">
              <a:lumMod val="50000"/>
              <a:lumOff val="50000"/>
            </a:schemeClr>
          </a:solidFill>
        </p:grpSpPr>
        <p:sp>
          <p:nvSpPr>
            <p:cNvPr id="28" name="出品 27"/>
            <p:cNvSpPr/>
            <p:nvPr/>
          </p:nvSpPr>
          <p:spPr>
            <a:xfrm>
              <a:off x="10702" y="7749"/>
              <a:ext cx="170" cy="170"/>
            </a:xfrm>
            <a:prstGeom prst="ellipse">
              <a:avLst/>
            </a:prstGeom>
            <a:gr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cxnSp>
          <p:nvCxnSpPr>
            <p:cNvPr id="29" name="直接连接符 28"/>
            <p:cNvCxnSpPr/>
            <p:nvPr/>
          </p:nvCxnSpPr>
          <p:spPr>
            <a:xfrm>
              <a:off x="10787" y="7859"/>
              <a:ext cx="732" cy="1018"/>
            </a:xfrm>
            <a:prstGeom prst="line">
              <a:avLst/>
            </a:prstGeom>
            <a:grpFill/>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11519" y="8857"/>
              <a:ext cx="5626" cy="18"/>
            </a:xfrm>
            <a:prstGeom prst="line">
              <a:avLst/>
            </a:prstGeom>
            <a:grpFill/>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2" name="出品 11"/>
          <p:cNvGrpSpPr/>
          <p:nvPr/>
        </p:nvGrpSpPr>
        <p:grpSpPr>
          <a:xfrm>
            <a:off x="1170305" y="1733550"/>
            <a:ext cx="4105910" cy="679450"/>
            <a:chOff x="1843" y="2730"/>
            <a:chExt cx="6466" cy="1070"/>
          </a:xfrm>
        </p:grpSpPr>
        <p:sp>
          <p:nvSpPr>
            <p:cNvPr id="45" name="出品 44"/>
            <p:cNvSpPr/>
            <p:nvPr/>
          </p:nvSpPr>
          <p:spPr>
            <a:xfrm>
              <a:off x="8139" y="3630"/>
              <a:ext cx="170" cy="1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46" name="直接连接符 45"/>
            <p:cNvCxnSpPr/>
            <p:nvPr/>
          </p:nvCxnSpPr>
          <p:spPr>
            <a:xfrm flipH="1" flipV="1">
              <a:off x="7195" y="2730"/>
              <a:ext cx="969" cy="945"/>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1843" y="2751"/>
              <a:ext cx="5352" cy="12"/>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 name="出品 14"/>
          <p:cNvGrpSpPr/>
          <p:nvPr/>
        </p:nvGrpSpPr>
        <p:grpSpPr>
          <a:xfrm>
            <a:off x="1170305" y="3616960"/>
            <a:ext cx="3398520" cy="107950"/>
            <a:chOff x="1843" y="5696"/>
            <a:chExt cx="5352" cy="170"/>
          </a:xfrm>
        </p:grpSpPr>
        <p:sp>
          <p:nvSpPr>
            <p:cNvPr id="49" name="淘宝网chenying0907出品 48"/>
            <p:cNvSpPr/>
            <p:nvPr/>
          </p:nvSpPr>
          <p:spPr>
            <a:xfrm>
              <a:off x="7025" y="5696"/>
              <a:ext cx="170" cy="1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0" name="直接连接符 49"/>
            <p:cNvCxnSpPr/>
            <p:nvPr/>
          </p:nvCxnSpPr>
          <p:spPr>
            <a:xfrm>
              <a:off x="1843" y="5773"/>
              <a:ext cx="5267" cy="28"/>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 name="出品 18"/>
          <p:cNvGrpSpPr/>
          <p:nvPr/>
        </p:nvGrpSpPr>
        <p:grpSpPr>
          <a:xfrm>
            <a:off x="1160145" y="4900295"/>
            <a:ext cx="4131945" cy="715010"/>
            <a:chOff x="1827" y="7717"/>
            <a:chExt cx="6507" cy="1126"/>
          </a:xfrm>
        </p:grpSpPr>
        <p:sp>
          <p:nvSpPr>
            <p:cNvPr id="51" name="出品 50"/>
            <p:cNvSpPr/>
            <p:nvPr/>
          </p:nvSpPr>
          <p:spPr>
            <a:xfrm>
              <a:off x="8164" y="7717"/>
              <a:ext cx="170" cy="1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2" name="直接连接符 51"/>
            <p:cNvCxnSpPr/>
            <p:nvPr/>
          </p:nvCxnSpPr>
          <p:spPr>
            <a:xfrm flipH="1">
              <a:off x="7650" y="7861"/>
              <a:ext cx="544" cy="982"/>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flipV="1">
              <a:off x="1827" y="8831"/>
              <a:ext cx="5836" cy="6"/>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0" name="出品 19"/>
          <p:cNvGrpSpPr/>
          <p:nvPr/>
        </p:nvGrpSpPr>
        <p:grpSpPr>
          <a:xfrm>
            <a:off x="4689475" y="2128520"/>
            <a:ext cx="2729230" cy="3110230"/>
            <a:chOff x="7385" y="3352"/>
            <a:chExt cx="4298" cy="4898"/>
          </a:xfrm>
        </p:grpSpPr>
        <p:grpSp>
          <p:nvGrpSpPr>
            <p:cNvPr id="18" name="淘宝网chenying0907出品 17"/>
            <p:cNvGrpSpPr/>
            <p:nvPr/>
          </p:nvGrpSpPr>
          <p:grpSpPr>
            <a:xfrm rot="5400000">
              <a:off x="7085" y="3652"/>
              <a:ext cx="4899" cy="4298"/>
              <a:chOff x="4225297" y="2300303"/>
              <a:chExt cx="3110956" cy="2729179"/>
            </a:xfrm>
          </p:grpSpPr>
          <p:sp>
            <p:nvSpPr>
              <p:cNvPr id="7" name="六边形 6"/>
              <p:cNvSpPr/>
              <p:nvPr/>
            </p:nvSpPr>
            <p:spPr>
              <a:xfrm>
                <a:off x="4340775" y="2427847"/>
                <a:ext cx="2880000" cy="2474091"/>
              </a:xfrm>
              <a:prstGeom prst="hexagon">
                <a:avLst/>
              </a:prstGeom>
              <a:noFill/>
              <a:ln w="1905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9" name="直接连接符 8"/>
              <p:cNvCxnSpPr/>
              <p:nvPr/>
            </p:nvCxnSpPr>
            <p:spPr>
              <a:xfrm>
                <a:off x="4225297" y="3664892"/>
                <a:ext cx="230956"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105297" y="3664892"/>
                <a:ext cx="230956"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833594" y="2300303"/>
                <a:ext cx="230956" cy="255087"/>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494282" y="4774395"/>
                <a:ext cx="230956" cy="255087"/>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6441648" y="2328746"/>
                <a:ext cx="283590" cy="279944"/>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4833594" y="4721095"/>
                <a:ext cx="283590" cy="279944"/>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56" name="出品 55"/>
            <p:cNvSpPr txBox="1"/>
            <p:nvPr/>
          </p:nvSpPr>
          <p:spPr>
            <a:xfrm>
              <a:off x="8429" y="4575"/>
              <a:ext cx="2494" cy="2278"/>
            </a:xfrm>
            <a:prstGeom prst="rect">
              <a:avLst/>
            </a:prstGeom>
            <a:noFill/>
          </p:spPr>
          <p:txBody>
            <a:bodyPr wrap="square" rtlCol="0">
              <a:spAutoFit/>
            </a:bodyPr>
            <a:lstStyle/>
            <a:p>
              <a:r>
                <a:rPr lang="zh-CN" altLang="en-US" sz="4400" b="1" dirty="0">
                  <a:solidFill>
                    <a:schemeClr val="accent1">
                      <a:lumMod val="50000"/>
                    </a:schemeClr>
                  </a:solidFill>
                  <a:cs typeface="+mn-ea"/>
                  <a:sym typeface="+mn-lt"/>
                </a:rPr>
                <a:t>重要</a:t>
              </a:r>
              <a:endParaRPr lang="en-US" altLang="zh-CN" sz="4400" b="1" dirty="0">
                <a:solidFill>
                  <a:schemeClr val="accent1">
                    <a:lumMod val="50000"/>
                  </a:schemeClr>
                </a:solidFill>
                <a:cs typeface="+mn-ea"/>
                <a:sym typeface="+mn-lt"/>
              </a:endParaRPr>
            </a:p>
            <a:p>
              <a:r>
                <a:rPr lang="zh-CN" altLang="en-US" sz="4400" b="1" dirty="0">
                  <a:solidFill>
                    <a:schemeClr val="accent1">
                      <a:lumMod val="50000"/>
                    </a:schemeClr>
                  </a:solidFill>
                  <a:cs typeface="+mn-ea"/>
                  <a:sym typeface="+mn-lt"/>
                </a:rPr>
                <a:t>定理</a:t>
              </a:r>
              <a:endParaRPr lang="en-US" altLang="zh-CN" sz="4400" b="1" dirty="0">
                <a:solidFill>
                  <a:schemeClr val="accent1">
                    <a:lumMod val="50000"/>
                  </a:schemeClr>
                </a:solidFill>
                <a:cs typeface="+mn-ea"/>
                <a:sym typeface="+mn-lt"/>
              </a:endParaRPr>
            </a:p>
          </p:txBody>
        </p:sp>
      </p:grpSp>
      <p:sp>
        <p:nvSpPr>
          <p:cNvPr id="57" name="出品 56"/>
          <p:cNvSpPr txBox="1"/>
          <p:nvPr/>
        </p:nvSpPr>
        <p:spPr>
          <a:xfrm>
            <a:off x="7564205" y="1241243"/>
            <a:ext cx="1970919" cy="461665"/>
          </a:xfrm>
          <a:prstGeom prst="rect">
            <a:avLst/>
          </a:prstGeom>
          <a:noFill/>
        </p:spPr>
        <p:txBody>
          <a:bodyPr wrap="square" rtlCol="0">
            <a:spAutoFit/>
          </a:bodyPr>
          <a:lstStyle/>
          <a:p>
            <a:r>
              <a:rPr lang="zh-CN" altLang="en-US" sz="2400" b="1" dirty="0">
                <a:cs typeface="+mn-ea"/>
                <a:sym typeface="+mn-lt"/>
              </a:rPr>
              <a:t>小标题</a:t>
            </a:r>
          </a:p>
        </p:txBody>
      </p:sp>
      <p:sp>
        <p:nvSpPr>
          <p:cNvPr id="58" name="出品 57"/>
          <p:cNvSpPr>
            <a:spLocks noChangeArrowheads="1"/>
          </p:cNvSpPr>
          <p:nvPr/>
        </p:nvSpPr>
        <p:spPr bwMode="auto">
          <a:xfrm>
            <a:off x="7592579" y="1779870"/>
            <a:ext cx="3433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1400" dirty="0">
                <a:latin typeface="+mn-lt"/>
                <a:ea typeface="+mn-ea"/>
                <a:cs typeface="+mn-ea"/>
                <a:sym typeface="+mn-lt"/>
              </a:rPr>
              <a:t>请替换文字内容，添加相关标题，修改文字内容，也可以直接复制你的内容到此。</a:t>
            </a:r>
            <a:endParaRPr lang="en-US" altLang="zh-CN" sz="1400" dirty="0">
              <a:latin typeface="+mn-lt"/>
              <a:ea typeface="+mn-ea"/>
              <a:cs typeface="+mn-ea"/>
              <a:sym typeface="+mn-lt"/>
            </a:endParaRPr>
          </a:p>
        </p:txBody>
      </p:sp>
      <p:sp>
        <p:nvSpPr>
          <p:cNvPr id="59" name="出品 58"/>
          <p:cNvSpPr txBox="1"/>
          <p:nvPr/>
        </p:nvSpPr>
        <p:spPr>
          <a:xfrm>
            <a:off x="7588597" y="3153263"/>
            <a:ext cx="1970919" cy="461665"/>
          </a:xfrm>
          <a:prstGeom prst="rect">
            <a:avLst/>
          </a:prstGeom>
          <a:noFill/>
        </p:spPr>
        <p:txBody>
          <a:bodyPr wrap="square" rtlCol="0">
            <a:spAutoFit/>
          </a:bodyPr>
          <a:lstStyle/>
          <a:p>
            <a:r>
              <a:rPr lang="zh-CN" altLang="en-US" sz="2400" b="1" dirty="0">
                <a:cs typeface="+mn-ea"/>
                <a:sym typeface="+mn-lt"/>
              </a:rPr>
              <a:t>小标题</a:t>
            </a:r>
          </a:p>
        </p:txBody>
      </p:sp>
      <p:sp>
        <p:nvSpPr>
          <p:cNvPr id="60" name="出品 59"/>
          <p:cNvSpPr>
            <a:spLocks noChangeArrowheads="1"/>
          </p:cNvSpPr>
          <p:nvPr/>
        </p:nvSpPr>
        <p:spPr bwMode="auto">
          <a:xfrm>
            <a:off x="7564205" y="3683747"/>
            <a:ext cx="3433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1400" dirty="0">
                <a:latin typeface="+mn-lt"/>
                <a:ea typeface="+mn-ea"/>
                <a:cs typeface="+mn-ea"/>
                <a:sym typeface="+mn-lt"/>
              </a:rPr>
              <a:t>请替换文字内容，添加相关标题，修改文字内容，也可以直接复制你的内容到此。</a:t>
            </a:r>
            <a:endParaRPr lang="en-US" altLang="zh-CN" sz="1400" dirty="0">
              <a:latin typeface="+mn-lt"/>
              <a:ea typeface="+mn-ea"/>
              <a:cs typeface="+mn-ea"/>
              <a:sym typeface="+mn-lt"/>
            </a:endParaRPr>
          </a:p>
        </p:txBody>
      </p:sp>
      <p:sp>
        <p:nvSpPr>
          <p:cNvPr id="61" name="出品 60"/>
          <p:cNvSpPr txBox="1"/>
          <p:nvPr/>
        </p:nvSpPr>
        <p:spPr>
          <a:xfrm>
            <a:off x="7670512" y="5119462"/>
            <a:ext cx="1970919" cy="461665"/>
          </a:xfrm>
          <a:prstGeom prst="rect">
            <a:avLst/>
          </a:prstGeom>
          <a:noFill/>
        </p:spPr>
        <p:txBody>
          <a:bodyPr wrap="square" rtlCol="0">
            <a:spAutoFit/>
          </a:bodyPr>
          <a:lstStyle/>
          <a:p>
            <a:r>
              <a:rPr lang="zh-CN" altLang="en-US" sz="2400" b="1" dirty="0">
                <a:cs typeface="+mn-ea"/>
                <a:sym typeface="+mn-lt"/>
              </a:rPr>
              <a:t>小标题</a:t>
            </a:r>
          </a:p>
        </p:txBody>
      </p:sp>
      <p:sp>
        <p:nvSpPr>
          <p:cNvPr id="63" name="出品 62"/>
          <p:cNvSpPr>
            <a:spLocks noChangeArrowheads="1"/>
          </p:cNvSpPr>
          <p:nvPr/>
        </p:nvSpPr>
        <p:spPr bwMode="auto">
          <a:xfrm>
            <a:off x="7582419" y="5629896"/>
            <a:ext cx="3433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1400" dirty="0">
                <a:latin typeface="+mn-lt"/>
                <a:ea typeface="+mn-ea"/>
                <a:cs typeface="+mn-ea"/>
                <a:sym typeface="+mn-lt"/>
              </a:rPr>
              <a:t>请替换文字内容，添加相关标题，修改文字内容，也可以直接复制你的内容到此。</a:t>
            </a:r>
            <a:endParaRPr lang="en-US" altLang="zh-CN" sz="1400" dirty="0">
              <a:latin typeface="+mn-lt"/>
              <a:ea typeface="+mn-ea"/>
              <a:cs typeface="+mn-ea"/>
              <a:sym typeface="+mn-lt"/>
            </a:endParaRPr>
          </a:p>
        </p:txBody>
      </p:sp>
      <p:sp>
        <p:nvSpPr>
          <p:cNvPr id="64" name="出品 63"/>
          <p:cNvSpPr txBox="1"/>
          <p:nvPr/>
        </p:nvSpPr>
        <p:spPr>
          <a:xfrm>
            <a:off x="3321378" y="3204396"/>
            <a:ext cx="1970919" cy="461665"/>
          </a:xfrm>
          <a:prstGeom prst="rect">
            <a:avLst/>
          </a:prstGeom>
          <a:noFill/>
        </p:spPr>
        <p:txBody>
          <a:bodyPr wrap="square" rtlCol="0">
            <a:spAutoFit/>
          </a:bodyPr>
          <a:lstStyle/>
          <a:p>
            <a:r>
              <a:rPr lang="zh-CN" altLang="en-US" sz="2400" b="1" dirty="0">
                <a:solidFill>
                  <a:schemeClr val="accent1">
                    <a:lumMod val="50000"/>
                  </a:schemeClr>
                </a:solidFill>
                <a:cs typeface="+mn-ea"/>
                <a:sym typeface="+mn-lt"/>
              </a:rPr>
              <a:t>小标题</a:t>
            </a:r>
          </a:p>
        </p:txBody>
      </p:sp>
      <p:sp>
        <p:nvSpPr>
          <p:cNvPr id="65" name="出品 64"/>
          <p:cNvSpPr>
            <a:spLocks noChangeArrowheads="1"/>
          </p:cNvSpPr>
          <p:nvPr/>
        </p:nvSpPr>
        <p:spPr bwMode="auto">
          <a:xfrm>
            <a:off x="1059062" y="3762042"/>
            <a:ext cx="3433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1400" dirty="0">
                <a:latin typeface="+mn-lt"/>
                <a:ea typeface="+mn-ea"/>
                <a:cs typeface="+mn-ea"/>
                <a:sym typeface="+mn-lt"/>
              </a:rPr>
              <a:t>请替换文字内容，添加相关标题，修改文字内容，也可以直接复制你的内容到此。</a:t>
            </a:r>
            <a:endParaRPr lang="en-US" altLang="zh-CN" sz="1400" dirty="0">
              <a:latin typeface="+mn-lt"/>
              <a:ea typeface="+mn-ea"/>
              <a:cs typeface="+mn-ea"/>
              <a:sym typeface="+mn-lt"/>
            </a:endParaRPr>
          </a:p>
        </p:txBody>
      </p:sp>
      <p:sp>
        <p:nvSpPr>
          <p:cNvPr id="66" name="出品 65"/>
          <p:cNvSpPr txBox="1"/>
          <p:nvPr/>
        </p:nvSpPr>
        <p:spPr>
          <a:xfrm>
            <a:off x="3322580" y="1264394"/>
            <a:ext cx="1970919" cy="461665"/>
          </a:xfrm>
          <a:prstGeom prst="rect">
            <a:avLst/>
          </a:prstGeom>
          <a:noFill/>
        </p:spPr>
        <p:txBody>
          <a:bodyPr wrap="square" rtlCol="0">
            <a:spAutoFit/>
          </a:bodyPr>
          <a:lstStyle/>
          <a:p>
            <a:r>
              <a:rPr lang="zh-CN" altLang="en-US" sz="2400" b="1" dirty="0">
                <a:solidFill>
                  <a:schemeClr val="accent1">
                    <a:lumMod val="50000"/>
                  </a:schemeClr>
                </a:solidFill>
                <a:cs typeface="+mn-ea"/>
                <a:sym typeface="+mn-lt"/>
              </a:rPr>
              <a:t>小标题</a:t>
            </a:r>
          </a:p>
        </p:txBody>
      </p:sp>
      <p:sp>
        <p:nvSpPr>
          <p:cNvPr id="67" name="出品 66"/>
          <p:cNvSpPr>
            <a:spLocks noChangeArrowheads="1"/>
          </p:cNvSpPr>
          <p:nvPr/>
        </p:nvSpPr>
        <p:spPr bwMode="auto">
          <a:xfrm>
            <a:off x="1170510" y="1805562"/>
            <a:ext cx="3433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1400" dirty="0">
                <a:latin typeface="+mn-lt"/>
                <a:ea typeface="+mn-ea"/>
                <a:cs typeface="+mn-ea"/>
                <a:sym typeface="+mn-lt"/>
              </a:rPr>
              <a:t>请替换文字内容，添加相关标题，修改文字内容，也可以直接复制你的内容到此。</a:t>
            </a:r>
            <a:endParaRPr lang="en-US" altLang="zh-CN" sz="1400" dirty="0">
              <a:latin typeface="+mn-lt"/>
              <a:ea typeface="+mn-ea"/>
              <a:cs typeface="+mn-ea"/>
              <a:sym typeface="+mn-lt"/>
            </a:endParaRPr>
          </a:p>
        </p:txBody>
      </p:sp>
      <p:sp>
        <p:nvSpPr>
          <p:cNvPr id="68" name="出品 67"/>
          <p:cNvSpPr txBox="1"/>
          <p:nvPr/>
        </p:nvSpPr>
        <p:spPr>
          <a:xfrm>
            <a:off x="3063193" y="5125852"/>
            <a:ext cx="1970919" cy="461665"/>
          </a:xfrm>
          <a:prstGeom prst="rect">
            <a:avLst/>
          </a:prstGeom>
          <a:noFill/>
        </p:spPr>
        <p:txBody>
          <a:bodyPr wrap="square" rtlCol="0">
            <a:spAutoFit/>
          </a:bodyPr>
          <a:lstStyle/>
          <a:p>
            <a:r>
              <a:rPr lang="zh-CN" altLang="en-US" sz="2400" b="1" dirty="0">
                <a:solidFill>
                  <a:schemeClr val="accent1">
                    <a:lumMod val="50000"/>
                  </a:schemeClr>
                </a:solidFill>
                <a:cs typeface="+mn-ea"/>
                <a:sym typeface="+mn-lt"/>
              </a:rPr>
              <a:t>小标题</a:t>
            </a:r>
          </a:p>
        </p:txBody>
      </p:sp>
      <p:sp>
        <p:nvSpPr>
          <p:cNvPr id="69" name="出品 68"/>
          <p:cNvSpPr>
            <a:spLocks noChangeArrowheads="1"/>
          </p:cNvSpPr>
          <p:nvPr/>
        </p:nvSpPr>
        <p:spPr bwMode="auto">
          <a:xfrm>
            <a:off x="1170510" y="5675982"/>
            <a:ext cx="34338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r>
              <a:rPr lang="zh-CN" altLang="en-US" sz="1400" dirty="0">
                <a:latin typeface="+mn-lt"/>
                <a:ea typeface="+mn-ea"/>
                <a:cs typeface="+mn-ea"/>
                <a:sym typeface="+mn-lt"/>
              </a:rPr>
              <a:t>请替换文字内容，添加相关标题，修改文字内容，也可以直接复制你的内容到此。</a:t>
            </a:r>
            <a:endParaRPr lang="en-US" altLang="zh-CN" sz="1400" dirty="0">
              <a:latin typeface="+mn-lt"/>
              <a:ea typeface="+mn-ea"/>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0"/>
                            </p:stCondLst>
                            <p:childTnLst>
                              <p:par>
                                <p:cTn id="13" presetID="30" presetClass="entr" presetSubtype="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800" decel="100000"/>
                                        <p:tgtEl>
                                          <p:spTgt spid="20"/>
                                        </p:tgtEl>
                                      </p:cBhvr>
                                    </p:animEffect>
                                    <p:anim calcmode="lin" valueType="num">
                                      <p:cBhvr>
                                        <p:cTn id="16" dur="800" decel="100000" fill="hold"/>
                                        <p:tgtEl>
                                          <p:spTgt spid="20"/>
                                        </p:tgtEl>
                                        <p:attrNameLst>
                                          <p:attrName>style.rotation</p:attrName>
                                        </p:attrNameLst>
                                      </p:cBhvr>
                                      <p:tavLst>
                                        <p:tav tm="0">
                                          <p:val>
                                            <p:fltVal val="-90"/>
                                          </p:val>
                                        </p:tav>
                                        <p:tav tm="100000">
                                          <p:val>
                                            <p:fltVal val="0"/>
                                          </p:val>
                                        </p:tav>
                                      </p:tavLst>
                                    </p:anim>
                                    <p:anim calcmode="lin" valueType="num">
                                      <p:cBhvr>
                                        <p:cTn id="17" dur="800" decel="100000" fill="hold"/>
                                        <p:tgtEl>
                                          <p:spTgt spid="20"/>
                                        </p:tgtEl>
                                        <p:attrNameLst>
                                          <p:attrName>ppt_x</p:attrName>
                                        </p:attrNameLst>
                                      </p:cBhvr>
                                      <p:tavLst>
                                        <p:tav tm="0">
                                          <p:val>
                                            <p:strVal val="#ppt_x+0.4"/>
                                          </p:val>
                                        </p:tav>
                                        <p:tav tm="100000">
                                          <p:val>
                                            <p:strVal val="#ppt_x-0.05"/>
                                          </p:val>
                                        </p:tav>
                                      </p:tavLst>
                                    </p:anim>
                                    <p:anim calcmode="lin" valueType="num">
                                      <p:cBhvr>
                                        <p:cTn id="18" dur="800" decel="100000" fill="hold"/>
                                        <p:tgtEl>
                                          <p:spTgt spid="20"/>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
                                        </p:tgtEl>
                                        <p:attrNameLst>
                                          <p:attrName>ppt_y</p:attrName>
                                        </p:attrNameLst>
                                      </p:cBhvr>
                                      <p:tavLst>
                                        <p:tav tm="0">
                                          <p:val>
                                            <p:strVal val="#ppt_y+0.1"/>
                                          </p:val>
                                        </p:tav>
                                        <p:tav tm="100000">
                                          <p:val>
                                            <p:strVal val="#ppt_y"/>
                                          </p:val>
                                        </p:tav>
                                      </p:tavLst>
                                    </p:anim>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childTnLst>
                          </p:cTn>
                        </p:par>
                        <p:par>
                          <p:cTn id="25" fill="hold">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57"/>
                                        </p:tgtEl>
                                        <p:attrNameLst>
                                          <p:attrName>style.visibility</p:attrName>
                                        </p:attrNameLst>
                                      </p:cBhvr>
                                      <p:to>
                                        <p:strVal val="visible"/>
                                      </p:to>
                                    </p:set>
                                    <p:animEffect transition="in" filter="blinds(horizontal)">
                                      <p:cBhvr>
                                        <p:cTn id="28" dur="500"/>
                                        <p:tgtEl>
                                          <p:spTgt spid="57"/>
                                        </p:tgtEl>
                                      </p:cBhvr>
                                    </p:animEffect>
                                  </p:childTnLst>
                                </p:cTn>
                              </p:par>
                            </p:childTnLst>
                          </p:cTn>
                        </p:par>
                        <p:par>
                          <p:cTn id="29" fill="hold">
                            <p:stCondLst>
                              <p:cond delay="2000"/>
                            </p:stCondLst>
                            <p:childTnLst>
                              <p:par>
                                <p:cTn id="30" presetID="3" presetClass="entr" presetSubtype="10"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blinds(horizontal)">
                                      <p:cBhvr>
                                        <p:cTn id="32" dur="500"/>
                                        <p:tgtEl>
                                          <p:spTgt spid="58"/>
                                        </p:tgtEl>
                                      </p:cBhvr>
                                    </p:animEffect>
                                  </p:childTnLst>
                                </p:cTn>
                              </p:par>
                            </p:childTnLst>
                          </p:cTn>
                        </p:par>
                        <p:par>
                          <p:cTn id="33" fill="hold">
                            <p:stCondLst>
                              <p:cond delay="2500"/>
                            </p:stCondLst>
                            <p:childTnLst>
                              <p:par>
                                <p:cTn id="34" presetID="22" presetClass="entr" presetSubtype="8"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par>
                          <p:cTn id="37" fill="hold">
                            <p:stCondLst>
                              <p:cond delay="3000"/>
                            </p:stCondLst>
                            <p:childTnLst>
                              <p:par>
                                <p:cTn id="38" presetID="3" presetClass="entr" presetSubtype="10" fill="hold" grpId="0"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blinds(horizontal)">
                                      <p:cBhvr>
                                        <p:cTn id="40" dur="500"/>
                                        <p:tgtEl>
                                          <p:spTgt spid="59"/>
                                        </p:tgtEl>
                                      </p:cBhvr>
                                    </p:animEffect>
                                  </p:childTnLst>
                                </p:cTn>
                              </p:par>
                            </p:childTnLst>
                          </p:cTn>
                        </p:par>
                        <p:par>
                          <p:cTn id="41" fill="hold">
                            <p:stCondLst>
                              <p:cond delay="3500"/>
                            </p:stCondLst>
                            <p:childTnLst>
                              <p:par>
                                <p:cTn id="42" presetID="3" presetClass="entr" presetSubtype="10" fill="hold" grpId="0" nodeType="afterEffect">
                                  <p:stCondLst>
                                    <p:cond delay="0"/>
                                  </p:stCondLst>
                                  <p:childTnLst>
                                    <p:set>
                                      <p:cBhvr>
                                        <p:cTn id="43" dur="1" fill="hold">
                                          <p:stCondLst>
                                            <p:cond delay="0"/>
                                          </p:stCondLst>
                                        </p:cTn>
                                        <p:tgtEl>
                                          <p:spTgt spid="60"/>
                                        </p:tgtEl>
                                        <p:attrNameLst>
                                          <p:attrName>style.visibility</p:attrName>
                                        </p:attrNameLst>
                                      </p:cBhvr>
                                      <p:to>
                                        <p:strVal val="visible"/>
                                      </p:to>
                                    </p:set>
                                    <p:animEffect transition="in" filter="blinds(horizontal)">
                                      <p:cBhvr>
                                        <p:cTn id="44" dur="500"/>
                                        <p:tgtEl>
                                          <p:spTgt spid="60"/>
                                        </p:tgtEl>
                                      </p:cBhvr>
                                    </p:animEffect>
                                  </p:childTnLst>
                                </p:cTn>
                              </p:par>
                            </p:childTnLst>
                          </p:cTn>
                        </p:par>
                        <p:par>
                          <p:cTn id="45" fill="hold">
                            <p:stCondLst>
                              <p:cond delay="4000"/>
                            </p:stCondLst>
                            <p:childTnLst>
                              <p:par>
                                <p:cTn id="46" presetID="22" presetClass="entr" presetSubtype="8"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left)">
                                      <p:cBhvr>
                                        <p:cTn id="48" dur="500"/>
                                        <p:tgtEl>
                                          <p:spTgt spid="21"/>
                                        </p:tgtEl>
                                      </p:cBhvr>
                                    </p:animEffect>
                                  </p:childTnLst>
                                </p:cTn>
                              </p:par>
                            </p:childTnLst>
                          </p:cTn>
                        </p:par>
                        <p:par>
                          <p:cTn id="49" fill="hold">
                            <p:stCondLst>
                              <p:cond delay="4500"/>
                            </p:stCondLst>
                            <p:childTnLst>
                              <p:par>
                                <p:cTn id="50" presetID="3" presetClass="entr" presetSubtype="10"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blinds(horizontal)">
                                      <p:cBhvr>
                                        <p:cTn id="52" dur="500"/>
                                        <p:tgtEl>
                                          <p:spTgt spid="61"/>
                                        </p:tgtEl>
                                      </p:cBhvr>
                                    </p:animEffect>
                                  </p:childTnLst>
                                </p:cTn>
                              </p:par>
                            </p:childTnLst>
                          </p:cTn>
                        </p:par>
                        <p:par>
                          <p:cTn id="53" fill="hold">
                            <p:stCondLst>
                              <p:cond delay="5000"/>
                            </p:stCondLst>
                            <p:childTnLst>
                              <p:par>
                                <p:cTn id="54" presetID="3" presetClass="entr" presetSubtype="10" fill="hold" grpId="0" nodeType="afterEffect">
                                  <p:stCondLst>
                                    <p:cond delay="0"/>
                                  </p:stCondLst>
                                  <p:childTnLst>
                                    <p:set>
                                      <p:cBhvr>
                                        <p:cTn id="55" dur="1" fill="hold">
                                          <p:stCondLst>
                                            <p:cond delay="0"/>
                                          </p:stCondLst>
                                        </p:cTn>
                                        <p:tgtEl>
                                          <p:spTgt spid="63"/>
                                        </p:tgtEl>
                                        <p:attrNameLst>
                                          <p:attrName>style.visibility</p:attrName>
                                        </p:attrNameLst>
                                      </p:cBhvr>
                                      <p:to>
                                        <p:strVal val="visible"/>
                                      </p:to>
                                    </p:set>
                                    <p:animEffect transition="in" filter="blinds(horizontal)">
                                      <p:cBhvr>
                                        <p:cTn id="56" dur="500"/>
                                        <p:tgtEl>
                                          <p:spTgt spid="63"/>
                                        </p:tgtEl>
                                      </p:cBhvr>
                                    </p:animEffect>
                                  </p:childTnLst>
                                </p:cTn>
                              </p:par>
                            </p:childTnLst>
                          </p:cTn>
                        </p:par>
                        <p:par>
                          <p:cTn id="57" fill="hold">
                            <p:stCondLst>
                              <p:cond delay="5500"/>
                            </p:stCondLst>
                            <p:childTnLst>
                              <p:par>
                                <p:cTn id="58" presetID="22" presetClass="entr" presetSubtype="2" fill="hold" nodeType="after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wipe(right)">
                                      <p:cBhvr>
                                        <p:cTn id="60" dur="500"/>
                                        <p:tgtEl>
                                          <p:spTgt spid="12"/>
                                        </p:tgtEl>
                                      </p:cBhvr>
                                    </p:animEffect>
                                  </p:childTnLst>
                                </p:cTn>
                              </p:par>
                            </p:childTnLst>
                          </p:cTn>
                        </p:par>
                        <p:par>
                          <p:cTn id="61" fill="hold">
                            <p:stCondLst>
                              <p:cond delay="6000"/>
                            </p:stCondLst>
                            <p:childTnLst>
                              <p:par>
                                <p:cTn id="62" presetID="3" presetClass="entr" presetSubtype="10" fill="hold" grpId="0" nodeType="afterEffect">
                                  <p:stCondLst>
                                    <p:cond delay="0"/>
                                  </p:stCondLst>
                                  <p:childTnLst>
                                    <p:set>
                                      <p:cBhvr>
                                        <p:cTn id="63" dur="1" fill="hold">
                                          <p:stCondLst>
                                            <p:cond delay="0"/>
                                          </p:stCondLst>
                                        </p:cTn>
                                        <p:tgtEl>
                                          <p:spTgt spid="66"/>
                                        </p:tgtEl>
                                        <p:attrNameLst>
                                          <p:attrName>style.visibility</p:attrName>
                                        </p:attrNameLst>
                                      </p:cBhvr>
                                      <p:to>
                                        <p:strVal val="visible"/>
                                      </p:to>
                                    </p:set>
                                    <p:animEffect transition="in" filter="blinds(horizontal)">
                                      <p:cBhvr>
                                        <p:cTn id="64" dur="500"/>
                                        <p:tgtEl>
                                          <p:spTgt spid="66"/>
                                        </p:tgtEl>
                                      </p:cBhvr>
                                    </p:animEffect>
                                  </p:childTnLst>
                                </p:cTn>
                              </p:par>
                            </p:childTnLst>
                          </p:cTn>
                        </p:par>
                        <p:par>
                          <p:cTn id="65" fill="hold">
                            <p:stCondLst>
                              <p:cond delay="6500"/>
                            </p:stCondLst>
                            <p:childTnLst>
                              <p:par>
                                <p:cTn id="66" presetID="3" presetClass="entr" presetSubtype="10" fill="hold" grpId="0" nodeType="afterEffect">
                                  <p:stCondLst>
                                    <p:cond delay="0"/>
                                  </p:stCondLst>
                                  <p:childTnLst>
                                    <p:set>
                                      <p:cBhvr>
                                        <p:cTn id="67" dur="1" fill="hold">
                                          <p:stCondLst>
                                            <p:cond delay="0"/>
                                          </p:stCondLst>
                                        </p:cTn>
                                        <p:tgtEl>
                                          <p:spTgt spid="67"/>
                                        </p:tgtEl>
                                        <p:attrNameLst>
                                          <p:attrName>style.visibility</p:attrName>
                                        </p:attrNameLst>
                                      </p:cBhvr>
                                      <p:to>
                                        <p:strVal val="visible"/>
                                      </p:to>
                                    </p:set>
                                    <p:animEffect transition="in" filter="blinds(horizontal)">
                                      <p:cBhvr>
                                        <p:cTn id="68" dur="500"/>
                                        <p:tgtEl>
                                          <p:spTgt spid="67"/>
                                        </p:tgtEl>
                                      </p:cBhvr>
                                    </p:animEffect>
                                  </p:childTnLst>
                                </p:cTn>
                              </p:par>
                            </p:childTnLst>
                          </p:cTn>
                        </p:par>
                        <p:par>
                          <p:cTn id="69" fill="hold">
                            <p:stCondLst>
                              <p:cond delay="7000"/>
                            </p:stCondLst>
                            <p:childTnLst>
                              <p:par>
                                <p:cTn id="70" presetID="22" presetClass="entr" presetSubtype="2"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right)">
                                      <p:cBhvr>
                                        <p:cTn id="72" dur="500"/>
                                        <p:tgtEl>
                                          <p:spTgt spid="15"/>
                                        </p:tgtEl>
                                      </p:cBhvr>
                                    </p:animEffect>
                                  </p:childTnLst>
                                </p:cTn>
                              </p:par>
                            </p:childTnLst>
                          </p:cTn>
                        </p:par>
                        <p:par>
                          <p:cTn id="73" fill="hold">
                            <p:stCondLst>
                              <p:cond delay="7500"/>
                            </p:stCondLst>
                            <p:childTnLst>
                              <p:par>
                                <p:cTn id="74" presetID="3" presetClass="entr" presetSubtype="10" fill="hold" grpId="0" nodeType="afterEffect">
                                  <p:stCondLst>
                                    <p:cond delay="0"/>
                                  </p:stCondLst>
                                  <p:childTnLst>
                                    <p:set>
                                      <p:cBhvr>
                                        <p:cTn id="75" dur="1" fill="hold">
                                          <p:stCondLst>
                                            <p:cond delay="0"/>
                                          </p:stCondLst>
                                        </p:cTn>
                                        <p:tgtEl>
                                          <p:spTgt spid="64"/>
                                        </p:tgtEl>
                                        <p:attrNameLst>
                                          <p:attrName>style.visibility</p:attrName>
                                        </p:attrNameLst>
                                      </p:cBhvr>
                                      <p:to>
                                        <p:strVal val="visible"/>
                                      </p:to>
                                    </p:set>
                                    <p:animEffect transition="in" filter="blinds(horizontal)">
                                      <p:cBhvr>
                                        <p:cTn id="76" dur="500"/>
                                        <p:tgtEl>
                                          <p:spTgt spid="64"/>
                                        </p:tgtEl>
                                      </p:cBhvr>
                                    </p:animEffect>
                                  </p:childTnLst>
                                </p:cTn>
                              </p:par>
                            </p:childTnLst>
                          </p:cTn>
                        </p:par>
                        <p:par>
                          <p:cTn id="77" fill="hold">
                            <p:stCondLst>
                              <p:cond delay="8000"/>
                            </p:stCondLst>
                            <p:childTnLst>
                              <p:par>
                                <p:cTn id="78" presetID="3" presetClass="entr" presetSubtype="1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blinds(horizontal)">
                                      <p:cBhvr>
                                        <p:cTn id="80" dur="500"/>
                                        <p:tgtEl>
                                          <p:spTgt spid="65"/>
                                        </p:tgtEl>
                                      </p:cBhvr>
                                    </p:animEffect>
                                  </p:childTnLst>
                                </p:cTn>
                              </p:par>
                            </p:childTnLst>
                          </p:cTn>
                        </p:par>
                        <p:par>
                          <p:cTn id="81" fill="hold">
                            <p:stCondLst>
                              <p:cond delay="8500"/>
                            </p:stCondLst>
                            <p:childTnLst>
                              <p:par>
                                <p:cTn id="82" presetID="22" presetClass="entr" presetSubtype="2"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wipe(right)">
                                      <p:cBhvr>
                                        <p:cTn id="84" dur="500"/>
                                        <p:tgtEl>
                                          <p:spTgt spid="19"/>
                                        </p:tgtEl>
                                      </p:cBhvr>
                                    </p:animEffect>
                                  </p:childTnLst>
                                </p:cTn>
                              </p:par>
                            </p:childTnLst>
                          </p:cTn>
                        </p:par>
                        <p:par>
                          <p:cTn id="85" fill="hold">
                            <p:stCondLst>
                              <p:cond delay="9000"/>
                            </p:stCondLst>
                            <p:childTnLst>
                              <p:par>
                                <p:cTn id="86" presetID="3" presetClass="entr" presetSubtype="10" fill="hold" grpId="0" nodeType="afterEffect">
                                  <p:stCondLst>
                                    <p:cond delay="0"/>
                                  </p:stCondLst>
                                  <p:childTnLst>
                                    <p:set>
                                      <p:cBhvr>
                                        <p:cTn id="87" dur="1" fill="hold">
                                          <p:stCondLst>
                                            <p:cond delay="0"/>
                                          </p:stCondLst>
                                        </p:cTn>
                                        <p:tgtEl>
                                          <p:spTgt spid="68"/>
                                        </p:tgtEl>
                                        <p:attrNameLst>
                                          <p:attrName>style.visibility</p:attrName>
                                        </p:attrNameLst>
                                      </p:cBhvr>
                                      <p:to>
                                        <p:strVal val="visible"/>
                                      </p:to>
                                    </p:set>
                                    <p:animEffect transition="in" filter="blinds(horizontal)">
                                      <p:cBhvr>
                                        <p:cTn id="88" dur="500"/>
                                        <p:tgtEl>
                                          <p:spTgt spid="68"/>
                                        </p:tgtEl>
                                      </p:cBhvr>
                                    </p:animEffect>
                                  </p:childTnLst>
                                </p:cTn>
                              </p:par>
                            </p:childTnLst>
                          </p:cTn>
                        </p:par>
                        <p:par>
                          <p:cTn id="89" fill="hold">
                            <p:stCondLst>
                              <p:cond delay="9500"/>
                            </p:stCondLst>
                            <p:childTnLst>
                              <p:par>
                                <p:cTn id="90" presetID="3" presetClass="entr" presetSubtype="10" fill="hold" grpId="0" nodeType="afterEffect">
                                  <p:stCondLst>
                                    <p:cond delay="0"/>
                                  </p:stCondLst>
                                  <p:childTnLst>
                                    <p:set>
                                      <p:cBhvr>
                                        <p:cTn id="91" dur="1" fill="hold">
                                          <p:stCondLst>
                                            <p:cond delay="0"/>
                                          </p:stCondLst>
                                        </p:cTn>
                                        <p:tgtEl>
                                          <p:spTgt spid="69"/>
                                        </p:tgtEl>
                                        <p:attrNameLst>
                                          <p:attrName>style.visibility</p:attrName>
                                        </p:attrNameLst>
                                      </p:cBhvr>
                                      <p:to>
                                        <p:strVal val="visible"/>
                                      </p:to>
                                    </p:set>
                                    <p:animEffect transition="in" filter="blinds(horizontal)">
                                      <p:cBhvr>
                                        <p:cTn id="9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7" grpId="0"/>
      <p:bldP spid="58" grpId="0"/>
      <p:bldP spid="59" grpId="0"/>
      <p:bldP spid="60" grpId="0"/>
      <p:bldP spid="61" grpId="0"/>
      <p:bldP spid="63" grpId="0"/>
      <p:bldP spid="64" grpId="0"/>
      <p:bldP spid="65" grpId="0"/>
      <p:bldP spid="66" grpId="0"/>
      <p:bldP spid="67" grpId="0"/>
      <p:bldP spid="68" grpId="0"/>
      <p:bldP spid="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34705" y="1386434"/>
            <a:ext cx="3387852" cy="1807467"/>
            <a:chOff x="1895707" y="1831751"/>
            <a:chExt cx="3388038" cy="1807566"/>
          </a:xfrm>
        </p:grpSpPr>
        <p:sp>
          <p:nvSpPr>
            <p:cNvPr id="5" name="Rounded Rectangle 4"/>
            <p:cNvSpPr/>
            <p:nvPr/>
          </p:nvSpPr>
          <p:spPr>
            <a:xfrm rot="2700000">
              <a:off x="3687304" y="2325363"/>
              <a:ext cx="1601357" cy="614134"/>
            </a:xfrm>
            <a:prstGeom prst="roundRect">
              <a:avLst>
                <a:gd name="adj" fmla="val 7044"/>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t"/>
            <a:lstStyle/>
            <a:p>
              <a:pPr algn="ctr"/>
              <a:endParaRPr lang="en-US" sz="1600" b="1" dirty="0">
                <a:cs typeface="+mn-ea"/>
                <a:sym typeface="+mn-lt"/>
              </a:endParaRPr>
            </a:p>
          </p:txBody>
        </p:sp>
        <p:sp>
          <p:nvSpPr>
            <p:cNvPr id="6" name="Rounded Rectangle 5"/>
            <p:cNvSpPr/>
            <p:nvPr/>
          </p:nvSpPr>
          <p:spPr>
            <a:xfrm rot="18900000">
              <a:off x="3682388" y="3025183"/>
              <a:ext cx="1601357" cy="614134"/>
            </a:xfrm>
            <a:prstGeom prst="roundRect">
              <a:avLst>
                <a:gd name="adj" fmla="val 7044"/>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t"/>
            <a:lstStyle/>
            <a:p>
              <a:pPr algn="ctr"/>
              <a:endParaRPr lang="en-US" sz="1600" b="1" dirty="0">
                <a:cs typeface="+mn-ea"/>
                <a:sym typeface="+mn-lt"/>
              </a:endParaRPr>
            </a:p>
          </p:txBody>
        </p:sp>
        <p:sp>
          <p:nvSpPr>
            <p:cNvPr id="7" name="Rounded Rectangle 6"/>
            <p:cNvSpPr/>
            <p:nvPr/>
          </p:nvSpPr>
          <p:spPr>
            <a:xfrm>
              <a:off x="1895707" y="2684256"/>
              <a:ext cx="2928405" cy="614134"/>
            </a:xfrm>
            <a:prstGeom prst="roundRect">
              <a:avLst>
                <a:gd name="adj" fmla="val 7044"/>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ctr"/>
            <a:lstStyle/>
            <a:p>
              <a:r>
                <a:rPr lang="zh-CN" altLang="en-US" sz="1600" b="1" dirty="0">
                  <a:cs typeface="+mn-ea"/>
                  <a:sym typeface="+mn-lt"/>
                </a:rPr>
                <a:t>输入标题</a:t>
              </a:r>
              <a:endParaRPr lang="en-US" sz="1600" b="1" dirty="0">
                <a:cs typeface="+mn-ea"/>
                <a:sym typeface="+mn-lt"/>
              </a:endParaRPr>
            </a:p>
          </p:txBody>
        </p:sp>
        <p:sp>
          <p:nvSpPr>
            <p:cNvPr id="8" name="Freeform 7"/>
            <p:cNvSpPr/>
            <p:nvPr/>
          </p:nvSpPr>
          <p:spPr>
            <a:xfrm>
              <a:off x="4483067" y="2632430"/>
              <a:ext cx="706987" cy="706988"/>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r>
                <a:rPr lang="en-US" b="1" dirty="0">
                  <a:solidFill>
                    <a:schemeClr val="tx1"/>
                  </a:solidFill>
                  <a:cs typeface="+mn-ea"/>
                  <a:sym typeface="+mn-lt"/>
                </a:rPr>
                <a:t>01</a:t>
              </a:r>
            </a:p>
          </p:txBody>
        </p:sp>
      </p:grpSp>
      <p:grpSp>
        <p:nvGrpSpPr>
          <p:cNvPr id="9" name="Group 8"/>
          <p:cNvGrpSpPr/>
          <p:nvPr/>
        </p:nvGrpSpPr>
        <p:grpSpPr>
          <a:xfrm>
            <a:off x="3920219" y="2407722"/>
            <a:ext cx="4099301" cy="2187035"/>
            <a:chOff x="1895707" y="1831751"/>
            <a:chExt cx="3388038" cy="1807566"/>
          </a:xfrm>
        </p:grpSpPr>
        <p:sp>
          <p:nvSpPr>
            <p:cNvPr id="10" name="Rounded Rectangle 9"/>
            <p:cNvSpPr/>
            <p:nvPr/>
          </p:nvSpPr>
          <p:spPr>
            <a:xfrm rot="2700000">
              <a:off x="3687304" y="2325363"/>
              <a:ext cx="1601357" cy="614134"/>
            </a:xfrm>
            <a:prstGeom prst="roundRect">
              <a:avLst>
                <a:gd name="adj" fmla="val 704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t"/>
            <a:lstStyle/>
            <a:p>
              <a:pPr algn="ctr"/>
              <a:endParaRPr lang="en-US" sz="1600" b="1" dirty="0">
                <a:solidFill>
                  <a:schemeClr val="tx1"/>
                </a:solidFill>
                <a:cs typeface="+mn-ea"/>
                <a:sym typeface="+mn-lt"/>
              </a:endParaRPr>
            </a:p>
          </p:txBody>
        </p:sp>
        <p:sp>
          <p:nvSpPr>
            <p:cNvPr id="11" name="Rounded Rectangle 10"/>
            <p:cNvSpPr/>
            <p:nvPr/>
          </p:nvSpPr>
          <p:spPr>
            <a:xfrm rot="18900000">
              <a:off x="3682388" y="3025183"/>
              <a:ext cx="1601357" cy="614134"/>
            </a:xfrm>
            <a:prstGeom prst="roundRect">
              <a:avLst>
                <a:gd name="adj" fmla="val 704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t"/>
            <a:lstStyle/>
            <a:p>
              <a:pPr algn="ctr"/>
              <a:endParaRPr lang="en-US" sz="1600" b="1" dirty="0">
                <a:solidFill>
                  <a:schemeClr val="tx1"/>
                </a:solidFill>
                <a:cs typeface="+mn-ea"/>
                <a:sym typeface="+mn-lt"/>
              </a:endParaRPr>
            </a:p>
          </p:txBody>
        </p:sp>
        <p:sp>
          <p:nvSpPr>
            <p:cNvPr id="12" name="Rounded Rectangle 11"/>
            <p:cNvSpPr/>
            <p:nvPr/>
          </p:nvSpPr>
          <p:spPr>
            <a:xfrm>
              <a:off x="1895707" y="2684256"/>
              <a:ext cx="2928405" cy="614134"/>
            </a:xfrm>
            <a:prstGeom prst="roundRect">
              <a:avLst>
                <a:gd name="adj" fmla="val 7044"/>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ctr"/>
            <a:lstStyle/>
            <a:p>
              <a:r>
                <a:rPr lang="zh-CN" altLang="en-US" sz="1600" b="1" dirty="0">
                  <a:solidFill>
                    <a:schemeClr val="bg1"/>
                  </a:solidFill>
                  <a:cs typeface="+mn-ea"/>
                  <a:sym typeface="+mn-lt"/>
                </a:rPr>
                <a:t>输入标题</a:t>
              </a:r>
              <a:endParaRPr lang="en-US" sz="1600" b="1" dirty="0">
                <a:solidFill>
                  <a:schemeClr val="bg1"/>
                </a:solidFill>
                <a:cs typeface="+mn-ea"/>
                <a:sym typeface="+mn-lt"/>
              </a:endParaRPr>
            </a:p>
          </p:txBody>
        </p:sp>
        <p:sp>
          <p:nvSpPr>
            <p:cNvPr id="13" name="Freeform 12"/>
            <p:cNvSpPr/>
            <p:nvPr/>
          </p:nvSpPr>
          <p:spPr>
            <a:xfrm>
              <a:off x="4483067" y="2632430"/>
              <a:ext cx="706987" cy="706988"/>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r>
                <a:rPr lang="en-US" b="1" dirty="0">
                  <a:solidFill>
                    <a:schemeClr val="tx1"/>
                  </a:solidFill>
                  <a:cs typeface="+mn-ea"/>
                  <a:sym typeface="+mn-lt"/>
                </a:rPr>
                <a:t>02</a:t>
              </a:r>
            </a:p>
          </p:txBody>
        </p:sp>
      </p:grpSp>
      <p:grpSp>
        <p:nvGrpSpPr>
          <p:cNvPr id="14" name="Group 13"/>
          <p:cNvGrpSpPr/>
          <p:nvPr/>
        </p:nvGrpSpPr>
        <p:grpSpPr>
          <a:xfrm>
            <a:off x="7782874" y="1750562"/>
            <a:ext cx="3726638" cy="1988214"/>
            <a:chOff x="1895707" y="1831751"/>
            <a:chExt cx="3388038" cy="1807566"/>
          </a:xfrm>
        </p:grpSpPr>
        <p:sp>
          <p:nvSpPr>
            <p:cNvPr id="15" name="Rounded Rectangle 14"/>
            <p:cNvSpPr/>
            <p:nvPr/>
          </p:nvSpPr>
          <p:spPr>
            <a:xfrm rot="2700000">
              <a:off x="3687304" y="2325363"/>
              <a:ext cx="1601357" cy="614134"/>
            </a:xfrm>
            <a:prstGeom prst="roundRect">
              <a:avLst>
                <a:gd name="adj" fmla="val 7044"/>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t"/>
            <a:lstStyle/>
            <a:p>
              <a:pPr algn="ctr"/>
              <a:endParaRPr lang="en-US" sz="1600" b="1" dirty="0">
                <a:cs typeface="+mn-ea"/>
                <a:sym typeface="+mn-lt"/>
              </a:endParaRPr>
            </a:p>
          </p:txBody>
        </p:sp>
        <p:sp>
          <p:nvSpPr>
            <p:cNvPr id="16" name="Rounded Rectangle 15"/>
            <p:cNvSpPr/>
            <p:nvPr/>
          </p:nvSpPr>
          <p:spPr>
            <a:xfrm rot="18900000">
              <a:off x="3682388" y="3025183"/>
              <a:ext cx="1601357" cy="614134"/>
            </a:xfrm>
            <a:prstGeom prst="roundRect">
              <a:avLst>
                <a:gd name="adj" fmla="val 7044"/>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t"/>
            <a:lstStyle/>
            <a:p>
              <a:pPr algn="ctr"/>
              <a:endParaRPr lang="en-US" sz="1600" b="1" dirty="0">
                <a:cs typeface="+mn-ea"/>
                <a:sym typeface="+mn-lt"/>
              </a:endParaRPr>
            </a:p>
          </p:txBody>
        </p:sp>
        <p:sp>
          <p:nvSpPr>
            <p:cNvPr id="17" name="Rounded Rectangle 16"/>
            <p:cNvSpPr/>
            <p:nvPr/>
          </p:nvSpPr>
          <p:spPr>
            <a:xfrm>
              <a:off x="1895707" y="2684256"/>
              <a:ext cx="2928405" cy="614134"/>
            </a:xfrm>
            <a:prstGeom prst="roundRect">
              <a:avLst>
                <a:gd name="adj" fmla="val 7044"/>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274305" rIns="91435" rtlCol="0" anchor="ctr"/>
            <a:lstStyle/>
            <a:p>
              <a:r>
                <a:rPr lang="zh-CN" altLang="en-US" sz="1600" b="1" dirty="0">
                  <a:cs typeface="+mn-ea"/>
                  <a:sym typeface="+mn-lt"/>
                </a:rPr>
                <a:t>输入标题</a:t>
              </a:r>
              <a:endParaRPr lang="en-US" sz="1600" b="1" dirty="0">
                <a:cs typeface="+mn-ea"/>
                <a:sym typeface="+mn-lt"/>
              </a:endParaRPr>
            </a:p>
          </p:txBody>
        </p:sp>
        <p:sp>
          <p:nvSpPr>
            <p:cNvPr id="18" name="Freeform 17"/>
            <p:cNvSpPr/>
            <p:nvPr/>
          </p:nvSpPr>
          <p:spPr>
            <a:xfrm>
              <a:off x="4483067" y="2632430"/>
              <a:ext cx="706987" cy="706988"/>
            </a:xfrm>
            <a:custGeom>
              <a:avLst/>
              <a:gdLst>
                <a:gd name="connsiteX0" fmla="*/ 1621876 w 4116165"/>
                <a:gd name="connsiteY0" fmla="*/ 814807 h 3497531"/>
                <a:gd name="connsiteX1" fmla="*/ 3927730 w 4116165"/>
                <a:gd name="connsiteY1" fmla="*/ 814807 h 3497531"/>
                <a:gd name="connsiteX2" fmla="*/ 4116165 w 4116165"/>
                <a:gd name="connsiteY2" fmla="*/ 1003242 h 3497531"/>
                <a:gd name="connsiteX3" fmla="*/ 4116165 w 4116165"/>
                <a:gd name="connsiteY3" fmla="*/ 3309096 h 3497531"/>
                <a:gd name="connsiteX4" fmla="*/ 3927730 w 4116165"/>
                <a:gd name="connsiteY4" fmla="*/ 3497531 h 3497531"/>
                <a:gd name="connsiteX5" fmla="*/ 1621876 w 4116165"/>
                <a:gd name="connsiteY5" fmla="*/ 3497531 h 3497531"/>
                <a:gd name="connsiteX6" fmla="*/ 1433441 w 4116165"/>
                <a:gd name="connsiteY6" fmla="*/ 3309096 h 3497531"/>
                <a:gd name="connsiteX7" fmla="*/ 1433441 w 4116165"/>
                <a:gd name="connsiteY7" fmla="*/ 1003242 h 3497531"/>
                <a:gd name="connsiteX8" fmla="*/ 1621876 w 4116165"/>
                <a:gd name="connsiteY8" fmla="*/ 814807 h 3497531"/>
                <a:gd name="connsiteX9" fmla="*/ 688860 w 4116165"/>
                <a:gd name="connsiteY9" fmla="*/ 0 h 3497531"/>
                <a:gd name="connsiteX10" fmla="*/ 739322 w 4116165"/>
                <a:gd name="connsiteY10" fmla="*/ 20901 h 3497531"/>
                <a:gd name="connsiteX11" fmla="*/ 1356818 w 4116165"/>
                <a:gd name="connsiteY11" fmla="*/ 638398 h 3497531"/>
                <a:gd name="connsiteX12" fmla="*/ 1356818 w 4116165"/>
                <a:gd name="connsiteY12" fmla="*/ 739322 h 3497531"/>
                <a:gd name="connsiteX13" fmla="*/ 739322 w 4116165"/>
                <a:gd name="connsiteY13" fmla="*/ 1356819 h 3497531"/>
                <a:gd name="connsiteX14" fmla="*/ 638398 w 4116165"/>
                <a:gd name="connsiteY14" fmla="*/ 1356819 h 3497531"/>
                <a:gd name="connsiteX15" fmla="*/ 20901 w 4116165"/>
                <a:gd name="connsiteY15" fmla="*/ 739322 h 3497531"/>
                <a:gd name="connsiteX16" fmla="*/ 20901 w 4116165"/>
                <a:gd name="connsiteY16" fmla="*/ 638398 h 3497531"/>
                <a:gd name="connsiteX17" fmla="*/ 638398 w 4116165"/>
                <a:gd name="connsiteY17" fmla="*/ 20901 h 3497531"/>
                <a:gd name="connsiteX18" fmla="*/ 688860 w 4116165"/>
                <a:gd name="connsiteY18" fmla="*/ 0 h 3497531"/>
                <a:gd name="connsiteX0-1" fmla="*/ 1433441 w 4116165"/>
                <a:gd name="connsiteY0-2" fmla="*/ 1003242 h 3497531"/>
                <a:gd name="connsiteX1-3" fmla="*/ 3927730 w 4116165"/>
                <a:gd name="connsiteY1-4" fmla="*/ 814807 h 3497531"/>
                <a:gd name="connsiteX2-5" fmla="*/ 4116165 w 4116165"/>
                <a:gd name="connsiteY2-6" fmla="*/ 1003242 h 3497531"/>
                <a:gd name="connsiteX3-7" fmla="*/ 4116165 w 4116165"/>
                <a:gd name="connsiteY3-8" fmla="*/ 3309096 h 3497531"/>
                <a:gd name="connsiteX4-9" fmla="*/ 3927730 w 4116165"/>
                <a:gd name="connsiteY4-10" fmla="*/ 3497531 h 3497531"/>
                <a:gd name="connsiteX5-11" fmla="*/ 1621876 w 4116165"/>
                <a:gd name="connsiteY5-12" fmla="*/ 3497531 h 3497531"/>
                <a:gd name="connsiteX6-13" fmla="*/ 1433441 w 4116165"/>
                <a:gd name="connsiteY6-14" fmla="*/ 3309096 h 3497531"/>
                <a:gd name="connsiteX7-15" fmla="*/ 1433441 w 4116165"/>
                <a:gd name="connsiteY7-16" fmla="*/ 1003242 h 3497531"/>
                <a:gd name="connsiteX8-17" fmla="*/ 688860 w 4116165"/>
                <a:gd name="connsiteY8-18" fmla="*/ 0 h 3497531"/>
                <a:gd name="connsiteX9-19" fmla="*/ 739322 w 4116165"/>
                <a:gd name="connsiteY9-20" fmla="*/ 20901 h 3497531"/>
                <a:gd name="connsiteX10-21" fmla="*/ 1356818 w 4116165"/>
                <a:gd name="connsiteY10-22" fmla="*/ 638398 h 3497531"/>
                <a:gd name="connsiteX11-23" fmla="*/ 1356818 w 4116165"/>
                <a:gd name="connsiteY11-24" fmla="*/ 739322 h 3497531"/>
                <a:gd name="connsiteX12-25" fmla="*/ 739322 w 4116165"/>
                <a:gd name="connsiteY12-26" fmla="*/ 1356819 h 3497531"/>
                <a:gd name="connsiteX13-27" fmla="*/ 638398 w 4116165"/>
                <a:gd name="connsiteY13-28" fmla="*/ 1356819 h 3497531"/>
                <a:gd name="connsiteX14-29" fmla="*/ 20901 w 4116165"/>
                <a:gd name="connsiteY14-30" fmla="*/ 739322 h 3497531"/>
                <a:gd name="connsiteX15-31" fmla="*/ 20901 w 4116165"/>
                <a:gd name="connsiteY15-32" fmla="*/ 638398 h 3497531"/>
                <a:gd name="connsiteX16-33" fmla="*/ 638398 w 4116165"/>
                <a:gd name="connsiteY16-34" fmla="*/ 20901 h 3497531"/>
                <a:gd name="connsiteX17-35" fmla="*/ 688860 w 4116165"/>
                <a:gd name="connsiteY17-36" fmla="*/ 0 h 3497531"/>
                <a:gd name="connsiteX0-37" fmla="*/ 1433441 w 4116165"/>
                <a:gd name="connsiteY0-38" fmla="*/ 3309096 h 3497531"/>
                <a:gd name="connsiteX1-39" fmla="*/ 3927730 w 4116165"/>
                <a:gd name="connsiteY1-40" fmla="*/ 814807 h 3497531"/>
                <a:gd name="connsiteX2-41" fmla="*/ 4116165 w 4116165"/>
                <a:gd name="connsiteY2-42" fmla="*/ 1003242 h 3497531"/>
                <a:gd name="connsiteX3-43" fmla="*/ 4116165 w 4116165"/>
                <a:gd name="connsiteY3-44" fmla="*/ 3309096 h 3497531"/>
                <a:gd name="connsiteX4-45" fmla="*/ 3927730 w 4116165"/>
                <a:gd name="connsiteY4-46" fmla="*/ 3497531 h 3497531"/>
                <a:gd name="connsiteX5-47" fmla="*/ 1621876 w 4116165"/>
                <a:gd name="connsiteY5-48" fmla="*/ 3497531 h 3497531"/>
                <a:gd name="connsiteX6-49" fmla="*/ 1433441 w 4116165"/>
                <a:gd name="connsiteY6-50" fmla="*/ 3309096 h 3497531"/>
                <a:gd name="connsiteX7-51" fmla="*/ 688860 w 4116165"/>
                <a:gd name="connsiteY7-52" fmla="*/ 0 h 3497531"/>
                <a:gd name="connsiteX8-53" fmla="*/ 739322 w 4116165"/>
                <a:gd name="connsiteY8-54" fmla="*/ 20901 h 3497531"/>
                <a:gd name="connsiteX9-55" fmla="*/ 1356818 w 4116165"/>
                <a:gd name="connsiteY9-56" fmla="*/ 638398 h 3497531"/>
                <a:gd name="connsiteX10-57" fmla="*/ 1356818 w 4116165"/>
                <a:gd name="connsiteY10-58" fmla="*/ 739322 h 3497531"/>
                <a:gd name="connsiteX11-59" fmla="*/ 739322 w 4116165"/>
                <a:gd name="connsiteY11-60" fmla="*/ 1356819 h 3497531"/>
                <a:gd name="connsiteX12-61" fmla="*/ 638398 w 4116165"/>
                <a:gd name="connsiteY12-62" fmla="*/ 1356819 h 3497531"/>
                <a:gd name="connsiteX13-63" fmla="*/ 20901 w 4116165"/>
                <a:gd name="connsiteY13-64" fmla="*/ 739322 h 3497531"/>
                <a:gd name="connsiteX14-65" fmla="*/ 20901 w 4116165"/>
                <a:gd name="connsiteY14-66" fmla="*/ 638398 h 3497531"/>
                <a:gd name="connsiteX15-67" fmla="*/ 638398 w 4116165"/>
                <a:gd name="connsiteY15-68" fmla="*/ 20901 h 3497531"/>
                <a:gd name="connsiteX16-69" fmla="*/ 688860 w 4116165"/>
                <a:gd name="connsiteY16-70" fmla="*/ 0 h 3497531"/>
                <a:gd name="connsiteX0-71" fmla="*/ 1433441 w 4116165"/>
                <a:gd name="connsiteY0-72" fmla="*/ 3309096 h 3497531"/>
                <a:gd name="connsiteX1-73" fmla="*/ 4116165 w 4116165"/>
                <a:gd name="connsiteY1-74" fmla="*/ 1003242 h 3497531"/>
                <a:gd name="connsiteX2-75" fmla="*/ 4116165 w 4116165"/>
                <a:gd name="connsiteY2-76" fmla="*/ 3309096 h 3497531"/>
                <a:gd name="connsiteX3-77" fmla="*/ 3927730 w 4116165"/>
                <a:gd name="connsiteY3-78" fmla="*/ 3497531 h 3497531"/>
                <a:gd name="connsiteX4-79" fmla="*/ 1621876 w 4116165"/>
                <a:gd name="connsiteY4-80" fmla="*/ 3497531 h 3497531"/>
                <a:gd name="connsiteX5-81" fmla="*/ 1433441 w 4116165"/>
                <a:gd name="connsiteY5-82" fmla="*/ 3309096 h 3497531"/>
                <a:gd name="connsiteX6-83" fmla="*/ 688860 w 4116165"/>
                <a:gd name="connsiteY6-84" fmla="*/ 0 h 3497531"/>
                <a:gd name="connsiteX7-85" fmla="*/ 739322 w 4116165"/>
                <a:gd name="connsiteY7-86" fmla="*/ 20901 h 3497531"/>
                <a:gd name="connsiteX8-87" fmla="*/ 1356818 w 4116165"/>
                <a:gd name="connsiteY8-88" fmla="*/ 638398 h 3497531"/>
                <a:gd name="connsiteX9-89" fmla="*/ 1356818 w 4116165"/>
                <a:gd name="connsiteY9-90" fmla="*/ 739322 h 3497531"/>
                <a:gd name="connsiteX10-91" fmla="*/ 739322 w 4116165"/>
                <a:gd name="connsiteY10-92" fmla="*/ 1356819 h 3497531"/>
                <a:gd name="connsiteX11-93" fmla="*/ 638398 w 4116165"/>
                <a:gd name="connsiteY11-94" fmla="*/ 1356819 h 3497531"/>
                <a:gd name="connsiteX12-95" fmla="*/ 20901 w 4116165"/>
                <a:gd name="connsiteY12-96" fmla="*/ 739322 h 3497531"/>
                <a:gd name="connsiteX13-97" fmla="*/ 20901 w 4116165"/>
                <a:gd name="connsiteY13-98" fmla="*/ 638398 h 3497531"/>
                <a:gd name="connsiteX14-99" fmla="*/ 638398 w 4116165"/>
                <a:gd name="connsiteY14-100" fmla="*/ 20901 h 3497531"/>
                <a:gd name="connsiteX15-101" fmla="*/ 688860 w 4116165"/>
                <a:gd name="connsiteY15-102" fmla="*/ 0 h 3497531"/>
                <a:gd name="connsiteX0-103" fmla="*/ 1433441 w 4116165"/>
                <a:gd name="connsiteY0-104" fmla="*/ 3309096 h 3497531"/>
                <a:gd name="connsiteX1-105" fmla="*/ 4116165 w 4116165"/>
                <a:gd name="connsiteY1-106" fmla="*/ 3309096 h 3497531"/>
                <a:gd name="connsiteX2-107" fmla="*/ 3927730 w 4116165"/>
                <a:gd name="connsiteY2-108" fmla="*/ 3497531 h 3497531"/>
                <a:gd name="connsiteX3-109" fmla="*/ 1621876 w 4116165"/>
                <a:gd name="connsiteY3-110" fmla="*/ 3497531 h 3497531"/>
                <a:gd name="connsiteX4-111" fmla="*/ 1433441 w 4116165"/>
                <a:gd name="connsiteY4-112" fmla="*/ 3309096 h 3497531"/>
                <a:gd name="connsiteX5-113" fmla="*/ 688860 w 4116165"/>
                <a:gd name="connsiteY5-114" fmla="*/ 0 h 3497531"/>
                <a:gd name="connsiteX6-115" fmla="*/ 739322 w 4116165"/>
                <a:gd name="connsiteY6-116" fmla="*/ 20901 h 3497531"/>
                <a:gd name="connsiteX7-117" fmla="*/ 1356818 w 4116165"/>
                <a:gd name="connsiteY7-118" fmla="*/ 638398 h 3497531"/>
                <a:gd name="connsiteX8-119" fmla="*/ 1356818 w 4116165"/>
                <a:gd name="connsiteY8-120" fmla="*/ 739322 h 3497531"/>
                <a:gd name="connsiteX9-121" fmla="*/ 739322 w 4116165"/>
                <a:gd name="connsiteY9-122" fmla="*/ 1356819 h 3497531"/>
                <a:gd name="connsiteX10-123" fmla="*/ 638398 w 4116165"/>
                <a:gd name="connsiteY10-124" fmla="*/ 1356819 h 3497531"/>
                <a:gd name="connsiteX11-125" fmla="*/ 20901 w 4116165"/>
                <a:gd name="connsiteY11-126" fmla="*/ 739322 h 3497531"/>
                <a:gd name="connsiteX12-127" fmla="*/ 20901 w 4116165"/>
                <a:gd name="connsiteY12-128" fmla="*/ 638398 h 3497531"/>
                <a:gd name="connsiteX13-129" fmla="*/ 638398 w 4116165"/>
                <a:gd name="connsiteY13-130" fmla="*/ 20901 h 3497531"/>
                <a:gd name="connsiteX14-131" fmla="*/ 688860 w 4116165"/>
                <a:gd name="connsiteY14-132" fmla="*/ 0 h 3497531"/>
                <a:gd name="connsiteX0-133" fmla="*/ 1433441 w 3927730"/>
                <a:gd name="connsiteY0-134" fmla="*/ 3309096 h 3497531"/>
                <a:gd name="connsiteX1-135" fmla="*/ 3927730 w 3927730"/>
                <a:gd name="connsiteY1-136" fmla="*/ 3497531 h 3497531"/>
                <a:gd name="connsiteX2-137" fmla="*/ 1621876 w 3927730"/>
                <a:gd name="connsiteY2-138" fmla="*/ 3497531 h 3497531"/>
                <a:gd name="connsiteX3-139" fmla="*/ 1433441 w 3927730"/>
                <a:gd name="connsiteY3-140" fmla="*/ 3309096 h 3497531"/>
                <a:gd name="connsiteX4-141" fmla="*/ 688860 w 3927730"/>
                <a:gd name="connsiteY4-142" fmla="*/ 0 h 3497531"/>
                <a:gd name="connsiteX5-143" fmla="*/ 739322 w 3927730"/>
                <a:gd name="connsiteY5-144" fmla="*/ 20901 h 3497531"/>
                <a:gd name="connsiteX6-145" fmla="*/ 1356818 w 3927730"/>
                <a:gd name="connsiteY6-146" fmla="*/ 638398 h 3497531"/>
                <a:gd name="connsiteX7-147" fmla="*/ 1356818 w 3927730"/>
                <a:gd name="connsiteY7-148" fmla="*/ 739322 h 3497531"/>
                <a:gd name="connsiteX8-149" fmla="*/ 739322 w 3927730"/>
                <a:gd name="connsiteY8-150" fmla="*/ 1356819 h 3497531"/>
                <a:gd name="connsiteX9-151" fmla="*/ 638398 w 3927730"/>
                <a:gd name="connsiteY9-152" fmla="*/ 1356819 h 3497531"/>
                <a:gd name="connsiteX10-153" fmla="*/ 20901 w 3927730"/>
                <a:gd name="connsiteY10-154" fmla="*/ 739322 h 3497531"/>
                <a:gd name="connsiteX11-155" fmla="*/ 20901 w 3927730"/>
                <a:gd name="connsiteY11-156" fmla="*/ 638398 h 3497531"/>
                <a:gd name="connsiteX12-157" fmla="*/ 638398 w 3927730"/>
                <a:gd name="connsiteY12-158" fmla="*/ 20901 h 3497531"/>
                <a:gd name="connsiteX13-159" fmla="*/ 688860 w 3927730"/>
                <a:gd name="connsiteY13-160" fmla="*/ 0 h 3497531"/>
                <a:gd name="connsiteX0-161" fmla="*/ 1433441 w 1621876"/>
                <a:gd name="connsiteY0-162" fmla="*/ 3309096 h 3497531"/>
                <a:gd name="connsiteX1-163" fmla="*/ 1621876 w 1621876"/>
                <a:gd name="connsiteY1-164" fmla="*/ 3497531 h 3497531"/>
                <a:gd name="connsiteX2-165" fmla="*/ 1433441 w 1621876"/>
                <a:gd name="connsiteY2-166" fmla="*/ 3309096 h 3497531"/>
                <a:gd name="connsiteX3-167" fmla="*/ 688860 w 1621876"/>
                <a:gd name="connsiteY3-168" fmla="*/ 0 h 3497531"/>
                <a:gd name="connsiteX4-169" fmla="*/ 739322 w 1621876"/>
                <a:gd name="connsiteY4-170" fmla="*/ 20901 h 3497531"/>
                <a:gd name="connsiteX5-171" fmla="*/ 1356818 w 1621876"/>
                <a:gd name="connsiteY5-172" fmla="*/ 638398 h 3497531"/>
                <a:gd name="connsiteX6-173" fmla="*/ 1356818 w 1621876"/>
                <a:gd name="connsiteY6-174" fmla="*/ 739322 h 3497531"/>
                <a:gd name="connsiteX7-175" fmla="*/ 739322 w 1621876"/>
                <a:gd name="connsiteY7-176" fmla="*/ 1356819 h 3497531"/>
                <a:gd name="connsiteX8-177" fmla="*/ 638398 w 1621876"/>
                <a:gd name="connsiteY8-178" fmla="*/ 1356819 h 3497531"/>
                <a:gd name="connsiteX9-179" fmla="*/ 20901 w 1621876"/>
                <a:gd name="connsiteY9-180" fmla="*/ 739322 h 3497531"/>
                <a:gd name="connsiteX10-181" fmla="*/ 20901 w 1621876"/>
                <a:gd name="connsiteY10-182" fmla="*/ 638398 h 3497531"/>
                <a:gd name="connsiteX11-183" fmla="*/ 638398 w 1621876"/>
                <a:gd name="connsiteY11-184" fmla="*/ 20901 h 3497531"/>
                <a:gd name="connsiteX12-185" fmla="*/ 688860 w 1621876"/>
                <a:gd name="connsiteY12-186" fmla="*/ 0 h 3497531"/>
                <a:gd name="connsiteX0-187" fmla="*/ 688860 w 1377719"/>
                <a:gd name="connsiteY0-188" fmla="*/ 0 h 1377720"/>
                <a:gd name="connsiteX1-189" fmla="*/ 739322 w 1377719"/>
                <a:gd name="connsiteY1-190" fmla="*/ 20901 h 1377720"/>
                <a:gd name="connsiteX2-191" fmla="*/ 1356818 w 1377719"/>
                <a:gd name="connsiteY2-192" fmla="*/ 638398 h 1377720"/>
                <a:gd name="connsiteX3-193" fmla="*/ 1356818 w 1377719"/>
                <a:gd name="connsiteY3-194" fmla="*/ 739322 h 1377720"/>
                <a:gd name="connsiteX4-195" fmla="*/ 739322 w 1377719"/>
                <a:gd name="connsiteY4-196" fmla="*/ 1356819 h 1377720"/>
                <a:gd name="connsiteX5-197" fmla="*/ 638398 w 1377719"/>
                <a:gd name="connsiteY5-198" fmla="*/ 1356819 h 1377720"/>
                <a:gd name="connsiteX6-199" fmla="*/ 20901 w 1377719"/>
                <a:gd name="connsiteY6-200" fmla="*/ 739322 h 1377720"/>
                <a:gd name="connsiteX7-201" fmla="*/ 20901 w 1377719"/>
                <a:gd name="connsiteY7-202" fmla="*/ 638398 h 1377720"/>
                <a:gd name="connsiteX8-203" fmla="*/ 638398 w 1377719"/>
                <a:gd name="connsiteY8-204" fmla="*/ 20901 h 1377720"/>
                <a:gd name="connsiteX9-205" fmla="*/ 688860 w 1377719"/>
                <a:gd name="connsiteY9-206" fmla="*/ 0 h 13777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377719" h="1377720">
                  <a:moveTo>
                    <a:pt x="688860" y="0"/>
                  </a:moveTo>
                  <a:cubicBezTo>
                    <a:pt x="707124" y="0"/>
                    <a:pt x="725387" y="6967"/>
                    <a:pt x="739322" y="20901"/>
                  </a:cubicBezTo>
                  <a:lnTo>
                    <a:pt x="1356818" y="638398"/>
                  </a:lnTo>
                  <a:cubicBezTo>
                    <a:pt x="1384687" y="666267"/>
                    <a:pt x="1384687" y="711453"/>
                    <a:pt x="1356818" y="739322"/>
                  </a:cubicBezTo>
                  <a:lnTo>
                    <a:pt x="739322" y="1356819"/>
                  </a:lnTo>
                  <a:cubicBezTo>
                    <a:pt x="711453" y="1384688"/>
                    <a:pt x="666267" y="1384688"/>
                    <a:pt x="638398" y="1356819"/>
                  </a:cubicBezTo>
                  <a:lnTo>
                    <a:pt x="20901" y="739322"/>
                  </a:lnTo>
                  <a:cubicBezTo>
                    <a:pt x="-6968" y="711453"/>
                    <a:pt x="-6968" y="666267"/>
                    <a:pt x="20901" y="638398"/>
                  </a:cubicBezTo>
                  <a:lnTo>
                    <a:pt x="638398" y="20901"/>
                  </a:lnTo>
                  <a:cubicBezTo>
                    <a:pt x="652332" y="6967"/>
                    <a:pt x="670596" y="0"/>
                    <a:pt x="688860" y="0"/>
                  </a:cubicBez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r>
                <a:rPr lang="en-US" b="1" dirty="0">
                  <a:solidFill>
                    <a:schemeClr val="tx1"/>
                  </a:solidFill>
                  <a:cs typeface="+mn-ea"/>
                  <a:sym typeface="+mn-lt"/>
                </a:rPr>
                <a:t>03</a:t>
              </a:r>
            </a:p>
          </p:txBody>
        </p:sp>
      </p:grpSp>
      <p:grpSp>
        <p:nvGrpSpPr>
          <p:cNvPr id="19" name="Group 18"/>
          <p:cNvGrpSpPr/>
          <p:nvPr/>
        </p:nvGrpSpPr>
        <p:grpSpPr>
          <a:xfrm>
            <a:off x="253060" y="3754442"/>
            <a:ext cx="3267830" cy="1219635"/>
            <a:chOff x="1178843" y="2325009"/>
            <a:chExt cx="3268009" cy="1219702"/>
          </a:xfrm>
        </p:grpSpPr>
        <p:sp>
          <p:nvSpPr>
            <p:cNvPr id="20" name="Text Placeholder 2"/>
            <p:cNvSpPr txBox="1"/>
            <p:nvPr/>
          </p:nvSpPr>
          <p:spPr>
            <a:xfrm>
              <a:off x="1993815" y="2325009"/>
              <a:ext cx="2453037" cy="1219702"/>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ts val="1780"/>
                </a:lnSpc>
                <a:spcBef>
                  <a:spcPts val="400"/>
                </a:spcBef>
              </a:pPr>
              <a:r>
                <a:rPr lang="zh-CN" altLang="en-US" sz="2000" b="1" dirty="0">
                  <a:latin typeface="+mn-lt"/>
                  <a:ea typeface="+mn-ea"/>
                  <a:cs typeface="+mn-ea"/>
                  <a:sym typeface="+mn-lt"/>
                </a:rPr>
                <a:t>输入标题</a:t>
              </a:r>
              <a:endParaRPr lang="en-US" sz="2000" b="1" dirty="0">
                <a:latin typeface="+mn-lt"/>
                <a:ea typeface="+mn-ea"/>
                <a:cs typeface="+mn-ea"/>
                <a:sym typeface="+mn-lt"/>
              </a:endParaRPr>
            </a:p>
            <a:p>
              <a:pPr algn="l">
                <a:lnSpc>
                  <a:spcPct val="125000"/>
                </a:lnSpc>
              </a:pPr>
              <a:r>
                <a:rPr lang="zh-CN" altLang="en-US" sz="1600" dirty="0">
                  <a:latin typeface="+mn-lt"/>
                  <a:ea typeface="+mn-ea"/>
                  <a:cs typeface="+mn-ea"/>
                  <a:sym typeface="+mn-lt"/>
                </a:rPr>
                <a:t>致力于将品牌以更多样化的形式进行推广，将产品以更方便快捷的渠道</a:t>
              </a:r>
              <a:endParaRPr lang="en-US" sz="1600" dirty="0">
                <a:solidFill>
                  <a:schemeClr val="tx1">
                    <a:alpha val="60000"/>
                  </a:schemeClr>
                </a:solidFill>
                <a:latin typeface="+mn-lt"/>
                <a:ea typeface="+mn-ea"/>
                <a:cs typeface="+mn-ea"/>
                <a:sym typeface="+mn-lt"/>
              </a:endParaRPr>
            </a:p>
          </p:txBody>
        </p:sp>
        <p:sp>
          <p:nvSpPr>
            <p:cNvPr id="21" name="Oval 20"/>
            <p:cNvSpPr/>
            <p:nvPr/>
          </p:nvSpPr>
          <p:spPr>
            <a:xfrm>
              <a:off x="1178843" y="2325009"/>
              <a:ext cx="696934" cy="696934"/>
            </a:xfrm>
            <a:prstGeom prst="diamond">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cs typeface="+mn-ea"/>
                  <a:sym typeface="+mn-lt"/>
                </a:rPr>
                <a:t>T</a:t>
              </a:r>
              <a:endParaRPr lang="en-US" sz="4000" b="1" dirty="0">
                <a:solidFill>
                  <a:srgbClr val="FFFFFF"/>
                </a:solidFill>
                <a:cs typeface="+mn-ea"/>
                <a:sym typeface="+mn-lt"/>
              </a:endParaRPr>
            </a:p>
          </p:txBody>
        </p:sp>
      </p:grpSp>
      <p:grpSp>
        <p:nvGrpSpPr>
          <p:cNvPr id="22" name="Group 21"/>
          <p:cNvGrpSpPr/>
          <p:nvPr/>
        </p:nvGrpSpPr>
        <p:grpSpPr>
          <a:xfrm>
            <a:off x="3915304" y="5148368"/>
            <a:ext cx="3655783" cy="1219635"/>
            <a:chOff x="1178843" y="2325009"/>
            <a:chExt cx="3655984" cy="1219702"/>
          </a:xfrm>
        </p:grpSpPr>
        <p:sp>
          <p:nvSpPr>
            <p:cNvPr id="23" name="Text Placeholder 2"/>
            <p:cNvSpPr txBox="1"/>
            <p:nvPr/>
          </p:nvSpPr>
          <p:spPr>
            <a:xfrm>
              <a:off x="1993815" y="2325009"/>
              <a:ext cx="2841012" cy="1219702"/>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ts val="1780"/>
                </a:lnSpc>
                <a:spcBef>
                  <a:spcPts val="400"/>
                </a:spcBef>
              </a:pPr>
              <a:r>
                <a:rPr lang="zh-CN" altLang="en-US" sz="2000" b="1" dirty="0">
                  <a:latin typeface="+mn-lt"/>
                  <a:ea typeface="+mn-ea"/>
                  <a:cs typeface="+mn-ea"/>
                  <a:sym typeface="+mn-lt"/>
                </a:rPr>
                <a:t>输入标题</a:t>
              </a:r>
              <a:endParaRPr lang="en-US" sz="2000" b="1" dirty="0">
                <a:latin typeface="+mn-lt"/>
                <a:ea typeface="+mn-ea"/>
                <a:cs typeface="+mn-ea"/>
                <a:sym typeface="+mn-lt"/>
              </a:endParaRPr>
            </a:p>
            <a:p>
              <a:pPr algn="l">
                <a:lnSpc>
                  <a:spcPct val="125000"/>
                </a:lnSpc>
              </a:pPr>
              <a:r>
                <a:rPr lang="zh-CN" altLang="en-US" sz="1600" dirty="0">
                  <a:latin typeface="+mn-lt"/>
                  <a:ea typeface="+mn-ea"/>
                  <a:cs typeface="+mn-ea"/>
                  <a:sym typeface="+mn-lt"/>
                </a:rPr>
                <a:t>致力于将品牌以更多样化的形式进行推广，将产品以更方便快捷的渠道</a:t>
              </a:r>
              <a:endParaRPr lang="en-US" sz="1600" dirty="0">
                <a:latin typeface="+mn-lt"/>
                <a:ea typeface="+mn-ea"/>
                <a:cs typeface="+mn-ea"/>
                <a:sym typeface="+mn-lt"/>
              </a:endParaRPr>
            </a:p>
          </p:txBody>
        </p:sp>
        <p:sp>
          <p:nvSpPr>
            <p:cNvPr id="24" name="Oval 23"/>
            <p:cNvSpPr/>
            <p:nvPr/>
          </p:nvSpPr>
          <p:spPr>
            <a:xfrm>
              <a:off x="1178843" y="2325009"/>
              <a:ext cx="696934" cy="696934"/>
            </a:xfrm>
            <a:prstGeom prst="diamond">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solidFill>
                    <a:schemeClr val="bg1"/>
                  </a:solidFill>
                  <a:cs typeface="+mn-ea"/>
                  <a:sym typeface="+mn-lt"/>
                </a:rPr>
                <a:t>w</a:t>
              </a:r>
              <a:endParaRPr lang="en-US" sz="4000" b="1" dirty="0">
                <a:solidFill>
                  <a:schemeClr val="bg1"/>
                </a:solidFill>
                <a:cs typeface="+mn-ea"/>
                <a:sym typeface="+mn-lt"/>
              </a:endParaRPr>
            </a:p>
          </p:txBody>
        </p:sp>
      </p:grpSp>
      <p:grpSp>
        <p:nvGrpSpPr>
          <p:cNvPr id="25" name="Group 24"/>
          <p:cNvGrpSpPr/>
          <p:nvPr/>
        </p:nvGrpSpPr>
        <p:grpSpPr>
          <a:xfrm>
            <a:off x="8209944" y="4277181"/>
            <a:ext cx="3367557" cy="1219635"/>
            <a:chOff x="1178843" y="2325009"/>
            <a:chExt cx="3367742" cy="1219702"/>
          </a:xfrm>
        </p:grpSpPr>
        <p:sp>
          <p:nvSpPr>
            <p:cNvPr id="26" name="Text Placeholder 2"/>
            <p:cNvSpPr txBox="1"/>
            <p:nvPr/>
          </p:nvSpPr>
          <p:spPr>
            <a:xfrm>
              <a:off x="1993815" y="2325009"/>
              <a:ext cx="2552770" cy="1219702"/>
            </a:xfrm>
            <a:prstGeom prst="rect">
              <a:avLst/>
            </a:prstGeom>
          </p:spPr>
          <p:txBody>
            <a:bodyPr/>
            <a:lstStyle>
              <a:lvl1pPr marL="0" indent="0" algn="ctr" defTabSz="914400" rtl="0" eaLnBrk="1" latinLnBrk="0" hangingPunct="1">
                <a:lnSpc>
                  <a:spcPct val="60000"/>
                </a:lnSpc>
                <a:spcBef>
                  <a:spcPts val="1000"/>
                </a:spcBef>
                <a:buFont typeface="Arial" panose="020B0604020202020204" pitchFamily="34" charset="0"/>
                <a:buNone/>
                <a:defRPr sz="1800" b="0" i="0" kern="1200">
                  <a:solidFill>
                    <a:schemeClr val="tx1"/>
                  </a:solidFill>
                  <a:latin typeface="SF UI Display Thin" charset="0"/>
                  <a:ea typeface="SF UI Display Thin" charset="0"/>
                  <a:cs typeface="SF UI Display Thi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ts val="1780"/>
                </a:lnSpc>
                <a:spcBef>
                  <a:spcPts val="400"/>
                </a:spcBef>
              </a:pPr>
              <a:r>
                <a:rPr lang="zh-CN" altLang="en-US" sz="2000" b="1" dirty="0">
                  <a:latin typeface="+mn-lt"/>
                  <a:ea typeface="+mn-ea"/>
                  <a:cs typeface="+mn-ea"/>
                  <a:sym typeface="+mn-lt"/>
                </a:rPr>
                <a:t>输入标题</a:t>
              </a:r>
              <a:endParaRPr lang="en-US" sz="2000" b="1" dirty="0">
                <a:latin typeface="+mn-lt"/>
                <a:ea typeface="+mn-ea"/>
                <a:cs typeface="+mn-ea"/>
                <a:sym typeface="+mn-lt"/>
              </a:endParaRPr>
            </a:p>
            <a:p>
              <a:pPr algn="l">
                <a:lnSpc>
                  <a:spcPct val="125000"/>
                </a:lnSpc>
              </a:pPr>
              <a:r>
                <a:rPr lang="zh-CN" altLang="en-US" sz="1600" dirty="0">
                  <a:latin typeface="+mn-lt"/>
                  <a:ea typeface="+mn-ea"/>
                  <a:cs typeface="+mn-ea"/>
                  <a:sym typeface="+mn-lt"/>
                </a:rPr>
                <a:t>致力于将品牌以更多样化的形式进行推广，将产品以更方便快捷的渠道</a:t>
              </a:r>
              <a:endParaRPr lang="en-US" sz="1600" dirty="0">
                <a:solidFill>
                  <a:schemeClr val="tx1">
                    <a:alpha val="60000"/>
                  </a:schemeClr>
                </a:solidFill>
                <a:latin typeface="+mn-lt"/>
                <a:ea typeface="+mn-ea"/>
                <a:cs typeface="+mn-ea"/>
                <a:sym typeface="+mn-lt"/>
              </a:endParaRPr>
            </a:p>
          </p:txBody>
        </p:sp>
        <p:sp>
          <p:nvSpPr>
            <p:cNvPr id="27" name="Oval 26"/>
            <p:cNvSpPr/>
            <p:nvPr/>
          </p:nvSpPr>
          <p:spPr>
            <a:xfrm>
              <a:off x="1178843" y="2325009"/>
              <a:ext cx="696934" cy="696934"/>
            </a:xfrm>
            <a:prstGeom prst="diamond">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4000" dirty="0">
                  <a:cs typeface="+mn-ea"/>
                  <a:sym typeface="+mn-lt"/>
                </a:rPr>
                <a:t>+</a:t>
              </a:r>
              <a:endParaRPr lang="en-US" sz="4000" b="1" dirty="0">
                <a:solidFill>
                  <a:srgbClr val="FFFFFF"/>
                </a:solidFill>
                <a:cs typeface="+mn-ea"/>
                <a:sym typeface="+mn-lt"/>
              </a:endParaRPr>
            </a:p>
          </p:txBody>
        </p:sp>
      </p:grpSp>
      <p:sp>
        <p:nvSpPr>
          <p:cNvPr id="28"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0"/>
                                </p:stCondLst>
                                <p:childTnLst>
                                  <p:par>
                                    <p:cTn id="13" presetID="2" presetClass="entr" presetSubtype="8" fill="hold" nodeType="afterEffect" p14:presetBounceEnd="50000">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14:bounceEnd="50000">
                                          <p:cBhvr additive="base">
                                            <p:cTn id="15" dur="1500" fill="hold"/>
                                            <p:tgtEl>
                                              <p:spTgt spid="14"/>
                                            </p:tgtEl>
                                            <p:attrNameLst>
                                              <p:attrName>ppt_x</p:attrName>
                                            </p:attrNameLst>
                                          </p:cBhvr>
                                          <p:tavLst>
                                            <p:tav tm="0">
                                              <p:val>
                                                <p:strVal val="0-#ppt_w/2"/>
                                              </p:val>
                                            </p:tav>
                                            <p:tav tm="100000">
                                              <p:val>
                                                <p:strVal val="#ppt_x"/>
                                              </p:val>
                                            </p:tav>
                                          </p:tavLst>
                                        </p:anim>
                                        <p:anim calcmode="lin" valueType="num" p14:bounceEnd="50000">
                                          <p:cBhvr additive="base">
                                            <p:cTn id="16" dur="15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14:presetBounceEnd="50000">
                                      <p:stCondLst>
                                        <p:cond delay="300"/>
                                      </p:stCondLst>
                                      <p:childTnLst>
                                        <p:set>
                                          <p:cBhvr>
                                            <p:cTn id="18" dur="1" fill="hold">
                                              <p:stCondLst>
                                                <p:cond delay="0"/>
                                              </p:stCondLst>
                                            </p:cTn>
                                            <p:tgtEl>
                                              <p:spTgt spid="9"/>
                                            </p:tgtEl>
                                            <p:attrNameLst>
                                              <p:attrName>style.visibility</p:attrName>
                                            </p:attrNameLst>
                                          </p:cBhvr>
                                          <p:to>
                                            <p:strVal val="visible"/>
                                          </p:to>
                                        </p:set>
                                        <p:anim calcmode="lin" valueType="num" p14:bounceEnd="50000">
                                          <p:cBhvr additive="base">
                                            <p:cTn id="19" dur="1500" fill="hold"/>
                                            <p:tgtEl>
                                              <p:spTgt spid="9"/>
                                            </p:tgtEl>
                                            <p:attrNameLst>
                                              <p:attrName>ppt_x</p:attrName>
                                            </p:attrNameLst>
                                          </p:cBhvr>
                                          <p:tavLst>
                                            <p:tav tm="0">
                                              <p:val>
                                                <p:strVal val="0-#ppt_w/2"/>
                                              </p:val>
                                            </p:tav>
                                            <p:tav tm="100000">
                                              <p:val>
                                                <p:strVal val="#ppt_x"/>
                                              </p:val>
                                            </p:tav>
                                          </p:tavLst>
                                        </p:anim>
                                        <p:anim calcmode="lin" valueType="num" p14:bounceEnd="50000">
                                          <p:cBhvr additive="base">
                                            <p:cTn id="20" dur="1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14:presetBounceEnd="50000">
                                      <p:stCondLst>
                                        <p:cond delay="600"/>
                                      </p:stCondLst>
                                      <p:childTnLst>
                                        <p:set>
                                          <p:cBhvr>
                                            <p:cTn id="22" dur="1" fill="hold">
                                              <p:stCondLst>
                                                <p:cond delay="0"/>
                                              </p:stCondLst>
                                            </p:cTn>
                                            <p:tgtEl>
                                              <p:spTgt spid="4"/>
                                            </p:tgtEl>
                                            <p:attrNameLst>
                                              <p:attrName>style.visibility</p:attrName>
                                            </p:attrNameLst>
                                          </p:cBhvr>
                                          <p:to>
                                            <p:strVal val="visible"/>
                                          </p:to>
                                        </p:set>
                                        <p:anim calcmode="lin" valueType="num" p14:bounceEnd="50000">
                                          <p:cBhvr additive="base">
                                            <p:cTn id="23" dur="1500" fill="hold"/>
                                            <p:tgtEl>
                                              <p:spTgt spid="4"/>
                                            </p:tgtEl>
                                            <p:attrNameLst>
                                              <p:attrName>ppt_x</p:attrName>
                                            </p:attrNameLst>
                                          </p:cBhvr>
                                          <p:tavLst>
                                            <p:tav tm="0">
                                              <p:val>
                                                <p:strVal val="0-#ppt_w/2"/>
                                              </p:val>
                                            </p:tav>
                                            <p:tav tm="100000">
                                              <p:val>
                                                <p:strVal val="#ppt_x"/>
                                              </p:val>
                                            </p:tav>
                                          </p:tavLst>
                                        </p:anim>
                                        <p:anim calcmode="lin" valueType="num" p14:bounceEnd="50000">
                                          <p:cBhvr additive="base">
                                            <p:cTn id="24" dur="1500" fill="hold"/>
                                            <p:tgtEl>
                                              <p:spTgt spid="4"/>
                                            </p:tgtEl>
                                            <p:attrNameLst>
                                              <p:attrName>ppt_y</p:attrName>
                                            </p:attrNameLst>
                                          </p:cBhvr>
                                          <p:tavLst>
                                            <p:tav tm="0">
                                              <p:val>
                                                <p:strVal val="#ppt_y"/>
                                              </p:val>
                                            </p:tav>
                                            <p:tav tm="100000">
                                              <p:val>
                                                <p:strVal val="#ppt_y"/>
                                              </p:val>
                                            </p:tav>
                                          </p:tavLst>
                                        </p:anim>
                                      </p:childTnLst>
                                    </p:cTn>
                                  </p:par>
                                  <p:par>
                                    <p:cTn id="25" presetID="2" presetClass="entr" presetSubtype="4" accel="50000" decel="50000" fill="hold" nodeType="withEffect">
                                      <p:stCondLst>
                                        <p:cond delay="50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1500" fill="hold"/>
                                            <p:tgtEl>
                                              <p:spTgt spid="19"/>
                                            </p:tgtEl>
                                            <p:attrNameLst>
                                              <p:attrName>ppt_x</p:attrName>
                                            </p:attrNameLst>
                                          </p:cBhvr>
                                          <p:tavLst>
                                            <p:tav tm="0">
                                              <p:val>
                                                <p:strVal val="#ppt_x"/>
                                              </p:val>
                                            </p:tav>
                                            <p:tav tm="100000">
                                              <p:val>
                                                <p:strVal val="#ppt_x"/>
                                              </p:val>
                                            </p:tav>
                                          </p:tavLst>
                                        </p:anim>
                                        <p:anim calcmode="lin" valueType="num">
                                          <p:cBhvr additive="base">
                                            <p:cTn id="28" dur="1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nodeType="withEffect">
                                      <p:stCondLst>
                                        <p:cond delay="80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1500" fill="hold"/>
                                            <p:tgtEl>
                                              <p:spTgt spid="25"/>
                                            </p:tgtEl>
                                            <p:attrNameLst>
                                              <p:attrName>ppt_x</p:attrName>
                                            </p:attrNameLst>
                                          </p:cBhvr>
                                          <p:tavLst>
                                            <p:tav tm="0">
                                              <p:val>
                                                <p:strVal val="#ppt_x"/>
                                              </p:val>
                                            </p:tav>
                                            <p:tav tm="100000">
                                              <p:val>
                                                <p:strVal val="#ppt_x"/>
                                              </p:val>
                                            </p:tav>
                                          </p:tavLst>
                                        </p:anim>
                                        <p:anim calcmode="lin" valueType="num">
                                          <p:cBhvr additive="base">
                                            <p:cTn id="32" dur="1500" fill="hold"/>
                                            <p:tgtEl>
                                              <p:spTgt spid="25"/>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nodeType="withEffect">
                                      <p:stCondLst>
                                        <p:cond delay="110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1500" fill="hold"/>
                                            <p:tgtEl>
                                              <p:spTgt spid="22"/>
                                            </p:tgtEl>
                                            <p:attrNameLst>
                                              <p:attrName>ppt_x</p:attrName>
                                            </p:attrNameLst>
                                          </p:cBhvr>
                                          <p:tavLst>
                                            <p:tav tm="0">
                                              <p:val>
                                                <p:strVal val="#ppt_x"/>
                                              </p:val>
                                            </p:tav>
                                            <p:tav tm="100000">
                                              <p:val>
                                                <p:strVal val="#ppt_x"/>
                                              </p:val>
                                            </p:tav>
                                          </p:tavLst>
                                        </p:anim>
                                        <p:anim calcmode="lin" valueType="num">
                                          <p:cBhvr additive="base">
                                            <p:cTn id="36" dur="1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0"/>
                                </p:stCondLst>
                                <p:childTnLst>
                                  <p:par>
                                    <p:cTn id="13" presetID="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500" fill="hold"/>
                                            <p:tgtEl>
                                              <p:spTgt spid="14"/>
                                            </p:tgtEl>
                                            <p:attrNameLst>
                                              <p:attrName>ppt_x</p:attrName>
                                            </p:attrNameLst>
                                          </p:cBhvr>
                                          <p:tavLst>
                                            <p:tav tm="0">
                                              <p:val>
                                                <p:strVal val="0-#ppt_w/2"/>
                                              </p:val>
                                            </p:tav>
                                            <p:tav tm="100000">
                                              <p:val>
                                                <p:strVal val="#ppt_x"/>
                                              </p:val>
                                            </p:tav>
                                          </p:tavLst>
                                        </p:anim>
                                        <p:anim calcmode="lin" valueType="num">
                                          <p:cBhvr additive="base">
                                            <p:cTn id="16" dur="15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3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500" fill="hold"/>
                                            <p:tgtEl>
                                              <p:spTgt spid="9"/>
                                            </p:tgtEl>
                                            <p:attrNameLst>
                                              <p:attrName>ppt_x</p:attrName>
                                            </p:attrNameLst>
                                          </p:cBhvr>
                                          <p:tavLst>
                                            <p:tav tm="0">
                                              <p:val>
                                                <p:strVal val="0-#ppt_w/2"/>
                                              </p:val>
                                            </p:tav>
                                            <p:tav tm="100000">
                                              <p:val>
                                                <p:strVal val="#ppt_x"/>
                                              </p:val>
                                            </p:tav>
                                          </p:tavLst>
                                        </p:anim>
                                        <p:anim calcmode="lin" valueType="num">
                                          <p:cBhvr additive="base">
                                            <p:cTn id="20" dur="1500" fill="hold"/>
                                            <p:tgtEl>
                                              <p:spTgt spid="9"/>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60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1500" fill="hold"/>
                                            <p:tgtEl>
                                              <p:spTgt spid="4"/>
                                            </p:tgtEl>
                                            <p:attrNameLst>
                                              <p:attrName>ppt_x</p:attrName>
                                            </p:attrNameLst>
                                          </p:cBhvr>
                                          <p:tavLst>
                                            <p:tav tm="0">
                                              <p:val>
                                                <p:strVal val="0-#ppt_w/2"/>
                                              </p:val>
                                            </p:tav>
                                            <p:tav tm="100000">
                                              <p:val>
                                                <p:strVal val="#ppt_x"/>
                                              </p:val>
                                            </p:tav>
                                          </p:tavLst>
                                        </p:anim>
                                        <p:anim calcmode="lin" valueType="num">
                                          <p:cBhvr additive="base">
                                            <p:cTn id="24" dur="1500" fill="hold"/>
                                            <p:tgtEl>
                                              <p:spTgt spid="4"/>
                                            </p:tgtEl>
                                            <p:attrNameLst>
                                              <p:attrName>ppt_y</p:attrName>
                                            </p:attrNameLst>
                                          </p:cBhvr>
                                          <p:tavLst>
                                            <p:tav tm="0">
                                              <p:val>
                                                <p:strVal val="#ppt_y"/>
                                              </p:val>
                                            </p:tav>
                                            <p:tav tm="100000">
                                              <p:val>
                                                <p:strVal val="#ppt_y"/>
                                              </p:val>
                                            </p:tav>
                                          </p:tavLst>
                                        </p:anim>
                                      </p:childTnLst>
                                    </p:cTn>
                                  </p:par>
                                  <p:par>
                                    <p:cTn id="25" presetID="2" presetClass="entr" presetSubtype="4" accel="50000" decel="50000" fill="hold" nodeType="withEffect">
                                      <p:stCondLst>
                                        <p:cond delay="50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1500" fill="hold"/>
                                            <p:tgtEl>
                                              <p:spTgt spid="19"/>
                                            </p:tgtEl>
                                            <p:attrNameLst>
                                              <p:attrName>ppt_x</p:attrName>
                                            </p:attrNameLst>
                                          </p:cBhvr>
                                          <p:tavLst>
                                            <p:tav tm="0">
                                              <p:val>
                                                <p:strVal val="#ppt_x"/>
                                              </p:val>
                                            </p:tav>
                                            <p:tav tm="100000">
                                              <p:val>
                                                <p:strVal val="#ppt_x"/>
                                              </p:val>
                                            </p:tav>
                                          </p:tavLst>
                                        </p:anim>
                                        <p:anim calcmode="lin" valueType="num">
                                          <p:cBhvr additive="base">
                                            <p:cTn id="28" dur="1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accel="50000" decel="50000" fill="hold" nodeType="withEffect">
                                      <p:stCondLst>
                                        <p:cond delay="80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1500" fill="hold"/>
                                            <p:tgtEl>
                                              <p:spTgt spid="25"/>
                                            </p:tgtEl>
                                            <p:attrNameLst>
                                              <p:attrName>ppt_x</p:attrName>
                                            </p:attrNameLst>
                                          </p:cBhvr>
                                          <p:tavLst>
                                            <p:tav tm="0">
                                              <p:val>
                                                <p:strVal val="#ppt_x"/>
                                              </p:val>
                                            </p:tav>
                                            <p:tav tm="100000">
                                              <p:val>
                                                <p:strVal val="#ppt_x"/>
                                              </p:val>
                                            </p:tav>
                                          </p:tavLst>
                                        </p:anim>
                                        <p:anim calcmode="lin" valueType="num">
                                          <p:cBhvr additive="base">
                                            <p:cTn id="32" dur="1500" fill="hold"/>
                                            <p:tgtEl>
                                              <p:spTgt spid="25"/>
                                            </p:tgtEl>
                                            <p:attrNameLst>
                                              <p:attrName>ppt_y</p:attrName>
                                            </p:attrNameLst>
                                          </p:cBhvr>
                                          <p:tavLst>
                                            <p:tav tm="0">
                                              <p:val>
                                                <p:strVal val="1+#ppt_h/2"/>
                                              </p:val>
                                            </p:tav>
                                            <p:tav tm="100000">
                                              <p:val>
                                                <p:strVal val="#ppt_y"/>
                                              </p:val>
                                            </p:tav>
                                          </p:tavLst>
                                        </p:anim>
                                      </p:childTnLst>
                                    </p:cTn>
                                  </p:par>
                                  <p:par>
                                    <p:cTn id="33" presetID="2" presetClass="entr" presetSubtype="4" accel="50000" decel="50000" fill="hold" nodeType="withEffect">
                                      <p:stCondLst>
                                        <p:cond delay="110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1500" fill="hold"/>
                                            <p:tgtEl>
                                              <p:spTgt spid="22"/>
                                            </p:tgtEl>
                                            <p:attrNameLst>
                                              <p:attrName>ppt_x</p:attrName>
                                            </p:attrNameLst>
                                          </p:cBhvr>
                                          <p:tavLst>
                                            <p:tav tm="0">
                                              <p:val>
                                                <p:strVal val="#ppt_x"/>
                                              </p:val>
                                            </p:tav>
                                            <p:tav tm="100000">
                                              <p:val>
                                                <p:strVal val="#ppt_x"/>
                                              </p:val>
                                            </p:tav>
                                          </p:tavLst>
                                        </p:anim>
                                        <p:anim calcmode="lin" valueType="num">
                                          <p:cBhvr additive="base">
                                            <p:cTn id="36" dur="1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p:nvPr/>
        </p:nvSpPr>
        <p:spPr bwMode="auto">
          <a:xfrm>
            <a:off x="4055197" y="1574072"/>
            <a:ext cx="2918936" cy="1647771"/>
          </a:xfrm>
          <a:custGeom>
            <a:avLst/>
            <a:gdLst>
              <a:gd name="T0" fmla="*/ 1248 w 1248"/>
              <a:gd name="T1" fmla="*/ 705 h 705"/>
              <a:gd name="T2" fmla="*/ 1233 w 1248"/>
              <a:gd name="T3" fmla="*/ 519 h 705"/>
              <a:gd name="T4" fmla="*/ 1192 w 1248"/>
              <a:gd name="T5" fmla="*/ 567 h 705"/>
              <a:gd name="T6" fmla="*/ 1182 w 1248"/>
              <a:gd name="T7" fmla="*/ 542 h 705"/>
              <a:gd name="T8" fmla="*/ 623 w 1248"/>
              <a:gd name="T9" fmla="*/ 281 h 705"/>
              <a:gd name="T10" fmla="*/ 312 w 1248"/>
              <a:gd name="T11" fmla="*/ 0 h 705"/>
              <a:gd name="T12" fmla="*/ 0 w 1248"/>
              <a:gd name="T13" fmla="*/ 312 h 705"/>
              <a:gd name="T14" fmla="*/ 226 w 1248"/>
              <a:gd name="T15" fmla="*/ 612 h 705"/>
              <a:gd name="T16" fmla="*/ 226 w 1248"/>
              <a:gd name="T17" fmla="*/ 612 h 705"/>
              <a:gd name="T18" fmla="*/ 250 w 1248"/>
              <a:gd name="T19" fmla="*/ 618 h 705"/>
              <a:gd name="T20" fmla="*/ 251 w 1248"/>
              <a:gd name="T21" fmla="*/ 618 h 705"/>
              <a:gd name="T22" fmla="*/ 251 w 1248"/>
              <a:gd name="T23" fmla="*/ 618 h 705"/>
              <a:gd name="T24" fmla="*/ 511 w 1248"/>
              <a:gd name="T25" fmla="*/ 368 h 705"/>
              <a:gd name="T26" fmla="*/ 627 w 1248"/>
              <a:gd name="T27" fmla="*/ 328 h 705"/>
              <a:gd name="T28" fmla="*/ 1181 w 1248"/>
              <a:gd name="T29" fmla="*/ 571 h 705"/>
              <a:gd name="T30" fmla="*/ 1117 w 1248"/>
              <a:gd name="T31" fmla="*/ 572 h 705"/>
              <a:gd name="T32" fmla="*/ 1248 w 1248"/>
              <a:gd name="T33" fmla="*/ 705 h 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48" h="705">
                <a:moveTo>
                  <a:pt x="1248" y="705"/>
                </a:moveTo>
                <a:cubicBezTo>
                  <a:pt x="1233" y="519"/>
                  <a:pt x="1233" y="519"/>
                  <a:pt x="1233" y="519"/>
                </a:cubicBezTo>
                <a:cubicBezTo>
                  <a:pt x="1192" y="567"/>
                  <a:pt x="1192" y="567"/>
                  <a:pt x="1192" y="567"/>
                </a:cubicBezTo>
                <a:cubicBezTo>
                  <a:pt x="1188" y="556"/>
                  <a:pt x="1187" y="553"/>
                  <a:pt x="1182" y="542"/>
                </a:cubicBezTo>
                <a:cubicBezTo>
                  <a:pt x="1087" y="335"/>
                  <a:pt x="851" y="233"/>
                  <a:pt x="623" y="281"/>
                </a:cubicBezTo>
                <a:cubicBezTo>
                  <a:pt x="607" y="123"/>
                  <a:pt x="474" y="0"/>
                  <a:pt x="312" y="0"/>
                </a:cubicBezTo>
                <a:cubicBezTo>
                  <a:pt x="140" y="0"/>
                  <a:pt x="0" y="139"/>
                  <a:pt x="0" y="312"/>
                </a:cubicBezTo>
                <a:cubicBezTo>
                  <a:pt x="0" y="454"/>
                  <a:pt x="96" y="574"/>
                  <a:pt x="226" y="612"/>
                </a:cubicBezTo>
                <a:cubicBezTo>
                  <a:pt x="226" y="612"/>
                  <a:pt x="226" y="612"/>
                  <a:pt x="226" y="612"/>
                </a:cubicBezTo>
                <a:cubicBezTo>
                  <a:pt x="234" y="614"/>
                  <a:pt x="242" y="616"/>
                  <a:pt x="250" y="618"/>
                </a:cubicBezTo>
                <a:cubicBezTo>
                  <a:pt x="251" y="618"/>
                  <a:pt x="251" y="618"/>
                  <a:pt x="251" y="618"/>
                </a:cubicBezTo>
                <a:cubicBezTo>
                  <a:pt x="251" y="618"/>
                  <a:pt x="251" y="618"/>
                  <a:pt x="251" y="618"/>
                </a:cubicBezTo>
                <a:cubicBezTo>
                  <a:pt x="303" y="513"/>
                  <a:pt x="393" y="423"/>
                  <a:pt x="511" y="368"/>
                </a:cubicBezTo>
                <a:cubicBezTo>
                  <a:pt x="580" y="336"/>
                  <a:pt x="626" y="328"/>
                  <a:pt x="627" y="328"/>
                </a:cubicBezTo>
                <a:cubicBezTo>
                  <a:pt x="853" y="278"/>
                  <a:pt x="1082" y="370"/>
                  <a:pt x="1181" y="571"/>
                </a:cubicBezTo>
                <a:cubicBezTo>
                  <a:pt x="1117" y="572"/>
                  <a:pt x="1117" y="572"/>
                  <a:pt x="1117" y="572"/>
                </a:cubicBezTo>
                <a:lnTo>
                  <a:pt x="1248" y="705"/>
                </a:lnTo>
                <a:close/>
              </a:path>
            </a:pathLst>
          </a:custGeom>
          <a:solidFill>
            <a:srgbClr val="7F7F7F"/>
          </a:solidFill>
          <a:ln>
            <a:noFill/>
          </a:ln>
        </p:spPr>
        <p:txBody>
          <a:bodyPr vert="horz" wrap="square" lIns="365740" tIns="45718" rIns="91435" bIns="365740" numCol="1" anchor="ctr" anchorCtr="0" compatLnSpc="1"/>
          <a:lstStyle/>
          <a:p>
            <a:r>
              <a:rPr lang="en-US" sz="4000" dirty="0">
                <a:solidFill>
                  <a:srgbClr val="FFFFFF"/>
                </a:solidFill>
                <a:cs typeface="+mn-ea"/>
                <a:sym typeface="+mn-lt"/>
              </a:rPr>
              <a:t>01</a:t>
            </a:r>
          </a:p>
        </p:txBody>
      </p:sp>
      <p:sp>
        <p:nvSpPr>
          <p:cNvPr id="9" name="Freeform 7"/>
          <p:cNvSpPr/>
          <p:nvPr/>
        </p:nvSpPr>
        <p:spPr bwMode="auto">
          <a:xfrm>
            <a:off x="6437143" y="1574071"/>
            <a:ext cx="1648759" cy="2920913"/>
          </a:xfrm>
          <a:custGeom>
            <a:avLst/>
            <a:gdLst>
              <a:gd name="T0" fmla="*/ 0 w 705"/>
              <a:gd name="T1" fmla="*/ 1249 h 1249"/>
              <a:gd name="T2" fmla="*/ 186 w 705"/>
              <a:gd name="T3" fmla="*/ 1234 h 1249"/>
              <a:gd name="T4" fmla="*/ 139 w 705"/>
              <a:gd name="T5" fmla="*/ 1192 h 1249"/>
              <a:gd name="T6" fmla="*/ 164 w 705"/>
              <a:gd name="T7" fmla="*/ 1182 h 1249"/>
              <a:gd name="T8" fmla="*/ 424 w 705"/>
              <a:gd name="T9" fmla="*/ 623 h 1249"/>
              <a:gd name="T10" fmla="*/ 705 w 705"/>
              <a:gd name="T11" fmla="*/ 312 h 1249"/>
              <a:gd name="T12" fmla="*/ 393 w 705"/>
              <a:gd name="T13" fmla="*/ 0 h 1249"/>
              <a:gd name="T14" fmla="*/ 93 w 705"/>
              <a:gd name="T15" fmla="*/ 227 h 1249"/>
              <a:gd name="T16" fmla="*/ 93 w 705"/>
              <a:gd name="T17" fmla="*/ 227 h 1249"/>
              <a:gd name="T18" fmla="*/ 87 w 705"/>
              <a:gd name="T19" fmla="*/ 251 h 1249"/>
              <a:gd name="T20" fmla="*/ 87 w 705"/>
              <a:gd name="T21" fmla="*/ 251 h 1249"/>
              <a:gd name="T22" fmla="*/ 87 w 705"/>
              <a:gd name="T23" fmla="*/ 252 h 1249"/>
              <a:gd name="T24" fmla="*/ 337 w 705"/>
              <a:gd name="T25" fmla="*/ 512 h 1249"/>
              <a:gd name="T26" fmla="*/ 377 w 705"/>
              <a:gd name="T27" fmla="*/ 627 h 1249"/>
              <a:gd name="T28" fmla="*/ 135 w 705"/>
              <a:gd name="T29" fmla="*/ 1182 h 1249"/>
              <a:gd name="T30" fmla="*/ 133 w 705"/>
              <a:gd name="T31" fmla="*/ 1118 h 1249"/>
              <a:gd name="T32" fmla="*/ 0 w 705"/>
              <a:gd name="T33" fmla="*/ 1249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05" h="1249">
                <a:moveTo>
                  <a:pt x="0" y="1249"/>
                </a:moveTo>
                <a:cubicBezTo>
                  <a:pt x="186" y="1234"/>
                  <a:pt x="186" y="1234"/>
                  <a:pt x="186" y="1234"/>
                </a:cubicBezTo>
                <a:cubicBezTo>
                  <a:pt x="139" y="1192"/>
                  <a:pt x="139" y="1192"/>
                  <a:pt x="139" y="1192"/>
                </a:cubicBezTo>
                <a:cubicBezTo>
                  <a:pt x="150" y="1188"/>
                  <a:pt x="153" y="1187"/>
                  <a:pt x="164" y="1182"/>
                </a:cubicBezTo>
                <a:cubicBezTo>
                  <a:pt x="370" y="1087"/>
                  <a:pt x="473" y="851"/>
                  <a:pt x="424" y="623"/>
                </a:cubicBezTo>
                <a:cubicBezTo>
                  <a:pt x="582" y="608"/>
                  <a:pt x="705" y="474"/>
                  <a:pt x="705" y="312"/>
                </a:cubicBezTo>
                <a:cubicBezTo>
                  <a:pt x="705" y="140"/>
                  <a:pt x="565" y="0"/>
                  <a:pt x="393" y="0"/>
                </a:cubicBezTo>
                <a:cubicBezTo>
                  <a:pt x="250" y="1"/>
                  <a:pt x="130" y="96"/>
                  <a:pt x="93" y="227"/>
                </a:cubicBezTo>
                <a:cubicBezTo>
                  <a:pt x="93" y="227"/>
                  <a:pt x="93" y="227"/>
                  <a:pt x="93" y="227"/>
                </a:cubicBezTo>
                <a:cubicBezTo>
                  <a:pt x="90" y="235"/>
                  <a:pt x="88" y="243"/>
                  <a:pt x="87" y="251"/>
                </a:cubicBezTo>
                <a:cubicBezTo>
                  <a:pt x="87" y="251"/>
                  <a:pt x="87" y="251"/>
                  <a:pt x="87" y="251"/>
                </a:cubicBezTo>
                <a:cubicBezTo>
                  <a:pt x="87" y="252"/>
                  <a:pt x="87" y="252"/>
                  <a:pt x="87" y="252"/>
                </a:cubicBezTo>
                <a:cubicBezTo>
                  <a:pt x="192" y="304"/>
                  <a:pt x="282" y="394"/>
                  <a:pt x="337" y="512"/>
                </a:cubicBezTo>
                <a:cubicBezTo>
                  <a:pt x="369" y="580"/>
                  <a:pt x="377" y="626"/>
                  <a:pt x="377" y="627"/>
                </a:cubicBezTo>
                <a:cubicBezTo>
                  <a:pt x="428" y="854"/>
                  <a:pt x="336" y="1083"/>
                  <a:pt x="135" y="1182"/>
                </a:cubicBezTo>
                <a:cubicBezTo>
                  <a:pt x="133" y="1118"/>
                  <a:pt x="133" y="1118"/>
                  <a:pt x="133" y="1118"/>
                </a:cubicBezTo>
                <a:lnTo>
                  <a:pt x="0" y="1249"/>
                </a:lnTo>
                <a:close/>
              </a:path>
            </a:pathLst>
          </a:custGeom>
          <a:solidFill>
            <a:srgbClr val="1F4E79"/>
          </a:solidFill>
          <a:ln>
            <a:noFill/>
          </a:ln>
        </p:spPr>
        <p:txBody>
          <a:bodyPr vert="horz" wrap="square" lIns="365740" tIns="0" rIns="91435" bIns="1554395" numCol="1" anchor="ctr" anchorCtr="0" compatLnSpc="1"/>
          <a:lstStyle/>
          <a:p>
            <a:pPr algn="ctr"/>
            <a:r>
              <a:rPr lang="en-US" sz="4000" dirty="0">
                <a:solidFill>
                  <a:srgbClr val="FFFFFF"/>
                </a:solidFill>
                <a:cs typeface="+mn-ea"/>
                <a:sym typeface="+mn-lt"/>
              </a:rPr>
              <a:t>02</a:t>
            </a:r>
          </a:p>
        </p:txBody>
      </p:sp>
      <p:sp>
        <p:nvSpPr>
          <p:cNvPr id="10" name="Freeform 8"/>
          <p:cNvSpPr/>
          <p:nvPr/>
        </p:nvSpPr>
        <p:spPr bwMode="auto">
          <a:xfrm>
            <a:off x="5115565" y="4059715"/>
            <a:ext cx="2970336" cy="1573636"/>
          </a:xfrm>
          <a:custGeom>
            <a:avLst/>
            <a:gdLst>
              <a:gd name="T0" fmla="*/ 0 w 1270"/>
              <a:gd name="T1" fmla="*/ 0 h 673"/>
              <a:gd name="T2" fmla="*/ 22 w 1270"/>
              <a:gd name="T3" fmla="*/ 185 h 673"/>
              <a:gd name="T4" fmla="*/ 62 w 1270"/>
              <a:gd name="T5" fmla="*/ 136 h 673"/>
              <a:gd name="T6" fmla="*/ 73 w 1270"/>
              <a:gd name="T7" fmla="*/ 161 h 673"/>
              <a:gd name="T8" fmla="*/ 642 w 1270"/>
              <a:gd name="T9" fmla="*/ 398 h 673"/>
              <a:gd name="T10" fmla="*/ 964 w 1270"/>
              <a:gd name="T11" fmla="*/ 666 h 673"/>
              <a:gd name="T12" fmla="*/ 1263 w 1270"/>
              <a:gd name="T13" fmla="*/ 342 h 673"/>
              <a:gd name="T14" fmla="*/ 1025 w 1270"/>
              <a:gd name="T15" fmla="*/ 51 h 673"/>
              <a:gd name="T16" fmla="*/ 1025 w 1270"/>
              <a:gd name="T17" fmla="*/ 51 h 673"/>
              <a:gd name="T18" fmla="*/ 1000 w 1270"/>
              <a:gd name="T19" fmla="*/ 46 h 673"/>
              <a:gd name="T20" fmla="*/ 1000 w 1270"/>
              <a:gd name="T21" fmla="*/ 46 h 673"/>
              <a:gd name="T22" fmla="*/ 999 w 1270"/>
              <a:gd name="T23" fmla="*/ 46 h 673"/>
              <a:gd name="T24" fmla="*/ 750 w 1270"/>
              <a:gd name="T25" fmla="*/ 306 h 673"/>
              <a:gd name="T26" fmla="*/ 636 w 1270"/>
              <a:gd name="T27" fmla="*/ 351 h 673"/>
              <a:gd name="T28" fmla="*/ 72 w 1270"/>
              <a:gd name="T29" fmla="*/ 131 h 673"/>
              <a:gd name="T30" fmla="*/ 136 w 1270"/>
              <a:gd name="T31" fmla="*/ 127 h 673"/>
              <a:gd name="T32" fmla="*/ 0 w 1270"/>
              <a:gd name="T33"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70" h="673">
                <a:moveTo>
                  <a:pt x="0" y="0"/>
                </a:moveTo>
                <a:cubicBezTo>
                  <a:pt x="22" y="185"/>
                  <a:pt x="22" y="185"/>
                  <a:pt x="22" y="185"/>
                </a:cubicBezTo>
                <a:cubicBezTo>
                  <a:pt x="62" y="136"/>
                  <a:pt x="62" y="136"/>
                  <a:pt x="62" y="136"/>
                </a:cubicBezTo>
                <a:cubicBezTo>
                  <a:pt x="66" y="147"/>
                  <a:pt x="67" y="150"/>
                  <a:pt x="73" y="161"/>
                </a:cubicBezTo>
                <a:cubicBezTo>
                  <a:pt x="176" y="363"/>
                  <a:pt x="416" y="456"/>
                  <a:pt x="642" y="398"/>
                </a:cubicBezTo>
                <a:cubicBezTo>
                  <a:pt x="664" y="555"/>
                  <a:pt x="802" y="673"/>
                  <a:pt x="964" y="666"/>
                </a:cubicBezTo>
                <a:cubicBezTo>
                  <a:pt x="1136" y="659"/>
                  <a:pt x="1270" y="514"/>
                  <a:pt x="1263" y="342"/>
                </a:cubicBezTo>
                <a:cubicBezTo>
                  <a:pt x="1257" y="199"/>
                  <a:pt x="1156" y="83"/>
                  <a:pt x="1025" y="51"/>
                </a:cubicBezTo>
                <a:cubicBezTo>
                  <a:pt x="1025" y="51"/>
                  <a:pt x="1025" y="51"/>
                  <a:pt x="1025" y="51"/>
                </a:cubicBezTo>
                <a:cubicBezTo>
                  <a:pt x="1017" y="49"/>
                  <a:pt x="1008" y="47"/>
                  <a:pt x="1000" y="46"/>
                </a:cubicBezTo>
                <a:cubicBezTo>
                  <a:pt x="1000" y="46"/>
                  <a:pt x="1000" y="46"/>
                  <a:pt x="1000" y="46"/>
                </a:cubicBezTo>
                <a:cubicBezTo>
                  <a:pt x="1000" y="46"/>
                  <a:pt x="999" y="46"/>
                  <a:pt x="999" y="46"/>
                </a:cubicBezTo>
                <a:cubicBezTo>
                  <a:pt x="951" y="153"/>
                  <a:pt x="865" y="247"/>
                  <a:pt x="750" y="306"/>
                </a:cubicBezTo>
                <a:cubicBezTo>
                  <a:pt x="682" y="341"/>
                  <a:pt x="637" y="351"/>
                  <a:pt x="636" y="351"/>
                </a:cubicBezTo>
                <a:cubicBezTo>
                  <a:pt x="412" y="411"/>
                  <a:pt x="179" y="328"/>
                  <a:pt x="72" y="131"/>
                </a:cubicBezTo>
                <a:cubicBezTo>
                  <a:pt x="136" y="127"/>
                  <a:pt x="136" y="127"/>
                  <a:pt x="136" y="127"/>
                </a:cubicBezTo>
                <a:lnTo>
                  <a:pt x="0" y="0"/>
                </a:lnTo>
                <a:close/>
              </a:path>
            </a:pathLst>
          </a:custGeom>
          <a:solidFill>
            <a:srgbClr val="7F7F7F"/>
          </a:solidFill>
          <a:ln>
            <a:noFill/>
          </a:ln>
        </p:spPr>
        <p:txBody>
          <a:bodyPr vert="horz" wrap="square" lIns="1645830" tIns="274305" rIns="91435" bIns="0" numCol="1" anchor="ctr" anchorCtr="0" compatLnSpc="1"/>
          <a:lstStyle/>
          <a:p>
            <a:pPr algn="ctr"/>
            <a:r>
              <a:rPr lang="en-US" sz="4000" dirty="0">
                <a:solidFill>
                  <a:srgbClr val="FFFFFF"/>
                </a:solidFill>
                <a:cs typeface="+mn-ea"/>
                <a:sym typeface="+mn-lt"/>
              </a:rPr>
              <a:t>04</a:t>
            </a:r>
          </a:p>
        </p:txBody>
      </p:sp>
      <p:sp>
        <p:nvSpPr>
          <p:cNvPr id="11" name="Freeform 9"/>
          <p:cNvSpPr/>
          <p:nvPr/>
        </p:nvSpPr>
        <p:spPr bwMode="auto">
          <a:xfrm>
            <a:off x="4055197" y="2661037"/>
            <a:ext cx="1571659" cy="2972313"/>
          </a:xfrm>
          <a:custGeom>
            <a:avLst/>
            <a:gdLst>
              <a:gd name="T0" fmla="*/ 672 w 672"/>
              <a:gd name="T1" fmla="*/ 0 h 1271"/>
              <a:gd name="T2" fmla="*/ 487 w 672"/>
              <a:gd name="T3" fmla="*/ 23 h 1271"/>
              <a:gd name="T4" fmla="*/ 536 w 672"/>
              <a:gd name="T5" fmla="*/ 62 h 1271"/>
              <a:gd name="T6" fmla="*/ 511 w 672"/>
              <a:gd name="T7" fmla="*/ 73 h 1271"/>
              <a:gd name="T8" fmla="*/ 274 w 672"/>
              <a:gd name="T9" fmla="*/ 643 h 1271"/>
              <a:gd name="T10" fmla="*/ 6 w 672"/>
              <a:gd name="T11" fmla="*/ 965 h 1271"/>
              <a:gd name="T12" fmla="*/ 331 w 672"/>
              <a:gd name="T13" fmla="*/ 1264 h 1271"/>
              <a:gd name="T14" fmla="*/ 622 w 672"/>
              <a:gd name="T15" fmla="*/ 1025 h 1271"/>
              <a:gd name="T16" fmla="*/ 622 w 672"/>
              <a:gd name="T17" fmla="*/ 1025 h 1271"/>
              <a:gd name="T18" fmla="*/ 627 w 672"/>
              <a:gd name="T19" fmla="*/ 1000 h 1271"/>
              <a:gd name="T20" fmla="*/ 627 w 672"/>
              <a:gd name="T21" fmla="*/ 1000 h 1271"/>
              <a:gd name="T22" fmla="*/ 627 w 672"/>
              <a:gd name="T23" fmla="*/ 1000 h 1271"/>
              <a:gd name="T24" fmla="*/ 366 w 672"/>
              <a:gd name="T25" fmla="*/ 750 h 1271"/>
              <a:gd name="T26" fmla="*/ 321 w 672"/>
              <a:gd name="T27" fmla="*/ 637 h 1271"/>
              <a:gd name="T28" fmla="*/ 540 w 672"/>
              <a:gd name="T29" fmla="*/ 73 h 1271"/>
              <a:gd name="T30" fmla="*/ 545 w 672"/>
              <a:gd name="T31" fmla="*/ 137 h 1271"/>
              <a:gd name="T32" fmla="*/ 672 w 672"/>
              <a:gd name="T33" fmla="*/ 0 h 1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72" h="1271">
                <a:moveTo>
                  <a:pt x="672" y="0"/>
                </a:moveTo>
                <a:cubicBezTo>
                  <a:pt x="487" y="23"/>
                  <a:pt x="487" y="23"/>
                  <a:pt x="487" y="23"/>
                </a:cubicBezTo>
                <a:cubicBezTo>
                  <a:pt x="536" y="62"/>
                  <a:pt x="536" y="62"/>
                  <a:pt x="536" y="62"/>
                </a:cubicBezTo>
                <a:cubicBezTo>
                  <a:pt x="525" y="67"/>
                  <a:pt x="522" y="68"/>
                  <a:pt x="511" y="73"/>
                </a:cubicBezTo>
                <a:cubicBezTo>
                  <a:pt x="309" y="177"/>
                  <a:pt x="216" y="417"/>
                  <a:pt x="274" y="643"/>
                </a:cubicBezTo>
                <a:cubicBezTo>
                  <a:pt x="117" y="665"/>
                  <a:pt x="0" y="803"/>
                  <a:pt x="6" y="965"/>
                </a:cubicBezTo>
                <a:cubicBezTo>
                  <a:pt x="14" y="1137"/>
                  <a:pt x="159" y="1271"/>
                  <a:pt x="331" y="1264"/>
                </a:cubicBezTo>
                <a:cubicBezTo>
                  <a:pt x="474" y="1258"/>
                  <a:pt x="590" y="1157"/>
                  <a:pt x="622" y="1025"/>
                </a:cubicBezTo>
                <a:cubicBezTo>
                  <a:pt x="622" y="1025"/>
                  <a:pt x="622" y="1025"/>
                  <a:pt x="622" y="1025"/>
                </a:cubicBezTo>
                <a:cubicBezTo>
                  <a:pt x="624" y="1017"/>
                  <a:pt x="625" y="1009"/>
                  <a:pt x="627" y="1000"/>
                </a:cubicBezTo>
                <a:cubicBezTo>
                  <a:pt x="627" y="1000"/>
                  <a:pt x="627" y="1000"/>
                  <a:pt x="627" y="1000"/>
                </a:cubicBezTo>
                <a:cubicBezTo>
                  <a:pt x="627" y="1000"/>
                  <a:pt x="627" y="1000"/>
                  <a:pt x="627" y="1000"/>
                </a:cubicBezTo>
                <a:cubicBezTo>
                  <a:pt x="520" y="952"/>
                  <a:pt x="426" y="866"/>
                  <a:pt x="366" y="750"/>
                </a:cubicBezTo>
                <a:cubicBezTo>
                  <a:pt x="331" y="683"/>
                  <a:pt x="322" y="638"/>
                  <a:pt x="321" y="637"/>
                </a:cubicBezTo>
                <a:cubicBezTo>
                  <a:pt x="261" y="413"/>
                  <a:pt x="344" y="180"/>
                  <a:pt x="540" y="73"/>
                </a:cubicBezTo>
                <a:cubicBezTo>
                  <a:pt x="545" y="137"/>
                  <a:pt x="545" y="137"/>
                  <a:pt x="545" y="137"/>
                </a:cubicBezTo>
                <a:lnTo>
                  <a:pt x="672" y="0"/>
                </a:lnTo>
                <a:close/>
              </a:path>
            </a:pathLst>
          </a:custGeom>
          <a:solidFill>
            <a:srgbClr val="1F4E79"/>
          </a:solidFill>
          <a:ln>
            <a:noFill/>
          </a:ln>
        </p:spPr>
        <p:txBody>
          <a:bodyPr vert="horz" wrap="square" lIns="91435" tIns="45718" rIns="274305" bIns="365740" numCol="1" anchor="b" anchorCtr="0" compatLnSpc="1"/>
          <a:lstStyle/>
          <a:p>
            <a:pPr algn="ctr"/>
            <a:r>
              <a:rPr lang="en-US" sz="4000" dirty="0">
                <a:solidFill>
                  <a:srgbClr val="FFFFFF"/>
                </a:solidFill>
                <a:cs typeface="+mn-ea"/>
                <a:sym typeface="+mn-lt"/>
              </a:rPr>
              <a:t>03</a:t>
            </a:r>
          </a:p>
        </p:txBody>
      </p:sp>
      <p:sp>
        <p:nvSpPr>
          <p:cNvPr id="12" name="Freeform 11"/>
          <p:cNvSpPr/>
          <p:nvPr/>
        </p:nvSpPr>
        <p:spPr>
          <a:xfrm flipH="1">
            <a:off x="1342783" y="1975964"/>
            <a:ext cx="2906204" cy="304783"/>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7F7F7F"/>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sz="3200" dirty="0">
              <a:cs typeface="+mn-ea"/>
              <a:sym typeface="+mn-lt"/>
            </a:endParaRPr>
          </a:p>
        </p:txBody>
      </p:sp>
      <p:sp>
        <p:nvSpPr>
          <p:cNvPr id="13" name="TextBox 12"/>
          <p:cNvSpPr txBox="1"/>
          <p:nvPr/>
        </p:nvSpPr>
        <p:spPr>
          <a:xfrm>
            <a:off x="1297311" y="1622339"/>
            <a:ext cx="2272550" cy="1125949"/>
          </a:xfrm>
          <a:prstGeom prst="rect">
            <a:avLst/>
          </a:prstGeom>
          <a:noFill/>
        </p:spPr>
        <p:txBody>
          <a:bodyPr wrap="square" lIns="121913" rIns="121913" rtlCol="0">
            <a:spAutoFit/>
          </a:bodyPr>
          <a:lstStyle/>
          <a:p>
            <a:pPr algn="r">
              <a:spcBef>
                <a:spcPts val="1065"/>
              </a:spcBef>
            </a:pPr>
            <a:r>
              <a:rPr lang="zh-CN" altLang="en-US" sz="1600" b="1" dirty="0">
                <a:cs typeface="+mn-ea"/>
                <a:sym typeface="+mn-lt"/>
              </a:rPr>
              <a:t>输入标题</a:t>
            </a:r>
            <a:endParaRPr lang="en-US" sz="1600" b="1" dirty="0">
              <a:cs typeface="+mn-ea"/>
              <a:sym typeface="+mn-lt"/>
            </a:endParaRPr>
          </a:p>
          <a:p>
            <a:pPr algn="r">
              <a:spcBef>
                <a:spcPts val="1065"/>
              </a:spcBef>
            </a:pPr>
            <a:r>
              <a:rPr lang="zh-CN" altLang="en-US" sz="1400" dirty="0">
                <a:cs typeface="+mn-ea"/>
                <a:sym typeface="+mn-lt"/>
              </a:rPr>
              <a:t>致力于将品牌以更多样化的形式进行推广，将产品以更方便快捷的渠道</a:t>
            </a:r>
            <a:endParaRPr lang="en-US" sz="1400" dirty="0">
              <a:cs typeface="+mn-ea"/>
              <a:sym typeface="+mn-lt"/>
            </a:endParaRPr>
          </a:p>
        </p:txBody>
      </p:sp>
      <p:sp>
        <p:nvSpPr>
          <p:cNvPr id="14" name="Freeform 13"/>
          <p:cNvSpPr/>
          <p:nvPr/>
        </p:nvSpPr>
        <p:spPr>
          <a:xfrm>
            <a:off x="7888113" y="1975964"/>
            <a:ext cx="2987085" cy="304783"/>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1F4E79"/>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cs typeface="+mn-ea"/>
              <a:sym typeface="+mn-lt"/>
            </a:endParaRPr>
          </a:p>
        </p:txBody>
      </p:sp>
      <p:sp>
        <p:nvSpPr>
          <p:cNvPr id="15" name="Freeform 14"/>
          <p:cNvSpPr/>
          <p:nvPr/>
        </p:nvSpPr>
        <p:spPr>
          <a:xfrm flipV="1">
            <a:off x="7888113" y="4976924"/>
            <a:ext cx="2987085" cy="304783"/>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7F7F7F"/>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200" dirty="0">
              <a:cs typeface="+mn-ea"/>
              <a:sym typeface="+mn-lt"/>
            </a:endParaRPr>
          </a:p>
        </p:txBody>
      </p:sp>
      <p:sp>
        <p:nvSpPr>
          <p:cNvPr id="16" name="Freeform 15"/>
          <p:cNvSpPr/>
          <p:nvPr/>
        </p:nvSpPr>
        <p:spPr>
          <a:xfrm flipH="1" flipV="1">
            <a:off x="1342783" y="4976924"/>
            <a:ext cx="2906204" cy="304783"/>
          </a:xfrm>
          <a:custGeom>
            <a:avLst/>
            <a:gdLst>
              <a:gd name="connsiteX0" fmla="*/ 0 w 3444240"/>
              <a:gd name="connsiteY0" fmla="*/ 568960 h 568960"/>
              <a:gd name="connsiteX1" fmla="*/ 690880 w 3444240"/>
              <a:gd name="connsiteY1" fmla="*/ 0 h 568960"/>
              <a:gd name="connsiteX2" fmla="*/ 3444240 w 3444240"/>
              <a:gd name="connsiteY2" fmla="*/ 0 h 568960"/>
            </a:gdLst>
            <a:ahLst/>
            <a:cxnLst>
              <a:cxn ang="0">
                <a:pos x="connsiteX0" y="connsiteY0"/>
              </a:cxn>
              <a:cxn ang="0">
                <a:pos x="connsiteX1" y="connsiteY1"/>
              </a:cxn>
              <a:cxn ang="0">
                <a:pos x="connsiteX2" y="connsiteY2"/>
              </a:cxn>
            </a:cxnLst>
            <a:rect l="l" t="t" r="r" b="b"/>
            <a:pathLst>
              <a:path w="3444240" h="568960">
                <a:moveTo>
                  <a:pt x="0" y="568960"/>
                </a:moveTo>
                <a:lnTo>
                  <a:pt x="690880" y="0"/>
                </a:lnTo>
                <a:lnTo>
                  <a:pt x="3444240" y="0"/>
                </a:lnTo>
              </a:path>
            </a:pathLst>
          </a:custGeom>
          <a:ln w="6350" cmpd="sng">
            <a:solidFill>
              <a:srgbClr val="1F4E79"/>
            </a:solidFill>
            <a:headEnd type="none"/>
            <a:tailEnd type="oval" w="lg" len="lg"/>
          </a:ln>
          <a:effectLst/>
        </p:spPr>
        <p:style>
          <a:lnRef idx="2">
            <a:schemeClr val="accent1"/>
          </a:lnRef>
          <a:fillRef idx="0">
            <a:schemeClr val="accent1"/>
          </a:fillRef>
          <a:effectRef idx="1">
            <a:schemeClr val="accent1"/>
          </a:effectRef>
          <a:fontRef idx="minor">
            <a:schemeClr val="tx1"/>
          </a:fontRef>
        </p:style>
        <p:txBody>
          <a:bodyPr rtlCol="0" anchor="ctr"/>
          <a:lstStyle/>
          <a:p>
            <a:pPr algn="r"/>
            <a:endParaRPr lang="en-US" sz="3200" dirty="0">
              <a:cs typeface="+mn-ea"/>
              <a:sym typeface="+mn-lt"/>
            </a:endParaRPr>
          </a:p>
        </p:txBody>
      </p:sp>
      <p:sp>
        <p:nvSpPr>
          <p:cNvPr id="17" name="TextBox 16"/>
          <p:cNvSpPr txBox="1"/>
          <p:nvPr/>
        </p:nvSpPr>
        <p:spPr>
          <a:xfrm>
            <a:off x="8548324" y="1622340"/>
            <a:ext cx="2518153" cy="1125949"/>
          </a:xfrm>
          <a:prstGeom prst="rect">
            <a:avLst/>
          </a:prstGeom>
          <a:noFill/>
        </p:spPr>
        <p:txBody>
          <a:bodyPr wrap="square" lIns="121913" rIns="121913" rtlCol="0">
            <a:spAutoFit/>
          </a:bodyPr>
          <a:lstStyle/>
          <a:p>
            <a:pPr>
              <a:spcBef>
                <a:spcPts val="1065"/>
              </a:spcBef>
            </a:pPr>
            <a:r>
              <a:rPr lang="zh-CN" altLang="en-US" sz="1600" b="1" dirty="0">
                <a:cs typeface="+mn-ea"/>
                <a:sym typeface="+mn-lt"/>
              </a:rPr>
              <a:t>输入标题</a:t>
            </a:r>
            <a:endParaRPr lang="en-US" sz="1600" b="1" dirty="0">
              <a:cs typeface="+mn-ea"/>
              <a:sym typeface="+mn-lt"/>
            </a:endParaRPr>
          </a:p>
          <a:p>
            <a:pPr>
              <a:spcBef>
                <a:spcPts val="1065"/>
              </a:spcBef>
            </a:pPr>
            <a:r>
              <a:rPr lang="zh-CN" altLang="en-US" sz="1400" dirty="0">
                <a:cs typeface="+mn-ea"/>
                <a:sym typeface="+mn-lt"/>
              </a:rPr>
              <a:t>致力于将品牌以更多样化的形式进行推广，将产品以更方便快捷的渠道</a:t>
            </a:r>
            <a:endParaRPr lang="en-US" sz="1400" dirty="0">
              <a:cs typeface="+mn-ea"/>
              <a:sym typeface="+mn-lt"/>
            </a:endParaRPr>
          </a:p>
        </p:txBody>
      </p:sp>
      <p:sp>
        <p:nvSpPr>
          <p:cNvPr id="18" name="TextBox 17"/>
          <p:cNvSpPr txBox="1"/>
          <p:nvPr/>
        </p:nvSpPr>
        <p:spPr>
          <a:xfrm>
            <a:off x="8600323" y="4940173"/>
            <a:ext cx="2518153" cy="1156727"/>
          </a:xfrm>
          <a:prstGeom prst="rect">
            <a:avLst/>
          </a:prstGeom>
          <a:noFill/>
        </p:spPr>
        <p:txBody>
          <a:bodyPr wrap="square" lIns="121913" rIns="121913" rtlCol="0">
            <a:spAutoFit/>
          </a:bodyPr>
          <a:lstStyle/>
          <a:p>
            <a:pPr>
              <a:spcBef>
                <a:spcPts val="1065"/>
              </a:spcBef>
            </a:pPr>
            <a:r>
              <a:rPr lang="zh-CN" altLang="en-US" b="1" dirty="0">
                <a:cs typeface="+mn-ea"/>
                <a:sym typeface="+mn-lt"/>
              </a:rPr>
              <a:t>输入标题</a:t>
            </a:r>
            <a:endParaRPr lang="en-US" b="1" dirty="0">
              <a:cs typeface="+mn-ea"/>
              <a:sym typeface="+mn-lt"/>
            </a:endParaRPr>
          </a:p>
          <a:p>
            <a:pPr>
              <a:spcBef>
                <a:spcPts val="1065"/>
              </a:spcBef>
            </a:pPr>
            <a:r>
              <a:rPr lang="zh-CN" altLang="en-US" sz="1400" dirty="0">
                <a:cs typeface="+mn-ea"/>
                <a:sym typeface="+mn-lt"/>
              </a:rPr>
              <a:t>致力于将品牌以更多样化的形式进行推广，将产品以更方便快捷的渠道</a:t>
            </a:r>
            <a:endParaRPr lang="en-US" sz="1400" dirty="0">
              <a:cs typeface="+mn-ea"/>
              <a:sym typeface="+mn-lt"/>
            </a:endParaRPr>
          </a:p>
        </p:txBody>
      </p:sp>
      <p:sp>
        <p:nvSpPr>
          <p:cNvPr id="19" name="TextBox 18"/>
          <p:cNvSpPr txBox="1"/>
          <p:nvPr/>
        </p:nvSpPr>
        <p:spPr>
          <a:xfrm>
            <a:off x="1310207" y="4966437"/>
            <a:ext cx="2272550" cy="1125949"/>
          </a:xfrm>
          <a:prstGeom prst="rect">
            <a:avLst/>
          </a:prstGeom>
          <a:noFill/>
        </p:spPr>
        <p:txBody>
          <a:bodyPr wrap="square" lIns="121913" rIns="121913" rtlCol="0">
            <a:spAutoFit/>
          </a:bodyPr>
          <a:lstStyle/>
          <a:p>
            <a:pPr algn="r">
              <a:spcBef>
                <a:spcPts val="1065"/>
              </a:spcBef>
            </a:pPr>
            <a:r>
              <a:rPr lang="zh-CN" altLang="en-US" sz="1600" b="1" dirty="0">
                <a:cs typeface="+mn-ea"/>
                <a:sym typeface="+mn-lt"/>
              </a:rPr>
              <a:t>输入标题</a:t>
            </a:r>
            <a:endParaRPr lang="en-US" sz="1600" b="1" dirty="0">
              <a:cs typeface="+mn-ea"/>
              <a:sym typeface="+mn-lt"/>
            </a:endParaRPr>
          </a:p>
          <a:p>
            <a:pPr algn="r">
              <a:spcBef>
                <a:spcPts val="1065"/>
              </a:spcBef>
            </a:pPr>
            <a:r>
              <a:rPr lang="zh-CN" altLang="en-US" sz="1400" dirty="0">
                <a:cs typeface="+mn-ea"/>
                <a:sym typeface="+mn-lt"/>
              </a:rPr>
              <a:t>致力于将品牌以更多样化的形式进行推广，将产品以更方便快捷的渠道</a:t>
            </a:r>
            <a:endParaRPr lang="en-US" sz="1400" dirty="0">
              <a:cs typeface="+mn-ea"/>
              <a:sym typeface="+mn-lt"/>
            </a:endParaRPr>
          </a:p>
        </p:txBody>
      </p:sp>
      <p:sp>
        <p:nvSpPr>
          <p:cNvPr id="20"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
                                            </p:tgtEl>
                                            <p:attrNameLst>
                                              <p:attrName>ppt_y</p:attrName>
                                            </p:attrNameLst>
                                          </p:cBhvr>
                                          <p:tavLst>
                                            <p:tav tm="0">
                                              <p:val>
                                                <p:strVal val="#ppt_y"/>
                                              </p:val>
                                            </p:tav>
                                            <p:tav tm="100000">
                                              <p:val>
                                                <p:strVal val="#ppt_y"/>
                                              </p:val>
                                            </p:tav>
                                          </p:tavLst>
                                        </p:anim>
                                        <p:anim calcmode="lin" valueType="num">
                                          <p:cBhvr>
                                            <p:cTn id="9"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
                                            </p:tgtEl>
                                          </p:cBhvr>
                                        </p:animEffect>
                                      </p:childTnLst>
                                    </p:cTn>
                                  </p:par>
                                  <p:par>
                                    <p:cTn id="12" presetID="22" presetClass="entr" presetSubtype="2" fill="hold" grpId="0" nodeType="withEffect">
                                      <p:stCondLst>
                                        <p:cond delay="100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250"/>
                                            <p:tgtEl>
                                              <p:spTgt spid="12"/>
                                            </p:tgtEl>
                                          </p:cBhvr>
                                        </p:animEffect>
                                      </p:childTnLst>
                                    </p:cTn>
                                  </p:par>
                                  <p:par>
                                    <p:cTn id="15" presetID="10" presetClass="entr" presetSubtype="0" fill="hold" grpId="0" nodeType="withEffect">
                                      <p:stCondLst>
                                        <p:cond delay="125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50"/>
                                            <p:tgtEl>
                                              <p:spTgt spid="13"/>
                                            </p:tgtEl>
                                          </p:cBhvr>
                                        </p:animEffect>
                                      </p:childTnLst>
                                    </p:cTn>
                                  </p:par>
                                  <p:par>
                                    <p:cTn id="18" presetID="22" presetClass="entr" presetSubtype="8" fill="hold" grpId="0" nodeType="withEffect">
                                      <p:stCondLst>
                                        <p:cond delay="175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250"/>
                                            <p:tgtEl>
                                              <p:spTgt spid="14"/>
                                            </p:tgtEl>
                                          </p:cBhvr>
                                        </p:animEffect>
                                      </p:childTnLst>
                                    </p:cTn>
                                  </p:par>
                                  <p:par>
                                    <p:cTn id="21" presetID="10" presetClass="entr" presetSubtype="0" fill="hold" grpId="0" nodeType="withEffect">
                                      <p:stCondLst>
                                        <p:cond delay="200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250"/>
                                            <p:tgtEl>
                                              <p:spTgt spid="17"/>
                                            </p:tgtEl>
                                          </p:cBhvr>
                                        </p:animEffect>
                                      </p:childTnLst>
                                    </p:cTn>
                                  </p:par>
                                  <p:par>
                                    <p:cTn id="24" presetID="22" presetClass="entr" presetSubtype="2" fill="hold" grpId="0" nodeType="withEffect">
                                      <p:stCondLst>
                                        <p:cond delay="250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250"/>
                                            <p:tgtEl>
                                              <p:spTgt spid="16"/>
                                            </p:tgtEl>
                                          </p:cBhvr>
                                        </p:animEffect>
                                      </p:childTnLst>
                                    </p:cTn>
                                  </p:par>
                                  <p:par>
                                    <p:cTn id="27" presetID="10" presetClass="entr" presetSubtype="0" fill="hold" grpId="0" nodeType="withEffect">
                                      <p:stCondLst>
                                        <p:cond delay="275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250"/>
                                            <p:tgtEl>
                                              <p:spTgt spid="19"/>
                                            </p:tgtEl>
                                          </p:cBhvr>
                                        </p:animEffect>
                                      </p:childTnLst>
                                    </p:cTn>
                                  </p:par>
                                  <p:par>
                                    <p:cTn id="30" presetID="22" presetClass="entr" presetSubtype="8" fill="hold" grpId="0" nodeType="withEffect">
                                      <p:stCondLst>
                                        <p:cond delay="325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250"/>
                                            <p:tgtEl>
                                              <p:spTgt spid="15"/>
                                            </p:tgtEl>
                                          </p:cBhvr>
                                        </p:animEffect>
                                      </p:childTnLst>
                                    </p:cTn>
                                  </p:par>
                                  <p:par>
                                    <p:cTn id="33" presetID="10" presetClass="entr" presetSubtype="0" fill="hold" grpId="0" nodeType="withEffect">
                                      <p:stCondLst>
                                        <p:cond delay="350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50"/>
                                            <p:tgtEl>
                                              <p:spTgt spid="18"/>
                                            </p:tgtEl>
                                          </p:cBhvr>
                                        </p:animEffect>
                                      </p:childTnLst>
                                    </p:cTn>
                                  </p:par>
                                  <p:par>
                                    <p:cTn id="36" presetID="2" presetClass="entr" presetSubtype="9" fill="hold" grpId="0" nodeType="withEffect" p14:presetBounceEnd="52000">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14:bounceEnd="52000">
                                          <p:cBhvr additive="base">
                                            <p:cTn id="38" dur="1250" fill="hold"/>
                                            <p:tgtEl>
                                              <p:spTgt spid="7"/>
                                            </p:tgtEl>
                                            <p:attrNameLst>
                                              <p:attrName>ppt_x</p:attrName>
                                            </p:attrNameLst>
                                          </p:cBhvr>
                                          <p:tavLst>
                                            <p:tav tm="0">
                                              <p:val>
                                                <p:strVal val="0-#ppt_w/2"/>
                                              </p:val>
                                            </p:tav>
                                            <p:tav tm="100000">
                                              <p:val>
                                                <p:strVal val="#ppt_x"/>
                                              </p:val>
                                            </p:tav>
                                          </p:tavLst>
                                        </p:anim>
                                        <p:anim calcmode="lin" valueType="num" p14:bounceEnd="52000">
                                          <p:cBhvr additive="base">
                                            <p:cTn id="39" dur="1250" fill="hold"/>
                                            <p:tgtEl>
                                              <p:spTgt spid="7"/>
                                            </p:tgtEl>
                                            <p:attrNameLst>
                                              <p:attrName>ppt_y</p:attrName>
                                            </p:attrNameLst>
                                          </p:cBhvr>
                                          <p:tavLst>
                                            <p:tav tm="0">
                                              <p:val>
                                                <p:strVal val="0-#ppt_h/2"/>
                                              </p:val>
                                            </p:tav>
                                            <p:tav tm="100000">
                                              <p:val>
                                                <p:strVal val="#ppt_y"/>
                                              </p:val>
                                            </p:tav>
                                          </p:tavLst>
                                        </p:anim>
                                      </p:childTnLst>
                                    </p:cTn>
                                  </p:par>
                                  <p:par>
                                    <p:cTn id="40" presetID="2" presetClass="entr" presetSubtype="3" fill="hold" grpId="0" nodeType="withEffect" p14:presetBounceEnd="52000">
                                      <p:stCondLst>
                                        <p:cond delay="250"/>
                                      </p:stCondLst>
                                      <p:childTnLst>
                                        <p:set>
                                          <p:cBhvr>
                                            <p:cTn id="41" dur="1" fill="hold">
                                              <p:stCondLst>
                                                <p:cond delay="0"/>
                                              </p:stCondLst>
                                            </p:cTn>
                                            <p:tgtEl>
                                              <p:spTgt spid="9"/>
                                            </p:tgtEl>
                                            <p:attrNameLst>
                                              <p:attrName>style.visibility</p:attrName>
                                            </p:attrNameLst>
                                          </p:cBhvr>
                                          <p:to>
                                            <p:strVal val="visible"/>
                                          </p:to>
                                        </p:set>
                                        <p:anim calcmode="lin" valueType="num" p14:bounceEnd="52000">
                                          <p:cBhvr additive="base">
                                            <p:cTn id="42" dur="1250" fill="hold"/>
                                            <p:tgtEl>
                                              <p:spTgt spid="9"/>
                                            </p:tgtEl>
                                            <p:attrNameLst>
                                              <p:attrName>ppt_x</p:attrName>
                                            </p:attrNameLst>
                                          </p:cBhvr>
                                          <p:tavLst>
                                            <p:tav tm="0">
                                              <p:val>
                                                <p:strVal val="1+#ppt_w/2"/>
                                              </p:val>
                                            </p:tav>
                                            <p:tav tm="100000">
                                              <p:val>
                                                <p:strVal val="#ppt_x"/>
                                              </p:val>
                                            </p:tav>
                                          </p:tavLst>
                                        </p:anim>
                                        <p:anim calcmode="lin" valueType="num" p14:bounceEnd="52000">
                                          <p:cBhvr additive="base">
                                            <p:cTn id="43" dur="1250" fill="hold"/>
                                            <p:tgtEl>
                                              <p:spTgt spid="9"/>
                                            </p:tgtEl>
                                            <p:attrNameLst>
                                              <p:attrName>ppt_y</p:attrName>
                                            </p:attrNameLst>
                                          </p:cBhvr>
                                          <p:tavLst>
                                            <p:tav tm="0">
                                              <p:val>
                                                <p:strVal val="0-#ppt_h/2"/>
                                              </p:val>
                                            </p:tav>
                                            <p:tav tm="100000">
                                              <p:val>
                                                <p:strVal val="#ppt_y"/>
                                              </p:val>
                                            </p:tav>
                                          </p:tavLst>
                                        </p:anim>
                                      </p:childTnLst>
                                    </p:cTn>
                                  </p:par>
                                  <p:par>
                                    <p:cTn id="44" presetID="2" presetClass="entr" presetSubtype="12" fill="hold" grpId="0" nodeType="withEffect" p14:presetBounceEnd="52000">
                                      <p:stCondLst>
                                        <p:cond delay="500"/>
                                      </p:stCondLst>
                                      <p:childTnLst>
                                        <p:set>
                                          <p:cBhvr>
                                            <p:cTn id="45" dur="1" fill="hold">
                                              <p:stCondLst>
                                                <p:cond delay="0"/>
                                              </p:stCondLst>
                                            </p:cTn>
                                            <p:tgtEl>
                                              <p:spTgt spid="11"/>
                                            </p:tgtEl>
                                            <p:attrNameLst>
                                              <p:attrName>style.visibility</p:attrName>
                                            </p:attrNameLst>
                                          </p:cBhvr>
                                          <p:to>
                                            <p:strVal val="visible"/>
                                          </p:to>
                                        </p:set>
                                        <p:anim calcmode="lin" valueType="num" p14:bounceEnd="52000">
                                          <p:cBhvr additive="base">
                                            <p:cTn id="46" dur="1250" fill="hold"/>
                                            <p:tgtEl>
                                              <p:spTgt spid="11"/>
                                            </p:tgtEl>
                                            <p:attrNameLst>
                                              <p:attrName>ppt_x</p:attrName>
                                            </p:attrNameLst>
                                          </p:cBhvr>
                                          <p:tavLst>
                                            <p:tav tm="0">
                                              <p:val>
                                                <p:strVal val="0-#ppt_w/2"/>
                                              </p:val>
                                            </p:tav>
                                            <p:tav tm="100000">
                                              <p:val>
                                                <p:strVal val="#ppt_x"/>
                                              </p:val>
                                            </p:tav>
                                          </p:tavLst>
                                        </p:anim>
                                        <p:anim calcmode="lin" valueType="num" p14:bounceEnd="52000">
                                          <p:cBhvr additive="base">
                                            <p:cTn id="47" dur="1250" fill="hold"/>
                                            <p:tgtEl>
                                              <p:spTgt spid="11"/>
                                            </p:tgtEl>
                                            <p:attrNameLst>
                                              <p:attrName>ppt_y</p:attrName>
                                            </p:attrNameLst>
                                          </p:cBhvr>
                                          <p:tavLst>
                                            <p:tav tm="0">
                                              <p:val>
                                                <p:strVal val="1+#ppt_h/2"/>
                                              </p:val>
                                            </p:tav>
                                            <p:tav tm="100000">
                                              <p:val>
                                                <p:strVal val="#ppt_y"/>
                                              </p:val>
                                            </p:tav>
                                          </p:tavLst>
                                        </p:anim>
                                      </p:childTnLst>
                                    </p:cTn>
                                  </p:par>
                                  <p:par>
                                    <p:cTn id="48" presetID="2" presetClass="entr" presetSubtype="6" fill="hold" grpId="0" nodeType="withEffect" p14:presetBounceEnd="52000">
                                      <p:stCondLst>
                                        <p:cond delay="750"/>
                                      </p:stCondLst>
                                      <p:childTnLst>
                                        <p:set>
                                          <p:cBhvr>
                                            <p:cTn id="49" dur="1" fill="hold">
                                              <p:stCondLst>
                                                <p:cond delay="0"/>
                                              </p:stCondLst>
                                            </p:cTn>
                                            <p:tgtEl>
                                              <p:spTgt spid="10"/>
                                            </p:tgtEl>
                                            <p:attrNameLst>
                                              <p:attrName>style.visibility</p:attrName>
                                            </p:attrNameLst>
                                          </p:cBhvr>
                                          <p:to>
                                            <p:strVal val="visible"/>
                                          </p:to>
                                        </p:set>
                                        <p:anim calcmode="lin" valueType="num" p14:bounceEnd="52000">
                                          <p:cBhvr additive="base">
                                            <p:cTn id="50" dur="1250" fill="hold"/>
                                            <p:tgtEl>
                                              <p:spTgt spid="10"/>
                                            </p:tgtEl>
                                            <p:attrNameLst>
                                              <p:attrName>ppt_x</p:attrName>
                                            </p:attrNameLst>
                                          </p:cBhvr>
                                          <p:tavLst>
                                            <p:tav tm="0">
                                              <p:val>
                                                <p:strVal val="1+#ppt_w/2"/>
                                              </p:val>
                                            </p:tav>
                                            <p:tav tm="100000">
                                              <p:val>
                                                <p:strVal val="#ppt_x"/>
                                              </p:val>
                                            </p:tav>
                                          </p:tavLst>
                                        </p:anim>
                                        <p:anim calcmode="lin" valueType="num" p14:bounceEnd="52000">
                                          <p:cBhvr additive="base">
                                            <p:cTn id="51" dur="12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p:bldP spid="14" grpId="0" animBg="1"/>
          <p:bldP spid="15" grpId="0" animBg="1"/>
          <p:bldP spid="16" grpId="0" animBg="1"/>
          <p:bldP spid="17" grpId="0"/>
          <p:bldP spid="18" grpId="0"/>
          <p:bldP spid="19" grpId="0"/>
          <p:bldP spid="2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
                                            </p:tgtEl>
                                            <p:attrNameLst>
                                              <p:attrName>ppt_y</p:attrName>
                                            </p:attrNameLst>
                                          </p:cBhvr>
                                          <p:tavLst>
                                            <p:tav tm="0">
                                              <p:val>
                                                <p:strVal val="#ppt_y"/>
                                              </p:val>
                                            </p:tav>
                                            <p:tav tm="100000">
                                              <p:val>
                                                <p:strVal val="#ppt_y"/>
                                              </p:val>
                                            </p:tav>
                                          </p:tavLst>
                                        </p:anim>
                                        <p:anim calcmode="lin" valueType="num">
                                          <p:cBhvr>
                                            <p:cTn id="9"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
                                            </p:tgtEl>
                                          </p:cBhvr>
                                        </p:animEffect>
                                      </p:childTnLst>
                                    </p:cTn>
                                  </p:par>
                                  <p:par>
                                    <p:cTn id="12" presetID="22" presetClass="entr" presetSubtype="2" fill="hold" grpId="0" nodeType="withEffect">
                                      <p:stCondLst>
                                        <p:cond delay="100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250"/>
                                            <p:tgtEl>
                                              <p:spTgt spid="12"/>
                                            </p:tgtEl>
                                          </p:cBhvr>
                                        </p:animEffect>
                                      </p:childTnLst>
                                    </p:cTn>
                                  </p:par>
                                  <p:par>
                                    <p:cTn id="15" presetID="10" presetClass="entr" presetSubtype="0" fill="hold" grpId="0" nodeType="withEffect">
                                      <p:stCondLst>
                                        <p:cond delay="125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250"/>
                                            <p:tgtEl>
                                              <p:spTgt spid="13"/>
                                            </p:tgtEl>
                                          </p:cBhvr>
                                        </p:animEffect>
                                      </p:childTnLst>
                                    </p:cTn>
                                  </p:par>
                                  <p:par>
                                    <p:cTn id="18" presetID="22" presetClass="entr" presetSubtype="8" fill="hold" grpId="0" nodeType="withEffect">
                                      <p:stCondLst>
                                        <p:cond delay="1750"/>
                                      </p:stCondLst>
                                      <p:childTnLst>
                                        <p:set>
                                          <p:cBhvr>
                                            <p:cTn id="19" dur="1" fill="hold">
                                              <p:stCondLst>
                                                <p:cond delay="0"/>
                                              </p:stCondLst>
                                            </p:cTn>
                                            <p:tgtEl>
                                              <p:spTgt spid="14"/>
                                            </p:tgtEl>
                                            <p:attrNameLst>
                                              <p:attrName>style.visibility</p:attrName>
                                            </p:attrNameLst>
                                          </p:cBhvr>
                                          <p:to>
                                            <p:strVal val="visible"/>
                                          </p:to>
                                        </p:set>
                                        <p:animEffect transition="in" filter="wipe(left)">
                                          <p:cBhvr>
                                            <p:cTn id="20" dur="250"/>
                                            <p:tgtEl>
                                              <p:spTgt spid="14"/>
                                            </p:tgtEl>
                                          </p:cBhvr>
                                        </p:animEffect>
                                      </p:childTnLst>
                                    </p:cTn>
                                  </p:par>
                                  <p:par>
                                    <p:cTn id="21" presetID="10" presetClass="entr" presetSubtype="0" fill="hold" grpId="0" nodeType="withEffect">
                                      <p:stCondLst>
                                        <p:cond delay="200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250"/>
                                            <p:tgtEl>
                                              <p:spTgt spid="17"/>
                                            </p:tgtEl>
                                          </p:cBhvr>
                                        </p:animEffect>
                                      </p:childTnLst>
                                    </p:cTn>
                                  </p:par>
                                  <p:par>
                                    <p:cTn id="24" presetID="22" presetClass="entr" presetSubtype="2" fill="hold" grpId="0" nodeType="withEffect">
                                      <p:stCondLst>
                                        <p:cond delay="250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250"/>
                                            <p:tgtEl>
                                              <p:spTgt spid="16"/>
                                            </p:tgtEl>
                                          </p:cBhvr>
                                        </p:animEffect>
                                      </p:childTnLst>
                                    </p:cTn>
                                  </p:par>
                                  <p:par>
                                    <p:cTn id="27" presetID="10" presetClass="entr" presetSubtype="0" fill="hold" grpId="0" nodeType="withEffect">
                                      <p:stCondLst>
                                        <p:cond delay="275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250"/>
                                            <p:tgtEl>
                                              <p:spTgt spid="19"/>
                                            </p:tgtEl>
                                          </p:cBhvr>
                                        </p:animEffect>
                                      </p:childTnLst>
                                    </p:cTn>
                                  </p:par>
                                  <p:par>
                                    <p:cTn id="30" presetID="22" presetClass="entr" presetSubtype="8" fill="hold" grpId="0" nodeType="withEffect">
                                      <p:stCondLst>
                                        <p:cond delay="325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250"/>
                                            <p:tgtEl>
                                              <p:spTgt spid="15"/>
                                            </p:tgtEl>
                                          </p:cBhvr>
                                        </p:animEffect>
                                      </p:childTnLst>
                                    </p:cTn>
                                  </p:par>
                                  <p:par>
                                    <p:cTn id="33" presetID="10" presetClass="entr" presetSubtype="0" fill="hold" grpId="0" nodeType="withEffect">
                                      <p:stCondLst>
                                        <p:cond delay="350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250"/>
                                            <p:tgtEl>
                                              <p:spTgt spid="18"/>
                                            </p:tgtEl>
                                          </p:cBhvr>
                                        </p:animEffect>
                                      </p:childTnLst>
                                    </p:cTn>
                                  </p:par>
                                  <p:par>
                                    <p:cTn id="36" presetID="2" presetClass="entr" presetSubtype="9"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1250" fill="hold"/>
                                            <p:tgtEl>
                                              <p:spTgt spid="7"/>
                                            </p:tgtEl>
                                            <p:attrNameLst>
                                              <p:attrName>ppt_x</p:attrName>
                                            </p:attrNameLst>
                                          </p:cBhvr>
                                          <p:tavLst>
                                            <p:tav tm="0">
                                              <p:val>
                                                <p:strVal val="0-#ppt_w/2"/>
                                              </p:val>
                                            </p:tav>
                                            <p:tav tm="100000">
                                              <p:val>
                                                <p:strVal val="#ppt_x"/>
                                              </p:val>
                                            </p:tav>
                                          </p:tavLst>
                                        </p:anim>
                                        <p:anim calcmode="lin" valueType="num">
                                          <p:cBhvr additive="base">
                                            <p:cTn id="39" dur="1250" fill="hold"/>
                                            <p:tgtEl>
                                              <p:spTgt spid="7"/>
                                            </p:tgtEl>
                                            <p:attrNameLst>
                                              <p:attrName>ppt_y</p:attrName>
                                            </p:attrNameLst>
                                          </p:cBhvr>
                                          <p:tavLst>
                                            <p:tav tm="0">
                                              <p:val>
                                                <p:strVal val="0-#ppt_h/2"/>
                                              </p:val>
                                            </p:tav>
                                            <p:tav tm="100000">
                                              <p:val>
                                                <p:strVal val="#ppt_y"/>
                                              </p:val>
                                            </p:tav>
                                          </p:tavLst>
                                        </p:anim>
                                      </p:childTnLst>
                                    </p:cTn>
                                  </p:par>
                                  <p:par>
                                    <p:cTn id="40" presetID="2" presetClass="entr" presetSubtype="3" fill="hold" grpId="0" nodeType="withEffect">
                                      <p:stCondLst>
                                        <p:cond delay="25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1250" fill="hold"/>
                                            <p:tgtEl>
                                              <p:spTgt spid="9"/>
                                            </p:tgtEl>
                                            <p:attrNameLst>
                                              <p:attrName>ppt_x</p:attrName>
                                            </p:attrNameLst>
                                          </p:cBhvr>
                                          <p:tavLst>
                                            <p:tav tm="0">
                                              <p:val>
                                                <p:strVal val="1+#ppt_w/2"/>
                                              </p:val>
                                            </p:tav>
                                            <p:tav tm="100000">
                                              <p:val>
                                                <p:strVal val="#ppt_x"/>
                                              </p:val>
                                            </p:tav>
                                          </p:tavLst>
                                        </p:anim>
                                        <p:anim calcmode="lin" valueType="num">
                                          <p:cBhvr additive="base">
                                            <p:cTn id="43" dur="1250" fill="hold"/>
                                            <p:tgtEl>
                                              <p:spTgt spid="9"/>
                                            </p:tgtEl>
                                            <p:attrNameLst>
                                              <p:attrName>ppt_y</p:attrName>
                                            </p:attrNameLst>
                                          </p:cBhvr>
                                          <p:tavLst>
                                            <p:tav tm="0">
                                              <p:val>
                                                <p:strVal val="0-#ppt_h/2"/>
                                              </p:val>
                                            </p:tav>
                                            <p:tav tm="100000">
                                              <p:val>
                                                <p:strVal val="#ppt_y"/>
                                              </p:val>
                                            </p:tav>
                                          </p:tavLst>
                                        </p:anim>
                                      </p:childTnLst>
                                    </p:cTn>
                                  </p:par>
                                  <p:par>
                                    <p:cTn id="44" presetID="2" presetClass="entr" presetSubtype="12" fill="hold" grpId="0" nodeType="withEffect">
                                      <p:stCondLst>
                                        <p:cond delay="50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1250" fill="hold"/>
                                            <p:tgtEl>
                                              <p:spTgt spid="11"/>
                                            </p:tgtEl>
                                            <p:attrNameLst>
                                              <p:attrName>ppt_x</p:attrName>
                                            </p:attrNameLst>
                                          </p:cBhvr>
                                          <p:tavLst>
                                            <p:tav tm="0">
                                              <p:val>
                                                <p:strVal val="0-#ppt_w/2"/>
                                              </p:val>
                                            </p:tav>
                                            <p:tav tm="100000">
                                              <p:val>
                                                <p:strVal val="#ppt_x"/>
                                              </p:val>
                                            </p:tav>
                                          </p:tavLst>
                                        </p:anim>
                                        <p:anim calcmode="lin" valueType="num">
                                          <p:cBhvr additive="base">
                                            <p:cTn id="47" dur="1250" fill="hold"/>
                                            <p:tgtEl>
                                              <p:spTgt spid="11"/>
                                            </p:tgtEl>
                                            <p:attrNameLst>
                                              <p:attrName>ppt_y</p:attrName>
                                            </p:attrNameLst>
                                          </p:cBhvr>
                                          <p:tavLst>
                                            <p:tav tm="0">
                                              <p:val>
                                                <p:strVal val="1+#ppt_h/2"/>
                                              </p:val>
                                            </p:tav>
                                            <p:tav tm="100000">
                                              <p:val>
                                                <p:strVal val="#ppt_y"/>
                                              </p:val>
                                            </p:tav>
                                          </p:tavLst>
                                        </p:anim>
                                      </p:childTnLst>
                                    </p:cTn>
                                  </p:par>
                                  <p:par>
                                    <p:cTn id="48" presetID="2" presetClass="entr" presetSubtype="6" fill="hold" grpId="0" nodeType="withEffect">
                                      <p:stCondLst>
                                        <p:cond delay="75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1250" fill="hold"/>
                                            <p:tgtEl>
                                              <p:spTgt spid="10"/>
                                            </p:tgtEl>
                                            <p:attrNameLst>
                                              <p:attrName>ppt_x</p:attrName>
                                            </p:attrNameLst>
                                          </p:cBhvr>
                                          <p:tavLst>
                                            <p:tav tm="0">
                                              <p:val>
                                                <p:strVal val="1+#ppt_w/2"/>
                                              </p:val>
                                            </p:tav>
                                            <p:tav tm="100000">
                                              <p:val>
                                                <p:strVal val="#ppt_x"/>
                                              </p:val>
                                            </p:tav>
                                          </p:tavLst>
                                        </p:anim>
                                        <p:anim calcmode="lin" valueType="num">
                                          <p:cBhvr additive="base">
                                            <p:cTn id="51" dur="12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p:bldP spid="14" grpId="0" animBg="1"/>
          <p:bldP spid="15" grpId="0" animBg="1"/>
          <p:bldP spid="16" grpId="0" animBg="1"/>
          <p:bldP spid="17" grpId="0"/>
          <p:bldP spid="18" grpId="0"/>
          <p:bldP spid="19" grpId="0"/>
          <p:bldP spid="20"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1932495" y="806587"/>
            <a:ext cx="10259505" cy="0"/>
          </a:xfrm>
          <a:prstGeom prst="line">
            <a:avLst/>
          </a:prstGeom>
          <a:ln w="15875">
            <a:solidFill>
              <a:srgbClr val="7F7F7F"/>
            </a:solidFill>
          </a:ln>
        </p:spPr>
        <p:style>
          <a:lnRef idx="1">
            <a:schemeClr val="accent1"/>
          </a:lnRef>
          <a:fillRef idx="0">
            <a:schemeClr val="accent1"/>
          </a:fillRef>
          <a:effectRef idx="0">
            <a:schemeClr val="accent1"/>
          </a:effectRef>
          <a:fontRef idx="minor">
            <a:schemeClr val="tx1"/>
          </a:fontRef>
        </p:style>
      </p:cxnSp>
      <p:sp>
        <p:nvSpPr>
          <p:cNvPr id="7" name="淘出品 6"/>
          <p:cNvSpPr txBox="1"/>
          <p:nvPr/>
        </p:nvSpPr>
        <p:spPr>
          <a:xfrm>
            <a:off x="2080244" y="58699"/>
            <a:ext cx="3640207" cy="769441"/>
          </a:xfrm>
          <a:prstGeom prst="rect">
            <a:avLst/>
          </a:prstGeom>
          <a:noFill/>
        </p:spPr>
        <p:txBody>
          <a:bodyPr wrap="square" rtlCol="0">
            <a:spAutoFit/>
          </a:bodyPr>
          <a:lstStyle/>
          <a:p>
            <a:r>
              <a:rPr lang="zh-CN" altLang="en-US" sz="4400" b="1" dirty="0">
                <a:solidFill>
                  <a:schemeClr val="accent5">
                    <a:lumMod val="75000"/>
                  </a:schemeClr>
                </a:solidFill>
                <a:cs typeface="+mn-ea"/>
                <a:sym typeface="+mn-lt"/>
              </a:rPr>
              <a:t>目录 </a:t>
            </a:r>
            <a:r>
              <a:rPr lang="zh-CN" altLang="en-US" sz="2800" b="1" dirty="0">
                <a:solidFill>
                  <a:schemeClr val="accent5">
                    <a:lumMod val="75000"/>
                  </a:schemeClr>
                </a:solidFill>
                <a:cs typeface="+mn-ea"/>
                <a:sym typeface="+mn-lt"/>
              </a:rPr>
              <a:t> </a:t>
            </a:r>
            <a:r>
              <a:rPr lang="en-US" altLang="zh-CN" sz="2800" b="1" dirty="0">
                <a:solidFill>
                  <a:schemeClr val="accent5">
                    <a:lumMod val="75000"/>
                  </a:schemeClr>
                </a:solidFill>
                <a:cs typeface="+mn-ea"/>
                <a:sym typeface="+mn-lt"/>
              </a:rPr>
              <a:t>CONTENT</a:t>
            </a:r>
            <a:endParaRPr lang="zh-CN" altLang="en-US" sz="2800" b="1" dirty="0">
              <a:solidFill>
                <a:schemeClr val="accent5">
                  <a:lumMod val="75000"/>
                </a:schemeClr>
              </a:solidFill>
              <a:cs typeface="+mn-ea"/>
              <a:sym typeface="+mn-lt"/>
            </a:endParaRPr>
          </a:p>
        </p:txBody>
      </p:sp>
      <p:grpSp>
        <p:nvGrpSpPr>
          <p:cNvPr id="2" name="淘宝品 1"/>
          <p:cNvGrpSpPr/>
          <p:nvPr/>
        </p:nvGrpSpPr>
        <p:grpSpPr>
          <a:xfrm>
            <a:off x="1305354" y="2515273"/>
            <a:ext cx="4077970" cy="688340"/>
            <a:chOff x="5463" y="3075"/>
            <a:chExt cx="6422" cy="1084"/>
          </a:xfrm>
        </p:grpSpPr>
        <p:sp>
          <p:nvSpPr>
            <p:cNvPr id="9" name="圆角淘网出品 8"/>
            <p:cNvSpPr/>
            <p:nvPr/>
          </p:nvSpPr>
          <p:spPr>
            <a:xfrm>
              <a:off x="5463" y="3075"/>
              <a:ext cx="6422" cy="1084"/>
            </a:xfrm>
            <a:prstGeom prst="roundRect">
              <a:avLst/>
            </a:prstGeom>
            <a:gradFill flip="none" rotWithShape="1">
              <a:gsLst>
                <a:gs pos="0">
                  <a:schemeClr val="bg1">
                    <a:lumMod val="95000"/>
                  </a:schemeClr>
                </a:gs>
                <a:gs pos="100000">
                  <a:schemeClr val="bg1"/>
                </a:gs>
              </a:gsLst>
              <a:lin ang="2700000" scaled="1"/>
              <a:tileRect/>
            </a:gradFill>
            <a:ln w="44450">
              <a:gradFill>
                <a:gsLst>
                  <a:gs pos="0">
                    <a:schemeClr val="accent1">
                      <a:lumMod val="5000"/>
                      <a:lumOff val="95000"/>
                    </a:schemeClr>
                  </a:gs>
                  <a:gs pos="100000">
                    <a:schemeClr val="accent1">
                      <a:lumMod val="30000"/>
                      <a:lumOff val="70000"/>
                    </a:schemeClr>
                  </a:gs>
                </a:gsLst>
                <a:lin ang="135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accent1">
                      <a:lumMod val="50000"/>
                    </a:schemeClr>
                  </a:solidFill>
                  <a:cs typeface="+mn-ea"/>
                  <a:sym typeface="+mn-lt"/>
                </a:rPr>
                <a:t>     课题背景及内容</a:t>
              </a:r>
            </a:p>
          </p:txBody>
        </p:sp>
        <p:sp>
          <p:nvSpPr>
            <p:cNvPr id="10" name="淘宝网出品 9"/>
            <p:cNvSpPr/>
            <p:nvPr/>
          </p:nvSpPr>
          <p:spPr>
            <a:xfrm>
              <a:off x="5775" y="3223"/>
              <a:ext cx="787" cy="787"/>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1">
                      <a:lumMod val="50000"/>
                    </a:schemeClr>
                  </a:solidFill>
                  <a:cs typeface="+mn-ea"/>
                  <a:sym typeface="+mn-lt"/>
                </a:rPr>
                <a:t>1</a:t>
              </a:r>
              <a:endParaRPr lang="zh-CN" altLang="en-US" sz="2800" b="1" dirty="0">
                <a:solidFill>
                  <a:schemeClr val="accent1">
                    <a:lumMod val="50000"/>
                  </a:schemeClr>
                </a:solidFill>
                <a:cs typeface="+mn-ea"/>
                <a:sym typeface="+mn-lt"/>
              </a:endParaRPr>
            </a:p>
          </p:txBody>
        </p:sp>
      </p:grpSp>
      <p:grpSp>
        <p:nvGrpSpPr>
          <p:cNvPr id="3" name="淘2"/>
          <p:cNvGrpSpPr/>
          <p:nvPr/>
        </p:nvGrpSpPr>
        <p:grpSpPr>
          <a:xfrm>
            <a:off x="1305354" y="3572548"/>
            <a:ext cx="4077970" cy="688340"/>
            <a:chOff x="5463" y="4740"/>
            <a:chExt cx="6422" cy="1084"/>
          </a:xfrm>
        </p:grpSpPr>
        <p:sp>
          <p:nvSpPr>
            <p:cNvPr id="17" name="圆出品 16"/>
            <p:cNvSpPr/>
            <p:nvPr/>
          </p:nvSpPr>
          <p:spPr>
            <a:xfrm>
              <a:off x="5463" y="4740"/>
              <a:ext cx="6422" cy="1084"/>
            </a:xfrm>
            <a:prstGeom prst="roundRect">
              <a:avLst/>
            </a:prstGeom>
            <a:gradFill flip="none" rotWithShape="1">
              <a:gsLst>
                <a:gs pos="0">
                  <a:schemeClr val="bg1">
                    <a:lumMod val="95000"/>
                  </a:schemeClr>
                </a:gs>
                <a:gs pos="100000">
                  <a:schemeClr val="bg1"/>
                </a:gs>
              </a:gsLst>
              <a:lin ang="2700000" scaled="1"/>
              <a:tileRect/>
            </a:gradFill>
            <a:ln w="44450">
              <a:gradFill>
                <a:gsLst>
                  <a:gs pos="0">
                    <a:schemeClr val="accent1">
                      <a:lumMod val="5000"/>
                      <a:lumOff val="95000"/>
                    </a:schemeClr>
                  </a:gs>
                  <a:gs pos="100000">
                    <a:schemeClr val="accent1">
                      <a:lumMod val="30000"/>
                      <a:lumOff val="70000"/>
                    </a:schemeClr>
                  </a:gs>
                </a:gsLst>
                <a:lin ang="135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accent1">
                      <a:lumMod val="50000"/>
                    </a:schemeClr>
                  </a:solidFill>
                  <a:cs typeface="+mn-ea"/>
                  <a:sym typeface="+mn-lt"/>
                </a:rPr>
                <a:t>      课题现状及发展情况</a:t>
              </a:r>
            </a:p>
          </p:txBody>
        </p:sp>
        <p:sp>
          <p:nvSpPr>
            <p:cNvPr id="18" name="17"/>
            <p:cNvSpPr/>
            <p:nvPr/>
          </p:nvSpPr>
          <p:spPr>
            <a:xfrm>
              <a:off x="5775" y="4888"/>
              <a:ext cx="787" cy="787"/>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1">
                      <a:lumMod val="50000"/>
                    </a:schemeClr>
                  </a:solidFill>
                  <a:cs typeface="+mn-ea"/>
                  <a:sym typeface="+mn-lt"/>
                </a:rPr>
                <a:t>2</a:t>
              </a:r>
              <a:endParaRPr lang="zh-CN" altLang="en-US" sz="2800" b="1" dirty="0">
                <a:solidFill>
                  <a:schemeClr val="accent1">
                    <a:lumMod val="50000"/>
                  </a:schemeClr>
                </a:solidFill>
                <a:cs typeface="+mn-ea"/>
                <a:sym typeface="+mn-lt"/>
              </a:endParaRPr>
            </a:p>
          </p:txBody>
        </p:sp>
      </p:grpSp>
      <p:grpSp>
        <p:nvGrpSpPr>
          <p:cNvPr id="4" name="淘 3"/>
          <p:cNvGrpSpPr/>
          <p:nvPr/>
        </p:nvGrpSpPr>
        <p:grpSpPr>
          <a:xfrm>
            <a:off x="1305354" y="4629823"/>
            <a:ext cx="4077970" cy="688340"/>
            <a:chOff x="5463" y="6405"/>
            <a:chExt cx="6422" cy="1084"/>
          </a:xfrm>
        </p:grpSpPr>
        <p:sp>
          <p:nvSpPr>
            <p:cNvPr id="19" name="圆品 18"/>
            <p:cNvSpPr/>
            <p:nvPr/>
          </p:nvSpPr>
          <p:spPr>
            <a:xfrm>
              <a:off x="5463" y="6405"/>
              <a:ext cx="6422" cy="1084"/>
            </a:xfrm>
            <a:prstGeom prst="roundRect">
              <a:avLst/>
            </a:prstGeom>
            <a:gradFill flip="none" rotWithShape="1">
              <a:gsLst>
                <a:gs pos="0">
                  <a:schemeClr val="bg1">
                    <a:lumMod val="95000"/>
                  </a:schemeClr>
                </a:gs>
                <a:gs pos="100000">
                  <a:schemeClr val="bg1"/>
                </a:gs>
              </a:gsLst>
              <a:lin ang="2700000" scaled="1"/>
              <a:tileRect/>
            </a:gradFill>
            <a:ln w="44450">
              <a:gradFill>
                <a:gsLst>
                  <a:gs pos="0">
                    <a:schemeClr val="accent1">
                      <a:lumMod val="5000"/>
                      <a:lumOff val="95000"/>
                    </a:schemeClr>
                  </a:gs>
                  <a:gs pos="100000">
                    <a:schemeClr val="accent1">
                      <a:lumMod val="30000"/>
                      <a:lumOff val="70000"/>
                    </a:schemeClr>
                  </a:gs>
                </a:gsLst>
                <a:lin ang="135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accent1">
                      <a:lumMod val="50000"/>
                    </a:schemeClr>
                  </a:solidFill>
                  <a:cs typeface="+mn-ea"/>
                  <a:sym typeface="+mn-lt"/>
                </a:rPr>
                <a:t>    </a:t>
              </a:r>
              <a:r>
                <a:rPr lang="zh-CN" altLang="en-US" sz="2400" b="1" dirty="0">
                  <a:solidFill>
                    <a:schemeClr val="accent1">
                      <a:lumMod val="50000"/>
                    </a:schemeClr>
                  </a:solidFill>
                  <a:cs typeface="+mn-ea"/>
                  <a:sym typeface="+mn-lt"/>
                </a:rPr>
                <a:t>研究思路及过程</a:t>
              </a:r>
            </a:p>
          </p:txBody>
        </p:sp>
        <p:sp>
          <p:nvSpPr>
            <p:cNvPr id="20" name="淘品 19"/>
            <p:cNvSpPr/>
            <p:nvPr/>
          </p:nvSpPr>
          <p:spPr>
            <a:xfrm>
              <a:off x="5775" y="6554"/>
              <a:ext cx="787" cy="787"/>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1">
                      <a:lumMod val="50000"/>
                    </a:schemeClr>
                  </a:solidFill>
                  <a:cs typeface="+mn-ea"/>
                  <a:sym typeface="+mn-lt"/>
                </a:rPr>
                <a:t>3</a:t>
              </a:r>
              <a:endParaRPr lang="zh-CN" altLang="en-US" sz="2800" b="1" dirty="0">
                <a:solidFill>
                  <a:schemeClr val="accent1">
                    <a:lumMod val="50000"/>
                  </a:schemeClr>
                </a:solidFill>
                <a:cs typeface="+mn-ea"/>
                <a:sym typeface="+mn-lt"/>
              </a:endParaRPr>
            </a:p>
          </p:txBody>
        </p:sp>
      </p:grpSp>
      <p:grpSp>
        <p:nvGrpSpPr>
          <p:cNvPr id="23" name="淘宝网出品 1"/>
          <p:cNvGrpSpPr/>
          <p:nvPr/>
        </p:nvGrpSpPr>
        <p:grpSpPr>
          <a:xfrm>
            <a:off x="6611450" y="2502395"/>
            <a:ext cx="4077970" cy="688340"/>
            <a:chOff x="5463" y="3075"/>
            <a:chExt cx="6422" cy="1084"/>
          </a:xfrm>
        </p:grpSpPr>
        <p:sp>
          <p:nvSpPr>
            <p:cNvPr id="24" name="品 8"/>
            <p:cNvSpPr/>
            <p:nvPr/>
          </p:nvSpPr>
          <p:spPr>
            <a:xfrm>
              <a:off x="5463" y="3075"/>
              <a:ext cx="6422" cy="1084"/>
            </a:xfrm>
            <a:prstGeom prst="roundRect">
              <a:avLst/>
            </a:prstGeom>
            <a:gradFill flip="none" rotWithShape="1">
              <a:gsLst>
                <a:gs pos="0">
                  <a:schemeClr val="bg1">
                    <a:lumMod val="95000"/>
                  </a:schemeClr>
                </a:gs>
                <a:gs pos="100000">
                  <a:schemeClr val="bg1"/>
                </a:gs>
              </a:gsLst>
              <a:lin ang="2700000" scaled="1"/>
              <a:tileRect/>
            </a:gradFill>
            <a:ln w="44450">
              <a:gradFill>
                <a:gsLst>
                  <a:gs pos="0">
                    <a:schemeClr val="accent1">
                      <a:lumMod val="5000"/>
                      <a:lumOff val="95000"/>
                    </a:schemeClr>
                  </a:gs>
                  <a:gs pos="100000">
                    <a:schemeClr val="accent1">
                      <a:lumMod val="30000"/>
                      <a:lumOff val="70000"/>
                    </a:schemeClr>
                  </a:gs>
                </a:gsLst>
                <a:lin ang="135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accent1">
                      <a:lumMod val="50000"/>
                    </a:schemeClr>
                  </a:solidFill>
                  <a:cs typeface="+mn-ea"/>
                  <a:sym typeface="+mn-lt"/>
                </a:rPr>
                <a:t> 实验数据结果</a:t>
              </a:r>
            </a:p>
          </p:txBody>
        </p:sp>
        <p:sp>
          <p:nvSpPr>
            <p:cNvPr id="25" name="淘宝网出品 9"/>
            <p:cNvSpPr/>
            <p:nvPr/>
          </p:nvSpPr>
          <p:spPr>
            <a:xfrm>
              <a:off x="5775" y="3223"/>
              <a:ext cx="787" cy="787"/>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1">
                      <a:lumMod val="50000"/>
                    </a:schemeClr>
                  </a:solidFill>
                  <a:cs typeface="+mn-ea"/>
                  <a:sym typeface="+mn-lt"/>
                </a:rPr>
                <a:t>4</a:t>
              </a:r>
              <a:endParaRPr lang="zh-CN" altLang="en-US" sz="2800" b="1" dirty="0">
                <a:solidFill>
                  <a:schemeClr val="accent1">
                    <a:lumMod val="50000"/>
                  </a:schemeClr>
                </a:solidFill>
                <a:cs typeface="+mn-ea"/>
                <a:sym typeface="+mn-lt"/>
              </a:endParaRPr>
            </a:p>
          </p:txBody>
        </p:sp>
      </p:grpSp>
      <p:grpSp>
        <p:nvGrpSpPr>
          <p:cNvPr id="26" name="2"/>
          <p:cNvGrpSpPr/>
          <p:nvPr/>
        </p:nvGrpSpPr>
        <p:grpSpPr>
          <a:xfrm>
            <a:off x="6611450" y="3559670"/>
            <a:ext cx="4077970" cy="688340"/>
            <a:chOff x="5463" y="4740"/>
            <a:chExt cx="6422" cy="1084"/>
          </a:xfrm>
        </p:grpSpPr>
        <p:sp>
          <p:nvSpPr>
            <p:cNvPr id="27" name="16"/>
            <p:cNvSpPr/>
            <p:nvPr/>
          </p:nvSpPr>
          <p:spPr>
            <a:xfrm>
              <a:off x="5463" y="4740"/>
              <a:ext cx="6422" cy="1084"/>
            </a:xfrm>
            <a:prstGeom prst="roundRect">
              <a:avLst/>
            </a:prstGeom>
            <a:gradFill flip="none" rotWithShape="1">
              <a:gsLst>
                <a:gs pos="0">
                  <a:schemeClr val="bg1">
                    <a:lumMod val="95000"/>
                  </a:schemeClr>
                </a:gs>
                <a:gs pos="100000">
                  <a:schemeClr val="bg1"/>
                </a:gs>
              </a:gsLst>
              <a:lin ang="2700000" scaled="1"/>
              <a:tileRect/>
            </a:gradFill>
            <a:ln w="44450">
              <a:gradFill>
                <a:gsLst>
                  <a:gs pos="0">
                    <a:schemeClr val="accent1">
                      <a:lumMod val="5000"/>
                      <a:lumOff val="95000"/>
                    </a:schemeClr>
                  </a:gs>
                  <a:gs pos="100000">
                    <a:schemeClr val="accent1">
                      <a:lumMod val="30000"/>
                      <a:lumOff val="70000"/>
                    </a:schemeClr>
                  </a:gs>
                </a:gsLst>
                <a:lin ang="135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accent1">
                      <a:lumMod val="50000"/>
                    </a:schemeClr>
                  </a:solidFill>
                  <a:cs typeface="+mn-ea"/>
                  <a:sym typeface="+mn-lt"/>
                </a:rPr>
                <a:t>相关建议</a:t>
              </a:r>
            </a:p>
          </p:txBody>
        </p:sp>
        <p:sp>
          <p:nvSpPr>
            <p:cNvPr id="28" name="17"/>
            <p:cNvSpPr/>
            <p:nvPr/>
          </p:nvSpPr>
          <p:spPr>
            <a:xfrm>
              <a:off x="5775" y="4888"/>
              <a:ext cx="787" cy="787"/>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1">
                      <a:lumMod val="50000"/>
                    </a:schemeClr>
                  </a:solidFill>
                  <a:cs typeface="+mn-ea"/>
                  <a:sym typeface="+mn-lt"/>
                </a:rPr>
                <a:t>5</a:t>
              </a:r>
              <a:endParaRPr lang="zh-CN" altLang="en-US" sz="2800" b="1" dirty="0">
                <a:solidFill>
                  <a:schemeClr val="accent1">
                    <a:lumMod val="50000"/>
                  </a:schemeClr>
                </a:solidFill>
                <a:cs typeface="+mn-ea"/>
                <a:sym typeface="+mn-lt"/>
              </a:endParaRPr>
            </a:p>
          </p:txBody>
        </p:sp>
      </p:grpSp>
      <p:grpSp>
        <p:nvGrpSpPr>
          <p:cNvPr id="29" name="3"/>
          <p:cNvGrpSpPr/>
          <p:nvPr/>
        </p:nvGrpSpPr>
        <p:grpSpPr>
          <a:xfrm>
            <a:off x="6611450" y="4616945"/>
            <a:ext cx="4077970" cy="688340"/>
            <a:chOff x="5463" y="6405"/>
            <a:chExt cx="6422" cy="1084"/>
          </a:xfrm>
        </p:grpSpPr>
        <p:sp>
          <p:nvSpPr>
            <p:cNvPr id="30" name="18"/>
            <p:cNvSpPr/>
            <p:nvPr/>
          </p:nvSpPr>
          <p:spPr>
            <a:xfrm>
              <a:off x="5463" y="6405"/>
              <a:ext cx="6422" cy="1084"/>
            </a:xfrm>
            <a:prstGeom prst="roundRect">
              <a:avLst/>
            </a:prstGeom>
            <a:gradFill flip="none" rotWithShape="1">
              <a:gsLst>
                <a:gs pos="0">
                  <a:schemeClr val="bg1">
                    <a:lumMod val="95000"/>
                  </a:schemeClr>
                </a:gs>
                <a:gs pos="100000">
                  <a:schemeClr val="bg1"/>
                </a:gs>
              </a:gsLst>
              <a:lin ang="2700000" scaled="1"/>
              <a:tileRect/>
            </a:gradFill>
            <a:ln w="44450">
              <a:gradFill>
                <a:gsLst>
                  <a:gs pos="0">
                    <a:schemeClr val="accent1">
                      <a:lumMod val="5000"/>
                      <a:lumOff val="95000"/>
                    </a:schemeClr>
                  </a:gs>
                  <a:gs pos="100000">
                    <a:schemeClr val="accent1">
                      <a:lumMod val="30000"/>
                      <a:lumOff val="70000"/>
                    </a:schemeClr>
                  </a:gs>
                </a:gsLst>
                <a:lin ang="13500000" scaled="0"/>
              </a:gra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accent1">
                      <a:lumMod val="50000"/>
                    </a:schemeClr>
                  </a:solidFill>
                  <a:cs typeface="+mn-ea"/>
                  <a:sym typeface="+mn-lt"/>
                </a:rPr>
                <a:t>论文总结</a:t>
              </a:r>
              <a:endParaRPr lang="zh-CN" altLang="en-US" sz="2400" b="1" dirty="0">
                <a:solidFill>
                  <a:schemeClr val="accent1">
                    <a:lumMod val="50000"/>
                  </a:schemeClr>
                </a:solidFill>
                <a:cs typeface="+mn-ea"/>
                <a:sym typeface="+mn-lt"/>
              </a:endParaRPr>
            </a:p>
          </p:txBody>
        </p:sp>
        <p:sp>
          <p:nvSpPr>
            <p:cNvPr id="31" name="19"/>
            <p:cNvSpPr/>
            <p:nvPr/>
          </p:nvSpPr>
          <p:spPr>
            <a:xfrm>
              <a:off x="5775" y="6554"/>
              <a:ext cx="787" cy="787"/>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accent1">
                      <a:lumMod val="50000"/>
                    </a:schemeClr>
                  </a:solidFill>
                  <a:cs typeface="+mn-ea"/>
                  <a:sym typeface="+mn-lt"/>
                </a:rPr>
                <a:t>6</a:t>
              </a:r>
              <a:endParaRPr lang="zh-CN" altLang="en-US" sz="2800" b="1" dirty="0">
                <a:solidFill>
                  <a:schemeClr val="accent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1000"/>
                                        <p:tgtEl>
                                          <p:spTgt spid="23"/>
                                        </p:tgtEl>
                                      </p:cBhvr>
                                    </p:animEffect>
                                    <p:anim calcmode="lin" valueType="num">
                                      <p:cBhvr>
                                        <p:cTn id="34" dur="1000" fill="hold"/>
                                        <p:tgtEl>
                                          <p:spTgt spid="23"/>
                                        </p:tgtEl>
                                        <p:attrNameLst>
                                          <p:attrName>ppt_x</p:attrName>
                                        </p:attrNameLst>
                                      </p:cBhvr>
                                      <p:tavLst>
                                        <p:tav tm="0">
                                          <p:val>
                                            <p:strVal val="#ppt_x"/>
                                          </p:val>
                                        </p:tav>
                                        <p:tav tm="100000">
                                          <p:val>
                                            <p:strVal val="#ppt_x"/>
                                          </p:val>
                                        </p:tav>
                                      </p:tavLst>
                                    </p:anim>
                                    <p:anim calcmode="lin" valueType="num">
                                      <p:cBhvr>
                                        <p:cTn id="35" dur="1000" fill="hold"/>
                                        <p:tgtEl>
                                          <p:spTgt spid="23"/>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42" presetClass="entr" presetSubtype="0"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1000" fill="hold"/>
                                        <p:tgtEl>
                                          <p:spTgt spid="26"/>
                                        </p:tgtEl>
                                        <p:attrNameLst>
                                          <p:attrName>ppt_y</p:attrName>
                                        </p:attrNameLst>
                                      </p:cBhvr>
                                      <p:tavLst>
                                        <p:tav tm="0">
                                          <p:val>
                                            <p:strVal val="#ppt_y+.1"/>
                                          </p:val>
                                        </p:tav>
                                        <p:tav tm="100000">
                                          <p:val>
                                            <p:strVal val="#ppt_y"/>
                                          </p:val>
                                        </p:tav>
                                      </p:tavLst>
                                    </p:anim>
                                  </p:childTnLst>
                                </p:cTn>
                              </p:par>
                            </p:childTnLst>
                          </p:cTn>
                        </p:par>
                        <p:par>
                          <p:cTn id="42" fill="hold">
                            <p:stCondLst>
                              <p:cond delay="6000"/>
                            </p:stCondLst>
                            <p:childTnLst>
                              <p:par>
                                <p:cTn id="43" presetID="42" presetClass="entr" presetSubtype="0"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1000"/>
                                        <p:tgtEl>
                                          <p:spTgt spid="29"/>
                                        </p:tgtEl>
                                      </p:cBhvr>
                                    </p:animEffect>
                                    <p:anim calcmode="lin" valueType="num">
                                      <p:cBhvr>
                                        <p:cTn id="46" dur="1000" fill="hold"/>
                                        <p:tgtEl>
                                          <p:spTgt spid="29"/>
                                        </p:tgtEl>
                                        <p:attrNameLst>
                                          <p:attrName>ppt_x</p:attrName>
                                        </p:attrNameLst>
                                      </p:cBhvr>
                                      <p:tavLst>
                                        <p:tav tm="0">
                                          <p:val>
                                            <p:strVal val="#ppt_x"/>
                                          </p:val>
                                        </p:tav>
                                        <p:tav tm="100000">
                                          <p:val>
                                            <p:strVal val="#ppt_x"/>
                                          </p:val>
                                        </p:tav>
                                      </p:tavLst>
                                    </p:anim>
                                    <p:anim calcmode="lin" valueType="num">
                                      <p:cBhvr>
                                        <p:cTn id="4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778060" y="2900542"/>
            <a:ext cx="2635882" cy="3188639"/>
            <a:chOff x="4777987" y="2900513"/>
            <a:chExt cx="2636027" cy="3188814"/>
          </a:xfrm>
        </p:grpSpPr>
        <p:sp>
          <p:nvSpPr>
            <p:cNvPr id="32" name="Freeform 31"/>
            <p:cNvSpPr/>
            <p:nvPr/>
          </p:nvSpPr>
          <p:spPr>
            <a:xfrm rot="16200000">
              <a:off x="6090209" y="2900513"/>
              <a:ext cx="1313643" cy="1313643"/>
            </a:xfrm>
            <a:custGeom>
              <a:avLst/>
              <a:gdLst>
                <a:gd name="connsiteX0" fmla="*/ 0 w 1374771"/>
                <a:gd name="connsiteY0" fmla="*/ 0 h 1374771"/>
                <a:gd name="connsiteX1" fmla="*/ 785622 w 1374771"/>
                <a:gd name="connsiteY1" fmla="*/ 0 h 1374771"/>
                <a:gd name="connsiteX2" fmla="*/ 797233 w 1374771"/>
                <a:gd name="connsiteY2" fmla="*/ 115176 h 1374771"/>
                <a:gd name="connsiteX3" fmla="*/ 1259595 w 1374771"/>
                <a:gd name="connsiteY3" fmla="*/ 577538 h 1374771"/>
                <a:gd name="connsiteX4" fmla="*/ 1374771 w 1374771"/>
                <a:gd name="connsiteY4" fmla="*/ 589149 h 1374771"/>
                <a:gd name="connsiteX5" fmla="*/ 1374771 w 1374771"/>
                <a:gd name="connsiteY5" fmla="*/ 1374771 h 1374771"/>
                <a:gd name="connsiteX6" fmla="*/ 1238291 w 1374771"/>
                <a:gd name="connsiteY6" fmla="*/ 1367879 h 1374771"/>
                <a:gd name="connsiteX7" fmla="*/ 6892 w 1374771"/>
                <a:gd name="connsiteY7" fmla="*/ 136480 h 1374771"/>
                <a:gd name="connsiteX8" fmla="*/ 0 w 1374771"/>
                <a:gd name="connsiteY8" fmla="*/ 0 h 137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1" h="1374771">
                  <a:moveTo>
                    <a:pt x="0" y="0"/>
                  </a:moveTo>
                  <a:lnTo>
                    <a:pt x="785622" y="0"/>
                  </a:lnTo>
                  <a:lnTo>
                    <a:pt x="797233" y="115176"/>
                  </a:lnTo>
                  <a:cubicBezTo>
                    <a:pt x="844723" y="347255"/>
                    <a:pt x="1027516" y="530048"/>
                    <a:pt x="1259595" y="577538"/>
                  </a:cubicBezTo>
                  <a:lnTo>
                    <a:pt x="1374771" y="589149"/>
                  </a:lnTo>
                  <a:lnTo>
                    <a:pt x="1374771" y="1374771"/>
                  </a:lnTo>
                  <a:lnTo>
                    <a:pt x="1238291" y="1367879"/>
                  </a:lnTo>
                  <a:cubicBezTo>
                    <a:pt x="589009" y="1301941"/>
                    <a:pt x="72830" y="785762"/>
                    <a:pt x="6892" y="136480"/>
                  </a:cubicBezTo>
                  <a:lnTo>
                    <a:pt x="0" y="0"/>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sp>
          <p:nvSpPr>
            <p:cNvPr id="20" name="Freeform 19"/>
            <p:cNvSpPr/>
            <p:nvPr/>
          </p:nvSpPr>
          <p:spPr>
            <a:xfrm rot="16200000">
              <a:off x="4777988" y="4775683"/>
              <a:ext cx="1313643" cy="1313645"/>
            </a:xfrm>
            <a:custGeom>
              <a:avLst/>
              <a:gdLst>
                <a:gd name="connsiteX0" fmla="*/ 0 w 1374771"/>
                <a:gd name="connsiteY0" fmla="*/ 1374773 h 1374773"/>
                <a:gd name="connsiteX1" fmla="*/ 6892 w 1374771"/>
                <a:gd name="connsiteY1" fmla="*/ 1238291 h 1374773"/>
                <a:gd name="connsiteX2" fmla="*/ 1238291 w 1374771"/>
                <a:gd name="connsiteY2" fmla="*/ 6892 h 1374773"/>
                <a:gd name="connsiteX3" fmla="*/ 1374771 w 1374771"/>
                <a:gd name="connsiteY3" fmla="*/ 0 h 1374773"/>
                <a:gd name="connsiteX4" fmla="*/ 1374771 w 1374771"/>
                <a:gd name="connsiteY4" fmla="*/ 785622 h 1374773"/>
                <a:gd name="connsiteX5" fmla="*/ 1259595 w 1374771"/>
                <a:gd name="connsiteY5" fmla="*/ 797233 h 1374773"/>
                <a:gd name="connsiteX6" fmla="*/ 797233 w 1374771"/>
                <a:gd name="connsiteY6" fmla="*/ 1259595 h 1374773"/>
                <a:gd name="connsiteX7" fmla="*/ 785622 w 1374771"/>
                <a:gd name="connsiteY7" fmla="*/ 1374773 h 1374773"/>
                <a:gd name="connsiteX8" fmla="*/ 0 w 1374771"/>
                <a:gd name="connsiteY8" fmla="*/ 1374773 h 137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1" h="1374773">
                  <a:moveTo>
                    <a:pt x="0" y="1374773"/>
                  </a:moveTo>
                  <a:lnTo>
                    <a:pt x="6892" y="1238291"/>
                  </a:lnTo>
                  <a:cubicBezTo>
                    <a:pt x="72830" y="589009"/>
                    <a:pt x="589009" y="72830"/>
                    <a:pt x="1238291" y="6892"/>
                  </a:cubicBezTo>
                  <a:lnTo>
                    <a:pt x="1374771" y="0"/>
                  </a:lnTo>
                  <a:lnTo>
                    <a:pt x="1374771" y="785622"/>
                  </a:lnTo>
                  <a:lnTo>
                    <a:pt x="1259595" y="797233"/>
                  </a:lnTo>
                  <a:cubicBezTo>
                    <a:pt x="1027516" y="844723"/>
                    <a:pt x="844723" y="1027516"/>
                    <a:pt x="797233" y="1259595"/>
                  </a:cubicBezTo>
                  <a:lnTo>
                    <a:pt x="785622" y="1374773"/>
                  </a:lnTo>
                  <a:lnTo>
                    <a:pt x="0" y="1374773"/>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sp>
          <p:nvSpPr>
            <p:cNvPr id="19" name="Freeform 18"/>
            <p:cNvSpPr/>
            <p:nvPr/>
          </p:nvSpPr>
          <p:spPr>
            <a:xfrm rot="16200000">
              <a:off x="6096002" y="4771316"/>
              <a:ext cx="1313643" cy="1322380"/>
            </a:xfrm>
            <a:custGeom>
              <a:avLst/>
              <a:gdLst>
                <a:gd name="connsiteX0" fmla="*/ 0 w 1374771"/>
                <a:gd name="connsiteY0" fmla="*/ 0 h 1374771"/>
                <a:gd name="connsiteX1" fmla="*/ 785622 w 1374771"/>
                <a:gd name="connsiteY1" fmla="*/ 0 h 1374771"/>
                <a:gd name="connsiteX2" fmla="*/ 797233 w 1374771"/>
                <a:gd name="connsiteY2" fmla="*/ 115176 h 1374771"/>
                <a:gd name="connsiteX3" fmla="*/ 1259595 w 1374771"/>
                <a:gd name="connsiteY3" fmla="*/ 577538 h 1374771"/>
                <a:gd name="connsiteX4" fmla="*/ 1374771 w 1374771"/>
                <a:gd name="connsiteY4" fmla="*/ 589149 h 1374771"/>
                <a:gd name="connsiteX5" fmla="*/ 1374771 w 1374771"/>
                <a:gd name="connsiteY5" fmla="*/ 1374771 h 1374771"/>
                <a:gd name="connsiteX6" fmla="*/ 1238291 w 1374771"/>
                <a:gd name="connsiteY6" fmla="*/ 1367879 h 1374771"/>
                <a:gd name="connsiteX7" fmla="*/ 6892 w 1374771"/>
                <a:gd name="connsiteY7" fmla="*/ 136480 h 1374771"/>
                <a:gd name="connsiteX8" fmla="*/ 0 w 1374771"/>
                <a:gd name="connsiteY8" fmla="*/ 0 h 137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1" h="1374771">
                  <a:moveTo>
                    <a:pt x="0" y="0"/>
                  </a:moveTo>
                  <a:lnTo>
                    <a:pt x="785622" y="0"/>
                  </a:lnTo>
                  <a:lnTo>
                    <a:pt x="797233" y="115176"/>
                  </a:lnTo>
                  <a:cubicBezTo>
                    <a:pt x="844723" y="347255"/>
                    <a:pt x="1027516" y="530048"/>
                    <a:pt x="1259595" y="577538"/>
                  </a:cubicBezTo>
                  <a:lnTo>
                    <a:pt x="1374771" y="589149"/>
                  </a:lnTo>
                  <a:lnTo>
                    <a:pt x="1374771" y="1374771"/>
                  </a:lnTo>
                  <a:lnTo>
                    <a:pt x="1238291" y="1367879"/>
                  </a:lnTo>
                  <a:cubicBezTo>
                    <a:pt x="589009" y="1301941"/>
                    <a:pt x="72830" y="785762"/>
                    <a:pt x="6892" y="136480"/>
                  </a:cubicBezTo>
                  <a:lnTo>
                    <a:pt x="0" y="0"/>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sp>
          <p:nvSpPr>
            <p:cNvPr id="11" name="Freeform 10"/>
            <p:cNvSpPr/>
            <p:nvPr/>
          </p:nvSpPr>
          <p:spPr>
            <a:xfrm rot="16200000">
              <a:off x="4777987" y="3463462"/>
              <a:ext cx="1313645" cy="1313645"/>
            </a:xfrm>
            <a:custGeom>
              <a:avLst/>
              <a:gdLst>
                <a:gd name="connsiteX0" fmla="*/ 0 w 1374773"/>
                <a:gd name="connsiteY0" fmla="*/ 785622 h 1374773"/>
                <a:gd name="connsiteX1" fmla="*/ 0 w 1374773"/>
                <a:gd name="connsiteY1" fmla="*/ 0 h 1374773"/>
                <a:gd name="connsiteX2" fmla="*/ 136482 w 1374773"/>
                <a:gd name="connsiteY2" fmla="*/ 6892 h 1374773"/>
                <a:gd name="connsiteX3" fmla="*/ 1367881 w 1374773"/>
                <a:gd name="connsiteY3" fmla="*/ 1238291 h 1374773"/>
                <a:gd name="connsiteX4" fmla="*/ 1374773 w 1374773"/>
                <a:gd name="connsiteY4" fmla="*/ 1374773 h 1374773"/>
                <a:gd name="connsiteX5" fmla="*/ 589151 w 1374773"/>
                <a:gd name="connsiteY5" fmla="*/ 1374773 h 1374773"/>
                <a:gd name="connsiteX6" fmla="*/ 577540 w 1374773"/>
                <a:gd name="connsiteY6" fmla="*/ 1259595 h 1374773"/>
                <a:gd name="connsiteX7" fmla="*/ 115178 w 1374773"/>
                <a:gd name="connsiteY7" fmla="*/ 797233 h 1374773"/>
                <a:gd name="connsiteX8" fmla="*/ 0 w 1374773"/>
                <a:gd name="connsiteY8" fmla="*/ 785622 h 137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3" h="1374773">
                  <a:moveTo>
                    <a:pt x="0" y="785622"/>
                  </a:moveTo>
                  <a:lnTo>
                    <a:pt x="0" y="0"/>
                  </a:lnTo>
                  <a:lnTo>
                    <a:pt x="136482" y="6892"/>
                  </a:lnTo>
                  <a:cubicBezTo>
                    <a:pt x="785764" y="72830"/>
                    <a:pt x="1301943" y="589009"/>
                    <a:pt x="1367881" y="1238291"/>
                  </a:cubicBezTo>
                  <a:lnTo>
                    <a:pt x="1374773" y="1374773"/>
                  </a:lnTo>
                  <a:lnTo>
                    <a:pt x="589151" y="1374773"/>
                  </a:lnTo>
                  <a:lnTo>
                    <a:pt x="577540" y="1259595"/>
                  </a:lnTo>
                  <a:cubicBezTo>
                    <a:pt x="530050" y="1027516"/>
                    <a:pt x="347257" y="844723"/>
                    <a:pt x="115178" y="797233"/>
                  </a:cubicBezTo>
                  <a:lnTo>
                    <a:pt x="0" y="785622"/>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grpSp>
      <p:grpSp>
        <p:nvGrpSpPr>
          <p:cNvPr id="5" name="组合 4"/>
          <p:cNvGrpSpPr/>
          <p:nvPr/>
        </p:nvGrpSpPr>
        <p:grpSpPr>
          <a:xfrm>
            <a:off x="4778060" y="1588392"/>
            <a:ext cx="2635880" cy="3188641"/>
            <a:chOff x="4777987" y="1588291"/>
            <a:chExt cx="2636025" cy="3188816"/>
          </a:xfrm>
        </p:grpSpPr>
        <p:sp>
          <p:nvSpPr>
            <p:cNvPr id="13" name="Freeform 12"/>
            <p:cNvSpPr/>
            <p:nvPr/>
          </p:nvSpPr>
          <p:spPr>
            <a:xfrm rot="16200000">
              <a:off x="6100368" y="3463463"/>
              <a:ext cx="1313645" cy="1313643"/>
            </a:xfrm>
            <a:custGeom>
              <a:avLst/>
              <a:gdLst>
                <a:gd name="connsiteX0" fmla="*/ 0 w 1374773"/>
                <a:gd name="connsiteY0" fmla="*/ 1374771 h 1374771"/>
                <a:gd name="connsiteX1" fmla="*/ 0 w 1374773"/>
                <a:gd name="connsiteY1" fmla="*/ 589149 h 1374771"/>
                <a:gd name="connsiteX2" fmla="*/ 115178 w 1374773"/>
                <a:gd name="connsiteY2" fmla="*/ 577538 h 1374771"/>
                <a:gd name="connsiteX3" fmla="*/ 577540 w 1374773"/>
                <a:gd name="connsiteY3" fmla="*/ 115176 h 1374771"/>
                <a:gd name="connsiteX4" fmla="*/ 589151 w 1374773"/>
                <a:gd name="connsiteY4" fmla="*/ 0 h 1374771"/>
                <a:gd name="connsiteX5" fmla="*/ 1374773 w 1374773"/>
                <a:gd name="connsiteY5" fmla="*/ 0 h 1374771"/>
                <a:gd name="connsiteX6" fmla="*/ 1367881 w 1374773"/>
                <a:gd name="connsiteY6" fmla="*/ 136480 h 1374771"/>
                <a:gd name="connsiteX7" fmla="*/ 136482 w 1374773"/>
                <a:gd name="connsiteY7" fmla="*/ 1367879 h 1374771"/>
                <a:gd name="connsiteX8" fmla="*/ 0 w 1374773"/>
                <a:gd name="connsiteY8" fmla="*/ 1374771 h 137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3" h="1374771">
                  <a:moveTo>
                    <a:pt x="0" y="1374771"/>
                  </a:moveTo>
                  <a:lnTo>
                    <a:pt x="0" y="589149"/>
                  </a:lnTo>
                  <a:lnTo>
                    <a:pt x="115178" y="577538"/>
                  </a:lnTo>
                  <a:cubicBezTo>
                    <a:pt x="347257" y="530048"/>
                    <a:pt x="530050" y="347255"/>
                    <a:pt x="577540" y="115176"/>
                  </a:cubicBezTo>
                  <a:lnTo>
                    <a:pt x="589151" y="0"/>
                  </a:lnTo>
                  <a:lnTo>
                    <a:pt x="1374773" y="0"/>
                  </a:lnTo>
                  <a:lnTo>
                    <a:pt x="1367881" y="136480"/>
                  </a:lnTo>
                  <a:cubicBezTo>
                    <a:pt x="1301943" y="785762"/>
                    <a:pt x="785764" y="1301941"/>
                    <a:pt x="136482" y="1367879"/>
                  </a:cubicBezTo>
                  <a:lnTo>
                    <a:pt x="0" y="1374771"/>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grpSp>
          <p:nvGrpSpPr>
            <p:cNvPr id="2" name="组合 1"/>
            <p:cNvGrpSpPr/>
            <p:nvPr/>
          </p:nvGrpSpPr>
          <p:grpSpPr>
            <a:xfrm>
              <a:off x="4777987" y="1588291"/>
              <a:ext cx="2625865" cy="2625865"/>
              <a:chOff x="4777987" y="1588291"/>
              <a:chExt cx="2625865" cy="2625865"/>
            </a:xfrm>
          </p:grpSpPr>
          <p:sp>
            <p:nvSpPr>
              <p:cNvPr id="31" name="Freeform 30"/>
              <p:cNvSpPr/>
              <p:nvPr/>
            </p:nvSpPr>
            <p:spPr>
              <a:xfrm rot="16200000">
                <a:off x="4777988" y="2900512"/>
                <a:ext cx="1313643" cy="1313645"/>
              </a:xfrm>
              <a:custGeom>
                <a:avLst/>
                <a:gdLst>
                  <a:gd name="connsiteX0" fmla="*/ 0 w 1374771"/>
                  <a:gd name="connsiteY0" fmla="*/ 1374773 h 1374773"/>
                  <a:gd name="connsiteX1" fmla="*/ 6892 w 1374771"/>
                  <a:gd name="connsiteY1" fmla="*/ 1238291 h 1374773"/>
                  <a:gd name="connsiteX2" fmla="*/ 1238291 w 1374771"/>
                  <a:gd name="connsiteY2" fmla="*/ 6892 h 1374773"/>
                  <a:gd name="connsiteX3" fmla="*/ 1374771 w 1374771"/>
                  <a:gd name="connsiteY3" fmla="*/ 0 h 1374773"/>
                  <a:gd name="connsiteX4" fmla="*/ 1374771 w 1374771"/>
                  <a:gd name="connsiteY4" fmla="*/ 785622 h 1374773"/>
                  <a:gd name="connsiteX5" fmla="*/ 1259595 w 1374771"/>
                  <a:gd name="connsiteY5" fmla="*/ 797233 h 1374773"/>
                  <a:gd name="connsiteX6" fmla="*/ 797233 w 1374771"/>
                  <a:gd name="connsiteY6" fmla="*/ 1259595 h 1374773"/>
                  <a:gd name="connsiteX7" fmla="*/ 785622 w 1374771"/>
                  <a:gd name="connsiteY7" fmla="*/ 1374773 h 1374773"/>
                  <a:gd name="connsiteX8" fmla="*/ 0 w 1374771"/>
                  <a:gd name="connsiteY8" fmla="*/ 1374773 h 137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1" h="1374773">
                    <a:moveTo>
                      <a:pt x="0" y="1374773"/>
                    </a:moveTo>
                    <a:lnTo>
                      <a:pt x="6892" y="1238291"/>
                    </a:lnTo>
                    <a:cubicBezTo>
                      <a:pt x="72830" y="589009"/>
                      <a:pt x="589009" y="72830"/>
                      <a:pt x="1238291" y="6892"/>
                    </a:cubicBezTo>
                    <a:lnTo>
                      <a:pt x="1374771" y="0"/>
                    </a:lnTo>
                    <a:lnTo>
                      <a:pt x="1374771" y="785622"/>
                    </a:lnTo>
                    <a:lnTo>
                      <a:pt x="1259595" y="797233"/>
                    </a:lnTo>
                    <a:cubicBezTo>
                      <a:pt x="1027516" y="844723"/>
                      <a:pt x="844723" y="1027516"/>
                      <a:pt x="797233" y="1259595"/>
                    </a:cubicBezTo>
                    <a:lnTo>
                      <a:pt x="785622" y="1374773"/>
                    </a:lnTo>
                    <a:lnTo>
                      <a:pt x="0" y="1374773"/>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sp>
            <p:nvSpPr>
              <p:cNvPr id="33" name="Freeform 32"/>
              <p:cNvSpPr/>
              <p:nvPr/>
            </p:nvSpPr>
            <p:spPr>
              <a:xfrm rot="16200000">
                <a:off x="6090208" y="1588292"/>
                <a:ext cx="1313645" cy="1313643"/>
              </a:xfrm>
              <a:custGeom>
                <a:avLst/>
                <a:gdLst>
                  <a:gd name="connsiteX0" fmla="*/ 0 w 1374773"/>
                  <a:gd name="connsiteY0" fmla="*/ 1374771 h 1374771"/>
                  <a:gd name="connsiteX1" fmla="*/ 0 w 1374773"/>
                  <a:gd name="connsiteY1" fmla="*/ 589149 h 1374771"/>
                  <a:gd name="connsiteX2" fmla="*/ 115178 w 1374773"/>
                  <a:gd name="connsiteY2" fmla="*/ 577538 h 1374771"/>
                  <a:gd name="connsiteX3" fmla="*/ 577540 w 1374773"/>
                  <a:gd name="connsiteY3" fmla="*/ 115176 h 1374771"/>
                  <a:gd name="connsiteX4" fmla="*/ 589151 w 1374773"/>
                  <a:gd name="connsiteY4" fmla="*/ 0 h 1374771"/>
                  <a:gd name="connsiteX5" fmla="*/ 1374773 w 1374773"/>
                  <a:gd name="connsiteY5" fmla="*/ 0 h 1374771"/>
                  <a:gd name="connsiteX6" fmla="*/ 1367881 w 1374773"/>
                  <a:gd name="connsiteY6" fmla="*/ 136480 h 1374771"/>
                  <a:gd name="connsiteX7" fmla="*/ 136482 w 1374773"/>
                  <a:gd name="connsiteY7" fmla="*/ 1367879 h 1374771"/>
                  <a:gd name="connsiteX8" fmla="*/ 0 w 1374773"/>
                  <a:gd name="connsiteY8" fmla="*/ 1374771 h 1374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3" h="1374771">
                    <a:moveTo>
                      <a:pt x="0" y="1374771"/>
                    </a:moveTo>
                    <a:lnTo>
                      <a:pt x="0" y="589149"/>
                    </a:lnTo>
                    <a:lnTo>
                      <a:pt x="115178" y="577538"/>
                    </a:lnTo>
                    <a:cubicBezTo>
                      <a:pt x="347257" y="530048"/>
                      <a:pt x="530050" y="347255"/>
                      <a:pt x="577540" y="115176"/>
                    </a:cubicBezTo>
                    <a:lnTo>
                      <a:pt x="589151" y="0"/>
                    </a:lnTo>
                    <a:lnTo>
                      <a:pt x="1374773" y="0"/>
                    </a:lnTo>
                    <a:lnTo>
                      <a:pt x="1367881" y="136480"/>
                    </a:lnTo>
                    <a:cubicBezTo>
                      <a:pt x="1301943" y="785762"/>
                      <a:pt x="785764" y="1301941"/>
                      <a:pt x="136482" y="1367879"/>
                    </a:cubicBezTo>
                    <a:lnTo>
                      <a:pt x="0" y="1374771"/>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sp>
            <p:nvSpPr>
              <p:cNvPr id="34" name="Freeform 33"/>
              <p:cNvSpPr/>
              <p:nvPr/>
            </p:nvSpPr>
            <p:spPr>
              <a:xfrm rot="16200000">
                <a:off x="4777987" y="1588291"/>
                <a:ext cx="1313645" cy="1313645"/>
              </a:xfrm>
              <a:custGeom>
                <a:avLst/>
                <a:gdLst>
                  <a:gd name="connsiteX0" fmla="*/ 0 w 1374773"/>
                  <a:gd name="connsiteY0" fmla="*/ 785622 h 1374773"/>
                  <a:gd name="connsiteX1" fmla="*/ 0 w 1374773"/>
                  <a:gd name="connsiteY1" fmla="*/ 0 h 1374773"/>
                  <a:gd name="connsiteX2" fmla="*/ 136482 w 1374773"/>
                  <a:gd name="connsiteY2" fmla="*/ 6892 h 1374773"/>
                  <a:gd name="connsiteX3" fmla="*/ 1367881 w 1374773"/>
                  <a:gd name="connsiteY3" fmla="*/ 1238291 h 1374773"/>
                  <a:gd name="connsiteX4" fmla="*/ 1374773 w 1374773"/>
                  <a:gd name="connsiteY4" fmla="*/ 1374773 h 1374773"/>
                  <a:gd name="connsiteX5" fmla="*/ 589151 w 1374773"/>
                  <a:gd name="connsiteY5" fmla="*/ 1374773 h 1374773"/>
                  <a:gd name="connsiteX6" fmla="*/ 577540 w 1374773"/>
                  <a:gd name="connsiteY6" fmla="*/ 1259595 h 1374773"/>
                  <a:gd name="connsiteX7" fmla="*/ 115178 w 1374773"/>
                  <a:gd name="connsiteY7" fmla="*/ 797233 h 1374773"/>
                  <a:gd name="connsiteX8" fmla="*/ 0 w 1374773"/>
                  <a:gd name="connsiteY8" fmla="*/ 785622 h 137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4773" h="1374773">
                    <a:moveTo>
                      <a:pt x="0" y="785622"/>
                    </a:moveTo>
                    <a:lnTo>
                      <a:pt x="0" y="0"/>
                    </a:lnTo>
                    <a:lnTo>
                      <a:pt x="136482" y="6892"/>
                    </a:lnTo>
                    <a:cubicBezTo>
                      <a:pt x="785764" y="72830"/>
                      <a:pt x="1301943" y="589009"/>
                      <a:pt x="1367881" y="1238291"/>
                    </a:cubicBezTo>
                    <a:lnTo>
                      <a:pt x="1374773" y="1374773"/>
                    </a:lnTo>
                    <a:lnTo>
                      <a:pt x="589151" y="1374773"/>
                    </a:lnTo>
                    <a:lnTo>
                      <a:pt x="577540" y="1259595"/>
                    </a:lnTo>
                    <a:cubicBezTo>
                      <a:pt x="530050" y="1027516"/>
                      <a:pt x="347257" y="844723"/>
                      <a:pt x="115178" y="797233"/>
                    </a:cubicBezTo>
                    <a:lnTo>
                      <a:pt x="0" y="785622"/>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cs typeface="+mn-ea"/>
                  <a:sym typeface="+mn-lt"/>
                </a:endParaRPr>
              </a:p>
            </p:txBody>
          </p:sp>
        </p:grpSp>
      </p:grpSp>
      <p:sp>
        <p:nvSpPr>
          <p:cNvPr id="37" name="TextBox 36"/>
          <p:cNvSpPr txBox="1"/>
          <p:nvPr/>
        </p:nvSpPr>
        <p:spPr>
          <a:xfrm>
            <a:off x="4986600" y="2500452"/>
            <a:ext cx="502061" cy="400110"/>
          </a:xfrm>
          <a:prstGeom prst="rect">
            <a:avLst/>
          </a:prstGeom>
          <a:noFill/>
        </p:spPr>
        <p:txBody>
          <a:bodyPr wrap="none" rtlCol="0">
            <a:spAutoFit/>
          </a:bodyPr>
          <a:lstStyle/>
          <a:p>
            <a:r>
              <a:rPr lang="en-US" sz="2000" b="1" dirty="0">
                <a:solidFill>
                  <a:schemeClr val="bg1"/>
                </a:solidFill>
                <a:cs typeface="+mn-ea"/>
                <a:sym typeface="+mn-lt"/>
              </a:rPr>
              <a:t>01</a:t>
            </a:r>
          </a:p>
        </p:txBody>
      </p:sp>
      <p:sp>
        <p:nvSpPr>
          <p:cNvPr id="39" name="TextBox 38"/>
          <p:cNvSpPr txBox="1"/>
          <p:nvPr/>
        </p:nvSpPr>
        <p:spPr>
          <a:xfrm>
            <a:off x="6757153" y="4362938"/>
            <a:ext cx="502061" cy="400110"/>
          </a:xfrm>
          <a:prstGeom prst="rect">
            <a:avLst/>
          </a:prstGeom>
          <a:noFill/>
        </p:spPr>
        <p:txBody>
          <a:bodyPr wrap="none" rtlCol="0">
            <a:spAutoFit/>
          </a:bodyPr>
          <a:lstStyle/>
          <a:p>
            <a:r>
              <a:rPr lang="en-US" sz="2000" b="1" dirty="0">
                <a:solidFill>
                  <a:schemeClr val="bg1"/>
                </a:solidFill>
                <a:cs typeface="+mn-ea"/>
                <a:sym typeface="+mn-lt"/>
              </a:rPr>
              <a:t>03</a:t>
            </a:r>
          </a:p>
        </p:txBody>
      </p:sp>
      <p:sp>
        <p:nvSpPr>
          <p:cNvPr id="40" name="TextBox 39"/>
          <p:cNvSpPr txBox="1"/>
          <p:nvPr/>
        </p:nvSpPr>
        <p:spPr>
          <a:xfrm>
            <a:off x="4986601" y="4798375"/>
            <a:ext cx="502061" cy="400110"/>
          </a:xfrm>
          <a:prstGeom prst="rect">
            <a:avLst/>
          </a:prstGeom>
          <a:noFill/>
        </p:spPr>
        <p:txBody>
          <a:bodyPr wrap="none" rtlCol="0">
            <a:spAutoFit/>
          </a:bodyPr>
          <a:lstStyle/>
          <a:p>
            <a:r>
              <a:rPr lang="en-US" sz="2000" b="1">
                <a:solidFill>
                  <a:schemeClr val="bg1"/>
                </a:solidFill>
                <a:cs typeface="+mn-ea"/>
                <a:sym typeface="+mn-lt"/>
              </a:rPr>
              <a:t>04</a:t>
            </a:r>
          </a:p>
        </p:txBody>
      </p:sp>
      <p:sp>
        <p:nvSpPr>
          <p:cNvPr id="42" name="Oval 41"/>
          <p:cNvSpPr/>
          <p:nvPr/>
        </p:nvSpPr>
        <p:spPr>
          <a:xfrm>
            <a:off x="3995913" y="2489096"/>
            <a:ext cx="392026" cy="39202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cs typeface="+mn-ea"/>
              <a:sym typeface="+mn-lt"/>
            </a:endParaRPr>
          </a:p>
        </p:txBody>
      </p:sp>
      <p:sp>
        <p:nvSpPr>
          <p:cNvPr id="43" name="TextBox 42"/>
          <p:cNvSpPr txBox="1"/>
          <p:nvPr/>
        </p:nvSpPr>
        <p:spPr>
          <a:xfrm>
            <a:off x="1204686" y="2434327"/>
            <a:ext cx="2471218" cy="1107996"/>
          </a:xfrm>
          <a:prstGeom prst="rect">
            <a:avLst/>
          </a:prstGeom>
          <a:noFill/>
        </p:spPr>
        <p:txBody>
          <a:bodyPr wrap="square" rtlCol="0">
            <a:spAutoFit/>
          </a:bodyPr>
          <a:lstStyle/>
          <a:p>
            <a:pPr algn="r">
              <a:lnSpc>
                <a:spcPct val="150000"/>
              </a:lnSpc>
            </a:pPr>
            <a:r>
              <a:rPr lang="zh-CN" altLang="en-US" sz="1600" b="1" dirty="0">
                <a:cs typeface="+mn-ea"/>
                <a:sym typeface="+mn-lt"/>
              </a:rPr>
              <a:t>输入标题</a:t>
            </a:r>
            <a:endParaRPr lang="en-US" sz="1600" b="1" dirty="0">
              <a:cs typeface="+mn-ea"/>
              <a:sym typeface="+mn-lt"/>
            </a:endParaRPr>
          </a:p>
          <a:p>
            <a:pPr algn="r">
              <a:lnSpc>
                <a:spcPct val="150000"/>
              </a:lnSpc>
            </a:pPr>
            <a:r>
              <a:rPr lang="zh-CN" altLang="en-US" sz="1400" dirty="0">
                <a:cs typeface="+mn-ea"/>
                <a:sym typeface="+mn-lt"/>
              </a:rPr>
              <a:t>点击输入具体内容，根据个人需求更改格式，动画不变</a:t>
            </a:r>
            <a:r>
              <a:rPr lang="en-US" altLang="zh-CN" sz="1400" dirty="0">
                <a:cs typeface="+mn-ea"/>
                <a:sym typeface="+mn-lt"/>
              </a:rPr>
              <a:t>.</a:t>
            </a:r>
            <a:endParaRPr lang="en-US" sz="1400" dirty="0">
              <a:cs typeface="+mn-ea"/>
              <a:sym typeface="+mn-lt"/>
            </a:endParaRPr>
          </a:p>
        </p:txBody>
      </p:sp>
      <p:sp>
        <p:nvSpPr>
          <p:cNvPr id="44" name="Oval 43"/>
          <p:cNvSpPr/>
          <p:nvPr/>
        </p:nvSpPr>
        <p:spPr>
          <a:xfrm>
            <a:off x="3995913" y="4787018"/>
            <a:ext cx="392026" cy="392026"/>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cs typeface="+mn-ea"/>
              <a:sym typeface="+mn-lt"/>
            </a:endParaRPr>
          </a:p>
        </p:txBody>
      </p:sp>
      <p:sp>
        <p:nvSpPr>
          <p:cNvPr id="45" name="TextBox 44"/>
          <p:cNvSpPr txBox="1"/>
          <p:nvPr/>
        </p:nvSpPr>
        <p:spPr>
          <a:xfrm>
            <a:off x="1204686" y="4732250"/>
            <a:ext cx="2471218" cy="1107996"/>
          </a:xfrm>
          <a:prstGeom prst="rect">
            <a:avLst/>
          </a:prstGeom>
          <a:noFill/>
        </p:spPr>
        <p:txBody>
          <a:bodyPr wrap="square" rtlCol="0">
            <a:spAutoFit/>
          </a:bodyPr>
          <a:lstStyle/>
          <a:p>
            <a:pPr algn="r">
              <a:lnSpc>
                <a:spcPct val="150000"/>
              </a:lnSpc>
            </a:pPr>
            <a:r>
              <a:rPr lang="zh-CN" altLang="en-US" sz="1600" b="1" dirty="0">
                <a:cs typeface="+mn-ea"/>
                <a:sym typeface="+mn-lt"/>
              </a:rPr>
              <a:t>输入标题</a:t>
            </a:r>
            <a:endParaRPr lang="en-US" sz="1600" b="1" dirty="0">
              <a:cs typeface="+mn-ea"/>
              <a:sym typeface="+mn-lt"/>
            </a:endParaRPr>
          </a:p>
          <a:p>
            <a:pPr algn="r">
              <a:lnSpc>
                <a:spcPct val="150000"/>
              </a:lnSpc>
            </a:pPr>
            <a:r>
              <a:rPr lang="zh-CN" altLang="en-US" sz="1400" dirty="0">
                <a:cs typeface="+mn-ea"/>
                <a:sym typeface="+mn-lt"/>
              </a:rPr>
              <a:t>点击输入具体内容，根据个人需求更改格式，动画不变</a:t>
            </a:r>
            <a:r>
              <a:rPr lang="en-US" altLang="zh-CN" sz="1400" dirty="0">
                <a:cs typeface="+mn-ea"/>
                <a:sym typeface="+mn-lt"/>
              </a:rPr>
              <a:t>.</a:t>
            </a:r>
            <a:endParaRPr lang="en-US" sz="1400" dirty="0">
              <a:cs typeface="+mn-ea"/>
              <a:sym typeface="+mn-lt"/>
            </a:endParaRPr>
          </a:p>
        </p:txBody>
      </p:sp>
      <p:sp>
        <p:nvSpPr>
          <p:cNvPr id="46" name="Oval 45"/>
          <p:cNvSpPr/>
          <p:nvPr/>
        </p:nvSpPr>
        <p:spPr>
          <a:xfrm>
            <a:off x="7837612" y="2933292"/>
            <a:ext cx="392026" cy="392026"/>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cs typeface="+mn-ea"/>
              <a:sym typeface="+mn-lt"/>
            </a:endParaRPr>
          </a:p>
        </p:txBody>
      </p:sp>
      <p:sp>
        <p:nvSpPr>
          <p:cNvPr id="47" name="TextBox 46"/>
          <p:cNvSpPr txBox="1"/>
          <p:nvPr/>
        </p:nvSpPr>
        <p:spPr>
          <a:xfrm>
            <a:off x="8470591" y="2857695"/>
            <a:ext cx="2545751" cy="1107996"/>
          </a:xfrm>
          <a:prstGeom prst="rect">
            <a:avLst/>
          </a:prstGeom>
          <a:noFill/>
        </p:spPr>
        <p:txBody>
          <a:bodyPr wrap="square" rtlCol="0">
            <a:spAutoFit/>
          </a:bodyPr>
          <a:lstStyle/>
          <a:p>
            <a:pPr>
              <a:lnSpc>
                <a:spcPct val="150000"/>
              </a:lnSpc>
            </a:pPr>
            <a:r>
              <a:rPr lang="zh-CN" altLang="en-US" sz="1600" b="1" dirty="0">
                <a:cs typeface="+mn-ea"/>
                <a:sym typeface="+mn-lt"/>
              </a:rPr>
              <a:t>输入标题</a:t>
            </a:r>
            <a:endParaRPr lang="en-US" sz="1600" b="1" dirty="0">
              <a:cs typeface="+mn-ea"/>
              <a:sym typeface="+mn-lt"/>
            </a:endParaRPr>
          </a:p>
          <a:p>
            <a:pPr>
              <a:lnSpc>
                <a:spcPct val="150000"/>
              </a:lnSpc>
            </a:pPr>
            <a:r>
              <a:rPr lang="zh-CN" altLang="en-US" sz="1400" dirty="0">
                <a:cs typeface="+mn-ea"/>
                <a:sym typeface="+mn-lt"/>
              </a:rPr>
              <a:t>点击输入具体内容，根据个人需求更改格式，动画不变</a:t>
            </a:r>
            <a:r>
              <a:rPr lang="en-US" altLang="zh-CN" sz="1400" dirty="0">
                <a:cs typeface="+mn-ea"/>
                <a:sym typeface="+mn-lt"/>
              </a:rPr>
              <a:t>.</a:t>
            </a:r>
            <a:endParaRPr lang="en-US" sz="1400" dirty="0">
              <a:cs typeface="+mn-ea"/>
              <a:sym typeface="+mn-lt"/>
            </a:endParaRPr>
          </a:p>
        </p:txBody>
      </p:sp>
      <p:sp>
        <p:nvSpPr>
          <p:cNvPr id="48" name="Oval 47"/>
          <p:cNvSpPr/>
          <p:nvPr/>
        </p:nvSpPr>
        <p:spPr>
          <a:xfrm>
            <a:off x="7837612" y="4362939"/>
            <a:ext cx="392026" cy="392026"/>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cs typeface="+mn-ea"/>
              <a:sym typeface="+mn-lt"/>
            </a:endParaRPr>
          </a:p>
        </p:txBody>
      </p:sp>
      <p:sp>
        <p:nvSpPr>
          <p:cNvPr id="49" name="TextBox 48"/>
          <p:cNvSpPr txBox="1"/>
          <p:nvPr/>
        </p:nvSpPr>
        <p:spPr>
          <a:xfrm>
            <a:off x="8470592" y="4281968"/>
            <a:ext cx="2545750" cy="1107996"/>
          </a:xfrm>
          <a:prstGeom prst="rect">
            <a:avLst/>
          </a:prstGeom>
          <a:noFill/>
        </p:spPr>
        <p:txBody>
          <a:bodyPr wrap="square" rtlCol="0">
            <a:spAutoFit/>
          </a:bodyPr>
          <a:lstStyle/>
          <a:p>
            <a:pPr>
              <a:lnSpc>
                <a:spcPct val="150000"/>
              </a:lnSpc>
            </a:pPr>
            <a:r>
              <a:rPr lang="zh-CN" altLang="en-US" sz="1600" b="1" dirty="0">
                <a:cs typeface="+mn-ea"/>
                <a:sym typeface="+mn-lt"/>
              </a:rPr>
              <a:t>输入标题</a:t>
            </a:r>
            <a:endParaRPr lang="en-US" sz="1600" b="1" dirty="0">
              <a:cs typeface="+mn-ea"/>
              <a:sym typeface="+mn-lt"/>
            </a:endParaRPr>
          </a:p>
          <a:p>
            <a:pPr>
              <a:lnSpc>
                <a:spcPct val="150000"/>
              </a:lnSpc>
            </a:pPr>
            <a:r>
              <a:rPr lang="zh-CN" altLang="en-US" sz="1400" dirty="0">
                <a:cs typeface="+mn-ea"/>
                <a:sym typeface="+mn-lt"/>
              </a:rPr>
              <a:t>点击输入具体内容，根据个人需求更改格式，动画不变</a:t>
            </a:r>
            <a:r>
              <a:rPr lang="en-US" altLang="zh-CN" sz="1400" dirty="0">
                <a:cs typeface="+mn-ea"/>
                <a:sym typeface="+mn-lt"/>
              </a:rPr>
              <a:t>.</a:t>
            </a:r>
            <a:endParaRPr lang="en-US" sz="1400" dirty="0">
              <a:cs typeface="+mn-ea"/>
              <a:sym typeface="+mn-lt"/>
            </a:endParaRPr>
          </a:p>
        </p:txBody>
      </p:sp>
      <p:sp>
        <p:nvSpPr>
          <p:cNvPr id="38" name="TextBox 37"/>
          <p:cNvSpPr txBox="1"/>
          <p:nvPr/>
        </p:nvSpPr>
        <p:spPr>
          <a:xfrm>
            <a:off x="6757154" y="2944649"/>
            <a:ext cx="502061" cy="400110"/>
          </a:xfrm>
          <a:prstGeom prst="rect">
            <a:avLst/>
          </a:prstGeom>
          <a:noFill/>
        </p:spPr>
        <p:txBody>
          <a:bodyPr wrap="none" rtlCol="0">
            <a:spAutoFit/>
          </a:bodyPr>
          <a:lstStyle/>
          <a:p>
            <a:r>
              <a:rPr lang="en-US" sz="2000" b="1" dirty="0">
                <a:solidFill>
                  <a:schemeClr val="bg1"/>
                </a:solidFill>
                <a:cs typeface="+mn-ea"/>
                <a:sym typeface="+mn-lt"/>
              </a:rPr>
              <a:t>02</a:t>
            </a:r>
          </a:p>
        </p:txBody>
      </p:sp>
      <p:sp>
        <p:nvSpPr>
          <p:cNvPr id="26"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randombar(horizontal)">
                                          <p:cBhvr>
                                            <p:cTn id="24" dur="500"/>
                                            <p:tgtEl>
                                              <p:spTgt spid="37"/>
                                            </p:tgtEl>
                                          </p:cBhvr>
                                        </p:animEffect>
                                      </p:childTnLst>
                                    </p:cTn>
                                  </p:par>
                                </p:childTnLst>
                              </p:cTn>
                            </p:par>
                            <p:par>
                              <p:cTn id="25" fill="hold">
                                <p:stCondLst>
                                  <p:cond delay="500"/>
                                </p:stCondLst>
                                <p:childTnLst>
                                  <p:par>
                                    <p:cTn id="26" presetID="2" presetClass="entr" presetSubtype="4" accel="50000" fill="hold" grpId="0" nodeType="afterEffect" p14:presetBounceEnd="50000">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14:bounceEnd="50000">
                                          <p:cBhvr additive="base">
                                            <p:cTn id="28" dur="1000" fill="hold"/>
                                            <p:tgtEl>
                                              <p:spTgt spid="42"/>
                                            </p:tgtEl>
                                            <p:attrNameLst>
                                              <p:attrName>ppt_x</p:attrName>
                                            </p:attrNameLst>
                                          </p:cBhvr>
                                          <p:tavLst>
                                            <p:tav tm="0">
                                              <p:val>
                                                <p:strVal val="#ppt_x"/>
                                              </p:val>
                                            </p:tav>
                                            <p:tav tm="100000">
                                              <p:val>
                                                <p:strVal val="#ppt_x"/>
                                              </p:val>
                                            </p:tav>
                                          </p:tavLst>
                                        </p:anim>
                                        <p:anim calcmode="lin" valueType="num" p14:bounceEnd="50000">
                                          <p:cBhvr additive="base">
                                            <p:cTn id="29" dur="1000" fill="hold"/>
                                            <p:tgtEl>
                                              <p:spTgt spid="42"/>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50" presetClass="entr" presetSubtype="0" decel="10000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p:cTn id="33" dur="1000" fill="hold"/>
                                            <p:tgtEl>
                                              <p:spTgt spid="43"/>
                                            </p:tgtEl>
                                            <p:attrNameLst>
                                              <p:attrName>ppt_w</p:attrName>
                                            </p:attrNameLst>
                                          </p:cBhvr>
                                          <p:tavLst>
                                            <p:tav tm="0">
                                              <p:val>
                                                <p:strVal val="#ppt_w+.3"/>
                                              </p:val>
                                            </p:tav>
                                            <p:tav tm="100000">
                                              <p:val>
                                                <p:strVal val="#ppt_w"/>
                                              </p:val>
                                            </p:tav>
                                          </p:tavLst>
                                        </p:anim>
                                        <p:anim calcmode="lin" valueType="num">
                                          <p:cBhvr>
                                            <p:cTn id="34" dur="1000" fill="hold"/>
                                            <p:tgtEl>
                                              <p:spTgt spid="43"/>
                                            </p:tgtEl>
                                            <p:attrNameLst>
                                              <p:attrName>ppt_h</p:attrName>
                                            </p:attrNameLst>
                                          </p:cBhvr>
                                          <p:tavLst>
                                            <p:tav tm="0">
                                              <p:val>
                                                <p:strVal val="#ppt_h"/>
                                              </p:val>
                                            </p:tav>
                                            <p:tav tm="100000">
                                              <p:val>
                                                <p:strVal val="#ppt_h"/>
                                              </p:val>
                                            </p:tav>
                                          </p:tavLst>
                                        </p:anim>
                                        <p:animEffect transition="in" filter="fade">
                                          <p:cBhvr>
                                            <p:cTn id="35" dur="1000"/>
                                            <p:tgtEl>
                                              <p:spTgt spid="43"/>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randombar(horizontal)">
                                          <p:cBhvr>
                                            <p:cTn id="40" dur="500"/>
                                            <p:tgtEl>
                                              <p:spTgt spid="38"/>
                                            </p:tgtEl>
                                          </p:cBhvr>
                                        </p:animEffect>
                                      </p:childTnLst>
                                    </p:cTn>
                                  </p:par>
                                </p:childTnLst>
                              </p:cTn>
                            </p:par>
                            <p:par>
                              <p:cTn id="41" fill="hold">
                                <p:stCondLst>
                                  <p:cond delay="500"/>
                                </p:stCondLst>
                                <p:childTnLst>
                                  <p:par>
                                    <p:cTn id="42" presetID="2" presetClass="entr" presetSubtype="4" accel="50000" fill="hold" grpId="0" nodeType="afterEffect" p14:presetBounceEnd="50000">
                                      <p:stCondLst>
                                        <p:cond delay="0"/>
                                      </p:stCondLst>
                                      <p:childTnLst>
                                        <p:set>
                                          <p:cBhvr>
                                            <p:cTn id="43" dur="1" fill="hold">
                                              <p:stCondLst>
                                                <p:cond delay="0"/>
                                              </p:stCondLst>
                                            </p:cTn>
                                            <p:tgtEl>
                                              <p:spTgt spid="46"/>
                                            </p:tgtEl>
                                            <p:attrNameLst>
                                              <p:attrName>style.visibility</p:attrName>
                                            </p:attrNameLst>
                                          </p:cBhvr>
                                          <p:to>
                                            <p:strVal val="visible"/>
                                          </p:to>
                                        </p:set>
                                        <p:anim calcmode="lin" valueType="num" p14:bounceEnd="50000">
                                          <p:cBhvr additive="base">
                                            <p:cTn id="44" dur="1000" fill="hold"/>
                                            <p:tgtEl>
                                              <p:spTgt spid="46"/>
                                            </p:tgtEl>
                                            <p:attrNameLst>
                                              <p:attrName>ppt_x</p:attrName>
                                            </p:attrNameLst>
                                          </p:cBhvr>
                                          <p:tavLst>
                                            <p:tav tm="0">
                                              <p:val>
                                                <p:strVal val="#ppt_x"/>
                                              </p:val>
                                            </p:tav>
                                            <p:tav tm="100000">
                                              <p:val>
                                                <p:strVal val="#ppt_x"/>
                                              </p:val>
                                            </p:tav>
                                          </p:tavLst>
                                        </p:anim>
                                        <p:anim calcmode="lin" valueType="num" p14:bounceEnd="50000">
                                          <p:cBhvr additive="base">
                                            <p:cTn id="45" dur="1000" fill="hold"/>
                                            <p:tgtEl>
                                              <p:spTgt spid="46"/>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50" presetClass="entr" presetSubtype="0" decel="100000"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p:cTn id="49" dur="1000" fill="hold"/>
                                            <p:tgtEl>
                                              <p:spTgt spid="47"/>
                                            </p:tgtEl>
                                            <p:attrNameLst>
                                              <p:attrName>ppt_w</p:attrName>
                                            </p:attrNameLst>
                                          </p:cBhvr>
                                          <p:tavLst>
                                            <p:tav tm="0">
                                              <p:val>
                                                <p:strVal val="#ppt_w+.3"/>
                                              </p:val>
                                            </p:tav>
                                            <p:tav tm="100000">
                                              <p:val>
                                                <p:strVal val="#ppt_w"/>
                                              </p:val>
                                            </p:tav>
                                          </p:tavLst>
                                        </p:anim>
                                        <p:anim calcmode="lin" valueType="num">
                                          <p:cBhvr>
                                            <p:cTn id="50" dur="1000" fill="hold"/>
                                            <p:tgtEl>
                                              <p:spTgt spid="47"/>
                                            </p:tgtEl>
                                            <p:attrNameLst>
                                              <p:attrName>ppt_h</p:attrName>
                                            </p:attrNameLst>
                                          </p:cBhvr>
                                          <p:tavLst>
                                            <p:tav tm="0">
                                              <p:val>
                                                <p:strVal val="#ppt_h"/>
                                              </p:val>
                                            </p:tav>
                                            <p:tav tm="100000">
                                              <p:val>
                                                <p:strVal val="#ppt_h"/>
                                              </p:val>
                                            </p:tav>
                                          </p:tavLst>
                                        </p:anim>
                                        <p:animEffect transition="in" filter="fade">
                                          <p:cBhvr>
                                            <p:cTn id="51" dur="1000"/>
                                            <p:tgtEl>
                                              <p:spTgt spid="47"/>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randombar(horizontal)">
                                          <p:cBhvr>
                                            <p:cTn id="56" dur="500"/>
                                            <p:tgtEl>
                                              <p:spTgt spid="39"/>
                                            </p:tgtEl>
                                          </p:cBhvr>
                                        </p:animEffect>
                                      </p:childTnLst>
                                    </p:cTn>
                                  </p:par>
                                </p:childTnLst>
                              </p:cTn>
                            </p:par>
                            <p:par>
                              <p:cTn id="57" fill="hold">
                                <p:stCondLst>
                                  <p:cond delay="500"/>
                                </p:stCondLst>
                                <p:childTnLst>
                                  <p:par>
                                    <p:cTn id="58" presetID="2" presetClass="entr" presetSubtype="4" accel="50000" fill="hold" grpId="0" nodeType="afterEffect" p14:presetBounceEnd="50000">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14:bounceEnd="50000">
                                          <p:cBhvr additive="base">
                                            <p:cTn id="60" dur="1000" fill="hold"/>
                                            <p:tgtEl>
                                              <p:spTgt spid="48"/>
                                            </p:tgtEl>
                                            <p:attrNameLst>
                                              <p:attrName>ppt_x</p:attrName>
                                            </p:attrNameLst>
                                          </p:cBhvr>
                                          <p:tavLst>
                                            <p:tav tm="0">
                                              <p:val>
                                                <p:strVal val="#ppt_x"/>
                                              </p:val>
                                            </p:tav>
                                            <p:tav tm="100000">
                                              <p:val>
                                                <p:strVal val="#ppt_x"/>
                                              </p:val>
                                            </p:tav>
                                          </p:tavLst>
                                        </p:anim>
                                        <p:anim calcmode="lin" valueType="num" p14:bounceEnd="50000">
                                          <p:cBhvr additive="base">
                                            <p:cTn id="61" dur="1000" fill="hold"/>
                                            <p:tgtEl>
                                              <p:spTgt spid="48"/>
                                            </p:tgtEl>
                                            <p:attrNameLst>
                                              <p:attrName>ppt_y</p:attrName>
                                            </p:attrNameLst>
                                          </p:cBhvr>
                                          <p:tavLst>
                                            <p:tav tm="0">
                                              <p:val>
                                                <p:strVal val="1+#ppt_h/2"/>
                                              </p:val>
                                            </p:tav>
                                            <p:tav tm="100000">
                                              <p:val>
                                                <p:strVal val="#ppt_y"/>
                                              </p:val>
                                            </p:tav>
                                          </p:tavLst>
                                        </p:anim>
                                      </p:childTnLst>
                                    </p:cTn>
                                  </p:par>
                                </p:childTnLst>
                              </p:cTn>
                            </p:par>
                            <p:par>
                              <p:cTn id="62" fill="hold">
                                <p:stCondLst>
                                  <p:cond delay="1500"/>
                                </p:stCondLst>
                                <p:childTnLst>
                                  <p:par>
                                    <p:cTn id="63" presetID="50" presetClass="entr" presetSubtype="0" decel="10000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p:cTn id="65" dur="1000" fill="hold"/>
                                            <p:tgtEl>
                                              <p:spTgt spid="49"/>
                                            </p:tgtEl>
                                            <p:attrNameLst>
                                              <p:attrName>ppt_w</p:attrName>
                                            </p:attrNameLst>
                                          </p:cBhvr>
                                          <p:tavLst>
                                            <p:tav tm="0">
                                              <p:val>
                                                <p:strVal val="#ppt_w+.3"/>
                                              </p:val>
                                            </p:tav>
                                            <p:tav tm="100000">
                                              <p:val>
                                                <p:strVal val="#ppt_w"/>
                                              </p:val>
                                            </p:tav>
                                          </p:tavLst>
                                        </p:anim>
                                        <p:anim calcmode="lin" valueType="num">
                                          <p:cBhvr>
                                            <p:cTn id="66" dur="1000" fill="hold"/>
                                            <p:tgtEl>
                                              <p:spTgt spid="49"/>
                                            </p:tgtEl>
                                            <p:attrNameLst>
                                              <p:attrName>ppt_h</p:attrName>
                                            </p:attrNameLst>
                                          </p:cBhvr>
                                          <p:tavLst>
                                            <p:tav tm="0">
                                              <p:val>
                                                <p:strVal val="#ppt_h"/>
                                              </p:val>
                                            </p:tav>
                                            <p:tav tm="100000">
                                              <p:val>
                                                <p:strVal val="#ppt_h"/>
                                              </p:val>
                                            </p:tav>
                                          </p:tavLst>
                                        </p:anim>
                                        <p:animEffect transition="in" filter="fade">
                                          <p:cBhvr>
                                            <p:cTn id="67" dur="1000"/>
                                            <p:tgtEl>
                                              <p:spTgt spid="49"/>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randombar(horizontal)">
                                          <p:cBhvr>
                                            <p:cTn id="72" dur="500"/>
                                            <p:tgtEl>
                                              <p:spTgt spid="40"/>
                                            </p:tgtEl>
                                          </p:cBhvr>
                                        </p:animEffect>
                                      </p:childTnLst>
                                    </p:cTn>
                                  </p:par>
                                </p:childTnLst>
                              </p:cTn>
                            </p:par>
                            <p:par>
                              <p:cTn id="73" fill="hold">
                                <p:stCondLst>
                                  <p:cond delay="500"/>
                                </p:stCondLst>
                                <p:childTnLst>
                                  <p:par>
                                    <p:cTn id="74" presetID="2" presetClass="entr" presetSubtype="4" accel="50000" fill="hold" grpId="0" nodeType="afterEffect" p14:presetBounceEnd="50000">
                                      <p:stCondLst>
                                        <p:cond delay="0"/>
                                      </p:stCondLst>
                                      <p:childTnLst>
                                        <p:set>
                                          <p:cBhvr>
                                            <p:cTn id="75" dur="1" fill="hold">
                                              <p:stCondLst>
                                                <p:cond delay="0"/>
                                              </p:stCondLst>
                                            </p:cTn>
                                            <p:tgtEl>
                                              <p:spTgt spid="44"/>
                                            </p:tgtEl>
                                            <p:attrNameLst>
                                              <p:attrName>style.visibility</p:attrName>
                                            </p:attrNameLst>
                                          </p:cBhvr>
                                          <p:to>
                                            <p:strVal val="visible"/>
                                          </p:to>
                                        </p:set>
                                        <p:anim calcmode="lin" valueType="num" p14:bounceEnd="50000">
                                          <p:cBhvr additive="base">
                                            <p:cTn id="76" dur="1000" fill="hold"/>
                                            <p:tgtEl>
                                              <p:spTgt spid="44"/>
                                            </p:tgtEl>
                                            <p:attrNameLst>
                                              <p:attrName>ppt_x</p:attrName>
                                            </p:attrNameLst>
                                          </p:cBhvr>
                                          <p:tavLst>
                                            <p:tav tm="0">
                                              <p:val>
                                                <p:strVal val="#ppt_x"/>
                                              </p:val>
                                            </p:tav>
                                            <p:tav tm="100000">
                                              <p:val>
                                                <p:strVal val="#ppt_x"/>
                                              </p:val>
                                            </p:tav>
                                          </p:tavLst>
                                        </p:anim>
                                        <p:anim calcmode="lin" valueType="num" p14:bounceEnd="50000">
                                          <p:cBhvr additive="base">
                                            <p:cTn id="77" dur="1000" fill="hold"/>
                                            <p:tgtEl>
                                              <p:spTgt spid="44"/>
                                            </p:tgtEl>
                                            <p:attrNameLst>
                                              <p:attrName>ppt_y</p:attrName>
                                            </p:attrNameLst>
                                          </p:cBhvr>
                                          <p:tavLst>
                                            <p:tav tm="0">
                                              <p:val>
                                                <p:strVal val="1+#ppt_h/2"/>
                                              </p:val>
                                            </p:tav>
                                            <p:tav tm="100000">
                                              <p:val>
                                                <p:strVal val="#ppt_y"/>
                                              </p:val>
                                            </p:tav>
                                          </p:tavLst>
                                        </p:anim>
                                      </p:childTnLst>
                                    </p:cTn>
                                  </p:par>
                                </p:childTnLst>
                              </p:cTn>
                            </p:par>
                            <p:par>
                              <p:cTn id="78" fill="hold">
                                <p:stCondLst>
                                  <p:cond delay="1500"/>
                                </p:stCondLst>
                                <p:childTnLst>
                                  <p:par>
                                    <p:cTn id="79" presetID="50" presetClass="entr" presetSubtype="0" decel="100000" fill="hold" grpId="0" nodeType="after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p:cTn id="81" dur="1000" fill="hold"/>
                                            <p:tgtEl>
                                              <p:spTgt spid="45"/>
                                            </p:tgtEl>
                                            <p:attrNameLst>
                                              <p:attrName>ppt_w</p:attrName>
                                            </p:attrNameLst>
                                          </p:cBhvr>
                                          <p:tavLst>
                                            <p:tav tm="0">
                                              <p:val>
                                                <p:strVal val="#ppt_w+.3"/>
                                              </p:val>
                                            </p:tav>
                                            <p:tav tm="100000">
                                              <p:val>
                                                <p:strVal val="#ppt_w"/>
                                              </p:val>
                                            </p:tav>
                                          </p:tavLst>
                                        </p:anim>
                                        <p:anim calcmode="lin" valueType="num">
                                          <p:cBhvr>
                                            <p:cTn id="82" dur="1000" fill="hold"/>
                                            <p:tgtEl>
                                              <p:spTgt spid="45"/>
                                            </p:tgtEl>
                                            <p:attrNameLst>
                                              <p:attrName>ppt_h</p:attrName>
                                            </p:attrNameLst>
                                          </p:cBhvr>
                                          <p:tavLst>
                                            <p:tav tm="0">
                                              <p:val>
                                                <p:strVal val="#ppt_h"/>
                                              </p:val>
                                            </p:tav>
                                            <p:tav tm="100000">
                                              <p:val>
                                                <p:strVal val="#ppt_h"/>
                                              </p:val>
                                            </p:tav>
                                          </p:tavLst>
                                        </p:anim>
                                        <p:animEffect transition="in" filter="fade">
                                          <p:cBhvr>
                                            <p:cTn id="83"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0" grpId="0"/>
          <p:bldP spid="42" grpId="0" animBg="1"/>
          <p:bldP spid="43" grpId="0"/>
          <p:bldP spid="44" grpId="0" animBg="1"/>
          <p:bldP spid="45" grpId="0"/>
          <p:bldP spid="46" grpId="0" animBg="1"/>
          <p:bldP spid="47" grpId="0"/>
          <p:bldP spid="48" grpId="0" animBg="1"/>
          <p:bldP spid="49" grpId="0"/>
          <p:bldP spid="38" grpId="0"/>
          <p:bldP spid="2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0"/>
                                </p:stCondLst>
                                <p:childTnLst>
                                  <p:par>
                                    <p:cTn id="13" presetID="22" presetClass="entr" presetSubtype="4"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randombar(horizontal)">
                                          <p:cBhvr>
                                            <p:cTn id="24" dur="500"/>
                                            <p:tgtEl>
                                              <p:spTgt spid="37"/>
                                            </p:tgtEl>
                                          </p:cBhvr>
                                        </p:animEffect>
                                      </p:childTnLst>
                                    </p:cTn>
                                  </p:par>
                                </p:childTnLst>
                              </p:cTn>
                            </p:par>
                            <p:par>
                              <p:cTn id="25" fill="hold">
                                <p:stCondLst>
                                  <p:cond delay="500"/>
                                </p:stCondLst>
                                <p:childTnLst>
                                  <p:par>
                                    <p:cTn id="26" presetID="2" presetClass="entr" presetSubtype="4" accel="50000" fill="hold" grpId="0" nodeType="after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additive="base">
                                            <p:cTn id="28" dur="1000" fill="hold"/>
                                            <p:tgtEl>
                                              <p:spTgt spid="42"/>
                                            </p:tgtEl>
                                            <p:attrNameLst>
                                              <p:attrName>ppt_x</p:attrName>
                                            </p:attrNameLst>
                                          </p:cBhvr>
                                          <p:tavLst>
                                            <p:tav tm="0">
                                              <p:val>
                                                <p:strVal val="#ppt_x"/>
                                              </p:val>
                                            </p:tav>
                                            <p:tav tm="100000">
                                              <p:val>
                                                <p:strVal val="#ppt_x"/>
                                              </p:val>
                                            </p:tav>
                                          </p:tavLst>
                                        </p:anim>
                                        <p:anim calcmode="lin" valueType="num">
                                          <p:cBhvr additive="base">
                                            <p:cTn id="29" dur="1000" fill="hold"/>
                                            <p:tgtEl>
                                              <p:spTgt spid="42"/>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50" presetClass="entr" presetSubtype="0" decel="10000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 calcmode="lin" valueType="num">
                                          <p:cBhvr>
                                            <p:cTn id="33" dur="1000" fill="hold"/>
                                            <p:tgtEl>
                                              <p:spTgt spid="43"/>
                                            </p:tgtEl>
                                            <p:attrNameLst>
                                              <p:attrName>ppt_w</p:attrName>
                                            </p:attrNameLst>
                                          </p:cBhvr>
                                          <p:tavLst>
                                            <p:tav tm="0">
                                              <p:val>
                                                <p:strVal val="#ppt_w+.3"/>
                                              </p:val>
                                            </p:tav>
                                            <p:tav tm="100000">
                                              <p:val>
                                                <p:strVal val="#ppt_w"/>
                                              </p:val>
                                            </p:tav>
                                          </p:tavLst>
                                        </p:anim>
                                        <p:anim calcmode="lin" valueType="num">
                                          <p:cBhvr>
                                            <p:cTn id="34" dur="1000" fill="hold"/>
                                            <p:tgtEl>
                                              <p:spTgt spid="43"/>
                                            </p:tgtEl>
                                            <p:attrNameLst>
                                              <p:attrName>ppt_h</p:attrName>
                                            </p:attrNameLst>
                                          </p:cBhvr>
                                          <p:tavLst>
                                            <p:tav tm="0">
                                              <p:val>
                                                <p:strVal val="#ppt_h"/>
                                              </p:val>
                                            </p:tav>
                                            <p:tav tm="100000">
                                              <p:val>
                                                <p:strVal val="#ppt_h"/>
                                              </p:val>
                                            </p:tav>
                                          </p:tavLst>
                                        </p:anim>
                                        <p:animEffect transition="in" filter="fade">
                                          <p:cBhvr>
                                            <p:cTn id="35" dur="1000"/>
                                            <p:tgtEl>
                                              <p:spTgt spid="43"/>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randombar(horizontal)">
                                          <p:cBhvr>
                                            <p:cTn id="40" dur="500"/>
                                            <p:tgtEl>
                                              <p:spTgt spid="38"/>
                                            </p:tgtEl>
                                          </p:cBhvr>
                                        </p:animEffect>
                                      </p:childTnLst>
                                    </p:cTn>
                                  </p:par>
                                </p:childTnLst>
                              </p:cTn>
                            </p:par>
                            <p:par>
                              <p:cTn id="41" fill="hold">
                                <p:stCondLst>
                                  <p:cond delay="500"/>
                                </p:stCondLst>
                                <p:childTnLst>
                                  <p:par>
                                    <p:cTn id="42" presetID="2" presetClass="entr" presetSubtype="4" accel="5000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 calcmode="lin" valueType="num">
                                          <p:cBhvr additive="base">
                                            <p:cTn id="44" dur="1000" fill="hold"/>
                                            <p:tgtEl>
                                              <p:spTgt spid="46"/>
                                            </p:tgtEl>
                                            <p:attrNameLst>
                                              <p:attrName>ppt_x</p:attrName>
                                            </p:attrNameLst>
                                          </p:cBhvr>
                                          <p:tavLst>
                                            <p:tav tm="0">
                                              <p:val>
                                                <p:strVal val="#ppt_x"/>
                                              </p:val>
                                            </p:tav>
                                            <p:tav tm="100000">
                                              <p:val>
                                                <p:strVal val="#ppt_x"/>
                                              </p:val>
                                            </p:tav>
                                          </p:tavLst>
                                        </p:anim>
                                        <p:anim calcmode="lin" valueType="num">
                                          <p:cBhvr additive="base">
                                            <p:cTn id="45" dur="1000" fill="hold"/>
                                            <p:tgtEl>
                                              <p:spTgt spid="46"/>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50" presetClass="entr" presetSubtype="0" decel="100000" fill="hold" grpId="0" nodeType="afterEffect">
                                      <p:stCondLst>
                                        <p:cond delay="0"/>
                                      </p:stCondLst>
                                      <p:childTnLst>
                                        <p:set>
                                          <p:cBhvr>
                                            <p:cTn id="48" dur="1" fill="hold">
                                              <p:stCondLst>
                                                <p:cond delay="0"/>
                                              </p:stCondLst>
                                            </p:cTn>
                                            <p:tgtEl>
                                              <p:spTgt spid="47"/>
                                            </p:tgtEl>
                                            <p:attrNameLst>
                                              <p:attrName>style.visibility</p:attrName>
                                            </p:attrNameLst>
                                          </p:cBhvr>
                                          <p:to>
                                            <p:strVal val="visible"/>
                                          </p:to>
                                        </p:set>
                                        <p:anim calcmode="lin" valueType="num">
                                          <p:cBhvr>
                                            <p:cTn id="49" dur="1000" fill="hold"/>
                                            <p:tgtEl>
                                              <p:spTgt spid="47"/>
                                            </p:tgtEl>
                                            <p:attrNameLst>
                                              <p:attrName>ppt_w</p:attrName>
                                            </p:attrNameLst>
                                          </p:cBhvr>
                                          <p:tavLst>
                                            <p:tav tm="0">
                                              <p:val>
                                                <p:strVal val="#ppt_w+.3"/>
                                              </p:val>
                                            </p:tav>
                                            <p:tav tm="100000">
                                              <p:val>
                                                <p:strVal val="#ppt_w"/>
                                              </p:val>
                                            </p:tav>
                                          </p:tavLst>
                                        </p:anim>
                                        <p:anim calcmode="lin" valueType="num">
                                          <p:cBhvr>
                                            <p:cTn id="50" dur="1000" fill="hold"/>
                                            <p:tgtEl>
                                              <p:spTgt spid="47"/>
                                            </p:tgtEl>
                                            <p:attrNameLst>
                                              <p:attrName>ppt_h</p:attrName>
                                            </p:attrNameLst>
                                          </p:cBhvr>
                                          <p:tavLst>
                                            <p:tav tm="0">
                                              <p:val>
                                                <p:strVal val="#ppt_h"/>
                                              </p:val>
                                            </p:tav>
                                            <p:tav tm="100000">
                                              <p:val>
                                                <p:strVal val="#ppt_h"/>
                                              </p:val>
                                            </p:tav>
                                          </p:tavLst>
                                        </p:anim>
                                        <p:animEffect transition="in" filter="fade">
                                          <p:cBhvr>
                                            <p:cTn id="51" dur="1000"/>
                                            <p:tgtEl>
                                              <p:spTgt spid="47"/>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randombar(horizontal)">
                                          <p:cBhvr>
                                            <p:cTn id="56" dur="500"/>
                                            <p:tgtEl>
                                              <p:spTgt spid="39"/>
                                            </p:tgtEl>
                                          </p:cBhvr>
                                        </p:animEffect>
                                      </p:childTnLst>
                                    </p:cTn>
                                  </p:par>
                                </p:childTnLst>
                              </p:cTn>
                            </p:par>
                            <p:par>
                              <p:cTn id="57" fill="hold">
                                <p:stCondLst>
                                  <p:cond delay="500"/>
                                </p:stCondLst>
                                <p:childTnLst>
                                  <p:par>
                                    <p:cTn id="58" presetID="2" presetClass="entr" presetSubtype="4" accel="50000" fill="hold" grpId="0" nodeType="after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1000" fill="hold"/>
                                            <p:tgtEl>
                                              <p:spTgt spid="48"/>
                                            </p:tgtEl>
                                            <p:attrNameLst>
                                              <p:attrName>ppt_x</p:attrName>
                                            </p:attrNameLst>
                                          </p:cBhvr>
                                          <p:tavLst>
                                            <p:tav tm="0">
                                              <p:val>
                                                <p:strVal val="#ppt_x"/>
                                              </p:val>
                                            </p:tav>
                                            <p:tav tm="100000">
                                              <p:val>
                                                <p:strVal val="#ppt_x"/>
                                              </p:val>
                                            </p:tav>
                                          </p:tavLst>
                                        </p:anim>
                                        <p:anim calcmode="lin" valueType="num">
                                          <p:cBhvr additive="base">
                                            <p:cTn id="61" dur="1000" fill="hold"/>
                                            <p:tgtEl>
                                              <p:spTgt spid="48"/>
                                            </p:tgtEl>
                                            <p:attrNameLst>
                                              <p:attrName>ppt_y</p:attrName>
                                            </p:attrNameLst>
                                          </p:cBhvr>
                                          <p:tavLst>
                                            <p:tav tm="0">
                                              <p:val>
                                                <p:strVal val="1+#ppt_h/2"/>
                                              </p:val>
                                            </p:tav>
                                            <p:tav tm="100000">
                                              <p:val>
                                                <p:strVal val="#ppt_y"/>
                                              </p:val>
                                            </p:tav>
                                          </p:tavLst>
                                        </p:anim>
                                      </p:childTnLst>
                                    </p:cTn>
                                  </p:par>
                                </p:childTnLst>
                              </p:cTn>
                            </p:par>
                            <p:par>
                              <p:cTn id="62" fill="hold">
                                <p:stCondLst>
                                  <p:cond delay="1500"/>
                                </p:stCondLst>
                                <p:childTnLst>
                                  <p:par>
                                    <p:cTn id="63" presetID="50" presetClass="entr" presetSubtype="0" decel="10000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p:cTn id="65" dur="1000" fill="hold"/>
                                            <p:tgtEl>
                                              <p:spTgt spid="49"/>
                                            </p:tgtEl>
                                            <p:attrNameLst>
                                              <p:attrName>ppt_w</p:attrName>
                                            </p:attrNameLst>
                                          </p:cBhvr>
                                          <p:tavLst>
                                            <p:tav tm="0">
                                              <p:val>
                                                <p:strVal val="#ppt_w+.3"/>
                                              </p:val>
                                            </p:tav>
                                            <p:tav tm="100000">
                                              <p:val>
                                                <p:strVal val="#ppt_w"/>
                                              </p:val>
                                            </p:tav>
                                          </p:tavLst>
                                        </p:anim>
                                        <p:anim calcmode="lin" valueType="num">
                                          <p:cBhvr>
                                            <p:cTn id="66" dur="1000" fill="hold"/>
                                            <p:tgtEl>
                                              <p:spTgt spid="49"/>
                                            </p:tgtEl>
                                            <p:attrNameLst>
                                              <p:attrName>ppt_h</p:attrName>
                                            </p:attrNameLst>
                                          </p:cBhvr>
                                          <p:tavLst>
                                            <p:tav tm="0">
                                              <p:val>
                                                <p:strVal val="#ppt_h"/>
                                              </p:val>
                                            </p:tav>
                                            <p:tav tm="100000">
                                              <p:val>
                                                <p:strVal val="#ppt_h"/>
                                              </p:val>
                                            </p:tav>
                                          </p:tavLst>
                                        </p:anim>
                                        <p:animEffect transition="in" filter="fade">
                                          <p:cBhvr>
                                            <p:cTn id="67" dur="1000"/>
                                            <p:tgtEl>
                                              <p:spTgt spid="49"/>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randombar(horizontal)">
                                          <p:cBhvr>
                                            <p:cTn id="72" dur="500"/>
                                            <p:tgtEl>
                                              <p:spTgt spid="40"/>
                                            </p:tgtEl>
                                          </p:cBhvr>
                                        </p:animEffect>
                                      </p:childTnLst>
                                    </p:cTn>
                                  </p:par>
                                </p:childTnLst>
                              </p:cTn>
                            </p:par>
                            <p:par>
                              <p:cTn id="73" fill="hold">
                                <p:stCondLst>
                                  <p:cond delay="500"/>
                                </p:stCondLst>
                                <p:childTnLst>
                                  <p:par>
                                    <p:cTn id="74" presetID="2" presetClass="entr" presetSubtype="4" accel="50000"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 calcmode="lin" valueType="num">
                                          <p:cBhvr additive="base">
                                            <p:cTn id="76" dur="1000" fill="hold"/>
                                            <p:tgtEl>
                                              <p:spTgt spid="44"/>
                                            </p:tgtEl>
                                            <p:attrNameLst>
                                              <p:attrName>ppt_x</p:attrName>
                                            </p:attrNameLst>
                                          </p:cBhvr>
                                          <p:tavLst>
                                            <p:tav tm="0">
                                              <p:val>
                                                <p:strVal val="#ppt_x"/>
                                              </p:val>
                                            </p:tav>
                                            <p:tav tm="100000">
                                              <p:val>
                                                <p:strVal val="#ppt_x"/>
                                              </p:val>
                                            </p:tav>
                                          </p:tavLst>
                                        </p:anim>
                                        <p:anim calcmode="lin" valueType="num">
                                          <p:cBhvr additive="base">
                                            <p:cTn id="77" dur="1000" fill="hold"/>
                                            <p:tgtEl>
                                              <p:spTgt spid="44"/>
                                            </p:tgtEl>
                                            <p:attrNameLst>
                                              <p:attrName>ppt_y</p:attrName>
                                            </p:attrNameLst>
                                          </p:cBhvr>
                                          <p:tavLst>
                                            <p:tav tm="0">
                                              <p:val>
                                                <p:strVal val="1+#ppt_h/2"/>
                                              </p:val>
                                            </p:tav>
                                            <p:tav tm="100000">
                                              <p:val>
                                                <p:strVal val="#ppt_y"/>
                                              </p:val>
                                            </p:tav>
                                          </p:tavLst>
                                        </p:anim>
                                      </p:childTnLst>
                                    </p:cTn>
                                  </p:par>
                                </p:childTnLst>
                              </p:cTn>
                            </p:par>
                            <p:par>
                              <p:cTn id="78" fill="hold">
                                <p:stCondLst>
                                  <p:cond delay="1500"/>
                                </p:stCondLst>
                                <p:childTnLst>
                                  <p:par>
                                    <p:cTn id="79" presetID="50" presetClass="entr" presetSubtype="0" decel="100000" fill="hold" grpId="0" nodeType="afterEffect">
                                      <p:stCondLst>
                                        <p:cond delay="0"/>
                                      </p:stCondLst>
                                      <p:childTnLst>
                                        <p:set>
                                          <p:cBhvr>
                                            <p:cTn id="80" dur="1" fill="hold">
                                              <p:stCondLst>
                                                <p:cond delay="0"/>
                                              </p:stCondLst>
                                            </p:cTn>
                                            <p:tgtEl>
                                              <p:spTgt spid="45"/>
                                            </p:tgtEl>
                                            <p:attrNameLst>
                                              <p:attrName>style.visibility</p:attrName>
                                            </p:attrNameLst>
                                          </p:cBhvr>
                                          <p:to>
                                            <p:strVal val="visible"/>
                                          </p:to>
                                        </p:set>
                                        <p:anim calcmode="lin" valueType="num">
                                          <p:cBhvr>
                                            <p:cTn id="81" dur="1000" fill="hold"/>
                                            <p:tgtEl>
                                              <p:spTgt spid="45"/>
                                            </p:tgtEl>
                                            <p:attrNameLst>
                                              <p:attrName>ppt_w</p:attrName>
                                            </p:attrNameLst>
                                          </p:cBhvr>
                                          <p:tavLst>
                                            <p:tav tm="0">
                                              <p:val>
                                                <p:strVal val="#ppt_w+.3"/>
                                              </p:val>
                                            </p:tav>
                                            <p:tav tm="100000">
                                              <p:val>
                                                <p:strVal val="#ppt_w"/>
                                              </p:val>
                                            </p:tav>
                                          </p:tavLst>
                                        </p:anim>
                                        <p:anim calcmode="lin" valueType="num">
                                          <p:cBhvr>
                                            <p:cTn id="82" dur="1000" fill="hold"/>
                                            <p:tgtEl>
                                              <p:spTgt spid="45"/>
                                            </p:tgtEl>
                                            <p:attrNameLst>
                                              <p:attrName>ppt_h</p:attrName>
                                            </p:attrNameLst>
                                          </p:cBhvr>
                                          <p:tavLst>
                                            <p:tav tm="0">
                                              <p:val>
                                                <p:strVal val="#ppt_h"/>
                                              </p:val>
                                            </p:tav>
                                            <p:tav tm="100000">
                                              <p:val>
                                                <p:strVal val="#ppt_h"/>
                                              </p:val>
                                            </p:tav>
                                          </p:tavLst>
                                        </p:anim>
                                        <p:animEffect transition="in" filter="fade">
                                          <p:cBhvr>
                                            <p:cTn id="83"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0" grpId="0"/>
          <p:bldP spid="42" grpId="0" animBg="1"/>
          <p:bldP spid="43" grpId="0"/>
          <p:bldP spid="44" grpId="0" animBg="1"/>
          <p:bldP spid="45" grpId="0"/>
          <p:bldP spid="46" grpId="0" animBg="1"/>
          <p:bldP spid="47" grpId="0"/>
          <p:bldP spid="48" grpId="0" animBg="1"/>
          <p:bldP spid="49" grpId="0"/>
          <p:bldP spid="38" grpId="0"/>
          <p:bldP spid="26"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出品 9"/>
          <p:cNvSpPr/>
          <p:nvPr/>
        </p:nvSpPr>
        <p:spPr>
          <a:xfrm>
            <a:off x="3034800" y="1781004"/>
            <a:ext cx="1080000" cy="1080000"/>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solidFill>
                  <a:schemeClr val="accent1">
                    <a:lumMod val="50000"/>
                  </a:schemeClr>
                </a:solidFill>
                <a:cs typeface="+mn-ea"/>
                <a:sym typeface="+mn-lt"/>
              </a:rPr>
              <a:t>4</a:t>
            </a:r>
            <a:endParaRPr lang="zh-CN" altLang="en-US" sz="5400" b="1" dirty="0">
              <a:solidFill>
                <a:schemeClr val="accent1">
                  <a:lumMod val="50000"/>
                </a:schemeClr>
              </a:solidFill>
              <a:cs typeface="+mn-ea"/>
              <a:sym typeface="+mn-lt"/>
            </a:endParaRPr>
          </a:p>
        </p:txBody>
      </p:sp>
      <p:sp>
        <p:nvSpPr>
          <p:cNvPr id="11" name="出品 10"/>
          <p:cNvSpPr txBox="1"/>
          <p:nvPr/>
        </p:nvSpPr>
        <p:spPr>
          <a:xfrm>
            <a:off x="1814029" y="3184249"/>
            <a:ext cx="3521542" cy="1077218"/>
          </a:xfrm>
          <a:prstGeom prst="rect">
            <a:avLst/>
          </a:prstGeom>
          <a:noFill/>
        </p:spPr>
        <p:txBody>
          <a:bodyPr wrap="square" rtlCol="0">
            <a:spAutoFit/>
          </a:bodyPr>
          <a:lstStyle/>
          <a:p>
            <a:pPr algn="ctr"/>
            <a:r>
              <a:rPr lang="zh-CN" altLang="en-US" sz="4000" b="1" dirty="0">
                <a:solidFill>
                  <a:schemeClr val="accent1">
                    <a:lumMod val="50000"/>
                  </a:schemeClr>
                </a:solidFill>
                <a:cs typeface="+mn-ea"/>
                <a:sym typeface="+mn-lt"/>
              </a:rPr>
              <a:t> 实验数据结果</a:t>
            </a:r>
            <a:endParaRPr lang="en-US" altLang="zh-CN" sz="4000" b="1" dirty="0">
              <a:solidFill>
                <a:schemeClr val="accent1">
                  <a:lumMod val="50000"/>
                </a:schemeClr>
              </a:solidFill>
              <a:cs typeface="+mn-ea"/>
              <a:sym typeface="+mn-lt"/>
            </a:endParaRPr>
          </a:p>
          <a:p>
            <a:pPr lvl="0" algn="ctr"/>
            <a:r>
              <a:rPr lang="en-US" altLang="zh-CN" sz="1200" dirty="0">
                <a:solidFill>
                  <a:srgbClr val="093759"/>
                </a:solidFill>
                <a:cs typeface="+mn-ea"/>
                <a:sym typeface="+mn-lt"/>
              </a:rPr>
              <a:t>THE RESULTS OF </a:t>
            </a:r>
          </a:p>
          <a:p>
            <a:pPr lvl="0" algn="ctr"/>
            <a:r>
              <a:rPr lang="en-US" altLang="zh-CN" sz="1200" dirty="0">
                <a:solidFill>
                  <a:srgbClr val="093759"/>
                </a:solidFill>
                <a:cs typeface="+mn-ea"/>
                <a:sym typeface="+mn-lt"/>
              </a:rPr>
              <a:t>EXPRIMENTAL DATA</a:t>
            </a:r>
            <a:endParaRPr lang="zh-CN" altLang="en-US" sz="1200" dirty="0">
              <a:solidFill>
                <a:srgbClr val="093759"/>
              </a:solidFill>
              <a:cs typeface="+mn-ea"/>
              <a:sym typeface="+mn-lt"/>
            </a:endParaRPr>
          </a:p>
        </p:txBody>
      </p:sp>
      <p:sp>
        <p:nvSpPr>
          <p:cNvPr id="12" name="出品 11"/>
          <p:cNvSpPr/>
          <p:nvPr/>
        </p:nvSpPr>
        <p:spPr>
          <a:xfrm>
            <a:off x="6900421" y="0"/>
            <a:ext cx="5291579"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出品 12"/>
          <p:cNvSpPr/>
          <p:nvPr/>
        </p:nvSpPr>
        <p:spPr>
          <a:xfrm>
            <a:off x="8594067" y="1496172"/>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flipH="1">
            <a:off x="6810167" y="-246669"/>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20546" y="5516252"/>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出品 20"/>
          <p:cNvSpPr txBox="1"/>
          <p:nvPr/>
        </p:nvSpPr>
        <p:spPr>
          <a:xfrm>
            <a:off x="9062154" y="1319339"/>
            <a:ext cx="1789376" cy="461665"/>
          </a:xfrm>
          <a:prstGeom prst="rect">
            <a:avLst/>
          </a:prstGeom>
          <a:noFill/>
        </p:spPr>
        <p:txBody>
          <a:bodyPr wrap="square" rtlCol="0">
            <a:spAutoFit/>
          </a:bodyPr>
          <a:lstStyle/>
          <a:p>
            <a:r>
              <a:rPr lang="zh-CN" altLang="en-US" sz="2400" b="1" dirty="0">
                <a:solidFill>
                  <a:schemeClr val="bg1"/>
                </a:solidFill>
                <a:cs typeface="+mn-ea"/>
                <a:sym typeface="+mn-lt"/>
              </a:rPr>
              <a:t>实验数据</a:t>
            </a:r>
          </a:p>
        </p:txBody>
      </p:sp>
      <p:cxnSp>
        <p:nvCxnSpPr>
          <p:cNvPr id="23" name="直接连接符 22"/>
          <p:cNvCxnSpPr/>
          <p:nvPr/>
        </p:nvCxnSpPr>
        <p:spPr>
          <a:xfrm>
            <a:off x="8648067" y="1604172"/>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出品 24"/>
          <p:cNvSpPr/>
          <p:nvPr/>
        </p:nvSpPr>
        <p:spPr>
          <a:xfrm>
            <a:off x="8608703" y="2503747"/>
            <a:ext cx="78729" cy="87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出品 25"/>
          <p:cNvSpPr txBox="1"/>
          <p:nvPr/>
        </p:nvSpPr>
        <p:spPr>
          <a:xfrm>
            <a:off x="9062154" y="2316804"/>
            <a:ext cx="1789376" cy="461665"/>
          </a:xfrm>
          <a:prstGeom prst="rect">
            <a:avLst/>
          </a:prstGeom>
          <a:noFill/>
        </p:spPr>
        <p:txBody>
          <a:bodyPr wrap="square" rtlCol="0">
            <a:spAutoFit/>
          </a:bodyPr>
          <a:lstStyle/>
          <a:p>
            <a:r>
              <a:rPr lang="zh-CN" altLang="en-US" sz="2400" b="1" dirty="0">
                <a:solidFill>
                  <a:schemeClr val="bg1"/>
                </a:solidFill>
                <a:cs typeface="+mn-ea"/>
                <a:sym typeface="+mn-lt"/>
              </a:rPr>
              <a:t>实验难点</a:t>
            </a:r>
          </a:p>
        </p:txBody>
      </p:sp>
      <p:cxnSp>
        <p:nvCxnSpPr>
          <p:cNvPr id="27" name="直接连接符 26"/>
          <p:cNvCxnSpPr/>
          <p:nvPr/>
        </p:nvCxnSpPr>
        <p:spPr>
          <a:xfrm>
            <a:off x="8648067" y="2584115"/>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出品 27"/>
          <p:cNvSpPr/>
          <p:nvPr/>
        </p:nvSpPr>
        <p:spPr>
          <a:xfrm>
            <a:off x="8594067" y="3464394"/>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出品 29"/>
          <p:cNvSpPr txBox="1"/>
          <p:nvPr/>
        </p:nvSpPr>
        <p:spPr>
          <a:xfrm>
            <a:off x="9062154" y="3261193"/>
            <a:ext cx="1789376" cy="461665"/>
          </a:xfrm>
          <a:prstGeom prst="rect">
            <a:avLst/>
          </a:prstGeom>
          <a:noFill/>
        </p:spPr>
        <p:txBody>
          <a:bodyPr wrap="square" rtlCol="0">
            <a:spAutoFit/>
          </a:bodyPr>
          <a:lstStyle/>
          <a:p>
            <a:r>
              <a:rPr lang="zh-CN" altLang="en-US" sz="2400" b="1" dirty="0">
                <a:solidFill>
                  <a:schemeClr val="bg1"/>
                </a:solidFill>
                <a:cs typeface="+mn-ea"/>
                <a:sym typeface="+mn-lt"/>
              </a:rPr>
              <a:t>案例分析</a:t>
            </a:r>
          </a:p>
        </p:txBody>
      </p:sp>
      <p:cxnSp>
        <p:nvCxnSpPr>
          <p:cNvPr id="31" name="直接连接符 30"/>
          <p:cNvCxnSpPr/>
          <p:nvPr/>
        </p:nvCxnSpPr>
        <p:spPr>
          <a:xfrm>
            <a:off x="8648067" y="3539583"/>
            <a:ext cx="0" cy="185973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出品 31"/>
          <p:cNvSpPr/>
          <p:nvPr/>
        </p:nvSpPr>
        <p:spPr>
          <a:xfrm>
            <a:off x="8594067" y="4418756"/>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出品 32"/>
          <p:cNvSpPr txBox="1"/>
          <p:nvPr/>
        </p:nvSpPr>
        <p:spPr>
          <a:xfrm>
            <a:off x="9062154" y="4205582"/>
            <a:ext cx="1789376" cy="461665"/>
          </a:xfrm>
          <a:prstGeom prst="rect">
            <a:avLst/>
          </a:prstGeom>
          <a:noFill/>
        </p:spPr>
        <p:txBody>
          <a:bodyPr wrap="square" rtlCol="0">
            <a:spAutoFit/>
          </a:bodyPr>
          <a:lstStyle/>
          <a:p>
            <a:r>
              <a:rPr lang="zh-CN" altLang="en-US" sz="2400" b="1" dirty="0">
                <a:solidFill>
                  <a:schemeClr val="bg1"/>
                </a:solidFill>
                <a:cs typeface="+mn-ea"/>
                <a:sym typeface="+mn-lt"/>
              </a:rPr>
              <a:t>问题评估</a:t>
            </a:r>
          </a:p>
        </p:txBody>
      </p:sp>
      <p:sp>
        <p:nvSpPr>
          <p:cNvPr id="19" name="出品 31"/>
          <p:cNvSpPr/>
          <p:nvPr/>
        </p:nvSpPr>
        <p:spPr>
          <a:xfrm>
            <a:off x="8594067" y="5334589"/>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出品 32"/>
          <p:cNvSpPr txBox="1"/>
          <p:nvPr/>
        </p:nvSpPr>
        <p:spPr>
          <a:xfrm>
            <a:off x="9062154" y="5121415"/>
            <a:ext cx="1789376" cy="461665"/>
          </a:xfrm>
          <a:prstGeom prst="rect">
            <a:avLst/>
          </a:prstGeom>
          <a:noFill/>
        </p:spPr>
        <p:txBody>
          <a:bodyPr wrap="square" rtlCol="0">
            <a:spAutoFit/>
          </a:bodyPr>
          <a:lstStyle/>
          <a:p>
            <a:r>
              <a:rPr lang="zh-CN" altLang="en-US" sz="2400" b="1" dirty="0">
                <a:solidFill>
                  <a:schemeClr val="bg1"/>
                </a:solidFill>
                <a:cs typeface="+mn-ea"/>
                <a:sym typeface="+mn-lt"/>
              </a:rPr>
              <a:t>研究成果</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3349"/>
                            </p:stCondLst>
                            <p:childTnLst>
                              <p:par>
                                <p:cTn id="19" presetID="2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3849"/>
                            </p:stCondLst>
                            <p:childTnLst>
                              <p:par>
                                <p:cTn id="24" presetID="3" presetClass="entr" presetSubtype="1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par>
                          <p:cTn id="27" fill="hold">
                            <p:stCondLst>
                              <p:cond delay="4349"/>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par>
                          <p:cTn id="31" fill="hold">
                            <p:stCondLst>
                              <p:cond delay="4849"/>
                            </p:stCondLst>
                            <p:childTnLst>
                              <p:par>
                                <p:cTn id="32" presetID="2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349"/>
                            </p:stCondLst>
                            <p:childTnLst>
                              <p:par>
                                <p:cTn id="37" presetID="3"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childTnLst>
                          </p:cTn>
                        </p:par>
                        <p:par>
                          <p:cTn id="40" fill="hold">
                            <p:stCondLst>
                              <p:cond delay="5849"/>
                            </p:stCondLst>
                            <p:childTnLst>
                              <p:par>
                                <p:cTn id="41" presetID="22"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6349"/>
                            </p:stCondLst>
                            <p:childTnLst>
                              <p:par>
                                <p:cTn id="45" presetID="23" presetClass="entr" presetSubtype="16"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childTnLst>
                                </p:cTn>
                              </p:par>
                            </p:childTnLst>
                          </p:cTn>
                        </p:par>
                        <p:par>
                          <p:cTn id="49" fill="hold">
                            <p:stCondLst>
                              <p:cond delay="6849"/>
                            </p:stCondLst>
                            <p:childTnLst>
                              <p:par>
                                <p:cTn id="50" presetID="3" presetClass="entr" presetSubtype="1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par>
                          <p:cTn id="53" fill="hold">
                            <p:stCondLst>
                              <p:cond delay="7349"/>
                            </p:stCondLst>
                            <p:childTnLst>
                              <p:par>
                                <p:cTn id="54" presetID="22" presetClass="entr" presetSubtype="1"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up)">
                                      <p:cBhvr>
                                        <p:cTn id="56" dur="500"/>
                                        <p:tgtEl>
                                          <p:spTgt spid="31"/>
                                        </p:tgtEl>
                                      </p:cBhvr>
                                    </p:animEffect>
                                  </p:childTnLst>
                                </p:cTn>
                              </p:par>
                            </p:childTnLst>
                          </p:cTn>
                        </p:par>
                        <p:par>
                          <p:cTn id="57" fill="hold">
                            <p:stCondLst>
                              <p:cond delay="7849"/>
                            </p:stCondLst>
                            <p:childTnLst>
                              <p:par>
                                <p:cTn id="58" presetID="23" presetClass="entr" presetSubtype="16"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childTnLst>
                                </p:cTn>
                              </p:par>
                            </p:childTnLst>
                          </p:cTn>
                        </p:par>
                        <p:par>
                          <p:cTn id="62" fill="hold">
                            <p:stCondLst>
                              <p:cond delay="8349"/>
                            </p:stCondLst>
                            <p:childTnLst>
                              <p:par>
                                <p:cTn id="63" presetID="3" presetClass="entr" presetSubtype="10"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blinds(horizontal)">
                                      <p:cBhvr>
                                        <p:cTn id="65" dur="500"/>
                                        <p:tgtEl>
                                          <p:spTgt spid="33"/>
                                        </p:tgtEl>
                                      </p:cBhvr>
                                    </p:animEffect>
                                  </p:childTnLst>
                                </p:cTn>
                              </p:par>
                            </p:childTnLst>
                          </p:cTn>
                        </p:par>
                        <p:par>
                          <p:cTn id="66" fill="hold">
                            <p:stCondLst>
                              <p:cond delay="8849"/>
                            </p:stCondLst>
                            <p:childTnLst>
                              <p:par>
                                <p:cTn id="67" presetID="23" presetClass="entr" presetSubtype="16"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p:cTn id="69" dur="500" fill="hold"/>
                                        <p:tgtEl>
                                          <p:spTgt spid="19"/>
                                        </p:tgtEl>
                                        <p:attrNameLst>
                                          <p:attrName>ppt_w</p:attrName>
                                        </p:attrNameLst>
                                      </p:cBhvr>
                                      <p:tavLst>
                                        <p:tav tm="0">
                                          <p:val>
                                            <p:fltVal val="0"/>
                                          </p:val>
                                        </p:tav>
                                        <p:tav tm="100000">
                                          <p:val>
                                            <p:strVal val="#ppt_w"/>
                                          </p:val>
                                        </p:tav>
                                      </p:tavLst>
                                    </p:anim>
                                    <p:anim calcmode="lin" valueType="num">
                                      <p:cBhvr>
                                        <p:cTn id="70" dur="500" fill="hold"/>
                                        <p:tgtEl>
                                          <p:spTgt spid="19"/>
                                        </p:tgtEl>
                                        <p:attrNameLst>
                                          <p:attrName>ppt_h</p:attrName>
                                        </p:attrNameLst>
                                      </p:cBhvr>
                                      <p:tavLst>
                                        <p:tav tm="0">
                                          <p:val>
                                            <p:fltVal val="0"/>
                                          </p:val>
                                        </p:tav>
                                        <p:tav tm="100000">
                                          <p:val>
                                            <p:strVal val="#ppt_h"/>
                                          </p:val>
                                        </p:tav>
                                      </p:tavLst>
                                    </p:anim>
                                  </p:childTnLst>
                                </p:cTn>
                              </p:par>
                            </p:childTnLst>
                          </p:cTn>
                        </p:par>
                        <p:par>
                          <p:cTn id="71" fill="hold">
                            <p:stCondLst>
                              <p:cond delay="9349"/>
                            </p:stCondLst>
                            <p:childTnLst>
                              <p:par>
                                <p:cTn id="72" presetID="3" presetClass="entr" presetSubtype="1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blinds(horizontal)">
                                      <p:cBhvr>
                                        <p:cTn id="7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21" grpId="0"/>
      <p:bldP spid="25" grpId="0" animBg="1"/>
      <p:bldP spid="26" grpId="0"/>
      <p:bldP spid="28" grpId="0" animBg="1"/>
      <p:bldP spid="30" grpId="0"/>
      <p:bldP spid="32" grpId="0" animBg="1"/>
      <p:bldP spid="33" grpId="0"/>
      <p:bldP spid="19" grpId="0" animBg="1"/>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22"/>
          <p:cNvSpPr>
            <a:spLocks noChangeArrowheads="1"/>
          </p:cNvSpPr>
          <p:nvPr/>
        </p:nvSpPr>
        <p:spPr bwMode="auto">
          <a:xfrm>
            <a:off x="5751546" y="1618268"/>
            <a:ext cx="1302980" cy="1302141"/>
          </a:xfrm>
          <a:prstGeom prst="ellipse">
            <a:avLst/>
          </a:prstGeom>
          <a:solidFill>
            <a:srgbClr val="1F4E79"/>
          </a:solidFill>
          <a:ln>
            <a:noFill/>
          </a:ln>
        </p:spPr>
        <p:txBody>
          <a:bodyPr vert="horz" wrap="square" lIns="75493" tIns="37747" rIns="75493" bIns="37747" numCol="1" anchor="ctr" anchorCtr="0" compatLnSpc="1"/>
          <a:lstStyle/>
          <a:p>
            <a:pPr algn="ctr"/>
            <a:r>
              <a:rPr lang="zh-CN" altLang="en-US" sz="2000" b="1" dirty="0">
                <a:solidFill>
                  <a:schemeClr val="bg1"/>
                </a:solidFill>
                <a:cs typeface="+mn-ea"/>
                <a:sym typeface="+mn-lt"/>
              </a:rPr>
              <a:t>输入</a:t>
            </a:r>
            <a:endParaRPr lang="en-US" altLang="zh-CN" sz="2000" b="1" dirty="0">
              <a:solidFill>
                <a:schemeClr val="bg1"/>
              </a:solidFill>
              <a:cs typeface="+mn-ea"/>
              <a:sym typeface="+mn-lt"/>
            </a:endParaRPr>
          </a:p>
          <a:p>
            <a:pPr algn="ctr"/>
            <a:r>
              <a:rPr lang="zh-CN" altLang="en-US" sz="2000" b="1" dirty="0">
                <a:solidFill>
                  <a:schemeClr val="bg1"/>
                </a:solidFill>
                <a:cs typeface="+mn-ea"/>
                <a:sym typeface="+mn-lt"/>
              </a:rPr>
              <a:t>标题</a:t>
            </a:r>
            <a:endParaRPr lang="en-US" altLang="zh-CN" sz="2000" b="1" dirty="0">
              <a:solidFill>
                <a:schemeClr val="bg1"/>
              </a:solidFill>
              <a:cs typeface="+mn-ea"/>
              <a:sym typeface="+mn-lt"/>
            </a:endParaRPr>
          </a:p>
        </p:txBody>
      </p:sp>
      <p:sp>
        <p:nvSpPr>
          <p:cNvPr id="7" name="Line 23"/>
          <p:cNvSpPr>
            <a:spLocks noChangeShapeType="1"/>
          </p:cNvSpPr>
          <p:nvPr/>
        </p:nvSpPr>
        <p:spPr bwMode="auto">
          <a:xfrm flipH="1">
            <a:off x="2588604" y="2270987"/>
            <a:ext cx="3162941" cy="0"/>
          </a:xfrm>
          <a:prstGeom prst="line">
            <a:avLst/>
          </a:prstGeom>
          <a:noFill/>
          <a:ln w="5" cap="flat">
            <a:solidFill>
              <a:srgbClr val="333333"/>
            </a:solidFill>
            <a:prstDash val="dash"/>
            <a:miter lim="800000"/>
            <a:headEnd type="none" w="med" len="med"/>
            <a:tailEnd type="arrow" w="med" len="med"/>
          </a:ln>
          <a:extLst>
            <a:ext uri="{909E8E84-426E-40DD-AFC4-6F175D3DCCD1}">
              <a14:hiddenFill xmlns:a14="http://schemas.microsoft.com/office/drawing/2010/main">
                <a:noFill/>
              </a14:hiddenFill>
            </a:ext>
          </a:extLst>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8" name="Freeform 24"/>
          <p:cNvSpPr>
            <a:spLocks noEditPoints="1"/>
          </p:cNvSpPr>
          <p:nvPr/>
        </p:nvSpPr>
        <p:spPr bwMode="auto">
          <a:xfrm>
            <a:off x="4795806" y="2092974"/>
            <a:ext cx="367084" cy="365919"/>
          </a:xfrm>
          <a:custGeom>
            <a:avLst/>
            <a:gdLst>
              <a:gd name="T0" fmla="*/ 23 w 47"/>
              <a:gd name="T1" fmla="*/ 0 h 47"/>
              <a:gd name="T2" fmla="*/ 47 w 47"/>
              <a:gd name="T3" fmla="*/ 24 h 47"/>
              <a:gd name="T4" fmla="*/ 23 w 47"/>
              <a:gd name="T5" fmla="*/ 47 h 47"/>
              <a:gd name="T6" fmla="*/ 0 w 47"/>
              <a:gd name="T7" fmla="*/ 24 h 47"/>
              <a:gd name="T8" fmla="*/ 23 w 47"/>
              <a:gd name="T9" fmla="*/ 0 h 47"/>
              <a:gd name="T10" fmla="*/ 23 w 47"/>
              <a:gd name="T11" fmla="*/ 15 h 47"/>
              <a:gd name="T12" fmla="*/ 15 w 47"/>
              <a:gd name="T13" fmla="*/ 24 h 47"/>
              <a:gd name="T14" fmla="*/ 23 w 47"/>
              <a:gd name="T15" fmla="*/ 32 h 47"/>
              <a:gd name="T16" fmla="*/ 32 w 47"/>
              <a:gd name="T17" fmla="*/ 24 h 47"/>
              <a:gd name="T18" fmla="*/ 23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3" y="0"/>
                </a:moveTo>
                <a:cubicBezTo>
                  <a:pt x="36" y="0"/>
                  <a:pt x="47" y="11"/>
                  <a:pt x="47" y="24"/>
                </a:cubicBezTo>
                <a:cubicBezTo>
                  <a:pt x="47" y="37"/>
                  <a:pt x="36" y="47"/>
                  <a:pt x="23" y="47"/>
                </a:cubicBezTo>
                <a:cubicBezTo>
                  <a:pt x="10" y="47"/>
                  <a:pt x="0" y="37"/>
                  <a:pt x="0" y="24"/>
                </a:cubicBezTo>
                <a:cubicBezTo>
                  <a:pt x="0" y="11"/>
                  <a:pt x="10" y="0"/>
                  <a:pt x="23" y="0"/>
                </a:cubicBezTo>
                <a:close/>
                <a:moveTo>
                  <a:pt x="23" y="15"/>
                </a:moveTo>
                <a:cubicBezTo>
                  <a:pt x="19" y="15"/>
                  <a:pt x="15" y="19"/>
                  <a:pt x="15" y="24"/>
                </a:cubicBezTo>
                <a:cubicBezTo>
                  <a:pt x="15" y="28"/>
                  <a:pt x="19" y="32"/>
                  <a:pt x="23" y="32"/>
                </a:cubicBezTo>
                <a:cubicBezTo>
                  <a:pt x="28" y="32"/>
                  <a:pt x="32" y="28"/>
                  <a:pt x="32" y="24"/>
                </a:cubicBezTo>
                <a:cubicBezTo>
                  <a:pt x="32" y="19"/>
                  <a:pt x="28" y="15"/>
                  <a:pt x="23" y="15"/>
                </a:cubicBezTo>
                <a:close/>
              </a:path>
            </a:pathLst>
          </a:custGeom>
          <a:solidFill>
            <a:srgbClr val="1F4E79"/>
          </a:solidFill>
          <a:ln>
            <a:noFill/>
          </a:ln>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11" name="Freeform 25"/>
          <p:cNvSpPr>
            <a:spLocks noEditPoints="1"/>
          </p:cNvSpPr>
          <p:nvPr/>
        </p:nvSpPr>
        <p:spPr bwMode="auto">
          <a:xfrm>
            <a:off x="3935971" y="2092974"/>
            <a:ext cx="370391" cy="365919"/>
          </a:xfrm>
          <a:custGeom>
            <a:avLst/>
            <a:gdLst>
              <a:gd name="T0" fmla="*/ 24 w 47"/>
              <a:gd name="T1" fmla="*/ 0 h 47"/>
              <a:gd name="T2" fmla="*/ 47 w 47"/>
              <a:gd name="T3" fmla="*/ 24 h 47"/>
              <a:gd name="T4" fmla="*/ 24 w 47"/>
              <a:gd name="T5" fmla="*/ 47 h 47"/>
              <a:gd name="T6" fmla="*/ 0 w 47"/>
              <a:gd name="T7" fmla="*/ 24 h 47"/>
              <a:gd name="T8" fmla="*/ 24 w 47"/>
              <a:gd name="T9" fmla="*/ 0 h 47"/>
              <a:gd name="T10" fmla="*/ 24 w 47"/>
              <a:gd name="T11" fmla="*/ 15 h 47"/>
              <a:gd name="T12" fmla="*/ 15 w 47"/>
              <a:gd name="T13" fmla="*/ 24 h 47"/>
              <a:gd name="T14" fmla="*/ 24 w 47"/>
              <a:gd name="T15" fmla="*/ 32 h 47"/>
              <a:gd name="T16" fmla="*/ 32 w 47"/>
              <a:gd name="T17" fmla="*/ 24 h 47"/>
              <a:gd name="T18" fmla="*/ 24 w 47"/>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 h="47">
                <a:moveTo>
                  <a:pt x="24" y="0"/>
                </a:moveTo>
                <a:cubicBezTo>
                  <a:pt x="37" y="0"/>
                  <a:pt x="47" y="11"/>
                  <a:pt x="47" y="24"/>
                </a:cubicBezTo>
                <a:cubicBezTo>
                  <a:pt x="47"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8" y="32"/>
                  <a:pt x="32" y="28"/>
                  <a:pt x="32" y="24"/>
                </a:cubicBezTo>
                <a:cubicBezTo>
                  <a:pt x="32" y="19"/>
                  <a:pt x="28" y="15"/>
                  <a:pt x="24" y="15"/>
                </a:cubicBezTo>
                <a:close/>
              </a:path>
            </a:pathLst>
          </a:custGeom>
          <a:solidFill>
            <a:srgbClr val="7F7F7F"/>
          </a:solidFill>
          <a:ln>
            <a:noFill/>
          </a:ln>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12" name="Freeform 26"/>
          <p:cNvSpPr>
            <a:spLocks noEditPoints="1"/>
          </p:cNvSpPr>
          <p:nvPr/>
        </p:nvSpPr>
        <p:spPr bwMode="auto">
          <a:xfrm>
            <a:off x="3079445" y="2092974"/>
            <a:ext cx="373697" cy="365919"/>
          </a:xfrm>
          <a:custGeom>
            <a:avLst/>
            <a:gdLst>
              <a:gd name="T0" fmla="*/ 24 w 48"/>
              <a:gd name="T1" fmla="*/ 0 h 47"/>
              <a:gd name="T2" fmla="*/ 48 w 48"/>
              <a:gd name="T3" fmla="*/ 24 h 47"/>
              <a:gd name="T4" fmla="*/ 24 w 48"/>
              <a:gd name="T5" fmla="*/ 47 h 47"/>
              <a:gd name="T6" fmla="*/ 0 w 48"/>
              <a:gd name="T7" fmla="*/ 24 h 47"/>
              <a:gd name="T8" fmla="*/ 24 w 48"/>
              <a:gd name="T9" fmla="*/ 0 h 47"/>
              <a:gd name="T10" fmla="*/ 24 w 48"/>
              <a:gd name="T11" fmla="*/ 15 h 47"/>
              <a:gd name="T12" fmla="*/ 15 w 48"/>
              <a:gd name="T13" fmla="*/ 24 h 47"/>
              <a:gd name="T14" fmla="*/ 24 w 48"/>
              <a:gd name="T15" fmla="*/ 32 h 47"/>
              <a:gd name="T16" fmla="*/ 32 w 48"/>
              <a:gd name="T17" fmla="*/ 24 h 47"/>
              <a:gd name="T18" fmla="*/ 24 w 48"/>
              <a:gd name="T19" fmla="*/ 1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24" y="0"/>
                </a:moveTo>
                <a:cubicBezTo>
                  <a:pt x="37" y="0"/>
                  <a:pt x="48" y="11"/>
                  <a:pt x="48" y="24"/>
                </a:cubicBezTo>
                <a:cubicBezTo>
                  <a:pt x="48" y="37"/>
                  <a:pt x="37" y="47"/>
                  <a:pt x="24" y="47"/>
                </a:cubicBezTo>
                <a:cubicBezTo>
                  <a:pt x="11" y="47"/>
                  <a:pt x="0" y="37"/>
                  <a:pt x="0" y="24"/>
                </a:cubicBezTo>
                <a:cubicBezTo>
                  <a:pt x="0" y="11"/>
                  <a:pt x="11" y="0"/>
                  <a:pt x="24" y="0"/>
                </a:cubicBezTo>
                <a:close/>
                <a:moveTo>
                  <a:pt x="24" y="15"/>
                </a:moveTo>
                <a:cubicBezTo>
                  <a:pt x="19" y="15"/>
                  <a:pt x="15" y="19"/>
                  <a:pt x="15" y="24"/>
                </a:cubicBezTo>
                <a:cubicBezTo>
                  <a:pt x="15" y="28"/>
                  <a:pt x="19" y="32"/>
                  <a:pt x="24" y="32"/>
                </a:cubicBezTo>
                <a:cubicBezTo>
                  <a:pt x="29" y="32"/>
                  <a:pt x="32" y="28"/>
                  <a:pt x="32" y="24"/>
                </a:cubicBezTo>
                <a:cubicBezTo>
                  <a:pt x="32" y="19"/>
                  <a:pt x="29" y="15"/>
                  <a:pt x="24" y="15"/>
                </a:cubicBezTo>
                <a:close/>
              </a:path>
            </a:pathLst>
          </a:custGeom>
          <a:solidFill>
            <a:srgbClr val="1F4E79"/>
          </a:solidFill>
          <a:ln>
            <a:noFill/>
          </a:ln>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13" name="Freeform 27"/>
          <p:cNvSpPr/>
          <p:nvPr/>
        </p:nvSpPr>
        <p:spPr bwMode="auto">
          <a:xfrm>
            <a:off x="4904937" y="2373181"/>
            <a:ext cx="1742819" cy="1480155"/>
          </a:xfrm>
          <a:custGeom>
            <a:avLst/>
            <a:gdLst>
              <a:gd name="T0" fmla="*/ 172 w 223"/>
              <a:gd name="T1" fmla="*/ 172 h 190"/>
              <a:gd name="T2" fmla="*/ 50 w 223"/>
              <a:gd name="T3" fmla="*/ 122 h 190"/>
              <a:gd name="T4" fmla="*/ 0 w 223"/>
              <a:gd name="T5" fmla="*/ 0 h 190"/>
              <a:gd name="T6" fmla="*/ 22 w 223"/>
              <a:gd name="T7" fmla="*/ 0 h 190"/>
              <a:gd name="T8" fmla="*/ 66 w 223"/>
              <a:gd name="T9" fmla="*/ 106 h 190"/>
              <a:gd name="T10" fmla="*/ 172 w 223"/>
              <a:gd name="T11" fmla="*/ 150 h 190"/>
              <a:gd name="T12" fmla="*/ 172 w 223"/>
              <a:gd name="T13" fmla="*/ 132 h 190"/>
              <a:gd name="T14" fmla="*/ 223 w 223"/>
              <a:gd name="T15" fmla="*/ 163 h 190"/>
              <a:gd name="T16" fmla="*/ 172 w 223"/>
              <a:gd name="T17" fmla="*/ 190 h 190"/>
              <a:gd name="T18" fmla="*/ 172 w 223"/>
              <a:gd name="T19" fmla="*/ 17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 h="190">
                <a:moveTo>
                  <a:pt x="172" y="172"/>
                </a:moveTo>
                <a:cubicBezTo>
                  <a:pt x="124" y="172"/>
                  <a:pt x="81" y="153"/>
                  <a:pt x="50" y="122"/>
                </a:cubicBezTo>
                <a:cubicBezTo>
                  <a:pt x="19" y="91"/>
                  <a:pt x="0" y="48"/>
                  <a:pt x="0" y="0"/>
                </a:cubicBezTo>
                <a:cubicBezTo>
                  <a:pt x="22" y="0"/>
                  <a:pt x="22" y="0"/>
                  <a:pt x="22" y="0"/>
                </a:cubicBezTo>
                <a:cubicBezTo>
                  <a:pt x="22" y="41"/>
                  <a:pt x="39" y="79"/>
                  <a:pt x="66" y="106"/>
                </a:cubicBezTo>
                <a:cubicBezTo>
                  <a:pt x="93" y="133"/>
                  <a:pt x="131" y="150"/>
                  <a:pt x="172" y="150"/>
                </a:cubicBezTo>
                <a:cubicBezTo>
                  <a:pt x="172" y="132"/>
                  <a:pt x="172" y="132"/>
                  <a:pt x="172" y="132"/>
                </a:cubicBezTo>
                <a:cubicBezTo>
                  <a:pt x="223" y="163"/>
                  <a:pt x="223" y="163"/>
                  <a:pt x="223" y="163"/>
                </a:cubicBezTo>
                <a:cubicBezTo>
                  <a:pt x="172" y="190"/>
                  <a:pt x="172" y="190"/>
                  <a:pt x="172" y="190"/>
                </a:cubicBezTo>
                <a:lnTo>
                  <a:pt x="172" y="172"/>
                </a:lnTo>
                <a:close/>
              </a:path>
            </a:pathLst>
          </a:custGeom>
          <a:solidFill>
            <a:srgbClr val="1F4E79"/>
          </a:solidFill>
          <a:ln>
            <a:noFill/>
          </a:ln>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14" name="Freeform 28"/>
          <p:cNvSpPr/>
          <p:nvPr/>
        </p:nvSpPr>
        <p:spPr bwMode="auto">
          <a:xfrm>
            <a:off x="4021955" y="2373181"/>
            <a:ext cx="2625803" cy="2360336"/>
          </a:xfrm>
          <a:custGeom>
            <a:avLst/>
            <a:gdLst>
              <a:gd name="T0" fmla="*/ 285 w 336"/>
              <a:gd name="T1" fmla="*/ 285 h 303"/>
              <a:gd name="T2" fmla="*/ 84 w 336"/>
              <a:gd name="T3" fmla="*/ 202 h 303"/>
              <a:gd name="T4" fmla="*/ 0 w 336"/>
              <a:gd name="T5" fmla="*/ 0 h 303"/>
              <a:gd name="T6" fmla="*/ 23 w 336"/>
              <a:gd name="T7" fmla="*/ 0 h 303"/>
              <a:gd name="T8" fmla="*/ 100 w 336"/>
              <a:gd name="T9" fmla="*/ 186 h 303"/>
              <a:gd name="T10" fmla="*/ 285 w 336"/>
              <a:gd name="T11" fmla="*/ 262 h 303"/>
              <a:gd name="T12" fmla="*/ 285 w 336"/>
              <a:gd name="T13" fmla="*/ 245 h 303"/>
              <a:gd name="T14" fmla="*/ 336 w 336"/>
              <a:gd name="T15" fmla="*/ 275 h 303"/>
              <a:gd name="T16" fmla="*/ 285 w 336"/>
              <a:gd name="T17" fmla="*/ 303 h 303"/>
              <a:gd name="T18" fmla="*/ 285 w 336"/>
              <a:gd name="T19" fmla="*/ 285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6" h="303">
                <a:moveTo>
                  <a:pt x="285" y="285"/>
                </a:moveTo>
                <a:cubicBezTo>
                  <a:pt x="206" y="285"/>
                  <a:pt x="135" y="253"/>
                  <a:pt x="84" y="202"/>
                </a:cubicBezTo>
                <a:cubicBezTo>
                  <a:pt x="32" y="150"/>
                  <a:pt x="0" y="79"/>
                  <a:pt x="0" y="0"/>
                </a:cubicBezTo>
                <a:cubicBezTo>
                  <a:pt x="23" y="0"/>
                  <a:pt x="23" y="0"/>
                  <a:pt x="23" y="0"/>
                </a:cubicBezTo>
                <a:cubicBezTo>
                  <a:pt x="23" y="72"/>
                  <a:pt x="52" y="138"/>
                  <a:pt x="100" y="186"/>
                </a:cubicBezTo>
                <a:cubicBezTo>
                  <a:pt x="147" y="233"/>
                  <a:pt x="213" y="262"/>
                  <a:pt x="285" y="262"/>
                </a:cubicBezTo>
                <a:cubicBezTo>
                  <a:pt x="285" y="245"/>
                  <a:pt x="285" y="245"/>
                  <a:pt x="285" y="245"/>
                </a:cubicBezTo>
                <a:cubicBezTo>
                  <a:pt x="336" y="275"/>
                  <a:pt x="336" y="275"/>
                  <a:pt x="336" y="275"/>
                </a:cubicBezTo>
                <a:cubicBezTo>
                  <a:pt x="285" y="303"/>
                  <a:pt x="285" y="303"/>
                  <a:pt x="285" y="303"/>
                </a:cubicBezTo>
                <a:lnTo>
                  <a:pt x="285" y="285"/>
                </a:lnTo>
                <a:close/>
              </a:path>
            </a:pathLst>
          </a:custGeom>
          <a:solidFill>
            <a:srgbClr val="7F7F7F"/>
          </a:solidFill>
          <a:ln>
            <a:noFill/>
          </a:ln>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15" name="Freeform 29"/>
          <p:cNvSpPr/>
          <p:nvPr/>
        </p:nvSpPr>
        <p:spPr bwMode="auto">
          <a:xfrm>
            <a:off x="3165428" y="2373181"/>
            <a:ext cx="3482331" cy="3217441"/>
          </a:xfrm>
          <a:custGeom>
            <a:avLst/>
            <a:gdLst>
              <a:gd name="T0" fmla="*/ 395 w 446"/>
              <a:gd name="T1" fmla="*/ 395 h 413"/>
              <a:gd name="T2" fmla="*/ 116 w 446"/>
              <a:gd name="T3" fmla="*/ 279 h 413"/>
              <a:gd name="T4" fmla="*/ 0 w 446"/>
              <a:gd name="T5" fmla="*/ 0 h 413"/>
              <a:gd name="T6" fmla="*/ 23 w 446"/>
              <a:gd name="T7" fmla="*/ 0 h 413"/>
              <a:gd name="T8" fmla="*/ 132 w 446"/>
              <a:gd name="T9" fmla="*/ 263 h 413"/>
              <a:gd name="T10" fmla="*/ 395 w 446"/>
              <a:gd name="T11" fmla="*/ 373 h 413"/>
              <a:gd name="T12" fmla="*/ 395 w 446"/>
              <a:gd name="T13" fmla="*/ 355 h 413"/>
              <a:gd name="T14" fmla="*/ 446 w 446"/>
              <a:gd name="T15" fmla="*/ 385 h 413"/>
              <a:gd name="T16" fmla="*/ 395 w 446"/>
              <a:gd name="T17" fmla="*/ 413 h 413"/>
              <a:gd name="T18" fmla="*/ 395 w 446"/>
              <a:gd name="T19" fmla="*/ 395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413">
                <a:moveTo>
                  <a:pt x="395" y="395"/>
                </a:moveTo>
                <a:cubicBezTo>
                  <a:pt x="286" y="395"/>
                  <a:pt x="187" y="351"/>
                  <a:pt x="116" y="279"/>
                </a:cubicBezTo>
                <a:cubicBezTo>
                  <a:pt x="44" y="208"/>
                  <a:pt x="0" y="109"/>
                  <a:pt x="0" y="0"/>
                </a:cubicBezTo>
                <a:cubicBezTo>
                  <a:pt x="23" y="0"/>
                  <a:pt x="23" y="0"/>
                  <a:pt x="23" y="0"/>
                </a:cubicBezTo>
                <a:cubicBezTo>
                  <a:pt x="23" y="103"/>
                  <a:pt x="64" y="196"/>
                  <a:pt x="132" y="263"/>
                </a:cubicBezTo>
                <a:cubicBezTo>
                  <a:pt x="199" y="331"/>
                  <a:pt x="292" y="372"/>
                  <a:pt x="395" y="373"/>
                </a:cubicBezTo>
                <a:cubicBezTo>
                  <a:pt x="395" y="355"/>
                  <a:pt x="395" y="355"/>
                  <a:pt x="395" y="355"/>
                </a:cubicBezTo>
                <a:cubicBezTo>
                  <a:pt x="446" y="385"/>
                  <a:pt x="446" y="385"/>
                  <a:pt x="446" y="385"/>
                </a:cubicBezTo>
                <a:cubicBezTo>
                  <a:pt x="395" y="413"/>
                  <a:pt x="395" y="413"/>
                  <a:pt x="395" y="413"/>
                </a:cubicBezTo>
                <a:lnTo>
                  <a:pt x="395" y="395"/>
                </a:lnTo>
                <a:close/>
              </a:path>
            </a:pathLst>
          </a:custGeom>
          <a:solidFill>
            <a:srgbClr val="1F4E79"/>
          </a:solidFill>
          <a:ln>
            <a:noFill/>
          </a:ln>
        </p:spPr>
        <p:txBody>
          <a:bodyPr vert="horz" wrap="square" lIns="75493" tIns="37747" rIns="75493" bIns="37747" numCol="1" anchor="t" anchorCtr="0" compatLnSpc="1"/>
          <a:lstStyle/>
          <a:p>
            <a:endParaRPr lang="zh-CN" altLang="en-US" sz="2400">
              <a:solidFill>
                <a:schemeClr val="tx1">
                  <a:lumMod val="75000"/>
                  <a:lumOff val="25000"/>
                </a:schemeClr>
              </a:solidFill>
              <a:cs typeface="+mn-ea"/>
              <a:sym typeface="+mn-lt"/>
            </a:endParaRPr>
          </a:p>
        </p:txBody>
      </p:sp>
      <p:sp>
        <p:nvSpPr>
          <p:cNvPr id="18" name="TextBox 17"/>
          <p:cNvSpPr txBox="1"/>
          <p:nvPr/>
        </p:nvSpPr>
        <p:spPr>
          <a:xfrm>
            <a:off x="6709192" y="3237947"/>
            <a:ext cx="561227" cy="774115"/>
          </a:xfrm>
          <a:prstGeom prst="rect">
            <a:avLst/>
          </a:prstGeom>
          <a:noFill/>
        </p:spPr>
        <p:txBody>
          <a:bodyPr wrap="none" lIns="75493" tIns="37747" rIns="75493" bIns="37747" rtlCol="0" anchor="ctr">
            <a:spAutoFit/>
          </a:bodyPr>
          <a:lstStyle/>
          <a:p>
            <a:r>
              <a:rPr lang="en-US" altLang="zh-CN" sz="4535" dirty="0">
                <a:solidFill>
                  <a:srgbClr val="1F4E79"/>
                </a:solidFill>
                <a:cs typeface="+mn-ea"/>
                <a:sym typeface="+mn-lt"/>
              </a:rPr>
              <a:t>A</a:t>
            </a:r>
            <a:endParaRPr lang="zh-CN" altLang="en-US" sz="4535" dirty="0">
              <a:solidFill>
                <a:srgbClr val="1F4E79"/>
              </a:solidFill>
              <a:cs typeface="+mn-ea"/>
              <a:sym typeface="+mn-lt"/>
            </a:endParaRPr>
          </a:p>
        </p:txBody>
      </p:sp>
      <p:sp>
        <p:nvSpPr>
          <p:cNvPr id="19" name="TextBox 18"/>
          <p:cNvSpPr txBox="1"/>
          <p:nvPr/>
        </p:nvSpPr>
        <p:spPr>
          <a:xfrm>
            <a:off x="6709193" y="4100203"/>
            <a:ext cx="517945" cy="774115"/>
          </a:xfrm>
          <a:prstGeom prst="rect">
            <a:avLst/>
          </a:prstGeom>
          <a:noFill/>
        </p:spPr>
        <p:txBody>
          <a:bodyPr wrap="none" lIns="75493" tIns="37747" rIns="75493" bIns="37747" rtlCol="0" anchor="ctr">
            <a:spAutoFit/>
          </a:bodyPr>
          <a:lstStyle/>
          <a:p>
            <a:r>
              <a:rPr lang="en-US" altLang="zh-CN" sz="4535" dirty="0">
                <a:solidFill>
                  <a:srgbClr val="7F7F7F"/>
                </a:solidFill>
                <a:cs typeface="+mn-ea"/>
                <a:sym typeface="+mn-lt"/>
              </a:rPr>
              <a:t>B</a:t>
            </a:r>
            <a:endParaRPr lang="zh-CN" altLang="en-US" sz="4535" dirty="0">
              <a:solidFill>
                <a:srgbClr val="7F7F7F"/>
              </a:solidFill>
              <a:cs typeface="+mn-ea"/>
              <a:sym typeface="+mn-lt"/>
            </a:endParaRPr>
          </a:p>
        </p:txBody>
      </p:sp>
      <p:sp>
        <p:nvSpPr>
          <p:cNvPr id="20" name="TextBox 19"/>
          <p:cNvSpPr txBox="1"/>
          <p:nvPr/>
        </p:nvSpPr>
        <p:spPr>
          <a:xfrm>
            <a:off x="6709191" y="4990552"/>
            <a:ext cx="541991" cy="774115"/>
          </a:xfrm>
          <a:prstGeom prst="rect">
            <a:avLst/>
          </a:prstGeom>
          <a:noFill/>
        </p:spPr>
        <p:txBody>
          <a:bodyPr wrap="none" lIns="75493" tIns="37747" rIns="75493" bIns="37747" rtlCol="0" anchor="ctr">
            <a:spAutoFit/>
          </a:bodyPr>
          <a:lstStyle/>
          <a:p>
            <a:r>
              <a:rPr lang="en-US" altLang="zh-CN" sz="4535" dirty="0">
                <a:solidFill>
                  <a:srgbClr val="1F4E79"/>
                </a:solidFill>
                <a:cs typeface="+mn-ea"/>
                <a:sym typeface="+mn-lt"/>
              </a:rPr>
              <a:t>C</a:t>
            </a:r>
            <a:endParaRPr lang="zh-CN" altLang="en-US" sz="4535" dirty="0">
              <a:solidFill>
                <a:srgbClr val="1F4E79"/>
              </a:solidFill>
              <a:cs typeface="+mn-ea"/>
              <a:sym typeface="+mn-lt"/>
            </a:endParaRPr>
          </a:p>
        </p:txBody>
      </p:sp>
      <p:sp>
        <p:nvSpPr>
          <p:cNvPr id="21" name="TextBox 20"/>
          <p:cNvSpPr txBox="1"/>
          <p:nvPr/>
        </p:nvSpPr>
        <p:spPr>
          <a:xfrm>
            <a:off x="7352252" y="3286883"/>
            <a:ext cx="3878125" cy="814703"/>
          </a:xfrm>
          <a:prstGeom prst="rect">
            <a:avLst/>
          </a:prstGeom>
          <a:noFill/>
        </p:spPr>
        <p:txBody>
          <a:bodyPr wrap="square" lIns="75493" tIns="37747" rIns="75493" bIns="37747" rtlCol="0">
            <a:spAutoFit/>
          </a:bodyPr>
          <a:lstStyle/>
          <a:p>
            <a:pPr>
              <a:lnSpc>
                <a:spcPct val="120000"/>
              </a:lnSpc>
              <a:spcBef>
                <a:spcPct val="0"/>
              </a:spcBef>
              <a:buNone/>
            </a:pPr>
            <a:r>
              <a:rPr lang="zh-CN" altLang="en-US" sz="1335" dirty="0">
                <a:solidFill>
                  <a:schemeClr val="tx1">
                    <a:lumMod val="75000"/>
                    <a:lumOff val="25000"/>
                  </a:schemeClr>
                </a:solidFill>
                <a:cs typeface="+mn-ea"/>
                <a:sym typeface="+mn-lt"/>
              </a:rPr>
              <a:t>您的内容打在这里，或者通过复制您的文本后，在此框中选择粘贴，并选择只保留文字，在此录入上述图表的综合描述说明。</a:t>
            </a:r>
          </a:p>
        </p:txBody>
      </p:sp>
      <p:sp>
        <p:nvSpPr>
          <p:cNvPr id="22" name="TextBox 21"/>
          <p:cNvSpPr txBox="1"/>
          <p:nvPr/>
        </p:nvSpPr>
        <p:spPr>
          <a:xfrm>
            <a:off x="7352252" y="4205838"/>
            <a:ext cx="3878125" cy="814703"/>
          </a:xfrm>
          <a:prstGeom prst="rect">
            <a:avLst/>
          </a:prstGeom>
          <a:noFill/>
        </p:spPr>
        <p:txBody>
          <a:bodyPr wrap="square" lIns="75493" tIns="37747" rIns="75493" bIns="37747" rtlCol="0">
            <a:spAutoFit/>
          </a:bodyPr>
          <a:lstStyle/>
          <a:p>
            <a:pPr>
              <a:lnSpc>
                <a:spcPct val="120000"/>
              </a:lnSpc>
              <a:spcBef>
                <a:spcPct val="0"/>
              </a:spcBef>
              <a:buNone/>
            </a:pPr>
            <a:r>
              <a:rPr lang="zh-CN" altLang="en-US" sz="1335" dirty="0">
                <a:solidFill>
                  <a:schemeClr val="tx1">
                    <a:lumMod val="75000"/>
                    <a:lumOff val="25000"/>
                  </a:schemeClr>
                </a:solidFill>
                <a:cs typeface="+mn-ea"/>
                <a:sym typeface="+mn-lt"/>
              </a:rPr>
              <a:t>您的内容打在这里，或者通过复制您的文本后，在此框中选择粘贴，并选择只保留文字，在此录入上述图表的综合描述说明。</a:t>
            </a:r>
          </a:p>
        </p:txBody>
      </p:sp>
      <p:sp>
        <p:nvSpPr>
          <p:cNvPr id="23" name="TextBox 22"/>
          <p:cNvSpPr txBox="1"/>
          <p:nvPr/>
        </p:nvSpPr>
        <p:spPr>
          <a:xfrm>
            <a:off x="7352252" y="5105859"/>
            <a:ext cx="3878125" cy="814703"/>
          </a:xfrm>
          <a:prstGeom prst="rect">
            <a:avLst/>
          </a:prstGeom>
          <a:noFill/>
        </p:spPr>
        <p:txBody>
          <a:bodyPr wrap="square" lIns="75493" tIns="37747" rIns="75493" bIns="37747" rtlCol="0">
            <a:spAutoFit/>
          </a:bodyPr>
          <a:lstStyle/>
          <a:p>
            <a:pPr>
              <a:lnSpc>
                <a:spcPct val="120000"/>
              </a:lnSpc>
            </a:pPr>
            <a:r>
              <a:rPr lang="zh-CN" altLang="en-US" sz="1335" dirty="0">
                <a:solidFill>
                  <a:schemeClr val="tx1">
                    <a:lumMod val="75000"/>
                    <a:lumOff val="25000"/>
                  </a:schemeClr>
                </a:solidFill>
                <a:cs typeface="+mn-ea"/>
                <a:sym typeface="+mn-lt"/>
              </a:rPr>
              <a:t>您的内容打在这里，或者通过复制您的文本后，在此框中选择粘贴，并选择只保留文字，在此录入上述图表的综合描述说明。</a:t>
            </a:r>
          </a:p>
        </p:txBody>
      </p:sp>
      <p:sp>
        <p:nvSpPr>
          <p:cNvPr id="26"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0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00"/>
                            </p:stCondLst>
                            <p:childTnLst>
                              <p:par>
                                <p:cTn id="19" presetID="22" presetClass="entr" presetSubtype="2"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right)">
                                      <p:cBhvr>
                                        <p:cTn id="21" dur="500"/>
                                        <p:tgtEl>
                                          <p:spTgt spid="7"/>
                                        </p:tgtEl>
                                      </p:cBhvr>
                                    </p:animEffect>
                                  </p:childTnLst>
                                </p:cTn>
                              </p:par>
                            </p:childTnLst>
                          </p:cTn>
                        </p:par>
                        <p:par>
                          <p:cTn id="22" fill="hold">
                            <p:stCondLst>
                              <p:cond delay="1800"/>
                            </p:stCondLst>
                            <p:childTnLst>
                              <p:par>
                                <p:cTn id="23" presetID="49" presetClass="entr" presetSubtype="0" decel="10000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 calcmode="lin" valueType="num">
                                      <p:cBhvr>
                                        <p:cTn id="27" dur="500" fill="hold"/>
                                        <p:tgtEl>
                                          <p:spTgt spid="8"/>
                                        </p:tgtEl>
                                        <p:attrNameLst>
                                          <p:attrName>style.rotation</p:attrName>
                                        </p:attrNameLst>
                                      </p:cBhvr>
                                      <p:tavLst>
                                        <p:tav tm="0">
                                          <p:val>
                                            <p:fltVal val="360"/>
                                          </p:val>
                                        </p:tav>
                                        <p:tav tm="100000">
                                          <p:val>
                                            <p:fltVal val="0"/>
                                          </p:val>
                                        </p:tav>
                                      </p:tavLst>
                                    </p:anim>
                                    <p:animEffect transition="in" filter="fade">
                                      <p:cBhvr>
                                        <p:cTn id="28" dur="500"/>
                                        <p:tgtEl>
                                          <p:spTgt spid="8"/>
                                        </p:tgtEl>
                                      </p:cBhvr>
                                    </p:animEffect>
                                  </p:childTnLst>
                                </p:cTn>
                              </p:par>
                              <p:par>
                                <p:cTn id="29" presetID="49" presetClass="entr" presetSubtype="0" decel="100000" fill="hold" grpId="0" nodeType="withEffect">
                                  <p:stCondLst>
                                    <p:cond delay="2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 calcmode="lin" valueType="num">
                                      <p:cBhvr>
                                        <p:cTn id="33" dur="500" fill="hold"/>
                                        <p:tgtEl>
                                          <p:spTgt spid="11"/>
                                        </p:tgtEl>
                                        <p:attrNameLst>
                                          <p:attrName>style.rotation</p:attrName>
                                        </p:attrNameLst>
                                      </p:cBhvr>
                                      <p:tavLst>
                                        <p:tav tm="0">
                                          <p:val>
                                            <p:fltVal val="360"/>
                                          </p:val>
                                        </p:tav>
                                        <p:tav tm="100000">
                                          <p:val>
                                            <p:fltVal val="0"/>
                                          </p:val>
                                        </p:tav>
                                      </p:tavLst>
                                    </p:anim>
                                    <p:animEffect transition="in" filter="fade">
                                      <p:cBhvr>
                                        <p:cTn id="34" dur="500"/>
                                        <p:tgtEl>
                                          <p:spTgt spid="11"/>
                                        </p:tgtEl>
                                      </p:cBhvr>
                                    </p:animEffect>
                                  </p:childTnLst>
                                </p:cTn>
                              </p:par>
                              <p:par>
                                <p:cTn id="35" presetID="49" presetClass="entr" presetSubtype="0" decel="100000" fill="hold" grpId="0" nodeType="withEffect">
                                  <p:stCondLst>
                                    <p:cond delay="40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 calcmode="lin" valueType="num">
                                      <p:cBhvr>
                                        <p:cTn id="39" dur="500" fill="hold"/>
                                        <p:tgtEl>
                                          <p:spTgt spid="12"/>
                                        </p:tgtEl>
                                        <p:attrNameLst>
                                          <p:attrName>style.rotation</p:attrName>
                                        </p:attrNameLst>
                                      </p:cBhvr>
                                      <p:tavLst>
                                        <p:tav tm="0">
                                          <p:val>
                                            <p:fltVal val="360"/>
                                          </p:val>
                                        </p:tav>
                                        <p:tav tm="100000">
                                          <p:val>
                                            <p:fltVal val="0"/>
                                          </p:val>
                                        </p:tav>
                                      </p:tavLst>
                                    </p:anim>
                                    <p:animEffect transition="in" filter="fade">
                                      <p:cBhvr>
                                        <p:cTn id="40" dur="500"/>
                                        <p:tgtEl>
                                          <p:spTgt spid="12"/>
                                        </p:tgtEl>
                                      </p:cBhvr>
                                    </p:animEffect>
                                  </p:childTnLst>
                                </p:cTn>
                              </p:par>
                            </p:childTnLst>
                          </p:cTn>
                        </p:par>
                        <p:par>
                          <p:cTn id="41" fill="hold">
                            <p:stCondLst>
                              <p:cond delay="2300"/>
                            </p:stCondLst>
                            <p:childTnLst>
                              <p:par>
                                <p:cTn id="42" presetID="22" presetClass="entr" presetSubtype="8"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500"/>
                                        <p:tgtEl>
                                          <p:spTgt spid="13"/>
                                        </p:tgtEl>
                                      </p:cBhvr>
                                    </p:animEffect>
                                  </p:childTnLst>
                                </p:cTn>
                              </p:par>
                            </p:childTnLst>
                          </p:cTn>
                        </p:par>
                        <p:par>
                          <p:cTn id="45" fill="hold">
                            <p:stCondLst>
                              <p:cond delay="2800"/>
                            </p:stCondLst>
                            <p:childTnLst>
                              <p:par>
                                <p:cTn id="46" presetID="45" presetClass="entr" presetSubtype="0"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ppt_w</p:attrName>
                                        </p:attrNameLst>
                                      </p:cBhvr>
                                      <p:tavLst>
                                        <p:tav tm="0" fmla="#ppt_w*sin(2.5*pi*$)">
                                          <p:val>
                                            <p:fltVal val="0"/>
                                          </p:val>
                                        </p:tav>
                                        <p:tav tm="100000">
                                          <p:val>
                                            <p:fltVal val="1"/>
                                          </p:val>
                                        </p:tav>
                                      </p:tavLst>
                                    </p:anim>
                                    <p:anim calcmode="lin" valueType="num">
                                      <p:cBhvr>
                                        <p:cTn id="50" dur="500" fill="hold"/>
                                        <p:tgtEl>
                                          <p:spTgt spid="18"/>
                                        </p:tgtEl>
                                        <p:attrNameLst>
                                          <p:attrName>ppt_h</p:attrName>
                                        </p:attrNameLst>
                                      </p:cBhvr>
                                      <p:tavLst>
                                        <p:tav tm="0">
                                          <p:val>
                                            <p:strVal val="#ppt_h"/>
                                          </p:val>
                                        </p:tav>
                                        <p:tav tm="100000">
                                          <p:val>
                                            <p:strVal val="#ppt_h"/>
                                          </p:val>
                                        </p:tav>
                                      </p:tavLst>
                                    </p:anim>
                                  </p:childTnLst>
                                </p:cTn>
                              </p:par>
                              <p:par>
                                <p:cTn id="51" presetID="22" presetClass="entr" presetSubtype="8"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ipe(left)">
                                      <p:cBhvr>
                                        <p:cTn id="53" dur="500"/>
                                        <p:tgtEl>
                                          <p:spTgt spid="21"/>
                                        </p:tgtEl>
                                      </p:cBhvr>
                                    </p:animEffect>
                                  </p:childTnLst>
                                </p:cTn>
                              </p:par>
                            </p:childTnLst>
                          </p:cTn>
                        </p:par>
                        <p:par>
                          <p:cTn id="54" fill="hold">
                            <p:stCondLst>
                              <p:cond delay="3300"/>
                            </p:stCondLst>
                            <p:childTnLst>
                              <p:par>
                                <p:cTn id="55" presetID="22" presetClass="entr" presetSubtype="8"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childTnLst>
                          </p:cTn>
                        </p:par>
                        <p:par>
                          <p:cTn id="58" fill="hold">
                            <p:stCondLst>
                              <p:cond delay="3800"/>
                            </p:stCondLst>
                            <p:childTnLst>
                              <p:par>
                                <p:cTn id="59" presetID="45"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anim calcmode="lin" valueType="num">
                                      <p:cBhvr>
                                        <p:cTn id="62" dur="500" fill="hold"/>
                                        <p:tgtEl>
                                          <p:spTgt spid="19"/>
                                        </p:tgtEl>
                                        <p:attrNameLst>
                                          <p:attrName>ppt_w</p:attrName>
                                        </p:attrNameLst>
                                      </p:cBhvr>
                                      <p:tavLst>
                                        <p:tav tm="0" fmla="#ppt_w*sin(2.5*pi*$)">
                                          <p:val>
                                            <p:fltVal val="0"/>
                                          </p:val>
                                        </p:tav>
                                        <p:tav tm="100000">
                                          <p:val>
                                            <p:fltVal val="1"/>
                                          </p:val>
                                        </p:tav>
                                      </p:tavLst>
                                    </p:anim>
                                    <p:anim calcmode="lin" valueType="num">
                                      <p:cBhvr>
                                        <p:cTn id="63" dur="500" fill="hold"/>
                                        <p:tgtEl>
                                          <p:spTgt spid="19"/>
                                        </p:tgtEl>
                                        <p:attrNameLst>
                                          <p:attrName>ppt_h</p:attrName>
                                        </p:attrNameLst>
                                      </p:cBhvr>
                                      <p:tavLst>
                                        <p:tav tm="0">
                                          <p:val>
                                            <p:strVal val="#ppt_h"/>
                                          </p:val>
                                        </p:tav>
                                        <p:tav tm="100000">
                                          <p:val>
                                            <p:strVal val="#ppt_h"/>
                                          </p:val>
                                        </p:tav>
                                      </p:tavLst>
                                    </p:anim>
                                  </p:childTnLst>
                                </p:cTn>
                              </p:par>
                              <p:par>
                                <p:cTn id="64" presetID="22" presetClass="entr" presetSubtype="8"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left)">
                                      <p:cBhvr>
                                        <p:cTn id="66" dur="500"/>
                                        <p:tgtEl>
                                          <p:spTgt spid="22"/>
                                        </p:tgtEl>
                                      </p:cBhvr>
                                    </p:animEffect>
                                  </p:childTnLst>
                                </p:cTn>
                              </p:par>
                            </p:childTnLst>
                          </p:cTn>
                        </p:par>
                        <p:par>
                          <p:cTn id="67" fill="hold">
                            <p:stCondLst>
                              <p:cond delay="4300"/>
                            </p:stCondLst>
                            <p:childTnLst>
                              <p:par>
                                <p:cTn id="68" presetID="22" presetClass="entr" presetSubtype="8"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childTnLst>
                          </p:cTn>
                        </p:par>
                        <p:par>
                          <p:cTn id="71" fill="hold">
                            <p:stCondLst>
                              <p:cond delay="4800"/>
                            </p:stCondLst>
                            <p:childTnLst>
                              <p:par>
                                <p:cTn id="72" presetID="45" presetClass="entr" presetSubtype="0" fill="hold" grpId="0"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500"/>
                                        <p:tgtEl>
                                          <p:spTgt spid="20"/>
                                        </p:tgtEl>
                                      </p:cBhvr>
                                    </p:animEffect>
                                    <p:anim calcmode="lin" valueType="num">
                                      <p:cBhvr>
                                        <p:cTn id="75" dur="500" fill="hold"/>
                                        <p:tgtEl>
                                          <p:spTgt spid="20"/>
                                        </p:tgtEl>
                                        <p:attrNameLst>
                                          <p:attrName>ppt_w</p:attrName>
                                        </p:attrNameLst>
                                      </p:cBhvr>
                                      <p:tavLst>
                                        <p:tav tm="0" fmla="#ppt_w*sin(2.5*pi*$)">
                                          <p:val>
                                            <p:fltVal val="0"/>
                                          </p:val>
                                        </p:tav>
                                        <p:tav tm="100000">
                                          <p:val>
                                            <p:fltVal val="1"/>
                                          </p:val>
                                        </p:tav>
                                      </p:tavLst>
                                    </p:anim>
                                    <p:anim calcmode="lin" valueType="num">
                                      <p:cBhvr>
                                        <p:cTn id="76" dur="500" fill="hold"/>
                                        <p:tgtEl>
                                          <p:spTgt spid="20"/>
                                        </p:tgtEl>
                                        <p:attrNameLst>
                                          <p:attrName>ppt_h</p:attrName>
                                        </p:attrNameLst>
                                      </p:cBhvr>
                                      <p:tavLst>
                                        <p:tav tm="0">
                                          <p:val>
                                            <p:strVal val="#ppt_h"/>
                                          </p:val>
                                        </p:tav>
                                        <p:tav tm="100000">
                                          <p:val>
                                            <p:strVal val="#ppt_h"/>
                                          </p:val>
                                        </p:tav>
                                      </p:tavLst>
                                    </p:anim>
                                  </p:childTnLst>
                                </p:cTn>
                              </p:par>
                              <p:par>
                                <p:cTn id="77" presetID="22" presetClass="entr" presetSubtype="8" fill="hold" grpId="0" nodeType="with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wipe(left)">
                                      <p:cBhvr>
                                        <p:cTn id="7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2" grpId="0" animBg="1"/>
      <p:bldP spid="13" grpId="0" animBg="1"/>
      <p:bldP spid="14" grpId="0" animBg="1"/>
      <p:bldP spid="15" grpId="0" animBg="1"/>
      <p:bldP spid="18" grpId="0"/>
      <p:bldP spid="19" grpId="0"/>
      <p:bldP spid="20" grpId="0"/>
      <p:bldP spid="21" grpId="0"/>
      <p:bldP spid="22" grpId="0"/>
      <p:bldP spid="23"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3833162" y="4017646"/>
            <a:ext cx="202007" cy="202007"/>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grpSp>
        <p:nvGrpSpPr>
          <p:cNvPr id="2" name="组合 1"/>
          <p:cNvGrpSpPr/>
          <p:nvPr/>
        </p:nvGrpSpPr>
        <p:grpSpPr>
          <a:xfrm>
            <a:off x="3934165" y="1994505"/>
            <a:ext cx="4043006" cy="3241931"/>
            <a:chOff x="3934047" y="1994426"/>
            <a:chExt cx="4043228" cy="3242109"/>
          </a:xfrm>
        </p:grpSpPr>
        <p:sp>
          <p:nvSpPr>
            <p:cNvPr id="9" name="Oval 8"/>
            <p:cNvSpPr/>
            <p:nvPr/>
          </p:nvSpPr>
          <p:spPr>
            <a:xfrm>
              <a:off x="5279066" y="2674089"/>
              <a:ext cx="202018" cy="202018"/>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0" name="Oval 9"/>
            <p:cNvSpPr/>
            <p:nvPr/>
          </p:nvSpPr>
          <p:spPr>
            <a:xfrm>
              <a:off x="6608136" y="2674089"/>
              <a:ext cx="202018" cy="202018"/>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1" name="Oval 10"/>
            <p:cNvSpPr/>
            <p:nvPr/>
          </p:nvSpPr>
          <p:spPr>
            <a:xfrm>
              <a:off x="6608136" y="5034517"/>
              <a:ext cx="202018" cy="202018"/>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2" name="Oval 11"/>
            <p:cNvSpPr/>
            <p:nvPr/>
          </p:nvSpPr>
          <p:spPr>
            <a:xfrm>
              <a:off x="5292736" y="5034517"/>
              <a:ext cx="202018" cy="202018"/>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4" name="Oval 13"/>
            <p:cNvSpPr/>
            <p:nvPr/>
          </p:nvSpPr>
          <p:spPr>
            <a:xfrm>
              <a:off x="7804155" y="2940171"/>
              <a:ext cx="173120" cy="17312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5" name="Oval 14"/>
            <p:cNvSpPr/>
            <p:nvPr/>
          </p:nvSpPr>
          <p:spPr>
            <a:xfrm>
              <a:off x="6693510" y="4068705"/>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6" name="Oval 15"/>
            <p:cNvSpPr/>
            <p:nvPr/>
          </p:nvSpPr>
          <p:spPr>
            <a:xfrm>
              <a:off x="6693510" y="3585800"/>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7" name="Oval 16"/>
            <p:cNvSpPr/>
            <p:nvPr/>
          </p:nvSpPr>
          <p:spPr>
            <a:xfrm>
              <a:off x="6645186" y="4401059"/>
              <a:ext cx="173120" cy="17312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8" name="Oval 17"/>
            <p:cNvSpPr/>
            <p:nvPr/>
          </p:nvSpPr>
          <p:spPr>
            <a:xfrm>
              <a:off x="5292735" y="4416560"/>
              <a:ext cx="173120" cy="17312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19" name="Oval 18"/>
            <p:cNvSpPr/>
            <p:nvPr/>
          </p:nvSpPr>
          <p:spPr>
            <a:xfrm>
              <a:off x="5313444" y="3320943"/>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0" name="Oval 19"/>
            <p:cNvSpPr/>
            <p:nvPr/>
          </p:nvSpPr>
          <p:spPr>
            <a:xfrm>
              <a:off x="3939207" y="1994426"/>
              <a:ext cx="140485" cy="14048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1" name="Oval 20"/>
            <p:cNvSpPr/>
            <p:nvPr/>
          </p:nvSpPr>
          <p:spPr>
            <a:xfrm>
              <a:off x="6156035" y="2731110"/>
              <a:ext cx="101445" cy="101445"/>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2" name="Oval 21"/>
            <p:cNvSpPr/>
            <p:nvPr/>
          </p:nvSpPr>
          <p:spPr>
            <a:xfrm>
              <a:off x="5910558" y="3554271"/>
              <a:ext cx="140485" cy="140485"/>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3" name="Oval 22"/>
            <p:cNvSpPr/>
            <p:nvPr/>
          </p:nvSpPr>
          <p:spPr>
            <a:xfrm>
              <a:off x="6293958" y="3582052"/>
              <a:ext cx="101445" cy="101445"/>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4" name="Oval 23"/>
            <p:cNvSpPr/>
            <p:nvPr/>
          </p:nvSpPr>
          <p:spPr>
            <a:xfrm>
              <a:off x="5809549" y="3169647"/>
              <a:ext cx="202018" cy="202018"/>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5" name="Oval 24"/>
            <p:cNvSpPr/>
            <p:nvPr/>
          </p:nvSpPr>
          <p:spPr>
            <a:xfrm>
              <a:off x="6214063" y="4047264"/>
              <a:ext cx="202018" cy="202018"/>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6" name="Oval 25"/>
            <p:cNvSpPr/>
            <p:nvPr/>
          </p:nvSpPr>
          <p:spPr>
            <a:xfrm>
              <a:off x="6258120" y="3001378"/>
              <a:ext cx="173120" cy="17312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7" name="Oval 26"/>
            <p:cNvSpPr/>
            <p:nvPr/>
          </p:nvSpPr>
          <p:spPr>
            <a:xfrm>
              <a:off x="5860463" y="4416560"/>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8" name="Oval 27"/>
            <p:cNvSpPr/>
            <p:nvPr/>
          </p:nvSpPr>
          <p:spPr>
            <a:xfrm>
              <a:off x="5722989" y="3888709"/>
              <a:ext cx="173120" cy="173120"/>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29" name="Oval 28"/>
            <p:cNvSpPr/>
            <p:nvPr/>
          </p:nvSpPr>
          <p:spPr>
            <a:xfrm>
              <a:off x="6206757" y="4722601"/>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0" name="Oval 29"/>
            <p:cNvSpPr/>
            <p:nvPr/>
          </p:nvSpPr>
          <p:spPr>
            <a:xfrm>
              <a:off x="5662937" y="4723037"/>
              <a:ext cx="202018" cy="202018"/>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1" name="Oval 30"/>
            <p:cNvSpPr/>
            <p:nvPr/>
          </p:nvSpPr>
          <p:spPr>
            <a:xfrm>
              <a:off x="6431240" y="3788086"/>
              <a:ext cx="101445" cy="101445"/>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2" name="Oval 31"/>
            <p:cNvSpPr/>
            <p:nvPr/>
          </p:nvSpPr>
          <p:spPr>
            <a:xfrm>
              <a:off x="5489114" y="3003388"/>
              <a:ext cx="202018" cy="202018"/>
            </a:xfrm>
            <a:prstGeom prst="ellipse">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3" name="Oval 32"/>
            <p:cNvSpPr/>
            <p:nvPr/>
          </p:nvSpPr>
          <p:spPr>
            <a:xfrm>
              <a:off x="7699925" y="4969704"/>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4" name="Oval 33"/>
            <p:cNvSpPr/>
            <p:nvPr/>
          </p:nvSpPr>
          <p:spPr>
            <a:xfrm>
              <a:off x="5511006" y="3531329"/>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5" name="Oval 34"/>
            <p:cNvSpPr/>
            <p:nvPr/>
          </p:nvSpPr>
          <p:spPr>
            <a:xfrm>
              <a:off x="6011567" y="5084803"/>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sp>
          <p:nvSpPr>
            <p:cNvPr id="36" name="Oval 35"/>
            <p:cNvSpPr/>
            <p:nvPr/>
          </p:nvSpPr>
          <p:spPr>
            <a:xfrm>
              <a:off x="5991324" y="4838495"/>
              <a:ext cx="101445" cy="101445"/>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75">
                <a:solidFill>
                  <a:schemeClr val="tx1"/>
                </a:solidFill>
                <a:cs typeface="+mn-ea"/>
                <a:sym typeface="+mn-lt"/>
              </a:endParaRPr>
            </a:p>
          </p:txBody>
        </p:sp>
        <p:cxnSp>
          <p:nvCxnSpPr>
            <p:cNvPr id="38" name="Straight Connector 37"/>
            <p:cNvCxnSpPr>
              <a:stCxn id="9" idx="6"/>
              <a:endCxn id="20" idx="2"/>
            </p:cNvCxnSpPr>
            <p:nvPr/>
          </p:nvCxnSpPr>
          <p:spPr>
            <a:xfrm flipH="1" flipV="1">
              <a:off x="3939207" y="2064669"/>
              <a:ext cx="1541877" cy="71042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0" idx="6"/>
              <a:endCxn id="21" idx="2"/>
            </p:cNvCxnSpPr>
            <p:nvPr/>
          </p:nvCxnSpPr>
          <p:spPr>
            <a:xfrm>
              <a:off x="4079692" y="2064669"/>
              <a:ext cx="2076343" cy="717164"/>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21" idx="6"/>
              <a:endCxn id="10" idx="2"/>
            </p:cNvCxnSpPr>
            <p:nvPr/>
          </p:nvCxnSpPr>
          <p:spPr>
            <a:xfrm flipV="1">
              <a:off x="6257480" y="2775098"/>
              <a:ext cx="350656" cy="6735"/>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0" idx="4"/>
              <a:endCxn id="14" idx="0"/>
            </p:cNvCxnSpPr>
            <p:nvPr/>
          </p:nvCxnSpPr>
          <p:spPr>
            <a:xfrm>
              <a:off x="6709145" y="2876107"/>
              <a:ext cx="1181570" cy="64064"/>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4" idx="4"/>
              <a:endCxn id="16" idx="0"/>
            </p:cNvCxnSpPr>
            <p:nvPr/>
          </p:nvCxnSpPr>
          <p:spPr>
            <a:xfrm flipH="1">
              <a:off x="6744233" y="3113291"/>
              <a:ext cx="1146482" cy="47250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6" idx="4"/>
              <a:endCxn id="15" idx="0"/>
            </p:cNvCxnSpPr>
            <p:nvPr/>
          </p:nvCxnSpPr>
          <p:spPr>
            <a:xfrm>
              <a:off x="6744233" y="3687245"/>
              <a:ext cx="0" cy="381460"/>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5" idx="4"/>
              <a:endCxn id="17" idx="0"/>
            </p:cNvCxnSpPr>
            <p:nvPr/>
          </p:nvCxnSpPr>
          <p:spPr>
            <a:xfrm flipH="1">
              <a:off x="6731746" y="4170150"/>
              <a:ext cx="12487" cy="23090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7" idx="4"/>
              <a:endCxn id="11" idx="0"/>
            </p:cNvCxnSpPr>
            <p:nvPr/>
          </p:nvCxnSpPr>
          <p:spPr>
            <a:xfrm flipH="1">
              <a:off x="6709145" y="4574179"/>
              <a:ext cx="22601" cy="460338"/>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1" idx="2"/>
              <a:endCxn id="35" idx="6"/>
            </p:cNvCxnSpPr>
            <p:nvPr/>
          </p:nvCxnSpPr>
          <p:spPr>
            <a:xfrm flipH="1">
              <a:off x="6113012" y="5135526"/>
              <a:ext cx="495124" cy="0"/>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35" idx="2"/>
              <a:endCxn id="12" idx="6"/>
            </p:cNvCxnSpPr>
            <p:nvPr/>
          </p:nvCxnSpPr>
          <p:spPr>
            <a:xfrm flipH="1">
              <a:off x="5494754" y="5135526"/>
              <a:ext cx="516813" cy="0"/>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2" idx="0"/>
              <a:endCxn id="18" idx="4"/>
            </p:cNvCxnSpPr>
            <p:nvPr/>
          </p:nvCxnSpPr>
          <p:spPr>
            <a:xfrm flipH="1" flipV="1">
              <a:off x="5379295" y="4589680"/>
              <a:ext cx="14450" cy="44483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8" idx="0"/>
              <a:endCxn id="13" idx="4"/>
            </p:cNvCxnSpPr>
            <p:nvPr/>
          </p:nvCxnSpPr>
          <p:spPr>
            <a:xfrm flipH="1" flipV="1">
              <a:off x="3934047" y="4219697"/>
              <a:ext cx="1445248" cy="196863"/>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3" idx="0"/>
              <a:endCxn id="19" idx="4"/>
            </p:cNvCxnSpPr>
            <p:nvPr/>
          </p:nvCxnSpPr>
          <p:spPr>
            <a:xfrm flipV="1">
              <a:off x="3934047" y="3422388"/>
              <a:ext cx="1430120" cy="595291"/>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9" idx="0"/>
              <a:endCxn id="9" idx="4"/>
            </p:cNvCxnSpPr>
            <p:nvPr/>
          </p:nvCxnSpPr>
          <p:spPr>
            <a:xfrm flipV="1">
              <a:off x="5364167" y="2876107"/>
              <a:ext cx="15908" cy="444836"/>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3" idx="7"/>
              <a:endCxn id="34" idx="3"/>
            </p:cNvCxnSpPr>
            <p:nvPr/>
          </p:nvCxnSpPr>
          <p:spPr>
            <a:xfrm flipV="1">
              <a:off x="4005471" y="3617918"/>
              <a:ext cx="1520391" cy="429346"/>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34" idx="0"/>
              <a:endCxn id="32" idx="4"/>
            </p:cNvCxnSpPr>
            <p:nvPr/>
          </p:nvCxnSpPr>
          <p:spPr>
            <a:xfrm flipV="1">
              <a:off x="5561729" y="3205406"/>
              <a:ext cx="28394" cy="325923"/>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32" idx="1"/>
              <a:endCxn id="9" idx="5"/>
            </p:cNvCxnSpPr>
            <p:nvPr/>
          </p:nvCxnSpPr>
          <p:spPr>
            <a:xfrm flipH="1" flipV="1">
              <a:off x="5451499" y="2846522"/>
              <a:ext cx="67200" cy="186451"/>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9" idx="6"/>
              <a:endCxn id="32" idx="3"/>
            </p:cNvCxnSpPr>
            <p:nvPr/>
          </p:nvCxnSpPr>
          <p:spPr>
            <a:xfrm flipV="1">
              <a:off x="5414889" y="3175821"/>
              <a:ext cx="103810" cy="195845"/>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32" idx="7"/>
              <a:endCxn id="20" idx="4"/>
            </p:cNvCxnSpPr>
            <p:nvPr/>
          </p:nvCxnSpPr>
          <p:spPr>
            <a:xfrm flipH="1" flipV="1">
              <a:off x="4009450" y="2134911"/>
              <a:ext cx="1652097" cy="898062"/>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20" idx="5"/>
              <a:endCxn id="26" idx="1"/>
            </p:cNvCxnSpPr>
            <p:nvPr/>
          </p:nvCxnSpPr>
          <p:spPr>
            <a:xfrm>
              <a:off x="4059118" y="2114337"/>
              <a:ext cx="2224355" cy="912394"/>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24" idx="0"/>
              <a:endCxn id="20" idx="4"/>
            </p:cNvCxnSpPr>
            <p:nvPr/>
          </p:nvCxnSpPr>
          <p:spPr>
            <a:xfrm flipH="1" flipV="1">
              <a:off x="4009450" y="2134911"/>
              <a:ext cx="1901108" cy="1034736"/>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26" idx="0"/>
              <a:endCxn id="21" idx="5"/>
            </p:cNvCxnSpPr>
            <p:nvPr/>
          </p:nvCxnSpPr>
          <p:spPr>
            <a:xfrm flipH="1" flipV="1">
              <a:off x="6242624" y="2817699"/>
              <a:ext cx="102056" cy="18367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26" idx="7"/>
              <a:endCxn id="10" idx="3"/>
            </p:cNvCxnSpPr>
            <p:nvPr/>
          </p:nvCxnSpPr>
          <p:spPr>
            <a:xfrm flipV="1">
              <a:off x="6405887" y="2846522"/>
              <a:ext cx="231834" cy="18020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26" idx="4"/>
              <a:endCxn id="23" idx="0"/>
            </p:cNvCxnSpPr>
            <p:nvPr/>
          </p:nvCxnSpPr>
          <p:spPr>
            <a:xfrm>
              <a:off x="6344680" y="3174498"/>
              <a:ext cx="1" cy="407554"/>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26" idx="3"/>
              <a:endCxn id="22" idx="7"/>
            </p:cNvCxnSpPr>
            <p:nvPr/>
          </p:nvCxnSpPr>
          <p:spPr>
            <a:xfrm flipH="1">
              <a:off x="6030469" y="3149145"/>
              <a:ext cx="253004" cy="425700"/>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28" idx="0"/>
              <a:endCxn id="32" idx="5"/>
            </p:cNvCxnSpPr>
            <p:nvPr/>
          </p:nvCxnSpPr>
          <p:spPr>
            <a:xfrm flipH="1" flipV="1">
              <a:off x="5661547" y="3175821"/>
              <a:ext cx="148002" cy="712888"/>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13" idx="6"/>
              <a:endCxn id="28" idx="2"/>
            </p:cNvCxnSpPr>
            <p:nvPr/>
          </p:nvCxnSpPr>
          <p:spPr>
            <a:xfrm flipV="1">
              <a:off x="4035056" y="3975269"/>
              <a:ext cx="1687933" cy="14341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18" idx="7"/>
              <a:endCxn id="28" idx="3"/>
            </p:cNvCxnSpPr>
            <p:nvPr/>
          </p:nvCxnSpPr>
          <p:spPr>
            <a:xfrm flipV="1">
              <a:off x="5440502" y="4036476"/>
              <a:ext cx="307840" cy="40543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28" idx="5"/>
              <a:endCxn id="25" idx="2"/>
            </p:cNvCxnSpPr>
            <p:nvPr/>
          </p:nvCxnSpPr>
          <p:spPr>
            <a:xfrm>
              <a:off x="5870756" y="4036476"/>
              <a:ext cx="343307" cy="11179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28" idx="7"/>
              <a:endCxn id="22" idx="4"/>
            </p:cNvCxnSpPr>
            <p:nvPr/>
          </p:nvCxnSpPr>
          <p:spPr>
            <a:xfrm flipV="1">
              <a:off x="5870756" y="3694756"/>
              <a:ext cx="110045" cy="219306"/>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22" idx="6"/>
              <a:endCxn id="23" idx="2"/>
            </p:cNvCxnSpPr>
            <p:nvPr/>
          </p:nvCxnSpPr>
          <p:spPr>
            <a:xfrm>
              <a:off x="6051043" y="3624514"/>
              <a:ext cx="242915" cy="8261"/>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23" idx="7"/>
              <a:endCxn id="14" idx="3"/>
            </p:cNvCxnSpPr>
            <p:nvPr/>
          </p:nvCxnSpPr>
          <p:spPr>
            <a:xfrm flipV="1">
              <a:off x="6380547" y="3087938"/>
              <a:ext cx="1448961" cy="508970"/>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14" idx="2"/>
              <a:endCxn id="26" idx="6"/>
            </p:cNvCxnSpPr>
            <p:nvPr/>
          </p:nvCxnSpPr>
          <p:spPr>
            <a:xfrm flipH="1">
              <a:off x="6431240" y="3026731"/>
              <a:ext cx="1372915" cy="6120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23" idx="4"/>
              <a:endCxn id="25" idx="0"/>
            </p:cNvCxnSpPr>
            <p:nvPr/>
          </p:nvCxnSpPr>
          <p:spPr>
            <a:xfrm flipH="1">
              <a:off x="6315072" y="3683497"/>
              <a:ext cx="29609" cy="36376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22" idx="5"/>
              <a:endCxn id="25" idx="1"/>
            </p:cNvCxnSpPr>
            <p:nvPr/>
          </p:nvCxnSpPr>
          <p:spPr>
            <a:xfrm>
              <a:off x="6030469" y="3674182"/>
              <a:ext cx="213179" cy="40266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25" idx="3"/>
              <a:endCxn id="27" idx="7"/>
            </p:cNvCxnSpPr>
            <p:nvPr/>
          </p:nvCxnSpPr>
          <p:spPr>
            <a:xfrm flipH="1">
              <a:off x="5947052" y="4219697"/>
              <a:ext cx="296596" cy="21171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27" idx="1"/>
              <a:endCxn id="28" idx="4"/>
            </p:cNvCxnSpPr>
            <p:nvPr/>
          </p:nvCxnSpPr>
          <p:spPr>
            <a:xfrm flipH="1" flipV="1">
              <a:off x="5809549" y="4061829"/>
              <a:ext cx="65770" cy="36958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18" idx="6"/>
              <a:endCxn id="27" idx="2"/>
            </p:cNvCxnSpPr>
            <p:nvPr/>
          </p:nvCxnSpPr>
          <p:spPr>
            <a:xfrm flipV="1">
              <a:off x="5465855" y="4467283"/>
              <a:ext cx="394608" cy="3583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27" idx="3"/>
              <a:endCxn id="30" idx="0"/>
            </p:cNvCxnSpPr>
            <p:nvPr/>
          </p:nvCxnSpPr>
          <p:spPr>
            <a:xfrm flipH="1">
              <a:off x="5763946" y="4503149"/>
              <a:ext cx="111373" cy="219888"/>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2" idx="7"/>
              <a:endCxn id="30" idx="3"/>
            </p:cNvCxnSpPr>
            <p:nvPr/>
          </p:nvCxnSpPr>
          <p:spPr>
            <a:xfrm flipV="1">
              <a:off x="5465169" y="4895470"/>
              <a:ext cx="227353" cy="168632"/>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30" idx="1"/>
              <a:endCxn id="18" idx="5"/>
            </p:cNvCxnSpPr>
            <p:nvPr/>
          </p:nvCxnSpPr>
          <p:spPr>
            <a:xfrm flipH="1" flipV="1">
              <a:off x="5440502" y="4564327"/>
              <a:ext cx="252020" cy="188295"/>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36" idx="2"/>
              <a:endCxn id="30" idx="6"/>
            </p:cNvCxnSpPr>
            <p:nvPr/>
          </p:nvCxnSpPr>
          <p:spPr>
            <a:xfrm flipH="1" flipV="1">
              <a:off x="5864955" y="4824046"/>
              <a:ext cx="126369" cy="65172"/>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36" idx="7"/>
              <a:endCxn id="25" idx="4"/>
            </p:cNvCxnSpPr>
            <p:nvPr/>
          </p:nvCxnSpPr>
          <p:spPr>
            <a:xfrm flipV="1">
              <a:off x="6077913" y="4249282"/>
              <a:ext cx="237159" cy="60406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29" idx="0"/>
              <a:endCxn id="25" idx="6"/>
            </p:cNvCxnSpPr>
            <p:nvPr/>
          </p:nvCxnSpPr>
          <p:spPr>
            <a:xfrm flipV="1">
              <a:off x="6257480" y="4148273"/>
              <a:ext cx="158601" cy="574328"/>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25" idx="6"/>
              <a:endCxn id="15" idx="2"/>
            </p:cNvCxnSpPr>
            <p:nvPr/>
          </p:nvCxnSpPr>
          <p:spPr>
            <a:xfrm flipV="1">
              <a:off x="6416081" y="4119428"/>
              <a:ext cx="277429" cy="28845"/>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15" idx="1"/>
              <a:endCxn id="31" idx="5"/>
            </p:cNvCxnSpPr>
            <p:nvPr/>
          </p:nvCxnSpPr>
          <p:spPr>
            <a:xfrm flipH="1" flipV="1">
              <a:off x="6517829" y="3874675"/>
              <a:ext cx="190537" cy="208886"/>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31" idx="1"/>
              <a:endCxn id="23" idx="5"/>
            </p:cNvCxnSpPr>
            <p:nvPr/>
          </p:nvCxnSpPr>
          <p:spPr>
            <a:xfrm flipH="1" flipV="1">
              <a:off x="6380547" y="3668641"/>
              <a:ext cx="65549" cy="134301"/>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31" idx="7"/>
              <a:endCxn id="16" idx="3"/>
            </p:cNvCxnSpPr>
            <p:nvPr/>
          </p:nvCxnSpPr>
          <p:spPr>
            <a:xfrm flipV="1">
              <a:off x="6517829" y="3672389"/>
              <a:ext cx="190537" cy="130553"/>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25" idx="7"/>
              <a:endCxn id="31" idx="3"/>
            </p:cNvCxnSpPr>
            <p:nvPr/>
          </p:nvCxnSpPr>
          <p:spPr>
            <a:xfrm flipV="1">
              <a:off x="6386496" y="3874675"/>
              <a:ext cx="59600" cy="202174"/>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29" idx="7"/>
              <a:endCxn id="33" idx="3"/>
            </p:cNvCxnSpPr>
            <p:nvPr/>
          </p:nvCxnSpPr>
          <p:spPr>
            <a:xfrm>
              <a:off x="6293346" y="4737457"/>
              <a:ext cx="1421435" cy="318836"/>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a:stCxn id="33" idx="6"/>
              <a:endCxn id="17" idx="2"/>
            </p:cNvCxnSpPr>
            <p:nvPr/>
          </p:nvCxnSpPr>
          <p:spPr>
            <a:xfrm flipH="1" flipV="1">
              <a:off x="6645186" y="4487619"/>
              <a:ext cx="1156184" cy="532808"/>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a:stCxn id="33" idx="0"/>
              <a:endCxn id="15" idx="3"/>
            </p:cNvCxnSpPr>
            <p:nvPr/>
          </p:nvCxnSpPr>
          <p:spPr>
            <a:xfrm flipH="1" flipV="1">
              <a:off x="6708366" y="4155294"/>
              <a:ext cx="1042282" cy="814410"/>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a:stCxn id="36" idx="4"/>
              <a:endCxn id="35" idx="0"/>
            </p:cNvCxnSpPr>
            <p:nvPr/>
          </p:nvCxnSpPr>
          <p:spPr>
            <a:xfrm>
              <a:off x="6042047" y="4939940"/>
              <a:ext cx="20243" cy="144863"/>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36" idx="5"/>
              <a:endCxn id="11" idx="1"/>
            </p:cNvCxnSpPr>
            <p:nvPr/>
          </p:nvCxnSpPr>
          <p:spPr>
            <a:xfrm>
              <a:off x="6077913" y="4925084"/>
              <a:ext cx="559808" cy="139018"/>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1" idx="0"/>
              <a:endCxn id="29" idx="5"/>
            </p:cNvCxnSpPr>
            <p:nvPr/>
          </p:nvCxnSpPr>
          <p:spPr>
            <a:xfrm flipH="1" flipV="1">
              <a:off x="6293346" y="4809190"/>
              <a:ext cx="415799" cy="225327"/>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33" idx="5"/>
              <a:endCxn id="11" idx="1"/>
            </p:cNvCxnSpPr>
            <p:nvPr/>
          </p:nvCxnSpPr>
          <p:spPr>
            <a:xfrm flipH="1">
              <a:off x="6637721" y="5056293"/>
              <a:ext cx="1148793" cy="7809"/>
            </a:xfrm>
            <a:prstGeom prst="line">
              <a:avLst/>
            </a:prstGeom>
            <a:ln w="3175">
              <a:solidFill>
                <a:srgbClr val="1F4E79"/>
              </a:solidFill>
              <a:prstDash val="dash"/>
            </a:ln>
          </p:spPr>
          <p:style>
            <a:lnRef idx="1">
              <a:schemeClr val="accent1"/>
            </a:lnRef>
            <a:fillRef idx="0">
              <a:schemeClr val="accent1"/>
            </a:fillRef>
            <a:effectRef idx="0">
              <a:schemeClr val="accent1"/>
            </a:effectRef>
            <a:fontRef idx="minor">
              <a:schemeClr val="tx1"/>
            </a:fontRef>
          </p:style>
        </p:cxnSp>
      </p:grpSp>
      <p:pic>
        <p:nvPicPr>
          <p:cNvPr id="7" name="Picture 2" descr="C:\Users\Jokomoro\Documents\iphone5.png"/>
          <p:cNvPicPr>
            <a:picLocks noChangeAspect="1" noChangeArrowheads="1"/>
          </p:cNvPicPr>
          <p:nvPr/>
        </p:nvPicPr>
        <p:blipFill>
          <a:blip r:embed="rId3" cstate="screen"/>
          <a:srcRect/>
          <a:stretch>
            <a:fillRect/>
          </a:stretch>
        </p:blipFill>
        <p:spPr bwMode="auto">
          <a:xfrm>
            <a:off x="5083477" y="2058067"/>
            <a:ext cx="2018460" cy="3661234"/>
          </a:xfrm>
          <a:prstGeom prst="rect">
            <a:avLst/>
          </a:prstGeom>
          <a:noFill/>
          <a:extLst>
            <a:ext uri="{909E8E84-426E-40DD-AFC4-6F175D3DCCD1}">
              <a14:hiddenFill xmlns:a14="http://schemas.microsoft.com/office/drawing/2010/main">
                <a:solidFill>
                  <a:srgbClr val="FFFFFF"/>
                </a:solidFill>
              </a14:hiddenFill>
            </a:ext>
          </a:extLst>
        </p:spPr>
      </p:pic>
      <p:sp>
        <p:nvSpPr>
          <p:cNvPr id="169" name="Oval 168"/>
          <p:cNvSpPr/>
          <p:nvPr/>
        </p:nvSpPr>
        <p:spPr>
          <a:xfrm>
            <a:off x="8178435" y="2607116"/>
            <a:ext cx="788669" cy="788669"/>
          </a:xfrm>
          <a:prstGeom prst="ellipse">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5" b="1" dirty="0">
                <a:solidFill>
                  <a:schemeClr val="tx1"/>
                </a:solidFill>
                <a:cs typeface="+mn-ea"/>
                <a:sym typeface="+mn-lt"/>
              </a:rPr>
              <a:t>85%</a:t>
            </a:r>
          </a:p>
        </p:txBody>
      </p:sp>
      <p:sp>
        <p:nvSpPr>
          <p:cNvPr id="170" name="Arc 169"/>
          <p:cNvSpPr/>
          <p:nvPr/>
        </p:nvSpPr>
        <p:spPr>
          <a:xfrm>
            <a:off x="8178225" y="2606906"/>
            <a:ext cx="788904" cy="788904"/>
          </a:xfrm>
          <a:prstGeom prst="arc">
            <a:avLst>
              <a:gd name="adj1" fmla="val 16200000"/>
              <a:gd name="adj2" fmla="val 11287514"/>
            </a:avLst>
          </a:prstGeom>
          <a:ln w="63500" cap="rnd">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275">
              <a:cs typeface="+mn-ea"/>
              <a:sym typeface="+mn-lt"/>
            </a:endParaRPr>
          </a:p>
        </p:txBody>
      </p:sp>
      <p:sp>
        <p:nvSpPr>
          <p:cNvPr id="171" name="TextBox 170"/>
          <p:cNvSpPr txBox="1"/>
          <p:nvPr/>
        </p:nvSpPr>
        <p:spPr>
          <a:xfrm>
            <a:off x="9138167" y="1832690"/>
            <a:ext cx="2635825" cy="1231106"/>
          </a:xfrm>
          <a:prstGeom prst="rect">
            <a:avLst/>
          </a:prstGeom>
          <a:noFill/>
        </p:spPr>
        <p:txBody>
          <a:bodyPr wrap="square" rtlCol="0">
            <a:spAutoFit/>
          </a:bodyPr>
          <a:lstStyle/>
          <a:p>
            <a:r>
              <a:rPr lang="zh-CN" altLang="en-US" b="1" dirty="0">
                <a:cs typeface="+mn-ea"/>
                <a:sym typeface="+mn-lt"/>
              </a:rPr>
              <a:t>输入标题</a:t>
            </a:r>
            <a:endParaRPr lang="en-US" b="1" dirty="0">
              <a:cs typeface="+mn-ea"/>
              <a:sym typeface="+mn-lt"/>
            </a:endParaRPr>
          </a:p>
          <a:p>
            <a:r>
              <a:rPr lang="zh-CN" altLang="en-US" sz="1400" dirty="0">
                <a:cs typeface="+mn-ea"/>
                <a:sym typeface="+mn-lt"/>
              </a:rPr>
              <a:t>点击输入具体内容，根据个人需求更改格式，动画不变</a:t>
            </a:r>
            <a:r>
              <a:rPr lang="en-US" altLang="zh-CN" sz="1400" dirty="0">
                <a:cs typeface="+mn-ea"/>
                <a:sym typeface="+mn-lt"/>
              </a:rPr>
              <a:t>. </a:t>
            </a:r>
            <a:r>
              <a:rPr lang="zh-CN" altLang="en-US" sz="1400" dirty="0">
                <a:cs typeface="+mn-ea"/>
                <a:sym typeface="+mn-lt"/>
              </a:rPr>
              <a:t>点击输入具体内容，根据个人需求更改格式</a:t>
            </a:r>
            <a:endParaRPr lang="en-US" sz="1400" dirty="0">
              <a:cs typeface="+mn-ea"/>
              <a:sym typeface="+mn-lt"/>
            </a:endParaRPr>
          </a:p>
        </p:txBody>
      </p:sp>
      <p:sp>
        <p:nvSpPr>
          <p:cNvPr id="172" name="Oval 171"/>
          <p:cNvSpPr/>
          <p:nvPr/>
        </p:nvSpPr>
        <p:spPr>
          <a:xfrm>
            <a:off x="8007172" y="4626099"/>
            <a:ext cx="788669" cy="788669"/>
          </a:xfrm>
          <a:prstGeom prst="ellipse">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5" b="1">
                <a:solidFill>
                  <a:schemeClr val="tx1"/>
                </a:solidFill>
                <a:cs typeface="+mn-ea"/>
                <a:sym typeface="+mn-lt"/>
              </a:rPr>
              <a:t>50%</a:t>
            </a:r>
          </a:p>
        </p:txBody>
      </p:sp>
      <p:sp>
        <p:nvSpPr>
          <p:cNvPr id="173" name="Arc 172"/>
          <p:cNvSpPr/>
          <p:nvPr/>
        </p:nvSpPr>
        <p:spPr>
          <a:xfrm>
            <a:off x="8006962" y="4625889"/>
            <a:ext cx="788904" cy="788904"/>
          </a:xfrm>
          <a:prstGeom prst="arc">
            <a:avLst>
              <a:gd name="adj1" fmla="val 16200000"/>
              <a:gd name="adj2" fmla="val 4901100"/>
            </a:avLst>
          </a:prstGeom>
          <a:ln w="63500" cap="rnd">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275">
              <a:cs typeface="+mn-ea"/>
              <a:sym typeface="+mn-lt"/>
            </a:endParaRPr>
          </a:p>
        </p:txBody>
      </p:sp>
      <p:sp>
        <p:nvSpPr>
          <p:cNvPr id="174" name="TextBox 173"/>
          <p:cNvSpPr txBox="1"/>
          <p:nvPr/>
        </p:nvSpPr>
        <p:spPr>
          <a:xfrm>
            <a:off x="8966904" y="3851673"/>
            <a:ext cx="2635825" cy="1231106"/>
          </a:xfrm>
          <a:prstGeom prst="rect">
            <a:avLst/>
          </a:prstGeom>
          <a:noFill/>
        </p:spPr>
        <p:txBody>
          <a:bodyPr wrap="square" rtlCol="0">
            <a:spAutoFit/>
          </a:bodyPr>
          <a:lstStyle/>
          <a:p>
            <a:r>
              <a:rPr lang="zh-CN" altLang="en-US" b="1" dirty="0">
                <a:cs typeface="+mn-ea"/>
                <a:sym typeface="+mn-lt"/>
              </a:rPr>
              <a:t>输入标题</a:t>
            </a:r>
            <a:endParaRPr lang="en-US" b="1" dirty="0">
              <a:cs typeface="+mn-ea"/>
              <a:sym typeface="+mn-lt"/>
            </a:endParaRPr>
          </a:p>
          <a:p>
            <a:r>
              <a:rPr lang="zh-CN" altLang="en-US" sz="1400" dirty="0">
                <a:cs typeface="+mn-ea"/>
                <a:sym typeface="+mn-lt"/>
              </a:rPr>
              <a:t>点击输入具体内容，根据个人需求更改格式，动画不变</a:t>
            </a:r>
            <a:r>
              <a:rPr lang="en-US" altLang="zh-CN" sz="1400" dirty="0">
                <a:cs typeface="+mn-ea"/>
                <a:sym typeface="+mn-lt"/>
              </a:rPr>
              <a:t>. </a:t>
            </a:r>
            <a:r>
              <a:rPr lang="zh-CN" altLang="en-US" sz="1400" dirty="0">
                <a:cs typeface="+mn-ea"/>
                <a:sym typeface="+mn-lt"/>
              </a:rPr>
              <a:t>点击输入具体内容，根据个人需求更改格式</a:t>
            </a:r>
            <a:endParaRPr lang="en-US" sz="1400" dirty="0">
              <a:cs typeface="+mn-ea"/>
              <a:sym typeface="+mn-lt"/>
            </a:endParaRPr>
          </a:p>
        </p:txBody>
      </p:sp>
      <p:sp>
        <p:nvSpPr>
          <p:cNvPr id="175" name="Oval 174"/>
          <p:cNvSpPr/>
          <p:nvPr/>
        </p:nvSpPr>
        <p:spPr>
          <a:xfrm>
            <a:off x="2945892" y="1670503"/>
            <a:ext cx="788669" cy="788669"/>
          </a:xfrm>
          <a:prstGeom prst="ellipse">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5" b="1" dirty="0">
                <a:solidFill>
                  <a:schemeClr val="tx1"/>
                </a:solidFill>
                <a:cs typeface="+mn-ea"/>
                <a:sym typeface="+mn-lt"/>
              </a:rPr>
              <a:t>90%</a:t>
            </a:r>
          </a:p>
        </p:txBody>
      </p:sp>
      <p:sp>
        <p:nvSpPr>
          <p:cNvPr id="176" name="Arc 175"/>
          <p:cNvSpPr/>
          <p:nvPr/>
        </p:nvSpPr>
        <p:spPr>
          <a:xfrm>
            <a:off x="2945681" y="1670293"/>
            <a:ext cx="788904" cy="788904"/>
          </a:xfrm>
          <a:prstGeom prst="arc">
            <a:avLst>
              <a:gd name="adj1" fmla="val 16200000"/>
              <a:gd name="adj2" fmla="val 13687926"/>
            </a:avLst>
          </a:prstGeom>
          <a:ln w="63500" cap="rnd">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275">
              <a:cs typeface="+mn-ea"/>
              <a:sym typeface="+mn-lt"/>
            </a:endParaRPr>
          </a:p>
        </p:txBody>
      </p:sp>
      <p:sp>
        <p:nvSpPr>
          <p:cNvPr id="177" name="TextBox 176"/>
          <p:cNvSpPr txBox="1"/>
          <p:nvPr/>
        </p:nvSpPr>
        <p:spPr>
          <a:xfrm>
            <a:off x="304226" y="2324645"/>
            <a:ext cx="2635825" cy="1231106"/>
          </a:xfrm>
          <a:prstGeom prst="rect">
            <a:avLst/>
          </a:prstGeom>
          <a:noFill/>
        </p:spPr>
        <p:txBody>
          <a:bodyPr wrap="square" rtlCol="0">
            <a:spAutoFit/>
          </a:bodyPr>
          <a:lstStyle/>
          <a:p>
            <a:pPr algn="r"/>
            <a:r>
              <a:rPr lang="zh-CN" altLang="en-US" b="1" dirty="0">
                <a:cs typeface="+mn-ea"/>
                <a:sym typeface="+mn-lt"/>
              </a:rPr>
              <a:t>输入标题</a:t>
            </a:r>
            <a:endParaRPr lang="en-US" b="1" dirty="0">
              <a:cs typeface="+mn-ea"/>
              <a:sym typeface="+mn-lt"/>
            </a:endParaRPr>
          </a:p>
          <a:p>
            <a:pPr algn="r"/>
            <a:r>
              <a:rPr lang="zh-CN" altLang="en-US" sz="1400" dirty="0">
                <a:cs typeface="+mn-ea"/>
                <a:sym typeface="+mn-lt"/>
              </a:rPr>
              <a:t>点击输入具体内容，根据个人需求更改格式，动画不变</a:t>
            </a:r>
            <a:r>
              <a:rPr lang="en-US" altLang="zh-CN" sz="1400" dirty="0">
                <a:cs typeface="+mn-ea"/>
                <a:sym typeface="+mn-lt"/>
              </a:rPr>
              <a:t>. </a:t>
            </a:r>
            <a:r>
              <a:rPr lang="zh-CN" altLang="en-US" sz="1400" dirty="0">
                <a:cs typeface="+mn-ea"/>
                <a:sym typeface="+mn-lt"/>
              </a:rPr>
              <a:t>点击输入具体内容，根据个人需求更改格式</a:t>
            </a:r>
            <a:endParaRPr lang="en-US" sz="1400" dirty="0">
              <a:cs typeface="+mn-ea"/>
              <a:sym typeface="+mn-lt"/>
            </a:endParaRPr>
          </a:p>
        </p:txBody>
      </p:sp>
      <p:sp>
        <p:nvSpPr>
          <p:cNvPr id="178" name="Oval 177"/>
          <p:cNvSpPr/>
          <p:nvPr/>
        </p:nvSpPr>
        <p:spPr>
          <a:xfrm>
            <a:off x="2956495" y="3753992"/>
            <a:ext cx="788669" cy="788669"/>
          </a:xfrm>
          <a:prstGeom prst="ellipse">
            <a:avLst/>
          </a:prstGeom>
          <a:noFill/>
          <a:ln w="635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5" b="1">
                <a:solidFill>
                  <a:schemeClr val="tx1"/>
                </a:solidFill>
                <a:cs typeface="+mn-ea"/>
                <a:sym typeface="+mn-lt"/>
              </a:rPr>
              <a:t>90%</a:t>
            </a:r>
          </a:p>
        </p:txBody>
      </p:sp>
      <p:sp>
        <p:nvSpPr>
          <p:cNvPr id="179" name="Arc 178"/>
          <p:cNvSpPr/>
          <p:nvPr/>
        </p:nvSpPr>
        <p:spPr>
          <a:xfrm>
            <a:off x="2956284" y="3753782"/>
            <a:ext cx="788904" cy="788904"/>
          </a:xfrm>
          <a:prstGeom prst="arc">
            <a:avLst>
              <a:gd name="adj1" fmla="val 16200000"/>
              <a:gd name="adj2" fmla="val 13687926"/>
            </a:avLst>
          </a:prstGeom>
          <a:ln w="63500" cap="rnd">
            <a:solidFill>
              <a:srgbClr val="1F4E7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275">
              <a:cs typeface="+mn-ea"/>
              <a:sym typeface="+mn-lt"/>
            </a:endParaRPr>
          </a:p>
        </p:txBody>
      </p:sp>
      <p:sp>
        <p:nvSpPr>
          <p:cNvPr id="180" name="TextBox 179"/>
          <p:cNvSpPr txBox="1"/>
          <p:nvPr/>
        </p:nvSpPr>
        <p:spPr>
          <a:xfrm>
            <a:off x="314828" y="4408134"/>
            <a:ext cx="2635825" cy="1231106"/>
          </a:xfrm>
          <a:prstGeom prst="rect">
            <a:avLst/>
          </a:prstGeom>
          <a:noFill/>
        </p:spPr>
        <p:txBody>
          <a:bodyPr wrap="square" rtlCol="0">
            <a:spAutoFit/>
          </a:bodyPr>
          <a:lstStyle/>
          <a:p>
            <a:pPr algn="r"/>
            <a:r>
              <a:rPr lang="zh-CN" altLang="en-US" b="1" dirty="0">
                <a:cs typeface="+mn-ea"/>
                <a:sym typeface="+mn-lt"/>
              </a:rPr>
              <a:t>输入标题</a:t>
            </a:r>
            <a:endParaRPr lang="en-US" b="1" dirty="0">
              <a:cs typeface="+mn-ea"/>
              <a:sym typeface="+mn-lt"/>
            </a:endParaRPr>
          </a:p>
          <a:p>
            <a:pPr algn="r"/>
            <a:r>
              <a:rPr lang="zh-CN" altLang="en-US" sz="1400" dirty="0">
                <a:cs typeface="+mn-ea"/>
                <a:sym typeface="+mn-lt"/>
              </a:rPr>
              <a:t>点击输入具体内容，根据个人需求更改格式，动画不变</a:t>
            </a:r>
            <a:r>
              <a:rPr lang="en-US" altLang="zh-CN" sz="1400" dirty="0">
                <a:cs typeface="+mn-ea"/>
                <a:sym typeface="+mn-lt"/>
              </a:rPr>
              <a:t>. </a:t>
            </a:r>
            <a:r>
              <a:rPr lang="zh-CN" altLang="en-US" sz="1400" dirty="0">
                <a:cs typeface="+mn-ea"/>
                <a:sym typeface="+mn-lt"/>
              </a:rPr>
              <a:t>点击输入具体内容，根据个人需求更改格式</a:t>
            </a:r>
            <a:endParaRPr lang="en-US" sz="1400" dirty="0">
              <a:cs typeface="+mn-ea"/>
              <a:sym typeface="+mn-lt"/>
            </a:endParaRPr>
          </a:p>
        </p:txBody>
      </p:sp>
      <p:sp>
        <p:nvSpPr>
          <p:cNvPr id="103"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03"/>
                                        </p:tgtEl>
                                        <p:attrNameLst>
                                          <p:attrName>style.visibility</p:attrName>
                                        </p:attrNameLst>
                                      </p:cBhvr>
                                      <p:to>
                                        <p:strVal val="visible"/>
                                      </p:to>
                                    </p:set>
                                    <p:anim calcmode="lin" valueType="num">
                                      <p:cBhvr>
                                        <p:cTn id="7" dur="500" fill="hold"/>
                                        <p:tgtEl>
                                          <p:spTgt spid="10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3"/>
                                        </p:tgtEl>
                                        <p:attrNameLst>
                                          <p:attrName>ppt_y</p:attrName>
                                        </p:attrNameLst>
                                      </p:cBhvr>
                                      <p:tavLst>
                                        <p:tav tm="0">
                                          <p:val>
                                            <p:strVal val="#ppt_y"/>
                                          </p:val>
                                        </p:tav>
                                        <p:tav tm="100000">
                                          <p:val>
                                            <p:strVal val="#ppt_y"/>
                                          </p:val>
                                        </p:tav>
                                      </p:tavLst>
                                    </p:anim>
                                    <p:anim calcmode="lin" valueType="num">
                                      <p:cBhvr>
                                        <p:cTn id="9" dur="500" fill="hold"/>
                                        <p:tgtEl>
                                          <p:spTgt spid="10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3"/>
                                        </p:tgtEl>
                                      </p:cBhvr>
                                    </p:animEffect>
                                  </p:childTnLst>
                                </p:cTn>
                              </p:par>
                            </p:childTnLst>
                          </p:cTn>
                        </p:par>
                        <p:par>
                          <p:cTn id="12" fill="hold">
                            <p:stCondLst>
                              <p:cond delay="800"/>
                            </p:stCondLst>
                            <p:childTnLst>
                              <p:par>
                                <p:cTn id="13" presetID="42"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par>
                          <p:cTn id="18" fill="hold">
                            <p:stCondLst>
                              <p:cond delay="1800"/>
                            </p:stCondLst>
                            <p:childTnLst>
                              <p:par>
                                <p:cTn id="19" presetID="53" presetClass="entr" presetSubtype="1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2300"/>
                            </p:stCondLst>
                            <p:childTnLst>
                              <p:par>
                                <p:cTn id="25" presetID="53" presetClass="entr" presetSubtype="16" fill="hold" grpId="0" nodeType="afterEffect">
                                  <p:stCondLst>
                                    <p:cond delay="0"/>
                                  </p:stCondLst>
                                  <p:childTnLst>
                                    <p:set>
                                      <p:cBhvr>
                                        <p:cTn id="26" dur="1" fill="hold">
                                          <p:stCondLst>
                                            <p:cond delay="0"/>
                                          </p:stCondLst>
                                        </p:cTn>
                                        <p:tgtEl>
                                          <p:spTgt spid="169"/>
                                        </p:tgtEl>
                                        <p:attrNameLst>
                                          <p:attrName>style.visibility</p:attrName>
                                        </p:attrNameLst>
                                      </p:cBhvr>
                                      <p:to>
                                        <p:strVal val="visible"/>
                                      </p:to>
                                    </p:set>
                                    <p:anim calcmode="lin" valueType="num">
                                      <p:cBhvr>
                                        <p:cTn id="27" dur="500" fill="hold"/>
                                        <p:tgtEl>
                                          <p:spTgt spid="169"/>
                                        </p:tgtEl>
                                        <p:attrNameLst>
                                          <p:attrName>ppt_w</p:attrName>
                                        </p:attrNameLst>
                                      </p:cBhvr>
                                      <p:tavLst>
                                        <p:tav tm="0">
                                          <p:val>
                                            <p:fltVal val="0"/>
                                          </p:val>
                                        </p:tav>
                                        <p:tav tm="100000">
                                          <p:val>
                                            <p:strVal val="#ppt_w"/>
                                          </p:val>
                                        </p:tav>
                                      </p:tavLst>
                                    </p:anim>
                                    <p:anim calcmode="lin" valueType="num">
                                      <p:cBhvr>
                                        <p:cTn id="28" dur="500" fill="hold"/>
                                        <p:tgtEl>
                                          <p:spTgt spid="169"/>
                                        </p:tgtEl>
                                        <p:attrNameLst>
                                          <p:attrName>ppt_h</p:attrName>
                                        </p:attrNameLst>
                                      </p:cBhvr>
                                      <p:tavLst>
                                        <p:tav tm="0">
                                          <p:val>
                                            <p:fltVal val="0"/>
                                          </p:val>
                                        </p:tav>
                                        <p:tav tm="100000">
                                          <p:val>
                                            <p:strVal val="#ppt_h"/>
                                          </p:val>
                                        </p:tav>
                                      </p:tavLst>
                                    </p:anim>
                                    <p:animEffect transition="in" filter="fade">
                                      <p:cBhvr>
                                        <p:cTn id="29" dur="500"/>
                                        <p:tgtEl>
                                          <p:spTgt spid="16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72"/>
                                        </p:tgtEl>
                                        <p:attrNameLst>
                                          <p:attrName>style.visibility</p:attrName>
                                        </p:attrNameLst>
                                      </p:cBhvr>
                                      <p:to>
                                        <p:strVal val="visible"/>
                                      </p:to>
                                    </p:set>
                                    <p:anim calcmode="lin" valueType="num">
                                      <p:cBhvr>
                                        <p:cTn id="32" dur="500" fill="hold"/>
                                        <p:tgtEl>
                                          <p:spTgt spid="172"/>
                                        </p:tgtEl>
                                        <p:attrNameLst>
                                          <p:attrName>ppt_w</p:attrName>
                                        </p:attrNameLst>
                                      </p:cBhvr>
                                      <p:tavLst>
                                        <p:tav tm="0">
                                          <p:val>
                                            <p:fltVal val="0"/>
                                          </p:val>
                                        </p:tav>
                                        <p:tav tm="100000">
                                          <p:val>
                                            <p:strVal val="#ppt_w"/>
                                          </p:val>
                                        </p:tav>
                                      </p:tavLst>
                                    </p:anim>
                                    <p:anim calcmode="lin" valueType="num">
                                      <p:cBhvr>
                                        <p:cTn id="33" dur="500" fill="hold"/>
                                        <p:tgtEl>
                                          <p:spTgt spid="172"/>
                                        </p:tgtEl>
                                        <p:attrNameLst>
                                          <p:attrName>ppt_h</p:attrName>
                                        </p:attrNameLst>
                                      </p:cBhvr>
                                      <p:tavLst>
                                        <p:tav tm="0">
                                          <p:val>
                                            <p:fltVal val="0"/>
                                          </p:val>
                                        </p:tav>
                                        <p:tav tm="100000">
                                          <p:val>
                                            <p:strVal val="#ppt_h"/>
                                          </p:val>
                                        </p:tav>
                                      </p:tavLst>
                                    </p:anim>
                                    <p:animEffect transition="in" filter="fade">
                                      <p:cBhvr>
                                        <p:cTn id="34" dur="500"/>
                                        <p:tgtEl>
                                          <p:spTgt spid="17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75"/>
                                        </p:tgtEl>
                                        <p:attrNameLst>
                                          <p:attrName>style.visibility</p:attrName>
                                        </p:attrNameLst>
                                      </p:cBhvr>
                                      <p:to>
                                        <p:strVal val="visible"/>
                                      </p:to>
                                    </p:set>
                                    <p:anim calcmode="lin" valueType="num">
                                      <p:cBhvr>
                                        <p:cTn id="37" dur="500" fill="hold"/>
                                        <p:tgtEl>
                                          <p:spTgt spid="175"/>
                                        </p:tgtEl>
                                        <p:attrNameLst>
                                          <p:attrName>ppt_w</p:attrName>
                                        </p:attrNameLst>
                                      </p:cBhvr>
                                      <p:tavLst>
                                        <p:tav tm="0">
                                          <p:val>
                                            <p:fltVal val="0"/>
                                          </p:val>
                                        </p:tav>
                                        <p:tav tm="100000">
                                          <p:val>
                                            <p:strVal val="#ppt_w"/>
                                          </p:val>
                                        </p:tav>
                                      </p:tavLst>
                                    </p:anim>
                                    <p:anim calcmode="lin" valueType="num">
                                      <p:cBhvr>
                                        <p:cTn id="38" dur="500" fill="hold"/>
                                        <p:tgtEl>
                                          <p:spTgt spid="175"/>
                                        </p:tgtEl>
                                        <p:attrNameLst>
                                          <p:attrName>ppt_h</p:attrName>
                                        </p:attrNameLst>
                                      </p:cBhvr>
                                      <p:tavLst>
                                        <p:tav tm="0">
                                          <p:val>
                                            <p:fltVal val="0"/>
                                          </p:val>
                                        </p:tav>
                                        <p:tav tm="100000">
                                          <p:val>
                                            <p:strVal val="#ppt_h"/>
                                          </p:val>
                                        </p:tav>
                                      </p:tavLst>
                                    </p:anim>
                                    <p:animEffect transition="in" filter="fade">
                                      <p:cBhvr>
                                        <p:cTn id="39" dur="500"/>
                                        <p:tgtEl>
                                          <p:spTgt spid="17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78"/>
                                        </p:tgtEl>
                                        <p:attrNameLst>
                                          <p:attrName>style.visibility</p:attrName>
                                        </p:attrNameLst>
                                      </p:cBhvr>
                                      <p:to>
                                        <p:strVal val="visible"/>
                                      </p:to>
                                    </p:set>
                                    <p:anim calcmode="lin" valueType="num">
                                      <p:cBhvr>
                                        <p:cTn id="42" dur="500" fill="hold"/>
                                        <p:tgtEl>
                                          <p:spTgt spid="178"/>
                                        </p:tgtEl>
                                        <p:attrNameLst>
                                          <p:attrName>ppt_w</p:attrName>
                                        </p:attrNameLst>
                                      </p:cBhvr>
                                      <p:tavLst>
                                        <p:tav tm="0">
                                          <p:val>
                                            <p:fltVal val="0"/>
                                          </p:val>
                                        </p:tav>
                                        <p:tav tm="100000">
                                          <p:val>
                                            <p:strVal val="#ppt_w"/>
                                          </p:val>
                                        </p:tav>
                                      </p:tavLst>
                                    </p:anim>
                                    <p:anim calcmode="lin" valueType="num">
                                      <p:cBhvr>
                                        <p:cTn id="43" dur="500" fill="hold"/>
                                        <p:tgtEl>
                                          <p:spTgt spid="178"/>
                                        </p:tgtEl>
                                        <p:attrNameLst>
                                          <p:attrName>ppt_h</p:attrName>
                                        </p:attrNameLst>
                                      </p:cBhvr>
                                      <p:tavLst>
                                        <p:tav tm="0">
                                          <p:val>
                                            <p:fltVal val="0"/>
                                          </p:val>
                                        </p:tav>
                                        <p:tav tm="100000">
                                          <p:val>
                                            <p:strVal val="#ppt_h"/>
                                          </p:val>
                                        </p:tav>
                                      </p:tavLst>
                                    </p:anim>
                                    <p:animEffect transition="in" filter="fade">
                                      <p:cBhvr>
                                        <p:cTn id="44" dur="500"/>
                                        <p:tgtEl>
                                          <p:spTgt spid="178"/>
                                        </p:tgtEl>
                                      </p:cBhvr>
                                    </p:animEffect>
                                  </p:childTnLst>
                                </p:cTn>
                              </p:par>
                            </p:childTnLst>
                          </p:cTn>
                        </p:par>
                        <p:par>
                          <p:cTn id="45" fill="hold">
                            <p:stCondLst>
                              <p:cond delay="2800"/>
                            </p:stCondLst>
                            <p:childTnLst>
                              <p:par>
                                <p:cTn id="46" presetID="21" presetClass="entr" presetSubtype="1" fill="hold" grpId="0" nodeType="afterEffect">
                                  <p:stCondLst>
                                    <p:cond delay="0"/>
                                  </p:stCondLst>
                                  <p:childTnLst>
                                    <p:set>
                                      <p:cBhvr>
                                        <p:cTn id="47" dur="1" fill="hold">
                                          <p:stCondLst>
                                            <p:cond delay="0"/>
                                          </p:stCondLst>
                                        </p:cTn>
                                        <p:tgtEl>
                                          <p:spTgt spid="170"/>
                                        </p:tgtEl>
                                        <p:attrNameLst>
                                          <p:attrName>style.visibility</p:attrName>
                                        </p:attrNameLst>
                                      </p:cBhvr>
                                      <p:to>
                                        <p:strVal val="visible"/>
                                      </p:to>
                                    </p:set>
                                    <p:animEffect transition="in" filter="wheel(1)">
                                      <p:cBhvr>
                                        <p:cTn id="48" dur="1000"/>
                                        <p:tgtEl>
                                          <p:spTgt spid="170"/>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Effect transition="in" filter="wheel(1)">
                                      <p:cBhvr>
                                        <p:cTn id="51" dur="1000"/>
                                        <p:tgtEl>
                                          <p:spTgt spid="176"/>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179"/>
                                        </p:tgtEl>
                                        <p:attrNameLst>
                                          <p:attrName>style.visibility</p:attrName>
                                        </p:attrNameLst>
                                      </p:cBhvr>
                                      <p:to>
                                        <p:strVal val="visible"/>
                                      </p:to>
                                    </p:set>
                                    <p:animEffect transition="in" filter="wheel(1)">
                                      <p:cBhvr>
                                        <p:cTn id="54" dur="1000"/>
                                        <p:tgtEl>
                                          <p:spTgt spid="179"/>
                                        </p:tgtEl>
                                      </p:cBhvr>
                                    </p:animEffect>
                                  </p:childTnLst>
                                </p:cTn>
                              </p:par>
                              <p:par>
                                <p:cTn id="55" presetID="21" presetClass="entr" presetSubtype="1" fill="hold" grpId="0" nodeType="withEffect">
                                  <p:stCondLst>
                                    <p:cond delay="0"/>
                                  </p:stCondLst>
                                  <p:childTnLst>
                                    <p:set>
                                      <p:cBhvr>
                                        <p:cTn id="56" dur="1" fill="hold">
                                          <p:stCondLst>
                                            <p:cond delay="0"/>
                                          </p:stCondLst>
                                        </p:cTn>
                                        <p:tgtEl>
                                          <p:spTgt spid="173"/>
                                        </p:tgtEl>
                                        <p:attrNameLst>
                                          <p:attrName>style.visibility</p:attrName>
                                        </p:attrNameLst>
                                      </p:cBhvr>
                                      <p:to>
                                        <p:strVal val="visible"/>
                                      </p:to>
                                    </p:set>
                                    <p:animEffect transition="in" filter="wheel(1)">
                                      <p:cBhvr>
                                        <p:cTn id="57" dur="1000"/>
                                        <p:tgtEl>
                                          <p:spTgt spid="173"/>
                                        </p:tgtEl>
                                      </p:cBhvr>
                                    </p:animEffect>
                                  </p:childTnLst>
                                </p:cTn>
                              </p:par>
                            </p:childTnLst>
                          </p:cTn>
                        </p:par>
                        <p:par>
                          <p:cTn id="58" fill="hold">
                            <p:stCondLst>
                              <p:cond delay="3800"/>
                            </p:stCondLst>
                            <p:childTnLst>
                              <p:par>
                                <p:cTn id="59" presetID="50" presetClass="entr" presetSubtype="0" decel="100000" fill="hold" grpId="0" nodeType="afterEffect">
                                  <p:stCondLst>
                                    <p:cond delay="0"/>
                                  </p:stCondLst>
                                  <p:childTnLst>
                                    <p:set>
                                      <p:cBhvr>
                                        <p:cTn id="60" dur="1" fill="hold">
                                          <p:stCondLst>
                                            <p:cond delay="0"/>
                                          </p:stCondLst>
                                        </p:cTn>
                                        <p:tgtEl>
                                          <p:spTgt spid="180"/>
                                        </p:tgtEl>
                                        <p:attrNameLst>
                                          <p:attrName>style.visibility</p:attrName>
                                        </p:attrNameLst>
                                      </p:cBhvr>
                                      <p:to>
                                        <p:strVal val="visible"/>
                                      </p:to>
                                    </p:set>
                                    <p:anim calcmode="lin" valueType="num">
                                      <p:cBhvr>
                                        <p:cTn id="61" dur="1000" fill="hold"/>
                                        <p:tgtEl>
                                          <p:spTgt spid="180"/>
                                        </p:tgtEl>
                                        <p:attrNameLst>
                                          <p:attrName>ppt_w</p:attrName>
                                        </p:attrNameLst>
                                      </p:cBhvr>
                                      <p:tavLst>
                                        <p:tav tm="0">
                                          <p:val>
                                            <p:strVal val="#ppt_w+.3"/>
                                          </p:val>
                                        </p:tav>
                                        <p:tav tm="100000">
                                          <p:val>
                                            <p:strVal val="#ppt_w"/>
                                          </p:val>
                                        </p:tav>
                                      </p:tavLst>
                                    </p:anim>
                                    <p:anim calcmode="lin" valueType="num">
                                      <p:cBhvr>
                                        <p:cTn id="62" dur="1000" fill="hold"/>
                                        <p:tgtEl>
                                          <p:spTgt spid="180"/>
                                        </p:tgtEl>
                                        <p:attrNameLst>
                                          <p:attrName>ppt_h</p:attrName>
                                        </p:attrNameLst>
                                      </p:cBhvr>
                                      <p:tavLst>
                                        <p:tav tm="0">
                                          <p:val>
                                            <p:strVal val="#ppt_h"/>
                                          </p:val>
                                        </p:tav>
                                        <p:tav tm="100000">
                                          <p:val>
                                            <p:strVal val="#ppt_h"/>
                                          </p:val>
                                        </p:tav>
                                      </p:tavLst>
                                    </p:anim>
                                    <p:animEffect transition="in" filter="fade">
                                      <p:cBhvr>
                                        <p:cTn id="63" dur="1000"/>
                                        <p:tgtEl>
                                          <p:spTgt spid="180"/>
                                        </p:tgtEl>
                                      </p:cBhvr>
                                    </p:animEffect>
                                  </p:childTnLst>
                                </p:cTn>
                              </p:par>
                              <p:par>
                                <p:cTn id="64" presetID="50" presetClass="entr" presetSubtype="0" decel="100000" fill="hold" grpId="0" nodeType="withEffect">
                                  <p:stCondLst>
                                    <p:cond delay="0"/>
                                  </p:stCondLst>
                                  <p:childTnLst>
                                    <p:set>
                                      <p:cBhvr>
                                        <p:cTn id="65" dur="1" fill="hold">
                                          <p:stCondLst>
                                            <p:cond delay="0"/>
                                          </p:stCondLst>
                                        </p:cTn>
                                        <p:tgtEl>
                                          <p:spTgt spid="177"/>
                                        </p:tgtEl>
                                        <p:attrNameLst>
                                          <p:attrName>style.visibility</p:attrName>
                                        </p:attrNameLst>
                                      </p:cBhvr>
                                      <p:to>
                                        <p:strVal val="visible"/>
                                      </p:to>
                                    </p:set>
                                    <p:anim calcmode="lin" valueType="num">
                                      <p:cBhvr>
                                        <p:cTn id="66" dur="1000" fill="hold"/>
                                        <p:tgtEl>
                                          <p:spTgt spid="177"/>
                                        </p:tgtEl>
                                        <p:attrNameLst>
                                          <p:attrName>ppt_w</p:attrName>
                                        </p:attrNameLst>
                                      </p:cBhvr>
                                      <p:tavLst>
                                        <p:tav tm="0">
                                          <p:val>
                                            <p:strVal val="#ppt_w+.3"/>
                                          </p:val>
                                        </p:tav>
                                        <p:tav tm="100000">
                                          <p:val>
                                            <p:strVal val="#ppt_w"/>
                                          </p:val>
                                        </p:tav>
                                      </p:tavLst>
                                    </p:anim>
                                    <p:anim calcmode="lin" valueType="num">
                                      <p:cBhvr>
                                        <p:cTn id="67" dur="1000" fill="hold"/>
                                        <p:tgtEl>
                                          <p:spTgt spid="177"/>
                                        </p:tgtEl>
                                        <p:attrNameLst>
                                          <p:attrName>ppt_h</p:attrName>
                                        </p:attrNameLst>
                                      </p:cBhvr>
                                      <p:tavLst>
                                        <p:tav tm="0">
                                          <p:val>
                                            <p:strVal val="#ppt_h"/>
                                          </p:val>
                                        </p:tav>
                                        <p:tav tm="100000">
                                          <p:val>
                                            <p:strVal val="#ppt_h"/>
                                          </p:val>
                                        </p:tav>
                                      </p:tavLst>
                                    </p:anim>
                                    <p:animEffect transition="in" filter="fade">
                                      <p:cBhvr>
                                        <p:cTn id="68" dur="1000"/>
                                        <p:tgtEl>
                                          <p:spTgt spid="177"/>
                                        </p:tgtEl>
                                      </p:cBhvr>
                                    </p:animEffect>
                                  </p:childTnLst>
                                </p:cTn>
                              </p:par>
                              <p:par>
                                <p:cTn id="69" presetID="50" presetClass="entr" presetSubtype="0" decel="100000" fill="hold" grpId="0" nodeType="withEffect">
                                  <p:stCondLst>
                                    <p:cond delay="0"/>
                                  </p:stCondLst>
                                  <p:childTnLst>
                                    <p:set>
                                      <p:cBhvr>
                                        <p:cTn id="70" dur="1" fill="hold">
                                          <p:stCondLst>
                                            <p:cond delay="0"/>
                                          </p:stCondLst>
                                        </p:cTn>
                                        <p:tgtEl>
                                          <p:spTgt spid="171"/>
                                        </p:tgtEl>
                                        <p:attrNameLst>
                                          <p:attrName>style.visibility</p:attrName>
                                        </p:attrNameLst>
                                      </p:cBhvr>
                                      <p:to>
                                        <p:strVal val="visible"/>
                                      </p:to>
                                    </p:set>
                                    <p:anim calcmode="lin" valueType="num">
                                      <p:cBhvr>
                                        <p:cTn id="71" dur="1000" fill="hold"/>
                                        <p:tgtEl>
                                          <p:spTgt spid="171"/>
                                        </p:tgtEl>
                                        <p:attrNameLst>
                                          <p:attrName>ppt_w</p:attrName>
                                        </p:attrNameLst>
                                      </p:cBhvr>
                                      <p:tavLst>
                                        <p:tav tm="0">
                                          <p:val>
                                            <p:strVal val="#ppt_w+.3"/>
                                          </p:val>
                                        </p:tav>
                                        <p:tav tm="100000">
                                          <p:val>
                                            <p:strVal val="#ppt_w"/>
                                          </p:val>
                                        </p:tav>
                                      </p:tavLst>
                                    </p:anim>
                                    <p:anim calcmode="lin" valueType="num">
                                      <p:cBhvr>
                                        <p:cTn id="72" dur="1000" fill="hold"/>
                                        <p:tgtEl>
                                          <p:spTgt spid="171"/>
                                        </p:tgtEl>
                                        <p:attrNameLst>
                                          <p:attrName>ppt_h</p:attrName>
                                        </p:attrNameLst>
                                      </p:cBhvr>
                                      <p:tavLst>
                                        <p:tav tm="0">
                                          <p:val>
                                            <p:strVal val="#ppt_h"/>
                                          </p:val>
                                        </p:tav>
                                        <p:tav tm="100000">
                                          <p:val>
                                            <p:strVal val="#ppt_h"/>
                                          </p:val>
                                        </p:tav>
                                      </p:tavLst>
                                    </p:anim>
                                    <p:animEffect transition="in" filter="fade">
                                      <p:cBhvr>
                                        <p:cTn id="73" dur="1000"/>
                                        <p:tgtEl>
                                          <p:spTgt spid="171"/>
                                        </p:tgtEl>
                                      </p:cBhvr>
                                    </p:animEffect>
                                  </p:childTnLst>
                                </p:cTn>
                              </p:par>
                              <p:par>
                                <p:cTn id="74" presetID="50" presetClass="entr" presetSubtype="0" decel="100000" fill="hold" grpId="0" nodeType="withEffect">
                                  <p:stCondLst>
                                    <p:cond delay="0"/>
                                  </p:stCondLst>
                                  <p:childTnLst>
                                    <p:set>
                                      <p:cBhvr>
                                        <p:cTn id="75" dur="1" fill="hold">
                                          <p:stCondLst>
                                            <p:cond delay="0"/>
                                          </p:stCondLst>
                                        </p:cTn>
                                        <p:tgtEl>
                                          <p:spTgt spid="174"/>
                                        </p:tgtEl>
                                        <p:attrNameLst>
                                          <p:attrName>style.visibility</p:attrName>
                                        </p:attrNameLst>
                                      </p:cBhvr>
                                      <p:to>
                                        <p:strVal val="visible"/>
                                      </p:to>
                                    </p:set>
                                    <p:anim calcmode="lin" valueType="num">
                                      <p:cBhvr>
                                        <p:cTn id="76" dur="1000" fill="hold"/>
                                        <p:tgtEl>
                                          <p:spTgt spid="174"/>
                                        </p:tgtEl>
                                        <p:attrNameLst>
                                          <p:attrName>ppt_w</p:attrName>
                                        </p:attrNameLst>
                                      </p:cBhvr>
                                      <p:tavLst>
                                        <p:tav tm="0">
                                          <p:val>
                                            <p:strVal val="#ppt_w+.3"/>
                                          </p:val>
                                        </p:tav>
                                        <p:tav tm="100000">
                                          <p:val>
                                            <p:strVal val="#ppt_w"/>
                                          </p:val>
                                        </p:tav>
                                      </p:tavLst>
                                    </p:anim>
                                    <p:anim calcmode="lin" valueType="num">
                                      <p:cBhvr>
                                        <p:cTn id="77" dur="1000" fill="hold"/>
                                        <p:tgtEl>
                                          <p:spTgt spid="174"/>
                                        </p:tgtEl>
                                        <p:attrNameLst>
                                          <p:attrName>ppt_h</p:attrName>
                                        </p:attrNameLst>
                                      </p:cBhvr>
                                      <p:tavLst>
                                        <p:tav tm="0">
                                          <p:val>
                                            <p:strVal val="#ppt_h"/>
                                          </p:val>
                                        </p:tav>
                                        <p:tav tm="100000">
                                          <p:val>
                                            <p:strVal val="#ppt_h"/>
                                          </p:val>
                                        </p:tav>
                                      </p:tavLst>
                                    </p:anim>
                                    <p:animEffect transition="in" filter="fade">
                                      <p:cBhvr>
                                        <p:cTn id="78"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animBg="1"/>
      <p:bldP spid="170" grpId="0" animBg="1"/>
      <p:bldP spid="171" grpId="0"/>
      <p:bldP spid="172" grpId="0" animBg="1"/>
      <p:bldP spid="173" grpId="0" animBg="1"/>
      <p:bldP spid="174" grpId="0"/>
      <p:bldP spid="175" grpId="0" animBg="1"/>
      <p:bldP spid="176" grpId="0" animBg="1"/>
      <p:bldP spid="177" grpId="0"/>
      <p:bldP spid="178" grpId="0" animBg="1"/>
      <p:bldP spid="179" grpId="0" animBg="1"/>
      <p:bldP spid="180" grpId="0"/>
      <p:bldP spid="10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grpSp>
        <p:nvGrpSpPr>
          <p:cNvPr id="22" name="出品 21"/>
          <p:cNvGrpSpPr/>
          <p:nvPr/>
        </p:nvGrpSpPr>
        <p:grpSpPr>
          <a:xfrm>
            <a:off x="1753235" y="2022475"/>
            <a:ext cx="8974455" cy="1715770"/>
            <a:chOff x="2761" y="3185"/>
            <a:chExt cx="14133" cy="2702"/>
          </a:xfrm>
        </p:grpSpPr>
        <p:sp>
          <p:nvSpPr>
            <p:cNvPr id="14" name="出品 13"/>
            <p:cNvSpPr/>
            <p:nvPr/>
          </p:nvSpPr>
          <p:spPr>
            <a:xfrm>
              <a:off x="2761" y="3185"/>
              <a:ext cx="14133" cy="2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半闭框 14"/>
            <p:cNvSpPr/>
            <p:nvPr/>
          </p:nvSpPr>
          <p:spPr>
            <a:xfrm>
              <a:off x="2761" y="3185"/>
              <a:ext cx="1752" cy="1009"/>
            </a:xfrm>
            <a:prstGeom prst="halfFrame">
              <a:avLst>
                <a:gd name="adj1" fmla="val 9804"/>
                <a:gd name="adj2" fmla="val 8333"/>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6" name="半闭框 15"/>
            <p:cNvSpPr/>
            <p:nvPr/>
          </p:nvSpPr>
          <p:spPr>
            <a:xfrm>
              <a:off x="15142" y="4877"/>
              <a:ext cx="1752" cy="1009"/>
            </a:xfrm>
            <a:prstGeom prst="halfFrame">
              <a:avLst>
                <a:gd name="adj1" fmla="val 9804"/>
                <a:gd name="adj2" fmla="val 8333"/>
              </a:avLst>
            </a:prstGeom>
            <a:solidFill>
              <a:srgbClr val="1F4E79"/>
            </a:solidFill>
            <a:scene3d>
              <a:camera prst="orthographicFront">
                <a:rot lat="1080000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7" name="出品 16"/>
            <p:cNvSpPr txBox="1"/>
            <p:nvPr/>
          </p:nvSpPr>
          <p:spPr>
            <a:xfrm>
              <a:off x="2948" y="3513"/>
              <a:ext cx="13552" cy="2084"/>
            </a:xfrm>
            <a:prstGeom prst="rect">
              <a:avLst/>
            </a:prstGeom>
            <a:noFill/>
          </p:spPr>
          <p:txBody>
            <a:bodyPr wrap="square" rtlCol="0">
              <a:spAutoFit/>
            </a:bodyPr>
            <a:lstStyle/>
            <a:p>
              <a:pPr algn="r"/>
              <a:r>
                <a:rPr lang="zh-CN" altLang="en-US" sz="1600" dirty="0">
                  <a:cs typeface="+mn-ea"/>
                  <a:sym typeface="+mn-lt"/>
                </a:rPr>
                <a:t>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点击输入具体内容，根据个人需求更改格式点击输入具体内容，根据个人需求更改格式，动画不变</a:t>
              </a:r>
              <a:r>
                <a:rPr lang="en-US" altLang="zh-CN" sz="1600" dirty="0">
                  <a:cs typeface="+mn-ea"/>
                  <a:sym typeface="+mn-lt"/>
                </a:rPr>
                <a:t>. </a:t>
              </a:r>
              <a:r>
                <a:rPr lang="zh-CN" altLang="en-US" sz="1600" dirty="0">
                  <a:cs typeface="+mn-ea"/>
                  <a:sym typeface="+mn-lt"/>
                </a:rPr>
                <a:t>点击输入具体内容，根据个人需求更改格式</a:t>
              </a:r>
              <a:endParaRPr lang="en-US" altLang="zh-CN" sz="1600" dirty="0">
                <a:cs typeface="+mn-ea"/>
                <a:sym typeface="+mn-lt"/>
              </a:endParaRPr>
            </a:p>
          </p:txBody>
        </p:sp>
      </p:grpSp>
      <p:grpSp>
        <p:nvGrpSpPr>
          <p:cNvPr id="3" name="出品 2"/>
          <p:cNvGrpSpPr/>
          <p:nvPr/>
        </p:nvGrpSpPr>
        <p:grpSpPr>
          <a:xfrm>
            <a:off x="1753235" y="4279265"/>
            <a:ext cx="8974455" cy="1715770"/>
            <a:chOff x="2761" y="6739"/>
            <a:chExt cx="14133" cy="2702"/>
          </a:xfrm>
        </p:grpSpPr>
        <p:sp>
          <p:nvSpPr>
            <p:cNvPr id="18" name="出品 17"/>
            <p:cNvSpPr/>
            <p:nvPr/>
          </p:nvSpPr>
          <p:spPr>
            <a:xfrm>
              <a:off x="2761" y="6739"/>
              <a:ext cx="14133" cy="2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半闭框 18"/>
            <p:cNvSpPr/>
            <p:nvPr/>
          </p:nvSpPr>
          <p:spPr>
            <a:xfrm>
              <a:off x="2761" y="6739"/>
              <a:ext cx="1752" cy="1009"/>
            </a:xfrm>
            <a:prstGeom prst="halfFrame">
              <a:avLst>
                <a:gd name="adj1" fmla="val 9804"/>
                <a:gd name="adj2" fmla="val 8333"/>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0" name="半闭框 19"/>
            <p:cNvSpPr/>
            <p:nvPr/>
          </p:nvSpPr>
          <p:spPr>
            <a:xfrm>
              <a:off x="15142" y="8431"/>
              <a:ext cx="1752" cy="1009"/>
            </a:xfrm>
            <a:prstGeom prst="halfFrame">
              <a:avLst>
                <a:gd name="adj1" fmla="val 9804"/>
                <a:gd name="adj2" fmla="val 8333"/>
              </a:avLst>
            </a:prstGeom>
            <a:solidFill>
              <a:schemeClr val="tx1">
                <a:lumMod val="50000"/>
                <a:lumOff val="50000"/>
              </a:schemeClr>
            </a:solidFill>
            <a:scene3d>
              <a:camera prst="orthographicFront">
                <a:rot lat="1080000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21" name="出品 20"/>
            <p:cNvSpPr txBox="1"/>
            <p:nvPr/>
          </p:nvSpPr>
          <p:spPr>
            <a:xfrm>
              <a:off x="3120" y="7136"/>
              <a:ext cx="13357" cy="2084"/>
            </a:xfrm>
            <a:prstGeom prst="rect">
              <a:avLst/>
            </a:prstGeom>
            <a:noFill/>
          </p:spPr>
          <p:txBody>
            <a:bodyPr wrap="square" rtlCol="0">
              <a:spAutoFit/>
            </a:bodyPr>
            <a:lstStyle/>
            <a:p>
              <a:pPr lvl="0" algn="r"/>
              <a:r>
                <a:rPr lang="zh-CN" altLang="en-US" sz="1600" dirty="0">
                  <a:solidFill>
                    <a:prstClr val="black"/>
                  </a:solidFill>
                  <a:cs typeface="+mn-ea"/>
                  <a:sym typeface="+mn-lt"/>
                </a:rPr>
                <a:t>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a:t>
              </a:r>
              <a:endParaRPr lang="en-US" altLang="zh-CN" sz="1600" dirty="0">
                <a:solidFill>
                  <a:prstClr val="black"/>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42" presetClass="entr" presetSubtype="0"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18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组合 48"/>
          <p:cNvGrpSpPr/>
          <p:nvPr/>
        </p:nvGrpSpPr>
        <p:grpSpPr>
          <a:xfrm>
            <a:off x="1409330" y="2017819"/>
            <a:ext cx="2227423" cy="2232424"/>
            <a:chOff x="800752" y="1176303"/>
            <a:chExt cx="2227424" cy="2232424"/>
          </a:xfrm>
        </p:grpSpPr>
        <p:grpSp>
          <p:nvGrpSpPr>
            <p:cNvPr id="50" name="组合 49"/>
            <p:cNvGrpSpPr/>
            <p:nvPr/>
          </p:nvGrpSpPr>
          <p:grpSpPr>
            <a:xfrm>
              <a:off x="800752" y="1176303"/>
              <a:ext cx="2227424" cy="2232424"/>
              <a:chOff x="1529375" y="1276859"/>
              <a:chExt cx="2373418" cy="2378746"/>
            </a:xfrm>
          </p:grpSpPr>
          <p:sp>
            <p:nvSpPr>
              <p:cNvPr id="54" name="椭圆 53"/>
              <p:cNvSpPr/>
              <p:nvPr/>
            </p:nvSpPr>
            <p:spPr>
              <a:xfrm>
                <a:off x="1636782" y="1386930"/>
                <a:ext cx="2158604" cy="2158604"/>
              </a:xfrm>
              <a:prstGeom prst="ellipse">
                <a:avLst/>
              </a:prstGeom>
              <a:noFill/>
              <a:ln w="190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3" name="椭圆 1"/>
              <p:cNvSpPr/>
              <p:nvPr/>
            </p:nvSpPr>
            <p:spPr>
              <a:xfrm>
                <a:off x="1529375" y="1276859"/>
                <a:ext cx="2373418" cy="2378746"/>
              </a:xfrm>
              <a:custGeom>
                <a:avLst/>
                <a:gdLst/>
                <a:ahLst/>
                <a:cxnLst/>
                <a:rect l="l" t="t" r="r" b="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rgbClr val="1F4E79"/>
              </a:solidFill>
              <a:ln>
                <a:noFill/>
              </a:ln>
            </p:spPr>
            <p:txBody>
              <a:bodyPr vert="horz" wrap="square" lIns="121920" tIns="60960" rIns="121920" bIns="60960" numCol="1" anchor="t" anchorCtr="0" compatLnSpc="1"/>
              <a:lstStyle/>
              <a:p>
                <a:endParaRPr lang="zh-CN" altLang="en-US" sz="2400">
                  <a:solidFill>
                    <a:schemeClr val="tx1">
                      <a:lumMod val="75000"/>
                      <a:lumOff val="25000"/>
                    </a:schemeClr>
                  </a:solidFill>
                  <a:cs typeface="+mn-ea"/>
                  <a:sym typeface="+mn-lt"/>
                </a:endParaRPr>
              </a:p>
            </p:txBody>
          </p:sp>
        </p:grpSp>
        <p:sp>
          <p:nvSpPr>
            <p:cNvPr id="51" name="TextBox 50"/>
            <p:cNvSpPr txBox="1"/>
            <p:nvPr/>
          </p:nvSpPr>
          <p:spPr>
            <a:xfrm>
              <a:off x="1584480" y="1844450"/>
              <a:ext cx="821059" cy="461665"/>
            </a:xfrm>
            <a:prstGeom prst="rect">
              <a:avLst/>
            </a:prstGeom>
            <a:noFill/>
          </p:spPr>
          <p:txBody>
            <a:bodyPr wrap="none" rtlCol="0">
              <a:spAutoFit/>
            </a:bodyPr>
            <a:lstStyle/>
            <a:p>
              <a:r>
                <a:rPr lang="en-US" altLang="zh-CN" sz="2400" dirty="0">
                  <a:cs typeface="+mn-ea"/>
                  <a:sym typeface="+mn-lt"/>
                </a:rPr>
                <a:t>76%</a:t>
              </a:r>
              <a:endParaRPr lang="zh-CN" altLang="en-US" sz="2400" dirty="0">
                <a:cs typeface="+mn-ea"/>
                <a:sym typeface="+mn-lt"/>
              </a:endParaRPr>
            </a:p>
          </p:txBody>
        </p:sp>
        <p:sp>
          <p:nvSpPr>
            <p:cNvPr id="52" name="TextBox 51"/>
            <p:cNvSpPr txBox="1"/>
            <p:nvPr/>
          </p:nvSpPr>
          <p:spPr>
            <a:xfrm>
              <a:off x="1382103" y="2288610"/>
              <a:ext cx="1210589" cy="400110"/>
            </a:xfrm>
            <a:prstGeom prst="rect">
              <a:avLst/>
            </a:prstGeom>
            <a:noFill/>
          </p:spPr>
          <p:txBody>
            <a:bodyPr wrap="none" rtlCol="0">
              <a:spAutoFit/>
            </a:bodyPr>
            <a:lstStyle/>
            <a:p>
              <a:r>
                <a:rPr lang="zh-CN" altLang="en-US" sz="2000" b="1" dirty="0">
                  <a:solidFill>
                    <a:schemeClr val="tx1">
                      <a:lumMod val="75000"/>
                      <a:lumOff val="25000"/>
                    </a:schemeClr>
                  </a:solidFill>
                  <a:cs typeface="+mn-ea"/>
                  <a:sym typeface="+mn-lt"/>
                </a:rPr>
                <a:t>添加标题</a:t>
              </a:r>
            </a:p>
          </p:txBody>
        </p:sp>
      </p:grpSp>
      <p:grpSp>
        <p:nvGrpSpPr>
          <p:cNvPr id="55" name="组合 54"/>
          <p:cNvGrpSpPr/>
          <p:nvPr/>
        </p:nvGrpSpPr>
        <p:grpSpPr>
          <a:xfrm>
            <a:off x="1413248" y="4325399"/>
            <a:ext cx="2223504" cy="1686665"/>
            <a:chOff x="804672" y="3483883"/>
            <a:chExt cx="2223504" cy="1686665"/>
          </a:xfrm>
        </p:grpSpPr>
        <p:sp>
          <p:nvSpPr>
            <p:cNvPr id="56" name="矩形 55"/>
            <p:cNvSpPr/>
            <p:nvPr/>
          </p:nvSpPr>
          <p:spPr>
            <a:xfrm>
              <a:off x="901552" y="3483883"/>
              <a:ext cx="2126624" cy="7071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65">
                <a:solidFill>
                  <a:schemeClr val="tx1">
                    <a:lumMod val="75000"/>
                    <a:lumOff val="25000"/>
                  </a:schemeClr>
                </a:solidFill>
                <a:cs typeface="+mn-ea"/>
                <a:sym typeface="+mn-lt"/>
              </a:endParaRPr>
            </a:p>
          </p:txBody>
        </p:sp>
        <p:sp>
          <p:nvSpPr>
            <p:cNvPr id="57" name="矩形 56"/>
            <p:cNvSpPr/>
            <p:nvPr/>
          </p:nvSpPr>
          <p:spPr>
            <a:xfrm>
              <a:off x="804672" y="3633396"/>
              <a:ext cx="2198213" cy="1537152"/>
            </a:xfrm>
            <a:prstGeom prst="rect">
              <a:avLst/>
            </a:prstGeom>
          </p:spPr>
          <p:txBody>
            <a:bodyPr wrap="square">
              <a:spAutoFit/>
            </a:bodyPr>
            <a:lstStyle/>
            <a:p>
              <a:pPr>
                <a:lnSpc>
                  <a:spcPct val="130000"/>
                </a:lnSpc>
                <a:spcBef>
                  <a:spcPct val="0"/>
                </a:spcBef>
                <a:buNone/>
              </a:pPr>
              <a:r>
                <a:rPr lang="zh-CN" altLang="en-US" sz="1465" dirty="0">
                  <a:solidFill>
                    <a:schemeClr val="tx1">
                      <a:lumMod val="75000"/>
                      <a:lumOff val="25000"/>
                    </a:schemeClr>
                  </a:solidFill>
                  <a:cs typeface="+mn-ea"/>
                  <a:sym typeface="+mn-lt"/>
                </a:rPr>
                <a:t>您的内容打在这里，或者通过复制您的文本后，在此框中选择粘贴，并选择只保留。</a:t>
              </a:r>
            </a:p>
            <a:p>
              <a:pPr>
                <a:lnSpc>
                  <a:spcPct val="120000"/>
                </a:lnSpc>
              </a:pPr>
              <a:endParaRPr lang="zh-CN" altLang="en-US" sz="1465" dirty="0">
                <a:solidFill>
                  <a:schemeClr val="tx1">
                    <a:lumMod val="75000"/>
                    <a:lumOff val="25000"/>
                  </a:schemeClr>
                </a:solidFill>
                <a:cs typeface="+mn-ea"/>
                <a:sym typeface="+mn-lt"/>
              </a:endParaRPr>
            </a:p>
          </p:txBody>
        </p:sp>
      </p:grpSp>
      <p:grpSp>
        <p:nvGrpSpPr>
          <p:cNvPr id="58" name="组合 57"/>
          <p:cNvGrpSpPr/>
          <p:nvPr/>
        </p:nvGrpSpPr>
        <p:grpSpPr>
          <a:xfrm>
            <a:off x="5020111" y="2017961"/>
            <a:ext cx="2126625" cy="2129124"/>
            <a:chOff x="3540169" y="1176303"/>
            <a:chExt cx="2126625" cy="2129124"/>
          </a:xfrm>
        </p:grpSpPr>
        <p:sp>
          <p:nvSpPr>
            <p:cNvPr id="59" name="椭圆 58"/>
            <p:cNvSpPr/>
            <p:nvPr/>
          </p:nvSpPr>
          <p:spPr>
            <a:xfrm>
              <a:off x="3540169" y="1176303"/>
              <a:ext cx="2025824" cy="2025823"/>
            </a:xfrm>
            <a:prstGeom prst="ellipse">
              <a:avLst/>
            </a:prstGeom>
            <a:noFill/>
            <a:ln w="190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0" name="椭圆 1"/>
            <p:cNvSpPr/>
            <p:nvPr/>
          </p:nvSpPr>
          <p:spPr>
            <a:xfrm>
              <a:off x="3577963" y="2288243"/>
              <a:ext cx="2088831" cy="1017184"/>
            </a:xfrm>
            <a:custGeom>
              <a:avLst/>
              <a:gdLst/>
              <a:ahLst/>
              <a:cxnLst/>
              <a:rect l="l" t="t" r="r" b="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1" name="TextBox 60"/>
            <p:cNvSpPr txBox="1"/>
            <p:nvPr/>
          </p:nvSpPr>
          <p:spPr>
            <a:xfrm>
              <a:off x="4223097" y="1741150"/>
              <a:ext cx="821059" cy="461665"/>
            </a:xfrm>
            <a:prstGeom prst="rect">
              <a:avLst/>
            </a:prstGeom>
            <a:noFill/>
          </p:spPr>
          <p:txBody>
            <a:bodyPr wrap="none" rtlCol="0">
              <a:spAutoFit/>
            </a:bodyPr>
            <a:lstStyle/>
            <a:p>
              <a:r>
                <a:rPr lang="en-US" altLang="zh-CN" sz="2400" dirty="0">
                  <a:cs typeface="+mn-ea"/>
                  <a:sym typeface="+mn-lt"/>
                </a:rPr>
                <a:t>48%</a:t>
              </a:r>
              <a:endParaRPr lang="zh-CN" altLang="en-US" sz="2400" dirty="0">
                <a:cs typeface="+mn-ea"/>
                <a:sym typeface="+mn-lt"/>
              </a:endParaRPr>
            </a:p>
          </p:txBody>
        </p:sp>
        <p:sp>
          <p:nvSpPr>
            <p:cNvPr id="62" name="TextBox 61"/>
            <p:cNvSpPr txBox="1"/>
            <p:nvPr/>
          </p:nvSpPr>
          <p:spPr>
            <a:xfrm>
              <a:off x="3996970" y="2209059"/>
              <a:ext cx="1210588" cy="400110"/>
            </a:xfrm>
            <a:prstGeom prst="rect">
              <a:avLst/>
            </a:prstGeom>
            <a:noFill/>
          </p:spPr>
          <p:txBody>
            <a:bodyPr wrap="none" rtlCol="0">
              <a:spAutoFit/>
            </a:bodyPr>
            <a:lstStyle/>
            <a:p>
              <a:r>
                <a:rPr lang="zh-CN" altLang="en-US" sz="2000" b="1" dirty="0">
                  <a:solidFill>
                    <a:schemeClr val="tx1">
                      <a:lumMod val="75000"/>
                      <a:lumOff val="25000"/>
                    </a:schemeClr>
                  </a:solidFill>
                  <a:cs typeface="+mn-ea"/>
                  <a:sym typeface="+mn-lt"/>
                </a:rPr>
                <a:t>添加标题</a:t>
              </a:r>
            </a:p>
          </p:txBody>
        </p:sp>
      </p:grpSp>
      <p:grpSp>
        <p:nvGrpSpPr>
          <p:cNvPr id="63" name="组合 62"/>
          <p:cNvGrpSpPr/>
          <p:nvPr/>
        </p:nvGrpSpPr>
        <p:grpSpPr>
          <a:xfrm>
            <a:off x="4923232" y="4324736"/>
            <a:ext cx="2295900" cy="1415757"/>
            <a:chOff x="3443290" y="3483074"/>
            <a:chExt cx="2295900" cy="1415756"/>
          </a:xfrm>
        </p:grpSpPr>
        <p:sp>
          <p:nvSpPr>
            <p:cNvPr id="64" name="矩形 63"/>
            <p:cNvSpPr/>
            <p:nvPr/>
          </p:nvSpPr>
          <p:spPr>
            <a:xfrm>
              <a:off x="3540169" y="3483074"/>
              <a:ext cx="2126624" cy="7071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65">
                <a:solidFill>
                  <a:schemeClr val="tx1">
                    <a:lumMod val="75000"/>
                    <a:lumOff val="25000"/>
                  </a:schemeClr>
                </a:solidFill>
                <a:cs typeface="+mn-ea"/>
                <a:sym typeface="+mn-lt"/>
              </a:endParaRPr>
            </a:p>
          </p:txBody>
        </p:sp>
        <p:sp>
          <p:nvSpPr>
            <p:cNvPr id="65" name="矩形 64"/>
            <p:cNvSpPr/>
            <p:nvPr/>
          </p:nvSpPr>
          <p:spPr>
            <a:xfrm>
              <a:off x="3443290" y="3632587"/>
              <a:ext cx="2295900" cy="1266243"/>
            </a:xfrm>
            <a:prstGeom prst="rect">
              <a:avLst/>
            </a:prstGeom>
          </p:spPr>
          <p:txBody>
            <a:bodyPr wrap="square">
              <a:spAutoFit/>
            </a:bodyPr>
            <a:lstStyle/>
            <a:p>
              <a:pPr>
                <a:lnSpc>
                  <a:spcPct val="130000"/>
                </a:lnSpc>
                <a:spcBef>
                  <a:spcPct val="0"/>
                </a:spcBef>
                <a:buNone/>
              </a:pPr>
              <a:r>
                <a:rPr lang="zh-CN" altLang="en-US" sz="1465" dirty="0">
                  <a:solidFill>
                    <a:schemeClr val="tx1">
                      <a:lumMod val="75000"/>
                      <a:lumOff val="25000"/>
                    </a:schemeClr>
                  </a:solidFill>
                  <a:cs typeface="+mn-ea"/>
                  <a:sym typeface="+mn-lt"/>
                </a:rPr>
                <a:t>您的内容打在这里，或者通过复制您的文本后，在此框中选择粘贴，并选择只保留。</a:t>
              </a:r>
            </a:p>
          </p:txBody>
        </p:sp>
      </p:grpSp>
      <p:grpSp>
        <p:nvGrpSpPr>
          <p:cNvPr id="66" name="组合 65"/>
          <p:cNvGrpSpPr/>
          <p:nvPr/>
        </p:nvGrpSpPr>
        <p:grpSpPr>
          <a:xfrm>
            <a:off x="8383938" y="2121119"/>
            <a:ext cx="2122208" cy="2129124"/>
            <a:chOff x="6178788" y="1176303"/>
            <a:chExt cx="2122208" cy="2129124"/>
          </a:xfrm>
        </p:grpSpPr>
        <p:sp>
          <p:nvSpPr>
            <p:cNvPr id="68" name="椭圆 67"/>
            <p:cNvSpPr/>
            <p:nvPr/>
          </p:nvSpPr>
          <p:spPr>
            <a:xfrm>
              <a:off x="6275172" y="1176303"/>
              <a:ext cx="2025824" cy="2025823"/>
            </a:xfrm>
            <a:prstGeom prst="ellipse">
              <a:avLst/>
            </a:prstGeom>
            <a:noFill/>
            <a:ln w="190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9" name="TextBox 68"/>
            <p:cNvSpPr txBox="1"/>
            <p:nvPr/>
          </p:nvSpPr>
          <p:spPr>
            <a:xfrm>
              <a:off x="6958100" y="1741150"/>
              <a:ext cx="821059" cy="461665"/>
            </a:xfrm>
            <a:prstGeom prst="rect">
              <a:avLst/>
            </a:prstGeom>
            <a:noFill/>
          </p:spPr>
          <p:txBody>
            <a:bodyPr wrap="none" rtlCol="0">
              <a:spAutoFit/>
            </a:bodyPr>
            <a:lstStyle/>
            <a:p>
              <a:r>
                <a:rPr lang="en-US" altLang="zh-CN" sz="2400" dirty="0">
                  <a:cs typeface="+mn-ea"/>
                  <a:sym typeface="+mn-lt"/>
                </a:rPr>
                <a:t>22%</a:t>
              </a:r>
              <a:endParaRPr lang="zh-CN" altLang="en-US" sz="2400" dirty="0">
                <a:cs typeface="+mn-ea"/>
                <a:sym typeface="+mn-lt"/>
              </a:endParaRPr>
            </a:p>
          </p:txBody>
        </p:sp>
        <p:sp>
          <p:nvSpPr>
            <p:cNvPr id="70" name="TextBox 69"/>
            <p:cNvSpPr txBox="1"/>
            <p:nvPr/>
          </p:nvSpPr>
          <p:spPr>
            <a:xfrm>
              <a:off x="6743848" y="2244684"/>
              <a:ext cx="1210588" cy="400110"/>
            </a:xfrm>
            <a:prstGeom prst="rect">
              <a:avLst/>
            </a:prstGeom>
            <a:noFill/>
          </p:spPr>
          <p:txBody>
            <a:bodyPr wrap="none" rtlCol="0">
              <a:spAutoFit/>
            </a:bodyPr>
            <a:lstStyle/>
            <a:p>
              <a:r>
                <a:rPr lang="zh-CN" altLang="en-US" sz="2000" b="1" dirty="0">
                  <a:solidFill>
                    <a:schemeClr val="tx1">
                      <a:lumMod val="75000"/>
                      <a:lumOff val="25000"/>
                    </a:schemeClr>
                  </a:solidFill>
                  <a:cs typeface="+mn-ea"/>
                  <a:sym typeface="+mn-lt"/>
                </a:rPr>
                <a:t>添加标题</a:t>
              </a:r>
            </a:p>
          </p:txBody>
        </p:sp>
        <p:sp>
          <p:nvSpPr>
            <p:cNvPr id="67" name="椭圆 1"/>
            <p:cNvSpPr/>
            <p:nvPr/>
          </p:nvSpPr>
          <p:spPr>
            <a:xfrm>
              <a:off x="6178788" y="2276645"/>
              <a:ext cx="1173991" cy="1028782"/>
            </a:xfrm>
            <a:custGeom>
              <a:avLst/>
              <a:gdLst/>
              <a:ahLst/>
              <a:cxnLst/>
              <a:rect l="l" t="t" r="r" b="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1F4E79"/>
            </a:solidFill>
            <a:ln>
              <a:noFill/>
            </a:ln>
          </p:spPr>
          <p:txBody>
            <a:bodyPr vert="horz" wrap="square" lIns="121920" tIns="60960" rIns="121920" bIns="60960" numCol="1" anchor="t" anchorCtr="0" compatLnSpc="1"/>
            <a:lstStyle/>
            <a:p>
              <a:endParaRPr lang="zh-CN" altLang="en-US" sz="2400">
                <a:solidFill>
                  <a:schemeClr val="tx1">
                    <a:lumMod val="75000"/>
                    <a:lumOff val="25000"/>
                  </a:schemeClr>
                </a:solidFill>
                <a:cs typeface="+mn-ea"/>
                <a:sym typeface="+mn-lt"/>
              </a:endParaRPr>
            </a:p>
          </p:txBody>
        </p:sp>
      </p:grpSp>
      <p:grpSp>
        <p:nvGrpSpPr>
          <p:cNvPr id="71" name="组合 70"/>
          <p:cNvGrpSpPr/>
          <p:nvPr/>
        </p:nvGrpSpPr>
        <p:grpSpPr>
          <a:xfrm>
            <a:off x="8406886" y="4430171"/>
            <a:ext cx="2225195" cy="1415759"/>
            <a:chOff x="6201738" y="3485358"/>
            <a:chExt cx="2225194" cy="1415759"/>
          </a:xfrm>
        </p:grpSpPr>
        <p:sp>
          <p:nvSpPr>
            <p:cNvPr id="72" name="矩形 71"/>
            <p:cNvSpPr/>
            <p:nvPr/>
          </p:nvSpPr>
          <p:spPr>
            <a:xfrm>
              <a:off x="6275172" y="3485358"/>
              <a:ext cx="2126624" cy="7071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465">
                <a:solidFill>
                  <a:schemeClr val="tx1">
                    <a:lumMod val="75000"/>
                    <a:lumOff val="25000"/>
                  </a:schemeClr>
                </a:solidFill>
                <a:cs typeface="+mn-ea"/>
                <a:sym typeface="+mn-lt"/>
              </a:endParaRPr>
            </a:p>
          </p:txBody>
        </p:sp>
        <p:sp>
          <p:nvSpPr>
            <p:cNvPr id="73" name="矩形 72"/>
            <p:cNvSpPr/>
            <p:nvPr/>
          </p:nvSpPr>
          <p:spPr>
            <a:xfrm>
              <a:off x="6201738" y="3634873"/>
              <a:ext cx="2225194" cy="1266244"/>
            </a:xfrm>
            <a:prstGeom prst="rect">
              <a:avLst/>
            </a:prstGeom>
          </p:spPr>
          <p:txBody>
            <a:bodyPr wrap="square">
              <a:spAutoFit/>
            </a:bodyPr>
            <a:lstStyle/>
            <a:p>
              <a:pPr>
                <a:lnSpc>
                  <a:spcPct val="130000"/>
                </a:lnSpc>
                <a:spcBef>
                  <a:spcPct val="0"/>
                </a:spcBef>
                <a:buNone/>
              </a:pPr>
              <a:r>
                <a:rPr lang="zh-CN" altLang="en-US" sz="1465" dirty="0">
                  <a:solidFill>
                    <a:schemeClr val="tx1">
                      <a:lumMod val="75000"/>
                      <a:lumOff val="25000"/>
                    </a:schemeClr>
                  </a:solidFill>
                  <a:cs typeface="+mn-ea"/>
                  <a:sym typeface="+mn-lt"/>
                </a:rPr>
                <a:t>您的内容打在这里，或者通过复制您的文本后，在此框中选择粘贴并选择只保留。</a:t>
              </a:r>
            </a:p>
          </p:txBody>
        </p:sp>
      </p:grpSp>
      <p:sp>
        <p:nvSpPr>
          <p:cNvPr id="31"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00"/>
                            </p:stCondLst>
                            <p:childTnLst>
                              <p:par>
                                <p:cTn id="13" presetID="49" presetClass="entr" presetSubtype="0" decel="100000"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p:cTn id="15" dur="1000" fill="hold"/>
                                        <p:tgtEl>
                                          <p:spTgt spid="49"/>
                                        </p:tgtEl>
                                        <p:attrNameLst>
                                          <p:attrName>ppt_w</p:attrName>
                                        </p:attrNameLst>
                                      </p:cBhvr>
                                      <p:tavLst>
                                        <p:tav tm="0">
                                          <p:val>
                                            <p:fltVal val="0"/>
                                          </p:val>
                                        </p:tav>
                                        <p:tav tm="100000">
                                          <p:val>
                                            <p:strVal val="#ppt_w"/>
                                          </p:val>
                                        </p:tav>
                                      </p:tavLst>
                                    </p:anim>
                                    <p:anim calcmode="lin" valueType="num">
                                      <p:cBhvr>
                                        <p:cTn id="16" dur="1000" fill="hold"/>
                                        <p:tgtEl>
                                          <p:spTgt spid="49"/>
                                        </p:tgtEl>
                                        <p:attrNameLst>
                                          <p:attrName>ppt_h</p:attrName>
                                        </p:attrNameLst>
                                      </p:cBhvr>
                                      <p:tavLst>
                                        <p:tav tm="0">
                                          <p:val>
                                            <p:fltVal val="0"/>
                                          </p:val>
                                        </p:tav>
                                        <p:tav tm="100000">
                                          <p:val>
                                            <p:strVal val="#ppt_h"/>
                                          </p:val>
                                        </p:tav>
                                      </p:tavLst>
                                    </p:anim>
                                    <p:anim calcmode="lin" valueType="num">
                                      <p:cBhvr>
                                        <p:cTn id="17" dur="1000" fill="hold"/>
                                        <p:tgtEl>
                                          <p:spTgt spid="49"/>
                                        </p:tgtEl>
                                        <p:attrNameLst>
                                          <p:attrName>style.rotation</p:attrName>
                                        </p:attrNameLst>
                                      </p:cBhvr>
                                      <p:tavLst>
                                        <p:tav tm="0">
                                          <p:val>
                                            <p:fltVal val="360"/>
                                          </p:val>
                                        </p:tav>
                                        <p:tav tm="100000">
                                          <p:val>
                                            <p:fltVal val="0"/>
                                          </p:val>
                                        </p:tav>
                                      </p:tavLst>
                                    </p:anim>
                                    <p:animEffect transition="in" filter="fade">
                                      <p:cBhvr>
                                        <p:cTn id="18" dur="1000"/>
                                        <p:tgtEl>
                                          <p:spTgt spid="49"/>
                                        </p:tgtEl>
                                      </p:cBhvr>
                                    </p:animEffect>
                                  </p:childTnLst>
                                </p:cTn>
                              </p:par>
                              <p:par>
                                <p:cTn id="19" presetID="47" presetClass="entr" presetSubtype="0" fill="hold" nodeType="withEffect">
                                  <p:stCondLst>
                                    <p:cond delay="60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1000"/>
                                        <p:tgtEl>
                                          <p:spTgt spid="55"/>
                                        </p:tgtEl>
                                      </p:cBhvr>
                                    </p:animEffect>
                                    <p:anim calcmode="lin" valueType="num">
                                      <p:cBhvr>
                                        <p:cTn id="22" dur="1000" fill="hold"/>
                                        <p:tgtEl>
                                          <p:spTgt spid="55"/>
                                        </p:tgtEl>
                                        <p:attrNameLst>
                                          <p:attrName>ppt_x</p:attrName>
                                        </p:attrNameLst>
                                      </p:cBhvr>
                                      <p:tavLst>
                                        <p:tav tm="0">
                                          <p:val>
                                            <p:strVal val="#ppt_x"/>
                                          </p:val>
                                        </p:tav>
                                        <p:tav tm="100000">
                                          <p:val>
                                            <p:strVal val="#ppt_x"/>
                                          </p:val>
                                        </p:tav>
                                      </p:tavLst>
                                    </p:anim>
                                    <p:anim calcmode="lin" valueType="num">
                                      <p:cBhvr>
                                        <p:cTn id="23" dur="1000" fill="hold"/>
                                        <p:tgtEl>
                                          <p:spTgt spid="55"/>
                                        </p:tgtEl>
                                        <p:attrNameLst>
                                          <p:attrName>ppt_y</p:attrName>
                                        </p:attrNameLst>
                                      </p:cBhvr>
                                      <p:tavLst>
                                        <p:tav tm="0">
                                          <p:val>
                                            <p:strVal val="#ppt_y-.1"/>
                                          </p:val>
                                        </p:tav>
                                        <p:tav tm="100000">
                                          <p:val>
                                            <p:strVal val="#ppt_y"/>
                                          </p:val>
                                        </p:tav>
                                      </p:tavLst>
                                    </p:anim>
                                  </p:childTnLst>
                                </p:cTn>
                              </p:par>
                              <p:par>
                                <p:cTn id="24" presetID="49" presetClass="entr" presetSubtype="0" decel="100000" fill="hold" nodeType="withEffect">
                                  <p:stCondLst>
                                    <p:cond delay="700"/>
                                  </p:stCondLst>
                                  <p:childTnLst>
                                    <p:set>
                                      <p:cBhvr>
                                        <p:cTn id="25" dur="1" fill="hold">
                                          <p:stCondLst>
                                            <p:cond delay="0"/>
                                          </p:stCondLst>
                                        </p:cTn>
                                        <p:tgtEl>
                                          <p:spTgt spid="58"/>
                                        </p:tgtEl>
                                        <p:attrNameLst>
                                          <p:attrName>style.visibility</p:attrName>
                                        </p:attrNameLst>
                                      </p:cBhvr>
                                      <p:to>
                                        <p:strVal val="visible"/>
                                      </p:to>
                                    </p:set>
                                    <p:anim calcmode="lin" valueType="num">
                                      <p:cBhvr>
                                        <p:cTn id="26" dur="1000" fill="hold"/>
                                        <p:tgtEl>
                                          <p:spTgt spid="58"/>
                                        </p:tgtEl>
                                        <p:attrNameLst>
                                          <p:attrName>ppt_w</p:attrName>
                                        </p:attrNameLst>
                                      </p:cBhvr>
                                      <p:tavLst>
                                        <p:tav tm="0">
                                          <p:val>
                                            <p:fltVal val="0"/>
                                          </p:val>
                                        </p:tav>
                                        <p:tav tm="100000">
                                          <p:val>
                                            <p:strVal val="#ppt_w"/>
                                          </p:val>
                                        </p:tav>
                                      </p:tavLst>
                                    </p:anim>
                                    <p:anim calcmode="lin" valueType="num">
                                      <p:cBhvr>
                                        <p:cTn id="27" dur="1000" fill="hold"/>
                                        <p:tgtEl>
                                          <p:spTgt spid="58"/>
                                        </p:tgtEl>
                                        <p:attrNameLst>
                                          <p:attrName>ppt_h</p:attrName>
                                        </p:attrNameLst>
                                      </p:cBhvr>
                                      <p:tavLst>
                                        <p:tav tm="0">
                                          <p:val>
                                            <p:fltVal val="0"/>
                                          </p:val>
                                        </p:tav>
                                        <p:tav tm="100000">
                                          <p:val>
                                            <p:strVal val="#ppt_h"/>
                                          </p:val>
                                        </p:tav>
                                      </p:tavLst>
                                    </p:anim>
                                    <p:anim calcmode="lin" valueType="num">
                                      <p:cBhvr>
                                        <p:cTn id="28" dur="1000" fill="hold"/>
                                        <p:tgtEl>
                                          <p:spTgt spid="58"/>
                                        </p:tgtEl>
                                        <p:attrNameLst>
                                          <p:attrName>style.rotation</p:attrName>
                                        </p:attrNameLst>
                                      </p:cBhvr>
                                      <p:tavLst>
                                        <p:tav tm="0">
                                          <p:val>
                                            <p:fltVal val="360"/>
                                          </p:val>
                                        </p:tav>
                                        <p:tav tm="100000">
                                          <p:val>
                                            <p:fltVal val="0"/>
                                          </p:val>
                                        </p:tav>
                                      </p:tavLst>
                                    </p:anim>
                                    <p:animEffect transition="in" filter="fade">
                                      <p:cBhvr>
                                        <p:cTn id="29" dur="1000"/>
                                        <p:tgtEl>
                                          <p:spTgt spid="58"/>
                                        </p:tgtEl>
                                      </p:cBhvr>
                                    </p:animEffect>
                                  </p:childTnLst>
                                </p:cTn>
                              </p:par>
                              <p:par>
                                <p:cTn id="30" presetID="47" presetClass="entr" presetSubtype="0" fill="hold" nodeType="withEffect">
                                  <p:stCondLst>
                                    <p:cond delay="1600"/>
                                  </p:stCondLst>
                                  <p:childTnLst>
                                    <p:set>
                                      <p:cBhvr>
                                        <p:cTn id="31" dur="1" fill="hold">
                                          <p:stCondLst>
                                            <p:cond delay="0"/>
                                          </p:stCondLst>
                                        </p:cTn>
                                        <p:tgtEl>
                                          <p:spTgt spid="63"/>
                                        </p:tgtEl>
                                        <p:attrNameLst>
                                          <p:attrName>style.visibility</p:attrName>
                                        </p:attrNameLst>
                                      </p:cBhvr>
                                      <p:to>
                                        <p:strVal val="visible"/>
                                      </p:to>
                                    </p:set>
                                    <p:animEffect transition="in" filter="fade">
                                      <p:cBhvr>
                                        <p:cTn id="32" dur="1000"/>
                                        <p:tgtEl>
                                          <p:spTgt spid="63"/>
                                        </p:tgtEl>
                                      </p:cBhvr>
                                    </p:animEffect>
                                    <p:anim calcmode="lin" valueType="num">
                                      <p:cBhvr>
                                        <p:cTn id="33" dur="1000" fill="hold"/>
                                        <p:tgtEl>
                                          <p:spTgt spid="63"/>
                                        </p:tgtEl>
                                        <p:attrNameLst>
                                          <p:attrName>ppt_x</p:attrName>
                                        </p:attrNameLst>
                                      </p:cBhvr>
                                      <p:tavLst>
                                        <p:tav tm="0">
                                          <p:val>
                                            <p:strVal val="#ppt_x"/>
                                          </p:val>
                                        </p:tav>
                                        <p:tav tm="100000">
                                          <p:val>
                                            <p:strVal val="#ppt_x"/>
                                          </p:val>
                                        </p:tav>
                                      </p:tavLst>
                                    </p:anim>
                                    <p:anim calcmode="lin" valueType="num">
                                      <p:cBhvr>
                                        <p:cTn id="34" dur="1000" fill="hold"/>
                                        <p:tgtEl>
                                          <p:spTgt spid="63"/>
                                        </p:tgtEl>
                                        <p:attrNameLst>
                                          <p:attrName>ppt_y</p:attrName>
                                        </p:attrNameLst>
                                      </p:cBhvr>
                                      <p:tavLst>
                                        <p:tav tm="0">
                                          <p:val>
                                            <p:strVal val="#ppt_y-.1"/>
                                          </p:val>
                                        </p:tav>
                                        <p:tav tm="100000">
                                          <p:val>
                                            <p:strVal val="#ppt_y"/>
                                          </p:val>
                                        </p:tav>
                                      </p:tavLst>
                                    </p:anim>
                                  </p:childTnLst>
                                </p:cTn>
                              </p:par>
                              <p:par>
                                <p:cTn id="35" presetID="49" presetClass="entr" presetSubtype="0" decel="100000" fill="hold" nodeType="withEffect">
                                  <p:stCondLst>
                                    <p:cond delay="1500"/>
                                  </p:stCondLst>
                                  <p:childTnLst>
                                    <p:set>
                                      <p:cBhvr>
                                        <p:cTn id="36" dur="1" fill="hold">
                                          <p:stCondLst>
                                            <p:cond delay="0"/>
                                          </p:stCondLst>
                                        </p:cTn>
                                        <p:tgtEl>
                                          <p:spTgt spid="66"/>
                                        </p:tgtEl>
                                        <p:attrNameLst>
                                          <p:attrName>style.visibility</p:attrName>
                                        </p:attrNameLst>
                                      </p:cBhvr>
                                      <p:to>
                                        <p:strVal val="visible"/>
                                      </p:to>
                                    </p:set>
                                    <p:anim calcmode="lin" valueType="num">
                                      <p:cBhvr>
                                        <p:cTn id="37" dur="1000" fill="hold"/>
                                        <p:tgtEl>
                                          <p:spTgt spid="66"/>
                                        </p:tgtEl>
                                        <p:attrNameLst>
                                          <p:attrName>ppt_w</p:attrName>
                                        </p:attrNameLst>
                                      </p:cBhvr>
                                      <p:tavLst>
                                        <p:tav tm="0">
                                          <p:val>
                                            <p:fltVal val="0"/>
                                          </p:val>
                                        </p:tav>
                                        <p:tav tm="100000">
                                          <p:val>
                                            <p:strVal val="#ppt_w"/>
                                          </p:val>
                                        </p:tav>
                                      </p:tavLst>
                                    </p:anim>
                                    <p:anim calcmode="lin" valueType="num">
                                      <p:cBhvr>
                                        <p:cTn id="38" dur="1000" fill="hold"/>
                                        <p:tgtEl>
                                          <p:spTgt spid="66"/>
                                        </p:tgtEl>
                                        <p:attrNameLst>
                                          <p:attrName>ppt_h</p:attrName>
                                        </p:attrNameLst>
                                      </p:cBhvr>
                                      <p:tavLst>
                                        <p:tav tm="0">
                                          <p:val>
                                            <p:fltVal val="0"/>
                                          </p:val>
                                        </p:tav>
                                        <p:tav tm="100000">
                                          <p:val>
                                            <p:strVal val="#ppt_h"/>
                                          </p:val>
                                        </p:tav>
                                      </p:tavLst>
                                    </p:anim>
                                    <p:anim calcmode="lin" valueType="num">
                                      <p:cBhvr>
                                        <p:cTn id="39" dur="1000" fill="hold"/>
                                        <p:tgtEl>
                                          <p:spTgt spid="66"/>
                                        </p:tgtEl>
                                        <p:attrNameLst>
                                          <p:attrName>style.rotation</p:attrName>
                                        </p:attrNameLst>
                                      </p:cBhvr>
                                      <p:tavLst>
                                        <p:tav tm="0">
                                          <p:val>
                                            <p:fltVal val="360"/>
                                          </p:val>
                                        </p:tav>
                                        <p:tav tm="100000">
                                          <p:val>
                                            <p:fltVal val="0"/>
                                          </p:val>
                                        </p:tav>
                                      </p:tavLst>
                                    </p:anim>
                                    <p:animEffect transition="in" filter="fade">
                                      <p:cBhvr>
                                        <p:cTn id="40" dur="1000"/>
                                        <p:tgtEl>
                                          <p:spTgt spid="66"/>
                                        </p:tgtEl>
                                      </p:cBhvr>
                                    </p:animEffect>
                                  </p:childTnLst>
                                </p:cTn>
                              </p:par>
                              <p:par>
                                <p:cTn id="41" presetID="47" presetClass="entr" presetSubtype="0" fill="hold" nodeType="withEffect">
                                  <p:stCondLst>
                                    <p:cond delay="2300"/>
                                  </p:stCondLst>
                                  <p:childTnLst>
                                    <p:set>
                                      <p:cBhvr>
                                        <p:cTn id="42" dur="1" fill="hold">
                                          <p:stCondLst>
                                            <p:cond delay="0"/>
                                          </p:stCondLst>
                                        </p:cTn>
                                        <p:tgtEl>
                                          <p:spTgt spid="71"/>
                                        </p:tgtEl>
                                        <p:attrNameLst>
                                          <p:attrName>style.visibility</p:attrName>
                                        </p:attrNameLst>
                                      </p:cBhvr>
                                      <p:to>
                                        <p:strVal val="visible"/>
                                      </p:to>
                                    </p:set>
                                    <p:animEffect transition="in" filter="fade">
                                      <p:cBhvr>
                                        <p:cTn id="43" dur="1000"/>
                                        <p:tgtEl>
                                          <p:spTgt spid="71"/>
                                        </p:tgtEl>
                                      </p:cBhvr>
                                    </p:animEffect>
                                    <p:anim calcmode="lin" valueType="num">
                                      <p:cBhvr>
                                        <p:cTn id="44" dur="1000" fill="hold"/>
                                        <p:tgtEl>
                                          <p:spTgt spid="71"/>
                                        </p:tgtEl>
                                        <p:attrNameLst>
                                          <p:attrName>ppt_x</p:attrName>
                                        </p:attrNameLst>
                                      </p:cBhvr>
                                      <p:tavLst>
                                        <p:tav tm="0">
                                          <p:val>
                                            <p:strVal val="#ppt_x"/>
                                          </p:val>
                                        </p:tav>
                                        <p:tav tm="100000">
                                          <p:val>
                                            <p:strVal val="#ppt_x"/>
                                          </p:val>
                                        </p:tav>
                                      </p:tavLst>
                                    </p:anim>
                                    <p:anim calcmode="lin" valueType="num">
                                      <p:cBhvr>
                                        <p:cTn id="45"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3675297" y="2182489"/>
            <a:ext cx="1868593" cy="1866715"/>
            <a:chOff x="5305425" y="2638424"/>
            <a:chExt cx="1579563" cy="1577975"/>
          </a:xfrm>
          <a:solidFill>
            <a:srgbClr val="000000">
              <a:alpha val="60000"/>
            </a:srgbClr>
          </a:solidFill>
        </p:grpSpPr>
        <p:sp>
          <p:nvSpPr>
            <p:cNvPr id="31" name="Freeform 6"/>
            <p:cNvSpPr>
              <a:spLocks noEditPoints="1"/>
            </p:cNvSpPr>
            <p:nvPr/>
          </p:nvSpPr>
          <p:spPr bwMode="auto">
            <a:xfrm>
              <a:off x="5305425" y="2638424"/>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chemeClr val="tx1">
                <a:lumMod val="50000"/>
                <a:lumOff val="50000"/>
              </a:schemeClr>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grpSp>
        <p:nvGrpSpPr>
          <p:cNvPr id="33" name="组合 32"/>
          <p:cNvGrpSpPr/>
          <p:nvPr/>
        </p:nvGrpSpPr>
        <p:grpSpPr>
          <a:xfrm>
            <a:off x="4817146" y="3322538"/>
            <a:ext cx="2345601" cy="2341845"/>
            <a:chOff x="5102225" y="2441575"/>
            <a:chExt cx="1982788" cy="1979613"/>
          </a:xfrm>
          <a:solidFill>
            <a:srgbClr val="000000">
              <a:alpha val="60000"/>
            </a:srgbClr>
          </a:solidFill>
        </p:grpSpPr>
        <p:sp>
          <p:nvSpPr>
            <p:cNvPr id="34" name="Freeform 12"/>
            <p:cNvSpPr>
              <a:spLocks noEditPoints="1"/>
            </p:cNvSpPr>
            <p:nvPr/>
          </p:nvSpPr>
          <p:spPr bwMode="auto">
            <a:xfrm>
              <a:off x="5102225" y="2441575"/>
              <a:ext cx="1982788" cy="1979613"/>
            </a:xfrm>
            <a:custGeom>
              <a:avLst/>
              <a:gdLst>
                <a:gd name="T0" fmla="*/ 529 w 529"/>
                <a:gd name="T1" fmla="*/ 283 h 528"/>
                <a:gd name="T2" fmla="*/ 506 w 529"/>
                <a:gd name="T3" fmla="*/ 241 h 528"/>
                <a:gd name="T4" fmla="*/ 479 w 529"/>
                <a:gd name="T5" fmla="*/ 200 h 528"/>
                <a:gd name="T6" fmla="*/ 516 w 529"/>
                <a:gd name="T7" fmla="*/ 180 h 528"/>
                <a:gd name="T8" fmla="*/ 479 w 529"/>
                <a:gd name="T9" fmla="*/ 151 h 528"/>
                <a:gd name="T10" fmla="*/ 438 w 529"/>
                <a:gd name="T11" fmla="*/ 123 h 528"/>
                <a:gd name="T12" fmla="*/ 465 w 529"/>
                <a:gd name="T13" fmla="*/ 90 h 528"/>
                <a:gd name="T14" fmla="*/ 420 w 529"/>
                <a:gd name="T15" fmla="*/ 77 h 528"/>
                <a:gd name="T16" fmla="*/ 371 w 529"/>
                <a:gd name="T17" fmla="*/ 67 h 528"/>
                <a:gd name="T18" fmla="*/ 383 w 529"/>
                <a:gd name="T19" fmla="*/ 27 h 528"/>
                <a:gd name="T20" fmla="*/ 336 w 529"/>
                <a:gd name="T21" fmla="*/ 32 h 528"/>
                <a:gd name="T22" fmla="*/ 288 w 529"/>
                <a:gd name="T23" fmla="*/ 42 h 528"/>
                <a:gd name="T24" fmla="*/ 284 w 529"/>
                <a:gd name="T25" fmla="*/ 0 h 528"/>
                <a:gd name="T26" fmla="*/ 242 w 529"/>
                <a:gd name="T27" fmla="*/ 23 h 528"/>
                <a:gd name="T28" fmla="*/ 201 w 529"/>
                <a:gd name="T29" fmla="*/ 50 h 528"/>
                <a:gd name="T30" fmla="*/ 181 w 529"/>
                <a:gd name="T31" fmla="*/ 13 h 528"/>
                <a:gd name="T32" fmla="*/ 152 w 529"/>
                <a:gd name="T33" fmla="*/ 50 h 528"/>
                <a:gd name="T34" fmla="*/ 124 w 529"/>
                <a:gd name="T35" fmla="*/ 91 h 528"/>
                <a:gd name="T36" fmla="*/ 91 w 529"/>
                <a:gd name="T37" fmla="*/ 64 h 528"/>
                <a:gd name="T38" fmla="*/ 78 w 529"/>
                <a:gd name="T39" fmla="*/ 109 h 528"/>
                <a:gd name="T40" fmla="*/ 68 w 529"/>
                <a:gd name="T41" fmla="*/ 158 h 528"/>
                <a:gd name="T42" fmla="*/ 28 w 529"/>
                <a:gd name="T43" fmla="*/ 145 h 528"/>
                <a:gd name="T44" fmla="*/ 33 w 529"/>
                <a:gd name="T45" fmla="*/ 193 h 528"/>
                <a:gd name="T46" fmla="*/ 42 w 529"/>
                <a:gd name="T47" fmla="*/ 241 h 528"/>
                <a:gd name="T48" fmla="*/ 0 w 529"/>
                <a:gd name="T49" fmla="*/ 245 h 528"/>
                <a:gd name="T50" fmla="*/ 24 w 529"/>
                <a:gd name="T51" fmla="*/ 287 h 528"/>
                <a:gd name="T52" fmla="*/ 51 w 529"/>
                <a:gd name="T53" fmla="*/ 328 h 528"/>
                <a:gd name="T54" fmla="*/ 13 w 529"/>
                <a:gd name="T55" fmla="*/ 348 h 528"/>
                <a:gd name="T56" fmla="*/ 51 w 529"/>
                <a:gd name="T57" fmla="*/ 377 h 528"/>
                <a:gd name="T58" fmla="*/ 92 w 529"/>
                <a:gd name="T59" fmla="*/ 405 h 528"/>
                <a:gd name="T60" fmla="*/ 65 w 529"/>
                <a:gd name="T61" fmla="*/ 438 h 528"/>
                <a:gd name="T62" fmla="*/ 110 w 529"/>
                <a:gd name="T63" fmla="*/ 451 h 528"/>
                <a:gd name="T64" fmla="*/ 159 w 529"/>
                <a:gd name="T65" fmla="*/ 461 h 528"/>
                <a:gd name="T66" fmla="*/ 146 w 529"/>
                <a:gd name="T67" fmla="*/ 501 h 528"/>
                <a:gd name="T68" fmla="*/ 193 w 529"/>
                <a:gd name="T69" fmla="*/ 496 h 528"/>
                <a:gd name="T70" fmla="*/ 242 w 529"/>
                <a:gd name="T71" fmla="*/ 486 h 528"/>
                <a:gd name="T72" fmla="*/ 246 w 529"/>
                <a:gd name="T73" fmla="*/ 528 h 528"/>
                <a:gd name="T74" fmla="*/ 288 w 529"/>
                <a:gd name="T75" fmla="*/ 505 h 528"/>
                <a:gd name="T76" fmla="*/ 329 w 529"/>
                <a:gd name="T77" fmla="*/ 478 h 528"/>
                <a:gd name="T78" fmla="*/ 349 w 529"/>
                <a:gd name="T79" fmla="*/ 516 h 528"/>
                <a:gd name="T80" fmla="*/ 378 w 529"/>
                <a:gd name="T81" fmla="*/ 478 h 528"/>
                <a:gd name="T82" fmla="*/ 406 w 529"/>
                <a:gd name="T83" fmla="*/ 437 h 528"/>
                <a:gd name="T84" fmla="*/ 439 w 529"/>
                <a:gd name="T85" fmla="*/ 464 h 528"/>
                <a:gd name="T86" fmla="*/ 452 w 529"/>
                <a:gd name="T87" fmla="*/ 419 h 528"/>
                <a:gd name="T88" fmla="*/ 462 w 529"/>
                <a:gd name="T89" fmla="*/ 370 h 528"/>
                <a:gd name="T90" fmla="*/ 502 w 529"/>
                <a:gd name="T91" fmla="*/ 383 h 528"/>
                <a:gd name="T92" fmla="*/ 496 w 529"/>
                <a:gd name="T93" fmla="*/ 335 h 528"/>
                <a:gd name="T94" fmla="*/ 487 w 529"/>
                <a:gd name="T95" fmla="*/ 287 h 528"/>
                <a:gd name="T96" fmla="*/ 265 w 529"/>
                <a:gd name="T97" fmla="*/ 290 h 528"/>
                <a:gd name="T98" fmla="*/ 265 w 529"/>
                <a:gd name="T99" fmla="*/ 238 h 528"/>
                <a:gd name="T100" fmla="*/ 265 w 529"/>
                <a:gd name="T101" fmla="*/ 29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29" h="528">
                  <a:moveTo>
                    <a:pt x="506" y="287"/>
                  </a:moveTo>
                  <a:cubicBezTo>
                    <a:pt x="529" y="283"/>
                    <a:pt x="529" y="283"/>
                    <a:pt x="529" y="283"/>
                  </a:cubicBezTo>
                  <a:cubicBezTo>
                    <a:pt x="529" y="245"/>
                    <a:pt x="529" y="245"/>
                    <a:pt x="529" y="245"/>
                  </a:cubicBezTo>
                  <a:cubicBezTo>
                    <a:pt x="506" y="241"/>
                    <a:pt x="506" y="241"/>
                    <a:pt x="506" y="241"/>
                  </a:cubicBezTo>
                  <a:cubicBezTo>
                    <a:pt x="487" y="241"/>
                    <a:pt x="487" y="241"/>
                    <a:pt x="487" y="241"/>
                  </a:cubicBezTo>
                  <a:cubicBezTo>
                    <a:pt x="486" y="227"/>
                    <a:pt x="483" y="213"/>
                    <a:pt x="479" y="200"/>
                  </a:cubicBezTo>
                  <a:cubicBezTo>
                    <a:pt x="496" y="193"/>
                    <a:pt x="496" y="193"/>
                    <a:pt x="496" y="193"/>
                  </a:cubicBezTo>
                  <a:cubicBezTo>
                    <a:pt x="516" y="180"/>
                    <a:pt x="516" y="180"/>
                    <a:pt x="516" y="180"/>
                  </a:cubicBezTo>
                  <a:cubicBezTo>
                    <a:pt x="502" y="145"/>
                    <a:pt x="502" y="145"/>
                    <a:pt x="502" y="145"/>
                  </a:cubicBezTo>
                  <a:cubicBezTo>
                    <a:pt x="479" y="151"/>
                    <a:pt x="479" y="151"/>
                    <a:pt x="479" y="151"/>
                  </a:cubicBezTo>
                  <a:cubicBezTo>
                    <a:pt x="462" y="158"/>
                    <a:pt x="462" y="158"/>
                    <a:pt x="462" y="158"/>
                  </a:cubicBezTo>
                  <a:cubicBezTo>
                    <a:pt x="455" y="145"/>
                    <a:pt x="447" y="134"/>
                    <a:pt x="438" y="123"/>
                  </a:cubicBezTo>
                  <a:cubicBezTo>
                    <a:pt x="452" y="109"/>
                    <a:pt x="452" y="109"/>
                    <a:pt x="452" y="109"/>
                  </a:cubicBezTo>
                  <a:cubicBezTo>
                    <a:pt x="465" y="90"/>
                    <a:pt x="465" y="90"/>
                    <a:pt x="465" y="90"/>
                  </a:cubicBezTo>
                  <a:cubicBezTo>
                    <a:pt x="439" y="64"/>
                    <a:pt x="439" y="64"/>
                    <a:pt x="439" y="64"/>
                  </a:cubicBezTo>
                  <a:cubicBezTo>
                    <a:pt x="420" y="77"/>
                    <a:pt x="420" y="77"/>
                    <a:pt x="420" y="77"/>
                  </a:cubicBezTo>
                  <a:cubicBezTo>
                    <a:pt x="406" y="91"/>
                    <a:pt x="406" y="91"/>
                    <a:pt x="406" y="91"/>
                  </a:cubicBezTo>
                  <a:cubicBezTo>
                    <a:pt x="395" y="82"/>
                    <a:pt x="383" y="74"/>
                    <a:pt x="371" y="67"/>
                  </a:cubicBezTo>
                  <a:cubicBezTo>
                    <a:pt x="378" y="50"/>
                    <a:pt x="378" y="50"/>
                    <a:pt x="378" y="50"/>
                  </a:cubicBezTo>
                  <a:cubicBezTo>
                    <a:pt x="383" y="27"/>
                    <a:pt x="383" y="27"/>
                    <a:pt x="383" y="27"/>
                  </a:cubicBezTo>
                  <a:cubicBezTo>
                    <a:pt x="349" y="13"/>
                    <a:pt x="349" y="13"/>
                    <a:pt x="349" y="13"/>
                  </a:cubicBezTo>
                  <a:cubicBezTo>
                    <a:pt x="336" y="32"/>
                    <a:pt x="336" y="32"/>
                    <a:pt x="336" y="32"/>
                  </a:cubicBezTo>
                  <a:cubicBezTo>
                    <a:pt x="329" y="50"/>
                    <a:pt x="329" y="50"/>
                    <a:pt x="329" y="50"/>
                  </a:cubicBezTo>
                  <a:cubicBezTo>
                    <a:pt x="316" y="46"/>
                    <a:pt x="302" y="43"/>
                    <a:pt x="288" y="42"/>
                  </a:cubicBezTo>
                  <a:cubicBezTo>
                    <a:pt x="288" y="23"/>
                    <a:pt x="288" y="23"/>
                    <a:pt x="288" y="23"/>
                  </a:cubicBezTo>
                  <a:cubicBezTo>
                    <a:pt x="284" y="0"/>
                    <a:pt x="284" y="0"/>
                    <a:pt x="284" y="0"/>
                  </a:cubicBezTo>
                  <a:cubicBezTo>
                    <a:pt x="246" y="0"/>
                    <a:pt x="246" y="0"/>
                    <a:pt x="246" y="0"/>
                  </a:cubicBezTo>
                  <a:cubicBezTo>
                    <a:pt x="242" y="23"/>
                    <a:pt x="242" y="23"/>
                    <a:pt x="242" y="23"/>
                  </a:cubicBezTo>
                  <a:cubicBezTo>
                    <a:pt x="242" y="42"/>
                    <a:pt x="242" y="42"/>
                    <a:pt x="242" y="42"/>
                  </a:cubicBezTo>
                  <a:cubicBezTo>
                    <a:pt x="228" y="43"/>
                    <a:pt x="214" y="46"/>
                    <a:pt x="201" y="50"/>
                  </a:cubicBezTo>
                  <a:cubicBezTo>
                    <a:pt x="193" y="32"/>
                    <a:pt x="193" y="32"/>
                    <a:pt x="193" y="32"/>
                  </a:cubicBezTo>
                  <a:cubicBezTo>
                    <a:pt x="181" y="13"/>
                    <a:pt x="181" y="13"/>
                    <a:pt x="181" y="13"/>
                  </a:cubicBezTo>
                  <a:cubicBezTo>
                    <a:pt x="146" y="27"/>
                    <a:pt x="146" y="27"/>
                    <a:pt x="146" y="27"/>
                  </a:cubicBezTo>
                  <a:cubicBezTo>
                    <a:pt x="152" y="50"/>
                    <a:pt x="152" y="50"/>
                    <a:pt x="152" y="50"/>
                  </a:cubicBezTo>
                  <a:cubicBezTo>
                    <a:pt x="159" y="67"/>
                    <a:pt x="159" y="67"/>
                    <a:pt x="159" y="67"/>
                  </a:cubicBezTo>
                  <a:cubicBezTo>
                    <a:pt x="146" y="74"/>
                    <a:pt x="135" y="82"/>
                    <a:pt x="124" y="91"/>
                  </a:cubicBezTo>
                  <a:cubicBezTo>
                    <a:pt x="110" y="77"/>
                    <a:pt x="110" y="77"/>
                    <a:pt x="110" y="77"/>
                  </a:cubicBezTo>
                  <a:cubicBezTo>
                    <a:pt x="91" y="64"/>
                    <a:pt x="91" y="64"/>
                    <a:pt x="91" y="64"/>
                  </a:cubicBezTo>
                  <a:cubicBezTo>
                    <a:pt x="65" y="90"/>
                    <a:pt x="65" y="90"/>
                    <a:pt x="65" y="90"/>
                  </a:cubicBezTo>
                  <a:cubicBezTo>
                    <a:pt x="78" y="109"/>
                    <a:pt x="78" y="109"/>
                    <a:pt x="78" y="109"/>
                  </a:cubicBezTo>
                  <a:cubicBezTo>
                    <a:pt x="92" y="123"/>
                    <a:pt x="92" y="123"/>
                    <a:pt x="92" y="123"/>
                  </a:cubicBezTo>
                  <a:cubicBezTo>
                    <a:pt x="83" y="134"/>
                    <a:pt x="75" y="145"/>
                    <a:pt x="68" y="158"/>
                  </a:cubicBezTo>
                  <a:cubicBezTo>
                    <a:pt x="51" y="151"/>
                    <a:pt x="51" y="151"/>
                    <a:pt x="51" y="151"/>
                  </a:cubicBezTo>
                  <a:cubicBezTo>
                    <a:pt x="28" y="145"/>
                    <a:pt x="28" y="145"/>
                    <a:pt x="28" y="145"/>
                  </a:cubicBezTo>
                  <a:cubicBezTo>
                    <a:pt x="13" y="180"/>
                    <a:pt x="13" y="180"/>
                    <a:pt x="13" y="180"/>
                  </a:cubicBezTo>
                  <a:cubicBezTo>
                    <a:pt x="33" y="193"/>
                    <a:pt x="33" y="193"/>
                    <a:pt x="33" y="193"/>
                  </a:cubicBezTo>
                  <a:cubicBezTo>
                    <a:pt x="51" y="200"/>
                    <a:pt x="51" y="200"/>
                    <a:pt x="51" y="200"/>
                  </a:cubicBezTo>
                  <a:cubicBezTo>
                    <a:pt x="47" y="213"/>
                    <a:pt x="44" y="227"/>
                    <a:pt x="42" y="241"/>
                  </a:cubicBezTo>
                  <a:cubicBezTo>
                    <a:pt x="24" y="241"/>
                    <a:pt x="24" y="241"/>
                    <a:pt x="24" y="241"/>
                  </a:cubicBezTo>
                  <a:cubicBezTo>
                    <a:pt x="0" y="245"/>
                    <a:pt x="0" y="245"/>
                    <a:pt x="0" y="245"/>
                  </a:cubicBezTo>
                  <a:cubicBezTo>
                    <a:pt x="0" y="283"/>
                    <a:pt x="0" y="283"/>
                    <a:pt x="0" y="283"/>
                  </a:cubicBezTo>
                  <a:cubicBezTo>
                    <a:pt x="24" y="287"/>
                    <a:pt x="24" y="287"/>
                    <a:pt x="24" y="287"/>
                  </a:cubicBezTo>
                  <a:cubicBezTo>
                    <a:pt x="42" y="287"/>
                    <a:pt x="42" y="287"/>
                    <a:pt x="42" y="287"/>
                  </a:cubicBezTo>
                  <a:cubicBezTo>
                    <a:pt x="44" y="301"/>
                    <a:pt x="47" y="315"/>
                    <a:pt x="51" y="328"/>
                  </a:cubicBezTo>
                  <a:cubicBezTo>
                    <a:pt x="33" y="335"/>
                    <a:pt x="33" y="335"/>
                    <a:pt x="33" y="335"/>
                  </a:cubicBezTo>
                  <a:cubicBezTo>
                    <a:pt x="13" y="348"/>
                    <a:pt x="13" y="348"/>
                    <a:pt x="13" y="348"/>
                  </a:cubicBezTo>
                  <a:cubicBezTo>
                    <a:pt x="28" y="383"/>
                    <a:pt x="28" y="383"/>
                    <a:pt x="28" y="383"/>
                  </a:cubicBezTo>
                  <a:cubicBezTo>
                    <a:pt x="51" y="377"/>
                    <a:pt x="51" y="377"/>
                    <a:pt x="51" y="377"/>
                  </a:cubicBezTo>
                  <a:cubicBezTo>
                    <a:pt x="68" y="370"/>
                    <a:pt x="68" y="370"/>
                    <a:pt x="68" y="370"/>
                  </a:cubicBezTo>
                  <a:cubicBezTo>
                    <a:pt x="75" y="383"/>
                    <a:pt x="83" y="394"/>
                    <a:pt x="92" y="405"/>
                  </a:cubicBezTo>
                  <a:cubicBezTo>
                    <a:pt x="78" y="419"/>
                    <a:pt x="78" y="419"/>
                    <a:pt x="78" y="419"/>
                  </a:cubicBezTo>
                  <a:cubicBezTo>
                    <a:pt x="65" y="438"/>
                    <a:pt x="65" y="438"/>
                    <a:pt x="65" y="438"/>
                  </a:cubicBezTo>
                  <a:cubicBezTo>
                    <a:pt x="91" y="464"/>
                    <a:pt x="91" y="464"/>
                    <a:pt x="91" y="464"/>
                  </a:cubicBezTo>
                  <a:cubicBezTo>
                    <a:pt x="110" y="451"/>
                    <a:pt x="110" y="451"/>
                    <a:pt x="110" y="451"/>
                  </a:cubicBezTo>
                  <a:cubicBezTo>
                    <a:pt x="124" y="437"/>
                    <a:pt x="124" y="437"/>
                    <a:pt x="124" y="437"/>
                  </a:cubicBezTo>
                  <a:cubicBezTo>
                    <a:pt x="135" y="446"/>
                    <a:pt x="146" y="454"/>
                    <a:pt x="159" y="461"/>
                  </a:cubicBezTo>
                  <a:cubicBezTo>
                    <a:pt x="152" y="478"/>
                    <a:pt x="152" y="478"/>
                    <a:pt x="152" y="478"/>
                  </a:cubicBezTo>
                  <a:cubicBezTo>
                    <a:pt x="146" y="501"/>
                    <a:pt x="146" y="501"/>
                    <a:pt x="146" y="501"/>
                  </a:cubicBezTo>
                  <a:cubicBezTo>
                    <a:pt x="181" y="516"/>
                    <a:pt x="181" y="516"/>
                    <a:pt x="181" y="516"/>
                  </a:cubicBezTo>
                  <a:cubicBezTo>
                    <a:pt x="193" y="496"/>
                    <a:pt x="193" y="496"/>
                    <a:pt x="193" y="496"/>
                  </a:cubicBezTo>
                  <a:cubicBezTo>
                    <a:pt x="201" y="478"/>
                    <a:pt x="201" y="478"/>
                    <a:pt x="201" y="478"/>
                  </a:cubicBezTo>
                  <a:cubicBezTo>
                    <a:pt x="214" y="482"/>
                    <a:pt x="228" y="485"/>
                    <a:pt x="242" y="486"/>
                  </a:cubicBezTo>
                  <a:cubicBezTo>
                    <a:pt x="242" y="505"/>
                    <a:pt x="242" y="505"/>
                    <a:pt x="242" y="505"/>
                  </a:cubicBezTo>
                  <a:cubicBezTo>
                    <a:pt x="246" y="528"/>
                    <a:pt x="246" y="528"/>
                    <a:pt x="246" y="528"/>
                  </a:cubicBezTo>
                  <a:cubicBezTo>
                    <a:pt x="284" y="528"/>
                    <a:pt x="284" y="528"/>
                    <a:pt x="284" y="528"/>
                  </a:cubicBezTo>
                  <a:cubicBezTo>
                    <a:pt x="288" y="505"/>
                    <a:pt x="288" y="505"/>
                    <a:pt x="288" y="505"/>
                  </a:cubicBezTo>
                  <a:cubicBezTo>
                    <a:pt x="288" y="486"/>
                    <a:pt x="288" y="486"/>
                    <a:pt x="288" y="486"/>
                  </a:cubicBezTo>
                  <a:cubicBezTo>
                    <a:pt x="302" y="485"/>
                    <a:pt x="316" y="482"/>
                    <a:pt x="329" y="478"/>
                  </a:cubicBezTo>
                  <a:cubicBezTo>
                    <a:pt x="336" y="496"/>
                    <a:pt x="336" y="496"/>
                    <a:pt x="336" y="496"/>
                  </a:cubicBezTo>
                  <a:cubicBezTo>
                    <a:pt x="349" y="516"/>
                    <a:pt x="349" y="516"/>
                    <a:pt x="349" y="516"/>
                  </a:cubicBezTo>
                  <a:cubicBezTo>
                    <a:pt x="383" y="501"/>
                    <a:pt x="383" y="501"/>
                    <a:pt x="383" y="501"/>
                  </a:cubicBezTo>
                  <a:cubicBezTo>
                    <a:pt x="378" y="478"/>
                    <a:pt x="378" y="478"/>
                    <a:pt x="378" y="478"/>
                  </a:cubicBezTo>
                  <a:cubicBezTo>
                    <a:pt x="371" y="461"/>
                    <a:pt x="371" y="461"/>
                    <a:pt x="371" y="461"/>
                  </a:cubicBezTo>
                  <a:cubicBezTo>
                    <a:pt x="383" y="454"/>
                    <a:pt x="395" y="446"/>
                    <a:pt x="406" y="437"/>
                  </a:cubicBezTo>
                  <a:cubicBezTo>
                    <a:pt x="420" y="451"/>
                    <a:pt x="420" y="451"/>
                    <a:pt x="420" y="451"/>
                  </a:cubicBezTo>
                  <a:cubicBezTo>
                    <a:pt x="439" y="464"/>
                    <a:pt x="439" y="464"/>
                    <a:pt x="439" y="464"/>
                  </a:cubicBezTo>
                  <a:cubicBezTo>
                    <a:pt x="465" y="438"/>
                    <a:pt x="465" y="438"/>
                    <a:pt x="465" y="438"/>
                  </a:cubicBezTo>
                  <a:cubicBezTo>
                    <a:pt x="452" y="419"/>
                    <a:pt x="452" y="419"/>
                    <a:pt x="452" y="419"/>
                  </a:cubicBezTo>
                  <a:cubicBezTo>
                    <a:pt x="438" y="405"/>
                    <a:pt x="438" y="405"/>
                    <a:pt x="438" y="405"/>
                  </a:cubicBezTo>
                  <a:cubicBezTo>
                    <a:pt x="447" y="394"/>
                    <a:pt x="455" y="383"/>
                    <a:pt x="462" y="370"/>
                  </a:cubicBezTo>
                  <a:cubicBezTo>
                    <a:pt x="479" y="377"/>
                    <a:pt x="479" y="377"/>
                    <a:pt x="479" y="377"/>
                  </a:cubicBezTo>
                  <a:cubicBezTo>
                    <a:pt x="502" y="383"/>
                    <a:pt x="502" y="383"/>
                    <a:pt x="502" y="383"/>
                  </a:cubicBezTo>
                  <a:cubicBezTo>
                    <a:pt x="516" y="348"/>
                    <a:pt x="516" y="348"/>
                    <a:pt x="516" y="348"/>
                  </a:cubicBezTo>
                  <a:cubicBezTo>
                    <a:pt x="496" y="335"/>
                    <a:pt x="496" y="335"/>
                    <a:pt x="496" y="335"/>
                  </a:cubicBezTo>
                  <a:cubicBezTo>
                    <a:pt x="479" y="328"/>
                    <a:pt x="479" y="328"/>
                    <a:pt x="479" y="328"/>
                  </a:cubicBezTo>
                  <a:cubicBezTo>
                    <a:pt x="483" y="315"/>
                    <a:pt x="486" y="301"/>
                    <a:pt x="487" y="287"/>
                  </a:cubicBezTo>
                  <a:lnTo>
                    <a:pt x="506" y="287"/>
                  </a:lnTo>
                  <a:close/>
                  <a:moveTo>
                    <a:pt x="265" y="290"/>
                  </a:moveTo>
                  <a:cubicBezTo>
                    <a:pt x="251" y="290"/>
                    <a:pt x="239" y="278"/>
                    <a:pt x="239" y="264"/>
                  </a:cubicBezTo>
                  <a:cubicBezTo>
                    <a:pt x="239" y="250"/>
                    <a:pt x="251" y="238"/>
                    <a:pt x="265" y="238"/>
                  </a:cubicBezTo>
                  <a:cubicBezTo>
                    <a:pt x="279" y="238"/>
                    <a:pt x="291" y="250"/>
                    <a:pt x="291" y="264"/>
                  </a:cubicBezTo>
                  <a:cubicBezTo>
                    <a:pt x="291" y="278"/>
                    <a:pt x="279" y="290"/>
                    <a:pt x="265" y="290"/>
                  </a:cubicBezTo>
                  <a:close/>
                </a:path>
              </a:pathLst>
            </a:custGeom>
            <a:solidFill>
              <a:srgbClr val="1F4E79"/>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5" name="Freeform 13"/>
            <p:cNvSpPr>
              <a:spLocks noEditPoints="1"/>
            </p:cNvSpPr>
            <p:nvPr/>
          </p:nvSpPr>
          <p:spPr bwMode="auto">
            <a:xfrm>
              <a:off x="5405438" y="2741613"/>
              <a:ext cx="1376363" cy="1381125"/>
            </a:xfrm>
            <a:custGeom>
              <a:avLst/>
              <a:gdLst>
                <a:gd name="T0" fmla="*/ 184 w 367"/>
                <a:gd name="T1" fmla="*/ 0 h 368"/>
                <a:gd name="T2" fmla="*/ 0 w 367"/>
                <a:gd name="T3" fmla="*/ 184 h 368"/>
                <a:gd name="T4" fmla="*/ 184 w 367"/>
                <a:gd name="T5" fmla="*/ 368 h 368"/>
                <a:gd name="T6" fmla="*/ 367 w 367"/>
                <a:gd name="T7" fmla="*/ 184 h 368"/>
                <a:gd name="T8" fmla="*/ 184 w 367"/>
                <a:gd name="T9" fmla="*/ 0 h 368"/>
                <a:gd name="T10" fmla="*/ 184 w 367"/>
                <a:gd name="T11" fmla="*/ 250 h 368"/>
                <a:gd name="T12" fmla="*/ 118 w 367"/>
                <a:gd name="T13" fmla="*/ 184 h 368"/>
                <a:gd name="T14" fmla="*/ 184 w 367"/>
                <a:gd name="T15" fmla="*/ 118 h 368"/>
                <a:gd name="T16" fmla="*/ 250 w 367"/>
                <a:gd name="T17" fmla="*/ 184 h 368"/>
                <a:gd name="T18" fmla="*/ 184 w 367"/>
                <a:gd name="T19" fmla="*/ 25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7" h="368">
                  <a:moveTo>
                    <a:pt x="184" y="0"/>
                  </a:moveTo>
                  <a:cubicBezTo>
                    <a:pt x="83" y="0"/>
                    <a:pt x="0" y="83"/>
                    <a:pt x="0" y="184"/>
                  </a:cubicBezTo>
                  <a:cubicBezTo>
                    <a:pt x="0" y="285"/>
                    <a:pt x="83" y="368"/>
                    <a:pt x="184" y="368"/>
                  </a:cubicBezTo>
                  <a:cubicBezTo>
                    <a:pt x="285" y="368"/>
                    <a:pt x="367" y="285"/>
                    <a:pt x="367" y="184"/>
                  </a:cubicBezTo>
                  <a:cubicBezTo>
                    <a:pt x="367" y="83"/>
                    <a:pt x="285" y="0"/>
                    <a:pt x="184" y="0"/>
                  </a:cubicBezTo>
                  <a:close/>
                  <a:moveTo>
                    <a:pt x="184" y="250"/>
                  </a:moveTo>
                  <a:cubicBezTo>
                    <a:pt x="148" y="250"/>
                    <a:pt x="118" y="220"/>
                    <a:pt x="118" y="184"/>
                  </a:cubicBezTo>
                  <a:cubicBezTo>
                    <a:pt x="118" y="148"/>
                    <a:pt x="148" y="118"/>
                    <a:pt x="184" y="118"/>
                  </a:cubicBezTo>
                  <a:cubicBezTo>
                    <a:pt x="220" y="118"/>
                    <a:pt x="250" y="148"/>
                    <a:pt x="250" y="184"/>
                  </a:cubicBezTo>
                  <a:cubicBezTo>
                    <a:pt x="250" y="220"/>
                    <a:pt x="220" y="250"/>
                    <a:pt x="184" y="2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grpSp>
        <p:nvGrpSpPr>
          <p:cNvPr id="36" name="组合 35"/>
          <p:cNvGrpSpPr/>
          <p:nvPr/>
        </p:nvGrpSpPr>
        <p:grpSpPr>
          <a:xfrm>
            <a:off x="6813275" y="2863803"/>
            <a:ext cx="1538068" cy="1560603"/>
            <a:chOff x="5803900" y="2852738"/>
            <a:chExt cx="1300163" cy="1319212"/>
          </a:xfrm>
          <a:solidFill>
            <a:srgbClr val="000000">
              <a:alpha val="60000"/>
            </a:srgbClr>
          </a:solidFill>
        </p:grpSpPr>
        <p:sp>
          <p:nvSpPr>
            <p:cNvPr id="37" name="Freeform 18"/>
            <p:cNvSpPr>
              <a:spLocks noEditPoints="1"/>
            </p:cNvSpPr>
            <p:nvPr/>
          </p:nvSpPr>
          <p:spPr bwMode="auto">
            <a:xfrm>
              <a:off x="5803900" y="2852738"/>
              <a:ext cx="1300163" cy="1319212"/>
            </a:xfrm>
            <a:custGeom>
              <a:avLst/>
              <a:gdLst>
                <a:gd name="T0" fmla="*/ 309 w 347"/>
                <a:gd name="T1" fmla="*/ 176 h 352"/>
                <a:gd name="T2" fmla="*/ 326 w 347"/>
                <a:gd name="T3" fmla="*/ 150 h 352"/>
                <a:gd name="T4" fmla="*/ 335 w 347"/>
                <a:gd name="T5" fmla="*/ 103 h 352"/>
                <a:gd name="T6" fmla="*/ 294 w 347"/>
                <a:gd name="T7" fmla="*/ 113 h 352"/>
                <a:gd name="T8" fmla="*/ 282 w 347"/>
                <a:gd name="T9" fmla="*/ 65 h 352"/>
                <a:gd name="T10" fmla="*/ 262 w 347"/>
                <a:gd name="T11" fmla="*/ 22 h 352"/>
                <a:gd name="T12" fmla="*/ 234 w 347"/>
                <a:gd name="T13" fmla="*/ 54 h 352"/>
                <a:gd name="T14" fmla="*/ 196 w 347"/>
                <a:gd name="T15" fmla="*/ 23 h 352"/>
                <a:gd name="T16" fmla="*/ 155 w 347"/>
                <a:gd name="T17" fmla="*/ 0 h 352"/>
                <a:gd name="T18" fmla="*/ 151 w 347"/>
                <a:gd name="T19" fmla="*/ 42 h 352"/>
                <a:gd name="T20" fmla="*/ 102 w 347"/>
                <a:gd name="T21" fmla="*/ 39 h 352"/>
                <a:gd name="T22" fmla="*/ 55 w 347"/>
                <a:gd name="T23" fmla="*/ 44 h 352"/>
                <a:gd name="T24" fmla="*/ 77 w 347"/>
                <a:gd name="T25" fmla="*/ 81 h 352"/>
                <a:gd name="T26" fmla="*/ 35 w 347"/>
                <a:gd name="T27" fmla="*/ 107 h 352"/>
                <a:gd name="T28" fmla="*/ 0 w 347"/>
                <a:gd name="T29" fmla="*/ 139 h 352"/>
                <a:gd name="T30" fmla="*/ 39 w 347"/>
                <a:gd name="T31" fmla="*/ 156 h 352"/>
                <a:gd name="T32" fmla="*/ 39 w 347"/>
                <a:gd name="T33" fmla="*/ 195 h 352"/>
                <a:gd name="T34" fmla="*/ 0 w 347"/>
                <a:gd name="T35" fmla="*/ 212 h 352"/>
                <a:gd name="T36" fmla="*/ 35 w 347"/>
                <a:gd name="T37" fmla="*/ 244 h 352"/>
                <a:gd name="T38" fmla="*/ 77 w 347"/>
                <a:gd name="T39" fmla="*/ 271 h 352"/>
                <a:gd name="T40" fmla="*/ 55 w 347"/>
                <a:gd name="T41" fmla="*/ 307 h 352"/>
                <a:gd name="T42" fmla="*/ 102 w 347"/>
                <a:gd name="T43" fmla="*/ 313 h 352"/>
                <a:gd name="T44" fmla="*/ 151 w 347"/>
                <a:gd name="T45" fmla="*/ 309 h 352"/>
                <a:gd name="T46" fmla="*/ 155 w 347"/>
                <a:gd name="T47" fmla="*/ 352 h 352"/>
                <a:gd name="T48" fmla="*/ 196 w 347"/>
                <a:gd name="T49" fmla="*/ 329 h 352"/>
                <a:gd name="T50" fmla="*/ 234 w 347"/>
                <a:gd name="T51" fmla="*/ 297 h 352"/>
                <a:gd name="T52" fmla="*/ 262 w 347"/>
                <a:gd name="T53" fmla="*/ 329 h 352"/>
                <a:gd name="T54" fmla="*/ 282 w 347"/>
                <a:gd name="T55" fmla="*/ 286 h 352"/>
                <a:gd name="T56" fmla="*/ 294 w 347"/>
                <a:gd name="T57" fmla="*/ 239 h 352"/>
                <a:gd name="T58" fmla="*/ 335 w 347"/>
                <a:gd name="T59" fmla="*/ 248 h 352"/>
                <a:gd name="T60" fmla="*/ 326 w 347"/>
                <a:gd name="T61" fmla="*/ 201 h 352"/>
                <a:gd name="T62" fmla="*/ 174 w 347"/>
                <a:gd name="T63" fmla="*/ 201 h 352"/>
                <a:gd name="T64" fmla="*/ 174 w 347"/>
                <a:gd name="T65" fmla="*/ 150 h 352"/>
                <a:gd name="T66" fmla="*/ 174 w 347"/>
                <a:gd name="T67" fmla="*/ 20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7" h="352">
                  <a:moveTo>
                    <a:pt x="308" y="195"/>
                  </a:moveTo>
                  <a:cubicBezTo>
                    <a:pt x="309" y="189"/>
                    <a:pt x="309" y="182"/>
                    <a:pt x="309" y="176"/>
                  </a:cubicBezTo>
                  <a:cubicBezTo>
                    <a:pt x="309" y="169"/>
                    <a:pt x="309" y="162"/>
                    <a:pt x="308" y="156"/>
                  </a:cubicBezTo>
                  <a:cubicBezTo>
                    <a:pt x="326" y="150"/>
                    <a:pt x="326" y="150"/>
                    <a:pt x="326" y="150"/>
                  </a:cubicBezTo>
                  <a:cubicBezTo>
                    <a:pt x="347" y="139"/>
                    <a:pt x="347" y="139"/>
                    <a:pt x="347" y="139"/>
                  </a:cubicBezTo>
                  <a:cubicBezTo>
                    <a:pt x="335" y="103"/>
                    <a:pt x="335" y="103"/>
                    <a:pt x="335" y="103"/>
                  </a:cubicBezTo>
                  <a:cubicBezTo>
                    <a:pt x="312" y="107"/>
                    <a:pt x="312" y="107"/>
                    <a:pt x="312" y="107"/>
                  </a:cubicBezTo>
                  <a:cubicBezTo>
                    <a:pt x="294" y="113"/>
                    <a:pt x="294" y="113"/>
                    <a:pt x="294" y="113"/>
                  </a:cubicBezTo>
                  <a:cubicBezTo>
                    <a:pt x="288" y="101"/>
                    <a:pt x="280" y="90"/>
                    <a:pt x="271" y="81"/>
                  </a:cubicBezTo>
                  <a:cubicBezTo>
                    <a:pt x="282" y="65"/>
                    <a:pt x="282" y="65"/>
                    <a:pt x="282" y="65"/>
                  </a:cubicBezTo>
                  <a:cubicBezTo>
                    <a:pt x="292" y="44"/>
                    <a:pt x="292" y="44"/>
                    <a:pt x="292" y="44"/>
                  </a:cubicBezTo>
                  <a:cubicBezTo>
                    <a:pt x="262" y="22"/>
                    <a:pt x="262" y="22"/>
                    <a:pt x="262" y="22"/>
                  </a:cubicBezTo>
                  <a:cubicBezTo>
                    <a:pt x="245" y="39"/>
                    <a:pt x="245" y="39"/>
                    <a:pt x="245" y="39"/>
                  </a:cubicBezTo>
                  <a:cubicBezTo>
                    <a:pt x="234" y="54"/>
                    <a:pt x="234" y="54"/>
                    <a:pt x="234" y="54"/>
                  </a:cubicBezTo>
                  <a:cubicBezTo>
                    <a:pt x="222" y="48"/>
                    <a:pt x="210" y="44"/>
                    <a:pt x="196" y="42"/>
                  </a:cubicBezTo>
                  <a:cubicBezTo>
                    <a:pt x="196" y="23"/>
                    <a:pt x="196" y="23"/>
                    <a:pt x="196" y="23"/>
                  </a:cubicBezTo>
                  <a:cubicBezTo>
                    <a:pt x="192" y="0"/>
                    <a:pt x="192" y="0"/>
                    <a:pt x="192" y="0"/>
                  </a:cubicBezTo>
                  <a:cubicBezTo>
                    <a:pt x="155" y="0"/>
                    <a:pt x="155" y="0"/>
                    <a:pt x="155" y="0"/>
                  </a:cubicBezTo>
                  <a:cubicBezTo>
                    <a:pt x="151" y="23"/>
                    <a:pt x="151" y="23"/>
                    <a:pt x="151" y="23"/>
                  </a:cubicBezTo>
                  <a:cubicBezTo>
                    <a:pt x="151" y="42"/>
                    <a:pt x="151" y="42"/>
                    <a:pt x="151" y="42"/>
                  </a:cubicBezTo>
                  <a:cubicBezTo>
                    <a:pt x="138" y="44"/>
                    <a:pt x="125" y="48"/>
                    <a:pt x="113" y="54"/>
                  </a:cubicBezTo>
                  <a:cubicBezTo>
                    <a:pt x="102" y="39"/>
                    <a:pt x="102" y="39"/>
                    <a:pt x="102" y="39"/>
                  </a:cubicBezTo>
                  <a:cubicBezTo>
                    <a:pt x="85" y="22"/>
                    <a:pt x="85" y="22"/>
                    <a:pt x="85" y="22"/>
                  </a:cubicBezTo>
                  <a:cubicBezTo>
                    <a:pt x="55" y="44"/>
                    <a:pt x="55" y="44"/>
                    <a:pt x="55" y="44"/>
                  </a:cubicBezTo>
                  <a:cubicBezTo>
                    <a:pt x="65" y="65"/>
                    <a:pt x="65" y="65"/>
                    <a:pt x="65" y="65"/>
                  </a:cubicBezTo>
                  <a:cubicBezTo>
                    <a:pt x="77" y="81"/>
                    <a:pt x="77" y="81"/>
                    <a:pt x="77" y="81"/>
                  </a:cubicBezTo>
                  <a:cubicBezTo>
                    <a:pt x="67" y="90"/>
                    <a:pt x="60" y="101"/>
                    <a:pt x="53" y="113"/>
                  </a:cubicBezTo>
                  <a:cubicBezTo>
                    <a:pt x="35" y="107"/>
                    <a:pt x="35" y="107"/>
                    <a:pt x="35" y="107"/>
                  </a:cubicBezTo>
                  <a:cubicBezTo>
                    <a:pt x="12" y="103"/>
                    <a:pt x="12" y="103"/>
                    <a:pt x="12" y="103"/>
                  </a:cubicBezTo>
                  <a:cubicBezTo>
                    <a:pt x="0" y="139"/>
                    <a:pt x="0" y="139"/>
                    <a:pt x="0" y="139"/>
                  </a:cubicBezTo>
                  <a:cubicBezTo>
                    <a:pt x="21" y="150"/>
                    <a:pt x="21" y="150"/>
                    <a:pt x="21" y="150"/>
                  </a:cubicBezTo>
                  <a:cubicBezTo>
                    <a:pt x="39" y="156"/>
                    <a:pt x="39" y="156"/>
                    <a:pt x="39" y="156"/>
                  </a:cubicBezTo>
                  <a:cubicBezTo>
                    <a:pt x="38" y="162"/>
                    <a:pt x="38" y="169"/>
                    <a:pt x="38" y="176"/>
                  </a:cubicBezTo>
                  <a:cubicBezTo>
                    <a:pt x="38" y="182"/>
                    <a:pt x="38" y="189"/>
                    <a:pt x="39" y="195"/>
                  </a:cubicBezTo>
                  <a:cubicBezTo>
                    <a:pt x="21" y="201"/>
                    <a:pt x="21" y="201"/>
                    <a:pt x="21" y="201"/>
                  </a:cubicBezTo>
                  <a:cubicBezTo>
                    <a:pt x="0" y="212"/>
                    <a:pt x="0" y="212"/>
                    <a:pt x="0" y="212"/>
                  </a:cubicBezTo>
                  <a:cubicBezTo>
                    <a:pt x="12" y="248"/>
                    <a:pt x="12" y="248"/>
                    <a:pt x="12" y="248"/>
                  </a:cubicBezTo>
                  <a:cubicBezTo>
                    <a:pt x="35" y="244"/>
                    <a:pt x="35" y="244"/>
                    <a:pt x="35" y="244"/>
                  </a:cubicBezTo>
                  <a:cubicBezTo>
                    <a:pt x="53" y="239"/>
                    <a:pt x="53" y="239"/>
                    <a:pt x="53" y="239"/>
                  </a:cubicBezTo>
                  <a:cubicBezTo>
                    <a:pt x="60" y="250"/>
                    <a:pt x="67" y="261"/>
                    <a:pt x="77" y="271"/>
                  </a:cubicBezTo>
                  <a:cubicBezTo>
                    <a:pt x="65" y="286"/>
                    <a:pt x="65" y="286"/>
                    <a:pt x="65" y="286"/>
                  </a:cubicBezTo>
                  <a:cubicBezTo>
                    <a:pt x="55" y="307"/>
                    <a:pt x="55" y="307"/>
                    <a:pt x="55" y="307"/>
                  </a:cubicBezTo>
                  <a:cubicBezTo>
                    <a:pt x="85" y="329"/>
                    <a:pt x="85" y="329"/>
                    <a:pt x="85" y="329"/>
                  </a:cubicBezTo>
                  <a:cubicBezTo>
                    <a:pt x="102" y="313"/>
                    <a:pt x="102" y="313"/>
                    <a:pt x="102" y="313"/>
                  </a:cubicBezTo>
                  <a:cubicBezTo>
                    <a:pt x="113" y="297"/>
                    <a:pt x="113" y="297"/>
                    <a:pt x="113" y="297"/>
                  </a:cubicBezTo>
                  <a:cubicBezTo>
                    <a:pt x="125" y="303"/>
                    <a:pt x="138" y="307"/>
                    <a:pt x="151" y="309"/>
                  </a:cubicBezTo>
                  <a:cubicBezTo>
                    <a:pt x="151" y="329"/>
                    <a:pt x="151" y="329"/>
                    <a:pt x="151" y="329"/>
                  </a:cubicBezTo>
                  <a:cubicBezTo>
                    <a:pt x="155" y="352"/>
                    <a:pt x="155" y="352"/>
                    <a:pt x="155" y="352"/>
                  </a:cubicBezTo>
                  <a:cubicBezTo>
                    <a:pt x="192" y="352"/>
                    <a:pt x="192" y="352"/>
                    <a:pt x="192" y="352"/>
                  </a:cubicBezTo>
                  <a:cubicBezTo>
                    <a:pt x="196" y="329"/>
                    <a:pt x="196" y="329"/>
                    <a:pt x="196" y="329"/>
                  </a:cubicBezTo>
                  <a:cubicBezTo>
                    <a:pt x="196" y="309"/>
                    <a:pt x="196" y="309"/>
                    <a:pt x="196" y="309"/>
                  </a:cubicBezTo>
                  <a:cubicBezTo>
                    <a:pt x="210" y="307"/>
                    <a:pt x="222" y="303"/>
                    <a:pt x="234" y="297"/>
                  </a:cubicBezTo>
                  <a:cubicBezTo>
                    <a:pt x="245" y="313"/>
                    <a:pt x="245" y="313"/>
                    <a:pt x="245" y="313"/>
                  </a:cubicBezTo>
                  <a:cubicBezTo>
                    <a:pt x="262" y="329"/>
                    <a:pt x="262" y="329"/>
                    <a:pt x="262" y="329"/>
                  </a:cubicBezTo>
                  <a:cubicBezTo>
                    <a:pt x="292" y="307"/>
                    <a:pt x="292" y="307"/>
                    <a:pt x="292" y="307"/>
                  </a:cubicBezTo>
                  <a:cubicBezTo>
                    <a:pt x="282" y="286"/>
                    <a:pt x="282" y="286"/>
                    <a:pt x="282" y="286"/>
                  </a:cubicBezTo>
                  <a:cubicBezTo>
                    <a:pt x="271" y="271"/>
                    <a:pt x="271" y="271"/>
                    <a:pt x="271" y="271"/>
                  </a:cubicBezTo>
                  <a:cubicBezTo>
                    <a:pt x="280" y="261"/>
                    <a:pt x="288" y="250"/>
                    <a:pt x="294" y="239"/>
                  </a:cubicBezTo>
                  <a:cubicBezTo>
                    <a:pt x="312" y="244"/>
                    <a:pt x="312" y="244"/>
                    <a:pt x="312" y="244"/>
                  </a:cubicBezTo>
                  <a:cubicBezTo>
                    <a:pt x="335" y="248"/>
                    <a:pt x="335" y="248"/>
                    <a:pt x="335" y="248"/>
                  </a:cubicBezTo>
                  <a:cubicBezTo>
                    <a:pt x="347" y="212"/>
                    <a:pt x="347" y="212"/>
                    <a:pt x="347" y="212"/>
                  </a:cubicBezTo>
                  <a:cubicBezTo>
                    <a:pt x="326" y="201"/>
                    <a:pt x="326" y="201"/>
                    <a:pt x="326" y="201"/>
                  </a:cubicBezTo>
                  <a:lnTo>
                    <a:pt x="308" y="195"/>
                  </a:lnTo>
                  <a:close/>
                  <a:moveTo>
                    <a:pt x="174" y="201"/>
                  </a:moveTo>
                  <a:cubicBezTo>
                    <a:pt x="159" y="201"/>
                    <a:pt x="148" y="190"/>
                    <a:pt x="148" y="176"/>
                  </a:cubicBezTo>
                  <a:cubicBezTo>
                    <a:pt x="148" y="162"/>
                    <a:pt x="159" y="150"/>
                    <a:pt x="174" y="150"/>
                  </a:cubicBezTo>
                  <a:cubicBezTo>
                    <a:pt x="188" y="150"/>
                    <a:pt x="199" y="162"/>
                    <a:pt x="199" y="176"/>
                  </a:cubicBezTo>
                  <a:cubicBezTo>
                    <a:pt x="199" y="190"/>
                    <a:pt x="188" y="201"/>
                    <a:pt x="174" y="201"/>
                  </a:cubicBezTo>
                  <a:close/>
                </a:path>
              </a:pathLst>
            </a:custGeom>
            <a:solidFill>
              <a:srgbClr val="7F7F7F"/>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8" name="Freeform 19"/>
            <p:cNvSpPr>
              <a:spLocks noEditPoints="1"/>
            </p:cNvSpPr>
            <p:nvPr/>
          </p:nvSpPr>
          <p:spPr bwMode="auto">
            <a:xfrm>
              <a:off x="6080125" y="3136900"/>
              <a:ext cx="747713" cy="746125"/>
            </a:xfrm>
            <a:custGeom>
              <a:avLst/>
              <a:gdLst>
                <a:gd name="T0" fmla="*/ 100 w 199"/>
                <a:gd name="T1" fmla="*/ 0 h 199"/>
                <a:gd name="T2" fmla="*/ 0 w 199"/>
                <a:gd name="T3" fmla="*/ 100 h 199"/>
                <a:gd name="T4" fmla="*/ 100 w 199"/>
                <a:gd name="T5" fmla="*/ 199 h 199"/>
                <a:gd name="T6" fmla="*/ 199 w 199"/>
                <a:gd name="T7" fmla="*/ 100 h 199"/>
                <a:gd name="T8" fmla="*/ 100 w 199"/>
                <a:gd name="T9" fmla="*/ 0 h 199"/>
                <a:gd name="T10" fmla="*/ 100 w 199"/>
                <a:gd name="T11" fmla="*/ 150 h 199"/>
                <a:gd name="T12" fmla="*/ 49 w 199"/>
                <a:gd name="T13" fmla="*/ 100 h 199"/>
                <a:gd name="T14" fmla="*/ 100 w 199"/>
                <a:gd name="T15" fmla="*/ 49 h 199"/>
                <a:gd name="T16" fmla="*/ 150 w 199"/>
                <a:gd name="T17" fmla="*/ 100 h 199"/>
                <a:gd name="T18" fmla="*/ 100 w 199"/>
                <a:gd name="T19" fmla="*/ 15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9" h="199">
                  <a:moveTo>
                    <a:pt x="100" y="0"/>
                  </a:moveTo>
                  <a:cubicBezTo>
                    <a:pt x="45" y="0"/>
                    <a:pt x="0" y="45"/>
                    <a:pt x="0" y="100"/>
                  </a:cubicBezTo>
                  <a:cubicBezTo>
                    <a:pt x="0" y="155"/>
                    <a:pt x="45" y="199"/>
                    <a:pt x="100" y="199"/>
                  </a:cubicBezTo>
                  <a:cubicBezTo>
                    <a:pt x="155" y="199"/>
                    <a:pt x="199" y="155"/>
                    <a:pt x="199" y="100"/>
                  </a:cubicBezTo>
                  <a:cubicBezTo>
                    <a:pt x="199" y="45"/>
                    <a:pt x="155" y="0"/>
                    <a:pt x="100" y="0"/>
                  </a:cubicBezTo>
                  <a:close/>
                  <a:moveTo>
                    <a:pt x="100" y="150"/>
                  </a:moveTo>
                  <a:cubicBezTo>
                    <a:pt x="72" y="150"/>
                    <a:pt x="49" y="128"/>
                    <a:pt x="49" y="100"/>
                  </a:cubicBezTo>
                  <a:cubicBezTo>
                    <a:pt x="49" y="72"/>
                    <a:pt x="72" y="49"/>
                    <a:pt x="100" y="49"/>
                  </a:cubicBezTo>
                  <a:cubicBezTo>
                    <a:pt x="127" y="49"/>
                    <a:pt x="150" y="72"/>
                    <a:pt x="150" y="100"/>
                  </a:cubicBezTo>
                  <a:cubicBezTo>
                    <a:pt x="150" y="128"/>
                    <a:pt x="127" y="150"/>
                    <a:pt x="100" y="15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solidFill>
                  <a:sysClr val="windowText" lastClr="000000"/>
                </a:solidFill>
                <a:cs typeface="+mn-ea"/>
                <a:sym typeface="+mn-lt"/>
              </a:endParaRPr>
            </a:p>
          </p:txBody>
        </p:sp>
      </p:grpSp>
      <p:grpSp>
        <p:nvGrpSpPr>
          <p:cNvPr id="39" name="组合 38"/>
          <p:cNvGrpSpPr/>
          <p:nvPr/>
        </p:nvGrpSpPr>
        <p:grpSpPr>
          <a:xfrm>
            <a:off x="8128382" y="3155505"/>
            <a:ext cx="1868593" cy="1866715"/>
            <a:chOff x="5305425" y="2638425"/>
            <a:chExt cx="1579563" cy="1577975"/>
          </a:xfrm>
          <a:solidFill>
            <a:srgbClr val="000000">
              <a:alpha val="60000"/>
            </a:srgbClr>
          </a:solidFill>
        </p:grpSpPr>
        <p:sp>
          <p:nvSpPr>
            <p:cNvPr id="40" name="Freeform 6"/>
            <p:cNvSpPr>
              <a:spLocks noEditPoints="1"/>
            </p:cNvSpPr>
            <p:nvPr/>
          </p:nvSpPr>
          <p:spPr bwMode="auto">
            <a:xfrm>
              <a:off x="5305425" y="2638425"/>
              <a:ext cx="1579563" cy="1577975"/>
            </a:xfrm>
            <a:custGeom>
              <a:avLst/>
              <a:gdLst>
                <a:gd name="T0" fmla="*/ 421 w 421"/>
                <a:gd name="T1" fmla="*/ 229 h 421"/>
                <a:gd name="T2" fmla="*/ 398 w 421"/>
                <a:gd name="T3" fmla="*/ 188 h 421"/>
                <a:gd name="T4" fmla="*/ 367 w 421"/>
                <a:gd name="T5" fmla="*/ 146 h 421"/>
                <a:gd name="T6" fmla="*/ 402 w 421"/>
                <a:gd name="T7" fmla="*/ 122 h 421"/>
                <a:gd name="T8" fmla="*/ 361 w 421"/>
                <a:gd name="T9" fmla="*/ 97 h 421"/>
                <a:gd name="T10" fmla="*/ 314 w 421"/>
                <a:gd name="T11" fmla="*/ 77 h 421"/>
                <a:gd name="T12" fmla="*/ 332 w 421"/>
                <a:gd name="T13" fmla="*/ 38 h 421"/>
                <a:gd name="T14" fmla="*/ 285 w 421"/>
                <a:gd name="T15" fmla="*/ 37 h 421"/>
                <a:gd name="T16" fmla="*/ 233 w 421"/>
                <a:gd name="T17" fmla="*/ 43 h 421"/>
                <a:gd name="T18" fmla="*/ 229 w 421"/>
                <a:gd name="T19" fmla="*/ 0 h 421"/>
                <a:gd name="T20" fmla="*/ 188 w 421"/>
                <a:gd name="T21" fmla="*/ 23 h 421"/>
                <a:gd name="T22" fmla="*/ 146 w 421"/>
                <a:gd name="T23" fmla="*/ 54 h 421"/>
                <a:gd name="T24" fmla="*/ 122 w 421"/>
                <a:gd name="T25" fmla="*/ 19 h 421"/>
                <a:gd name="T26" fmla="*/ 98 w 421"/>
                <a:gd name="T27" fmla="*/ 60 h 421"/>
                <a:gd name="T28" fmla="*/ 77 w 421"/>
                <a:gd name="T29" fmla="*/ 107 h 421"/>
                <a:gd name="T30" fmla="*/ 38 w 421"/>
                <a:gd name="T31" fmla="*/ 89 h 421"/>
                <a:gd name="T32" fmla="*/ 37 w 421"/>
                <a:gd name="T33" fmla="*/ 136 h 421"/>
                <a:gd name="T34" fmla="*/ 43 w 421"/>
                <a:gd name="T35" fmla="*/ 188 h 421"/>
                <a:gd name="T36" fmla="*/ 0 w 421"/>
                <a:gd name="T37" fmla="*/ 192 h 421"/>
                <a:gd name="T38" fmla="*/ 24 w 421"/>
                <a:gd name="T39" fmla="*/ 233 h 421"/>
                <a:gd name="T40" fmla="*/ 54 w 421"/>
                <a:gd name="T41" fmla="*/ 274 h 421"/>
                <a:gd name="T42" fmla="*/ 19 w 421"/>
                <a:gd name="T43" fmla="*/ 299 h 421"/>
                <a:gd name="T44" fmla="*/ 60 w 421"/>
                <a:gd name="T45" fmla="*/ 323 h 421"/>
                <a:gd name="T46" fmla="*/ 107 w 421"/>
                <a:gd name="T47" fmla="*/ 344 h 421"/>
                <a:gd name="T48" fmla="*/ 89 w 421"/>
                <a:gd name="T49" fmla="*/ 383 h 421"/>
                <a:gd name="T50" fmla="*/ 137 w 421"/>
                <a:gd name="T51" fmla="*/ 384 h 421"/>
                <a:gd name="T52" fmla="*/ 188 w 421"/>
                <a:gd name="T53" fmla="*/ 378 h 421"/>
                <a:gd name="T54" fmla="*/ 192 w 421"/>
                <a:gd name="T55" fmla="*/ 421 h 421"/>
                <a:gd name="T56" fmla="*/ 233 w 421"/>
                <a:gd name="T57" fmla="*/ 397 h 421"/>
                <a:gd name="T58" fmla="*/ 275 w 421"/>
                <a:gd name="T59" fmla="*/ 367 h 421"/>
                <a:gd name="T60" fmla="*/ 299 w 421"/>
                <a:gd name="T61" fmla="*/ 402 h 421"/>
                <a:gd name="T62" fmla="*/ 324 w 421"/>
                <a:gd name="T63" fmla="*/ 361 h 421"/>
                <a:gd name="T64" fmla="*/ 344 w 421"/>
                <a:gd name="T65" fmla="*/ 314 h 421"/>
                <a:gd name="T66" fmla="*/ 383 w 421"/>
                <a:gd name="T67" fmla="*/ 332 h 421"/>
                <a:gd name="T68" fmla="*/ 384 w 421"/>
                <a:gd name="T69" fmla="*/ 284 h 421"/>
                <a:gd name="T70" fmla="*/ 378 w 421"/>
                <a:gd name="T71" fmla="*/ 233 h 421"/>
                <a:gd name="T72" fmla="*/ 211 w 421"/>
                <a:gd name="T73" fmla="*/ 236 h 421"/>
                <a:gd name="T74" fmla="*/ 211 w 421"/>
                <a:gd name="T75" fmla="*/ 185 h 421"/>
                <a:gd name="T76" fmla="*/ 211 w 421"/>
                <a:gd name="T77" fmla="*/ 23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421">
                  <a:moveTo>
                    <a:pt x="398" y="233"/>
                  </a:moveTo>
                  <a:cubicBezTo>
                    <a:pt x="421" y="229"/>
                    <a:pt x="421" y="229"/>
                    <a:pt x="421" y="229"/>
                  </a:cubicBezTo>
                  <a:cubicBezTo>
                    <a:pt x="421" y="192"/>
                    <a:pt x="421" y="192"/>
                    <a:pt x="421" y="192"/>
                  </a:cubicBezTo>
                  <a:cubicBezTo>
                    <a:pt x="398" y="188"/>
                    <a:pt x="398" y="188"/>
                    <a:pt x="398" y="188"/>
                  </a:cubicBezTo>
                  <a:cubicBezTo>
                    <a:pt x="378" y="188"/>
                    <a:pt x="378" y="188"/>
                    <a:pt x="378" y="188"/>
                  </a:cubicBezTo>
                  <a:cubicBezTo>
                    <a:pt x="376" y="173"/>
                    <a:pt x="372" y="159"/>
                    <a:pt x="367" y="146"/>
                  </a:cubicBezTo>
                  <a:cubicBezTo>
                    <a:pt x="384" y="136"/>
                    <a:pt x="384" y="136"/>
                    <a:pt x="384" y="136"/>
                  </a:cubicBezTo>
                  <a:cubicBezTo>
                    <a:pt x="402" y="122"/>
                    <a:pt x="402" y="122"/>
                    <a:pt x="402" y="122"/>
                  </a:cubicBezTo>
                  <a:cubicBezTo>
                    <a:pt x="383" y="89"/>
                    <a:pt x="383" y="89"/>
                    <a:pt x="383" y="89"/>
                  </a:cubicBezTo>
                  <a:cubicBezTo>
                    <a:pt x="361" y="97"/>
                    <a:pt x="361" y="97"/>
                    <a:pt x="361" y="97"/>
                  </a:cubicBezTo>
                  <a:cubicBezTo>
                    <a:pt x="344" y="107"/>
                    <a:pt x="344" y="107"/>
                    <a:pt x="344" y="107"/>
                  </a:cubicBezTo>
                  <a:cubicBezTo>
                    <a:pt x="336" y="96"/>
                    <a:pt x="325" y="85"/>
                    <a:pt x="314" y="77"/>
                  </a:cubicBezTo>
                  <a:cubicBezTo>
                    <a:pt x="324" y="60"/>
                    <a:pt x="324" y="60"/>
                    <a:pt x="324" y="60"/>
                  </a:cubicBezTo>
                  <a:cubicBezTo>
                    <a:pt x="332" y="38"/>
                    <a:pt x="332" y="38"/>
                    <a:pt x="332" y="38"/>
                  </a:cubicBezTo>
                  <a:cubicBezTo>
                    <a:pt x="299" y="19"/>
                    <a:pt x="299" y="19"/>
                    <a:pt x="299" y="19"/>
                  </a:cubicBezTo>
                  <a:cubicBezTo>
                    <a:pt x="285" y="37"/>
                    <a:pt x="285" y="37"/>
                    <a:pt x="285" y="37"/>
                  </a:cubicBezTo>
                  <a:cubicBezTo>
                    <a:pt x="275" y="54"/>
                    <a:pt x="275" y="54"/>
                    <a:pt x="275" y="54"/>
                  </a:cubicBezTo>
                  <a:cubicBezTo>
                    <a:pt x="262" y="49"/>
                    <a:pt x="248" y="45"/>
                    <a:pt x="233" y="43"/>
                  </a:cubicBezTo>
                  <a:cubicBezTo>
                    <a:pt x="233" y="23"/>
                    <a:pt x="233" y="23"/>
                    <a:pt x="233" y="23"/>
                  </a:cubicBezTo>
                  <a:cubicBezTo>
                    <a:pt x="229" y="0"/>
                    <a:pt x="229" y="0"/>
                    <a:pt x="229" y="0"/>
                  </a:cubicBezTo>
                  <a:cubicBezTo>
                    <a:pt x="192" y="0"/>
                    <a:pt x="192" y="0"/>
                    <a:pt x="192" y="0"/>
                  </a:cubicBezTo>
                  <a:cubicBezTo>
                    <a:pt x="188" y="23"/>
                    <a:pt x="188" y="23"/>
                    <a:pt x="188" y="23"/>
                  </a:cubicBezTo>
                  <a:cubicBezTo>
                    <a:pt x="188" y="43"/>
                    <a:pt x="188" y="43"/>
                    <a:pt x="188" y="43"/>
                  </a:cubicBezTo>
                  <a:cubicBezTo>
                    <a:pt x="173" y="45"/>
                    <a:pt x="160" y="49"/>
                    <a:pt x="146" y="54"/>
                  </a:cubicBezTo>
                  <a:cubicBezTo>
                    <a:pt x="137" y="37"/>
                    <a:pt x="137" y="37"/>
                    <a:pt x="137" y="37"/>
                  </a:cubicBezTo>
                  <a:cubicBezTo>
                    <a:pt x="122" y="19"/>
                    <a:pt x="122" y="19"/>
                    <a:pt x="122" y="19"/>
                  </a:cubicBezTo>
                  <a:cubicBezTo>
                    <a:pt x="89" y="38"/>
                    <a:pt x="89" y="38"/>
                    <a:pt x="89" y="38"/>
                  </a:cubicBezTo>
                  <a:cubicBezTo>
                    <a:pt x="98" y="60"/>
                    <a:pt x="98" y="60"/>
                    <a:pt x="98" y="60"/>
                  </a:cubicBezTo>
                  <a:cubicBezTo>
                    <a:pt x="107" y="77"/>
                    <a:pt x="107" y="77"/>
                    <a:pt x="107" y="77"/>
                  </a:cubicBezTo>
                  <a:cubicBezTo>
                    <a:pt x="96" y="85"/>
                    <a:pt x="86" y="96"/>
                    <a:pt x="77" y="107"/>
                  </a:cubicBezTo>
                  <a:cubicBezTo>
                    <a:pt x="60" y="97"/>
                    <a:pt x="60" y="97"/>
                    <a:pt x="60" y="97"/>
                  </a:cubicBezTo>
                  <a:cubicBezTo>
                    <a:pt x="38" y="89"/>
                    <a:pt x="38" y="89"/>
                    <a:pt x="38" y="89"/>
                  </a:cubicBezTo>
                  <a:cubicBezTo>
                    <a:pt x="19" y="122"/>
                    <a:pt x="19" y="122"/>
                    <a:pt x="19" y="122"/>
                  </a:cubicBezTo>
                  <a:cubicBezTo>
                    <a:pt x="37" y="136"/>
                    <a:pt x="37" y="136"/>
                    <a:pt x="37" y="136"/>
                  </a:cubicBezTo>
                  <a:cubicBezTo>
                    <a:pt x="54" y="146"/>
                    <a:pt x="54" y="146"/>
                    <a:pt x="54" y="146"/>
                  </a:cubicBezTo>
                  <a:cubicBezTo>
                    <a:pt x="49" y="159"/>
                    <a:pt x="45" y="173"/>
                    <a:pt x="43" y="188"/>
                  </a:cubicBezTo>
                  <a:cubicBezTo>
                    <a:pt x="24" y="188"/>
                    <a:pt x="24" y="188"/>
                    <a:pt x="24" y="188"/>
                  </a:cubicBezTo>
                  <a:cubicBezTo>
                    <a:pt x="0" y="192"/>
                    <a:pt x="0" y="192"/>
                    <a:pt x="0" y="192"/>
                  </a:cubicBezTo>
                  <a:cubicBezTo>
                    <a:pt x="0" y="229"/>
                    <a:pt x="0" y="229"/>
                    <a:pt x="0" y="229"/>
                  </a:cubicBezTo>
                  <a:cubicBezTo>
                    <a:pt x="24" y="233"/>
                    <a:pt x="24" y="233"/>
                    <a:pt x="24" y="233"/>
                  </a:cubicBezTo>
                  <a:cubicBezTo>
                    <a:pt x="43" y="233"/>
                    <a:pt x="43" y="233"/>
                    <a:pt x="43" y="233"/>
                  </a:cubicBezTo>
                  <a:cubicBezTo>
                    <a:pt x="45" y="247"/>
                    <a:pt x="49" y="261"/>
                    <a:pt x="54" y="274"/>
                  </a:cubicBezTo>
                  <a:cubicBezTo>
                    <a:pt x="37" y="284"/>
                    <a:pt x="37" y="284"/>
                    <a:pt x="37" y="284"/>
                  </a:cubicBezTo>
                  <a:cubicBezTo>
                    <a:pt x="19" y="299"/>
                    <a:pt x="19" y="299"/>
                    <a:pt x="19" y="299"/>
                  </a:cubicBezTo>
                  <a:cubicBezTo>
                    <a:pt x="38" y="332"/>
                    <a:pt x="38" y="332"/>
                    <a:pt x="38" y="332"/>
                  </a:cubicBezTo>
                  <a:cubicBezTo>
                    <a:pt x="60" y="323"/>
                    <a:pt x="60" y="323"/>
                    <a:pt x="60" y="323"/>
                  </a:cubicBezTo>
                  <a:cubicBezTo>
                    <a:pt x="77" y="314"/>
                    <a:pt x="77" y="314"/>
                    <a:pt x="77" y="314"/>
                  </a:cubicBezTo>
                  <a:cubicBezTo>
                    <a:pt x="86" y="325"/>
                    <a:pt x="96" y="335"/>
                    <a:pt x="107" y="344"/>
                  </a:cubicBezTo>
                  <a:cubicBezTo>
                    <a:pt x="98" y="361"/>
                    <a:pt x="98" y="361"/>
                    <a:pt x="98" y="361"/>
                  </a:cubicBezTo>
                  <a:cubicBezTo>
                    <a:pt x="89" y="383"/>
                    <a:pt x="89" y="383"/>
                    <a:pt x="89" y="383"/>
                  </a:cubicBezTo>
                  <a:cubicBezTo>
                    <a:pt x="122" y="402"/>
                    <a:pt x="122" y="402"/>
                    <a:pt x="122" y="402"/>
                  </a:cubicBezTo>
                  <a:cubicBezTo>
                    <a:pt x="137" y="384"/>
                    <a:pt x="137" y="384"/>
                    <a:pt x="137" y="384"/>
                  </a:cubicBezTo>
                  <a:cubicBezTo>
                    <a:pt x="146" y="367"/>
                    <a:pt x="146" y="367"/>
                    <a:pt x="146" y="367"/>
                  </a:cubicBezTo>
                  <a:cubicBezTo>
                    <a:pt x="160" y="372"/>
                    <a:pt x="173" y="376"/>
                    <a:pt x="188" y="378"/>
                  </a:cubicBezTo>
                  <a:cubicBezTo>
                    <a:pt x="188" y="397"/>
                    <a:pt x="188" y="397"/>
                    <a:pt x="188" y="397"/>
                  </a:cubicBezTo>
                  <a:cubicBezTo>
                    <a:pt x="192" y="421"/>
                    <a:pt x="192" y="421"/>
                    <a:pt x="192" y="421"/>
                  </a:cubicBezTo>
                  <a:cubicBezTo>
                    <a:pt x="229" y="421"/>
                    <a:pt x="229" y="421"/>
                    <a:pt x="229" y="421"/>
                  </a:cubicBezTo>
                  <a:cubicBezTo>
                    <a:pt x="233" y="397"/>
                    <a:pt x="233" y="397"/>
                    <a:pt x="233" y="397"/>
                  </a:cubicBezTo>
                  <a:cubicBezTo>
                    <a:pt x="233" y="378"/>
                    <a:pt x="233" y="378"/>
                    <a:pt x="233" y="378"/>
                  </a:cubicBezTo>
                  <a:cubicBezTo>
                    <a:pt x="248" y="376"/>
                    <a:pt x="262" y="372"/>
                    <a:pt x="275" y="367"/>
                  </a:cubicBezTo>
                  <a:cubicBezTo>
                    <a:pt x="285" y="384"/>
                    <a:pt x="285" y="384"/>
                    <a:pt x="285" y="384"/>
                  </a:cubicBezTo>
                  <a:cubicBezTo>
                    <a:pt x="299" y="402"/>
                    <a:pt x="299" y="402"/>
                    <a:pt x="299" y="402"/>
                  </a:cubicBezTo>
                  <a:cubicBezTo>
                    <a:pt x="332" y="383"/>
                    <a:pt x="332" y="383"/>
                    <a:pt x="332" y="383"/>
                  </a:cubicBezTo>
                  <a:cubicBezTo>
                    <a:pt x="324" y="361"/>
                    <a:pt x="324" y="361"/>
                    <a:pt x="324" y="361"/>
                  </a:cubicBezTo>
                  <a:cubicBezTo>
                    <a:pt x="314" y="344"/>
                    <a:pt x="314" y="344"/>
                    <a:pt x="314" y="344"/>
                  </a:cubicBezTo>
                  <a:cubicBezTo>
                    <a:pt x="325" y="335"/>
                    <a:pt x="336" y="325"/>
                    <a:pt x="344" y="314"/>
                  </a:cubicBezTo>
                  <a:cubicBezTo>
                    <a:pt x="361" y="323"/>
                    <a:pt x="361" y="323"/>
                    <a:pt x="361" y="323"/>
                  </a:cubicBezTo>
                  <a:cubicBezTo>
                    <a:pt x="383" y="332"/>
                    <a:pt x="383" y="332"/>
                    <a:pt x="383" y="332"/>
                  </a:cubicBezTo>
                  <a:cubicBezTo>
                    <a:pt x="402" y="299"/>
                    <a:pt x="402" y="299"/>
                    <a:pt x="402" y="299"/>
                  </a:cubicBezTo>
                  <a:cubicBezTo>
                    <a:pt x="384" y="284"/>
                    <a:pt x="384" y="284"/>
                    <a:pt x="384" y="284"/>
                  </a:cubicBezTo>
                  <a:cubicBezTo>
                    <a:pt x="367" y="274"/>
                    <a:pt x="367" y="274"/>
                    <a:pt x="367" y="274"/>
                  </a:cubicBezTo>
                  <a:cubicBezTo>
                    <a:pt x="372" y="261"/>
                    <a:pt x="376" y="247"/>
                    <a:pt x="378" y="233"/>
                  </a:cubicBezTo>
                  <a:lnTo>
                    <a:pt x="398" y="233"/>
                  </a:lnTo>
                  <a:close/>
                  <a:moveTo>
                    <a:pt x="211" y="236"/>
                  </a:moveTo>
                  <a:cubicBezTo>
                    <a:pt x="197" y="236"/>
                    <a:pt x="185" y="224"/>
                    <a:pt x="185" y="210"/>
                  </a:cubicBezTo>
                  <a:cubicBezTo>
                    <a:pt x="185" y="196"/>
                    <a:pt x="197" y="185"/>
                    <a:pt x="211" y="185"/>
                  </a:cubicBezTo>
                  <a:cubicBezTo>
                    <a:pt x="225" y="185"/>
                    <a:pt x="236" y="196"/>
                    <a:pt x="236" y="210"/>
                  </a:cubicBezTo>
                  <a:cubicBezTo>
                    <a:pt x="236" y="224"/>
                    <a:pt x="225" y="236"/>
                    <a:pt x="211" y="236"/>
                  </a:cubicBezTo>
                  <a:close/>
                </a:path>
              </a:pathLst>
            </a:custGeom>
            <a:solidFill>
              <a:srgbClr val="1F4E79"/>
            </a:solidFill>
            <a:ln>
              <a:noFill/>
            </a:ln>
            <a:effectLst/>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41" name="Freeform 7"/>
            <p:cNvSpPr>
              <a:spLocks noEditPoints="1"/>
            </p:cNvSpPr>
            <p:nvPr/>
          </p:nvSpPr>
          <p:spPr bwMode="auto">
            <a:xfrm>
              <a:off x="5602288" y="2933700"/>
              <a:ext cx="985838" cy="985838"/>
            </a:xfrm>
            <a:custGeom>
              <a:avLst/>
              <a:gdLst>
                <a:gd name="T0" fmla="*/ 132 w 263"/>
                <a:gd name="T1" fmla="*/ 0 h 263"/>
                <a:gd name="T2" fmla="*/ 0 w 263"/>
                <a:gd name="T3" fmla="*/ 131 h 263"/>
                <a:gd name="T4" fmla="*/ 132 w 263"/>
                <a:gd name="T5" fmla="*/ 263 h 263"/>
                <a:gd name="T6" fmla="*/ 263 w 263"/>
                <a:gd name="T7" fmla="*/ 131 h 263"/>
                <a:gd name="T8" fmla="*/ 132 w 263"/>
                <a:gd name="T9" fmla="*/ 0 h 263"/>
                <a:gd name="T10" fmla="*/ 132 w 263"/>
                <a:gd name="T11" fmla="*/ 190 h 263"/>
                <a:gd name="T12" fmla="*/ 73 w 263"/>
                <a:gd name="T13" fmla="*/ 131 h 263"/>
                <a:gd name="T14" fmla="*/ 132 w 263"/>
                <a:gd name="T15" fmla="*/ 73 h 263"/>
                <a:gd name="T16" fmla="*/ 190 w 263"/>
                <a:gd name="T17" fmla="*/ 131 h 263"/>
                <a:gd name="T18" fmla="*/ 132 w 263"/>
                <a:gd name="T19" fmla="*/ 190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3" h="263">
                  <a:moveTo>
                    <a:pt x="132" y="0"/>
                  </a:moveTo>
                  <a:cubicBezTo>
                    <a:pt x="59" y="0"/>
                    <a:pt x="0" y="59"/>
                    <a:pt x="0" y="131"/>
                  </a:cubicBezTo>
                  <a:cubicBezTo>
                    <a:pt x="0" y="204"/>
                    <a:pt x="59" y="263"/>
                    <a:pt x="132" y="263"/>
                  </a:cubicBezTo>
                  <a:cubicBezTo>
                    <a:pt x="204" y="263"/>
                    <a:pt x="263" y="204"/>
                    <a:pt x="263" y="131"/>
                  </a:cubicBezTo>
                  <a:cubicBezTo>
                    <a:pt x="263" y="59"/>
                    <a:pt x="204" y="0"/>
                    <a:pt x="132" y="0"/>
                  </a:cubicBezTo>
                  <a:close/>
                  <a:moveTo>
                    <a:pt x="132" y="190"/>
                  </a:moveTo>
                  <a:cubicBezTo>
                    <a:pt x="99" y="190"/>
                    <a:pt x="73" y="164"/>
                    <a:pt x="73" y="131"/>
                  </a:cubicBezTo>
                  <a:cubicBezTo>
                    <a:pt x="73" y="99"/>
                    <a:pt x="99" y="73"/>
                    <a:pt x="132" y="73"/>
                  </a:cubicBezTo>
                  <a:cubicBezTo>
                    <a:pt x="164" y="73"/>
                    <a:pt x="190" y="99"/>
                    <a:pt x="190" y="131"/>
                  </a:cubicBezTo>
                  <a:cubicBezTo>
                    <a:pt x="190" y="164"/>
                    <a:pt x="164" y="190"/>
                    <a:pt x="132" y="19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grpSp>
      <p:sp>
        <p:nvSpPr>
          <p:cNvPr id="42" name="TextBox 51"/>
          <p:cNvSpPr txBox="1"/>
          <p:nvPr/>
        </p:nvSpPr>
        <p:spPr>
          <a:xfrm>
            <a:off x="2373826" y="3069375"/>
            <a:ext cx="1090039" cy="1175963"/>
          </a:xfrm>
          <a:prstGeom prst="rect">
            <a:avLst/>
          </a:prstGeom>
          <a:noFill/>
        </p:spPr>
        <p:txBody>
          <a:bodyPr wrap="square" lIns="91440" tIns="45720" rIns="91440" bIns="45720" rtlCol="0" anchor="ctr">
            <a:spAutoFit/>
          </a:bodyPr>
          <a:lstStyle/>
          <a:p>
            <a:pPr>
              <a:lnSpc>
                <a:spcPct val="120000"/>
              </a:lnSpc>
              <a:spcBef>
                <a:spcPct val="0"/>
              </a:spcBef>
              <a:buNone/>
            </a:pPr>
            <a:r>
              <a:rPr lang="zh-CN" altLang="en-US" sz="1465" dirty="0">
                <a:solidFill>
                  <a:schemeClr val="tx1">
                    <a:lumMod val="75000"/>
                    <a:lumOff val="25000"/>
                  </a:schemeClr>
                </a:solidFill>
                <a:cs typeface="+mn-ea"/>
                <a:sym typeface="+mn-lt"/>
              </a:rPr>
              <a:t>在此录入上述图表的描述说明</a:t>
            </a:r>
          </a:p>
        </p:txBody>
      </p:sp>
      <p:sp>
        <p:nvSpPr>
          <p:cNvPr id="43" name="矩形 42"/>
          <p:cNvSpPr/>
          <p:nvPr/>
        </p:nvSpPr>
        <p:spPr>
          <a:xfrm>
            <a:off x="3800994" y="1630028"/>
            <a:ext cx="1598895" cy="441211"/>
          </a:xfrm>
          <a:prstGeom prst="rect">
            <a:avLst/>
          </a:prstGeom>
        </p:spPr>
        <p:txBody>
          <a:bodyPr wrap="square" lIns="91440" tIns="45720" rIns="91440" bIns="45720">
            <a:spAutoFit/>
          </a:bodyPr>
          <a:lstStyle/>
          <a:p>
            <a:pPr algn="ctr"/>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44" name="TextBox 53"/>
          <p:cNvSpPr txBox="1"/>
          <p:nvPr/>
        </p:nvSpPr>
        <p:spPr>
          <a:xfrm>
            <a:off x="2717683" y="4658434"/>
            <a:ext cx="1734755" cy="905056"/>
          </a:xfrm>
          <a:prstGeom prst="rect">
            <a:avLst/>
          </a:prstGeom>
          <a:noFill/>
        </p:spPr>
        <p:txBody>
          <a:bodyPr wrap="square" lIns="91440" tIns="45720" rIns="91440" bIns="45720"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charset="-122"/>
                <a:ea typeface="微软雅黑" panose="020B0503020204020204" charset="-122"/>
              </a:defRPr>
            </a:lvl1pPr>
          </a:lstStyle>
          <a:p>
            <a:r>
              <a:rPr lang="zh-CN" altLang="en-US" sz="1465" dirty="0">
                <a:latin typeface="+mn-lt"/>
                <a:ea typeface="+mn-ea"/>
                <a:cs typeface="+mn-ea"/>
                <a:sym typeface="+mn-lt"/>
              </a:rPr>
              <a:t>您的内容打在这里，或者通过复制您的文本</a:t>
            </a:r>
          </a:p>
        </p:txBody>
      </p:sp>
      <p:sp>
        <p:nvSpPr>
          <p:cNvPr id="45" name="矩形 44"/>
          <p:cNvSpPr/>
          <p:nvPr/>
        </p:nvSpPr>
        <p:spPr>
          <a:xfrm>
            <a:off x="5174457" y="5766678"/>
            <a:ext cx="1598895" cy="441211"/>
          </a:xfrm>
          <a:prstGeom prst="rect">
            <a:avLst/>
          </a:prstGeom>
        </p:spPr>
        <p:txBody>
          <a:bodyPr wrap="square" lIns="91440" tIns="45720" rIns="91440" bIns="45720">
            <a:spAutoFit/>
          </a:bodyPr>
          <a:lstStyle/>
          <a:p>
            <a:pPr algn="ctr"/>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46" name="TextBox 55"/>
          <p:cNvSpPr txBox="1"/>
          <p:nvPr/>
        </p:nvSpPr>
        <p:spPr>
          <a:xfrm>
            <a:off x="8688289" y="2179409"/>
            <a:ext cx="1752017" cy="905056"/>
          </a:xfrm>
          <a:prstGeom prst="rect">
            <a:avLst/>
          </a:prstGeom>
          <a:noFill/>
        </p:spPr>
        <p:txBody>
          <a:bodyPr wrap="square" lIns="91440" tIns="45720" rIns="91440" bIns="45720" rtlCol="0" anchor="ctr">
            <a:spAutoFit/>
          </a:bodyPr>
          <a:lstStyle>
            <a:defPPr>
              <a:defRPr lang="zh-CN"/>
            </a:defPPr>
            <a:lvl1pPr>
              <a:lnSpc>
                <a:spcPct val="120000"/>
              </a:lnSpc>
              <a:spcBef>
                <a:spcPct val="0"/>
              </a:spcBef>
              <a:buNone/>
              <a:defRPr sz="1400">
                <a:solidFill>
                  <a:schemeClr val="tx1">
                    <a:lumMod val="75000"/>
                    <a:lumOff val="25000"/>
                  </a:schemeClr>
                </a:solidFill>
                <a:latin typeface="微软雅黑" panose="020B0503020204020204" charset="-122"/>
                <a:ea typeface="微软雅黑" panose="020B0503020204020204" charset="-122"/>
              </a:defRPr>
            </a:lvl1pPr>
          </a:lstStyle>
          <a:p>
            <a:r>
              <a:rPr lang="zh-CN" altLang="en-US" sz="1465" dirty="0">
                <a:latin typeface="+mn-lt"/>
                <a:ea typeface="+mn-ea"/>
                <a:cs typeface="+mn-ea"/>
                <a:sym typeface="+mn-lt"/>
              </a:rPr>
              <a:t>您的内容打在这里，或者通过复制您的</a:t>
            </a:r>
          </a:p>
        </p:txBody>
      </p:sp>
      <p:sp>
        <p:nvSpPr>
          <p:cNvPr id="47" name="矩形 46"/>
          <p:cNvSpPr/>
          <p:nvPr/>
        </p:nvSpPr>
        <p:spPr>
          <a:xfrm>
            <a:off x="6730623" y="2290164"/>
            <a:ext cx="1598895" cy="441211"/>
          </a:xfrm>
          <a:prstGeom prst="rect">
            <a:avLst/>
          </a:prstGeom>
        </p:spPr>
        <p:txBody>
          <a:bodyPr wrap="square" lIns="91440" tIns="45720" rIns="91440" bIns="45720">
            <a:spAutoFit/>
          </a:bodyPr>
          <a:lstStyle/>
          <a:p>
            <a:pPr algn="ctr"/>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48" name="TextBox 57"/>
          <p:cNvSpPr txBox="1"/>
          <p:nvPr/>
        </p:nvSpPr>
        <p:spPr>
          <a:xfrm>
            <a:off x="9997580" y="4488213"/>
            <a:ext cx="1427051" cy="905056"/>
          </a:xfrm>
          <a:prstGeom prst="rect">
            <a:avLst/>
          </a:prstGeom>
          <a:noFill/>
        </p:spPr>
        <p:txBody>
          <a:bodyPr wrap="square" lIns="91440" tIns="45720" rIns="91440" bIns="45720" rtlCol="0" anchor="ctr">
            <a:spAutoFit/>
          </a:bodyPr>
          <a:lstStyle/>
          <a:p>
            <a:pPr>
              <a:lnSpc>
                <a:spcPct val="120000"/>
              </a:lnSpc>
              <a:spcBef>
                <a:spcPct val="0"/>
              </a:spcBef>
              <a:buNone/>
            </a:pPr>
            <a:r>
              <a:rPr lang="zh-CN" altLang="en-US" sz="1465" dirty="0">
                <a:solidFill>
                  <a:schemeClr val="tx1">
                    <a:lumMod val="75000"/>
                    <a:lumOff val="25000"/>
                  </a:schemeClr>
                </a:solidFill>
                <a:cs typeface="+mn-ea"/>
                <a:sym typeface="+mn-lt"/>
              </a:rPr>
              <a:t>在此录入上述图表的描述说明</a:t>
            </a:r>
          </a:p>
        </p:txBody>
      </p:sp>
      <p:sp>
        <p:nvSpPr>
          <p:cNvPr id="49" name="矩形 48"/>
          <p:cNvSpPr/>
          <p:nvPr/>
        </p:nvSpPr>
        <p:spPr>
          <a:xfrm>
            <a:off x="8232478" y="5134278"/>
            <a:ext cx="1598895" cy="441211"/>
          </a:xfrm>
          <a:prstGeom prst="rect">
            <a:avLst/>
          </a:prstGeom>
        </p:spPr>
        <p:txBody>
          <a:bodyPr wrap="square" lIns="91440" tIns="45720" rIns="91440" bIns="45720">
            <a:spAutoFit/>
          </a:bodyPr>
          <a:lstStyle/>
          <a:p>
            <a:pPr algn="ctr"/>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cxnSp>
        <p:nvCxnSpPr>
          <p:cNvPr id="50" name="肘形连接符 49"/>
          <p:cNvCxnSpPr/>
          <p:nvPr/>
        </p:nvCxnSpPr>
        <p:spPr>
          <a:xfrm rot="10800000" flipV="1">
            <a:off x="2483725" y="3336161"/>
            <a:ext cx="1333311" cy="798977"/>
          </a:xfrm>
          <a:prstGeom prst="bentConnector3">
            <a:avLst>
              <a:gd name="adj1" fmla="val 25936"/>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肘形连接符 50"/>
          <p:cNvCxnSpPr/>
          <p:nvPr/>
        </p:nvCxnSpPr>
        <p:spPr>
          <a:xfrm rot="10800000">
            <a:off x="2861395" y="4649202"/>
            <a:ext cx="2281997" cy="501116"/>
          </a:xfrm>
          <a:prstGeom prst="bentConnector3">
            <a:avLst>
              <a:gd name="adj1" fmla="val 29965"/>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2" name="肘形连接符 51"/>
          <p:cNvCxnSpPr/>
          <p:nvPr/>
        </p:nvCxnSpPr>
        <p:spPr>
          <a:xfrm rot="10800000" flipV="1">
            <a:off x="9325915" y="4444077"/>
            <a:ext cx="1855432" cy="527873"/>
          </a:xfrm>
          <a:prstGeom prst="bentConnector3">
            <a:avLst>
              <a:gd name="adj1" fmla="val 65563"/>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肘形连接符 52"/>
          <p:cNvCxnSpPr/>
          <p:nvPr/>
        </p:nvCxnSpPr>
        <p:spPr>
          <a:xfrm rot="10800000" flipV="1">
            <a:off x="8129551" y="2284831"/>
            <a:ext cx="2146669" cy="815751"/>
          </a:xfrm>
          <a:prstGeom prst="bentConnector3">
            <a:avLst>
              <a:gd name="adj1" fmla="val 74661"/>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4"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4"/>
                                        </p:tgtEl>
                                        <p:attrNameLst>
                                          <p:attrName>style.visibility</p:attrName>
                                        </p:attrNameLst>
                                      </p:cBhvr>
                                      <p:to>
                                        <p:strVal val="visible"/>
                                      </p:to>
                                    </p:set>
                                    <p:anim calcmode="lin" valueType="num">
                                      <p:cBhvr>
                                        <p:cTn id="7" dur="500" fill="hold"/>
                                        <p:tgtEl>
                                          <p:spTgt spid="5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4"/>
                                        </p:tgtEl>
                                        <p:attrNameLst>
                                          <p:attrName>ppt_y</p:attrName>
                                        </p:attrNameLst>
                                      </p:cBhvr>
                                      <p:tavLst>
                                        <p:tav tm="0">
                                          <p:val>
                                            <p:strVal val="#ppt_y"/>
                                          </p:val>
                                        </p:tav>
                                        <p:tav tm="100000">
                                          <p:val>
                                            <p:strVal val="#ppt_y"/>
                                          </p:val>
                                        </p:tav>
                                      </p:tavLst>
                                    </p:anim>
                                    <p:anim calcmode="lin" valueType="num">
                                      <p:cBhvr>
                                        <p:cTn id="9" dur="500" fill="hold"/>
                                        <p:tgtEl>
                                          <p:spTgt spid="5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4"/>
                                        </p:tgtEl>
                                      </p:cBhvr>
                                    </p:animEffect>
                                  </p:childTnLst>
                                </p:cTn>
                              </p:par>
                            </p:childTnLst>
                          </p:cTn>
                        </p:par>
                        <p:par>
                          <p:cTn id="12" fill="hold">
                            <p:stCondLst>
                              <p:cond delay="800"/>
                            </p:stCondLst>
                            <p:childTnLst>
                              <p:par>
                                <p:cTn id="13" presetID="2" presetClass="entr" presetSubtype="1" decel="100000"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0-#ppt_h/2"/>
                                          </p:val>
                                        </p:tav>
                                        <p:tav tm="100000">
                                          <p:val>
                                            <p:strVal val="#ppt_y"/>
                                          </p:val>
                                        </p:tav>
                                      </p:tavLst>
                                    </p:anim>
                                  </p:childTnLst>
                                </p:cTn>
                              </p:par>
                              <p:par>
                                <p:cTn id="17" presetID="8" presetClass="emph" presetSubtype="0" repeatCount="indefinite" fill="hold" nodeType="withEffect">
                                  <p:stCondLst>
                                    <p:cond delay="0"/>
                                  </p:stCondLst>
                                  <p:childTnLst>
                                    <p:animRot by="-86400000">
                                      <p:cBhvr>
                                        <p:cTn id="18" dur="8000" fill="hold"/>
                                        <p:tgtEl>
                                          <p:spTgt spid="30"/>
                                        </p:tgtEl>
                                        <p:attrNameLst>
                                          <p:attrName>r</p:attrName>
                                        </p:attrNameLst>
                                      </p:cBhvr>
                                    </p:animRot>
                                  </p:childTnLst>
                                </p:cTn>
                              </p:par>
                              <p:par>
                                <p:cTn id="19" presetID="22" presetClass="entr" presetSubtype="2" fill="hold" nodeType="withEffect">
                                  <p:stCondLst>
                                    <p:cond delay="500"/>
                                  </p:stCondLst>
                                  <p:childTnLst>
                                    <p:set>
                                      <p:cBhvr>
                                        <p:cTn id="20" dur="1" fill="hold">
                                          <p:stCondLst>
                                            <p:cond delay="0"/>
                                          </p:stCondLst>
                                        </p:cTn>
                                        <p:tgtEl>
                                          <p:spTgt spid="50"/>
                                        </p:tgtEl>
                                        <p:attrNameLst>
                                          <p:attrName>style.visibility</p:attrName>
                                        </p:attrNameLst>
                                      </p:cBhvr>
                                      <p:to>
                                        <p:strVal val="visible"/>
                                      </p:to>
                                    </p:set>
                                    <p:animEffect transition="in" filter="wipe(right)">
                                      <p:cBhvr>
                                        <p:cTn id="21" dur="500"/>
                                        <p:tgtEl>
                                          <p:spTgt spid="50"/>
                                        </p:tgtEl>
                                      </p:cBhvr>
                                    </p:animEffect>
                                  </p:childTnLst>
                                </p:cTn>
                              </p:par>
                              <p:par>
                                <p:cTn id="22" presetID="53" presetClass="entr" presetSubtype="16" fill="hold" grpId="0" nodeType="withEffect">
                                  <p:stCondLst>
                                    <p:cond delay="500"/>
                                  </p:stCondLst>
                                  <p:childTnLst>
                                    <p:set>
                                      <p:cBhvr>
                                        <p:cTn id="23" dur="1" fill="hold">
                                          <p:stCondLst>
                                            <p:cond delay="0"/>
                                          </p:stCondLst>
                                        </p:cTn>
                                        <p:tgtEl>
                                          <p:spTgt spid="42"/>
                                        </p:tgtEl>
                                        <p:attrNameLst>
                                          <p:attrName>style.visibility</p:attrName>
                                        </p:attrNameLst>
                                      </p:cBhvr>
                                      <p:to>
                                        <p:strVal val="visible"/>
                                      </p:to>
                                    </p:set>
                                    <p:anim calcmode="lin" valueType="num">
                                      <p:cBhvr>
                                        <p:cTn id="24" dur="500" fill="hold"/>
                                        <p:tgtEl>
                                          <p:spTgt spid="42"/>
                                        </p:tgtEl>
                                        <p:attrNameLst>
                                          <p:attrName>ppt_w</p:attrName>
                                        </p:attrNameLst>
                                      </p:cBhvr>
                                      <p:tavLst>
                                        <p:tav tm="0">
                                          <p:val>
                                            <p:fltVal val="0"/>
                                          </p:val>
                                        </p:tav>
                                        <p:tav tm="100000">
                                          <p:val>
                                            <p:strVal val="#ppt_w"/>
                                          </p:val>
                                        </p:tav>
                                      </p:tavLst>
                                    </p:anim>
                                    <p:anim calcmode="lin" valueType="num">
                                      <p:cBhvr>
                                        <p:cTn id="25" dur="500" fill="hold"/>
                                        <p:tgtEl>
                                          <p:spTgt spid="42"/>
                                        </p:tgtEl>
                                        <p:attrNameLst>
                                          <p:attrName>ppt_h</p:attrName>
                                        </p:attrNameLst>
                                      </p:cBhvr>
                                      <p:tavLst>
                                        <p:tav tm="0">
                                          <p:val>
                                            <p:fltVal val="0"/>
                                          </p:val>
                                        </p:tav>
                                        <p:tav tm="100000">
                                          <p:val>
                                            <p:strVal val="#ppt_h"/>
                                          </p:val>
                                        </p:tav>
                                      </p:tavLst>
                                    </p:anim>
                                    <p:animEffect transition="in" filter="fade">
                                      <p:cBhvr>
                                        <p:cTn id="26" dur="500"/>
                                        <p:tgtEl>
                                          <p:spTgt spid="42"/>
                                        </p:tgtEl>
                                      </p:cBhvr>
                                    </p:animEffect>
                                  </p:childTnLst>
                                </p:cTn>
                              </p:par>
                              <p:par>
                                <p:cTn id="27" presetID="10" presetClass="entr" presetSubtype="0" fill="hold" grpId="0" nodeType="withEffect">
                                  <p:stCondLst>
                                    <p:cond delay="50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par>
                                <p:cTn id="30" presetID="2" presetClass="entr" presetSubtype="1" decel="100000" fill="hold" nodeType="withEffect">
                                  <p:stCondLst>
                                    <p:cond delay="50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ppt_x"/>
                                          </p:val>
                                        </p:tav>
                                        <p:tav tm="100000">
                                          <p:val>
                                            <p:strVal val="#ppt_x"/>
                                          </p:val>
                                        </p:tav>
                                      </p:tavLst>
                                    </p:anim>
                                    <p:anim calcmode="lin" valueType="num">
                                      <p:cBhvr additive="base">
                                        <p:cTn id="33" dur="500" fill="hold"/>
                                        <p:tgtEl>
                                          <p:spTgt spid="33"/>
                                        </p:tgtEl>
                                        <p:attrNameLst>
                                          <p:attrName>ppt_y</p:attrName>
                                        </p:attrNameLst>
                                      </p:cBhvr>
                                      <p:tavLst>
                                        <p:tav tm="0">
                                          <p:val>
                                            <p:strVal val="0-#ppt_h/2"/>
                                          </p:val>
                                        </p:tav>
                                        <p:tav tm="100000">
                                          <p:val>
                                            <p:strVal val="#ppt_y"/>
                                          </p:val>
                                        </p:tav>
                                      </p:tavLst>
                                    </p:anim>
                                  </p:childTnLst>
                                </p:cTn>
                              </p:par>
                              <p:par>
                                <p:cTn id="34" presetID="8" presetClass="emph" presetSubtype="0" repeatCount="indefinite" fill="hold" nodeType="withEffect">
                                  <p:stCondLst>
                                    <p:cond delay="500"/>
                                  </p:stCondLst>
                                  <p:childTnLst>
                                    <p:animRot by="76680000">
                                      <p:cBhvr>
                                        <p:cTn id="35" dur="7500" fill="hold"/>
                                        <p:tgtEl>
                                          <p:spTgt spid="33"/>
                                        </p:tgtEl>
                                        <p:attrNameLst>
                                          <p:attrName>r</p:attrName>
                                        </p:attrNameLst>
                                      </p:cBhvr>
                                    </p:animRot>
                                  </p:childTnLst>
                                </p:cTn>
                              </p:par>
                              <p:par>
                                <p:cTn id="36" presetID="22" presetClass="entr" presetSubtype="2" fill="hold" nodeType="withEffect">
                                  <p:stCondLst>
                                    <p:cond delay="1000"/>
                                  </p:stCondLst>
                                  <p:childTnLst>
                                    <p:set>
                                      <p:cBhvr>
                                        <p:cTn id="37" dur="1" fill="hold">
                                          <p:stCondLst>
                                            <p:cond delay="0"/>
                                          </p:stCondLst>
                                        </p:cTn>
                                        <p:tgtEl>
                                          <p:spTgt spid="51"/>
                                        </p:tgtEl>
                                        <p:attrNameLst>
                                          <p:attrName>style.visibility</p:attrName>
                                        </p:attrNameLst>
                                      </p:cBhvr>
                                      <p:to>
                                        <p:strVal val="visible"/>
                                      </p:to>
                                    </p:set>
                                    <p:animEffect transition="in" filter="wipe(right)">
                                      <p:cBhvr>
                                        <p:cTn id="38" dur="500"/>
                                        <p:tgtEl>
                                          <p:spTgt spid="51"/>
                                        </p:tgtEl>
                                      </p:cBhvr>
                                    </p:animEffect>
                                  </p:childTnLst>
                                </p:cTn>
                              </p:par>
                              <p:par>
                                <p:cTn id="39" presetID="53" presetClass="entr" presetSubtype="16" fill="hold" grpId="0" nodeType="withEffect">
                                  <p:stCondLst>
                                    <p:cond delay="100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45"/>
                                        </p:tgtEl>
                                        <p:attrNameLst>
                                          <p:attrName>style.visibility</p:attrName>
                                        </p:attrNameLst>
                                      </p:cBhvr>
                                      <p:to>
                                        <p:strVal val="visible"/>
                                      </p:to>
                                    </p:set>
                                    <p:animEffect transition="in" filter="fade">
                                      <p:cBhvr>
                                        <p:cTn id="46" dur="500"/>
                                        <p:tgtEl>
                                          <p:spTgt spid="45"/>
                                        </p:tgtEl>
                                      </p:cBhvr>
                                    </p:animEffect>
                                  </p:childTnLst>
                                </p:cTn>
                              </p:par>
                              <p:par>
                                <p:cTn id="47" presetID="2" presetClass="entr" presetSubtype="1" decel="100000" fill="hold" nodeType="withEffect">
                                  <p:stCondLst>
                                    <p:cond delay="1000"/>
                                  </p:stCondLst>
                                  <p:childTnLst>
                                    <p:set>
                                      <p:cBhvr>
                                        <p:cTn id="48" dur="1" fill="hold">
                                          <p:stCondLst>
                                            <p:cond delay="0"/>
                                          </p:stCondLst>
                                        </p:cTn>
                                        <p:tgtEl>
                                          <p:spTgt spid="36"/>
                                        </p:tgtEl>
                                        <p:attrNameLst>
                                          <p:attrName>style.visibility</p:attrName>
                                        </p:attrNameLst>
                                      </p:cBhvr>
                                      <p:to>
                                        <p:strVal val="visible"/>
                                      </p:to>
                                    </p:set>
                                    <p:anim calcmode="lin" valueType="num">
                                      <p:cBhvr additive="base">
                                        <p:cTn id="49" dur="500" fill="hold"/>
                                        <p:tgtEl>
                                          <p:spTgt spid="36"/>
                                        </p:tgtEl>
                                        <p:attrNameLst>
                                          <p:attrName>ppt_x</p:attrName>
                                        </p:attrNameLst>
                                      </p:cBhvr>
                                      <p:tavLst>
                                        <p:tav tm="0">
                                          <p:val>
                                            <p:strVal val="#ppt_x"/>
                                          </p:val>
                                        </p:tav>
                                        <p:tav tm="100000">
                                          <p:val>
                                            <p:strVal val="#ppt_x"/>
                                          </p:val>
                                        </p:tav>
                                      </p:tavLst>
                                    </p:anim>
                                    <p:anim calcmode="lin" valueType="num">
                                      <p:cBhvr additive="base">
                                        <p:cTn id="50" dur="500" fill="hold"/>
                                        <p:tgtEl>
                                          <p:spTgt spid="36"/>
                                        </p:tgtEl>
                                        <p:attrNameLst>
                                          <p:attrName>ppt_y</p:attrName>
                                        </p:attrNameLst>
                                      </p:cBhvr>
                                      <p:tavLst>
                                        <p:tav tm="0">
                                          <p:val>
                                            <p:strVal val="0-#ppt_h/2"/>
                                          </p:val>
                                        </p:tav>
                                        <p:tav tm="100000">
                                          <p:val>
                                            <p:strVal val="#ppt_y"/>
                                          </p:val>
                                        </p:tav>
                                      </p:tavLst>
                                    </p:anim>
                                  </p:childTnLst>
                                </p:cTn>
                              </p:par>
                              <p:par>
                                <p:cTn id="51" presetID="8" presetClass="emph" presetSubtype="0" repeatCount="indefinite" fill="hold" nodeType="withEffect">
                                  <p:stCondLst>
                                    <p:cond delay="1000"/>
                                  </p:stCondLst>
                                  <p:childTnLst>
                                    <p:animRot by="-108000000">
                                      <p:cBhvr>
                                        <p:cTn id="52" dur="7000" fill="hold"/>
                                        <p:tgtEl>
                                          <p:spTgt spid="36"/>
                                        </p:tgtEl>
                                        <p:attrNameLst>
                                          <p:attrName>r</p:attrName>
                                        </p:attrNameLst>
                                      </p:cBhvr>
                                    </p:animRot>
                                  </p:childTnLst>
                                </p:cTn>
                              </p:par>
                              <p:par>
                                <p:cTn id="53" presetID="22" presetClass="entr" presetSubtype="8" fill="hold" nodeType="withEffect">
                                  <p:stCondLst>
                                    <p:cond delay="150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500"/>
                                        <p:tgtEl>
                                          <p:spTgt spid="53"/>
                                        </p:tgtEl>
                                      </p:cBhvr>
                                    </p:animEffect>
                                  </p:childTnLst>
                                </p:cTn>
                              </p:par>
                              <p:par>
                                <p:cTn id="56" presetID="53" presetClass="entr" presetSubtype="16" fill="hold" grpId="0" nodeType="withEffect">
                                  <p:stCondLst>
                                    <p:cond delay="1500"/>
                                  </p:stCondLst>
                                  <p:childTnLst>
                                    <p:set>
                                      <p:cBhvr>
                                        <p:cTn id="57" dur="1" fill="hold">
                                          <p:stCondLst>
                                            <p:cond delay="0"/>
                                          </p:stCondLst>
                                        </p:cTn>
                                        <p:tgtEl>
                                          <p:spTgt spid="46"/>
                                        </p:tgtEl>
                                        <p:attrNameLst>
                                          <p:attrName>style.visibility</p:attrName>
                                        </p:attrNameLst>
                                      </p:cBhvr>
                                      <p:to>
                                        <p:strVal val="visible"/>
                                      </p:to>
                                    </p:set>
                                    <p:anim calcmode="lin" valueType="num">
                                      <p:cBhvr>
                                        <p:cTn id="58" dur="500" fill="hold"/>
                                        <p:tgtEl>
                                          <p:spTgt spid="46"/>
                                        </p:tgtEl>
                                        <p:attrNameLst>
                                          <p:attrName>ppt_w</p:attrName>
                                        </p:attrNameLst>
                                      </p:cBhvr>
                                      <p:tavLst>
                                        <p:tav tm="0">
                                          <p:val>
                                            <p:fltVal val="0"/>
                                          </p:val>
                                        </p:tav>
                                        <p:tav tm="100000">
                                          <p:val>
                                            <p:strVal val="#ppt_w"/>
                                          </p:val>
                                        </p:tav>
                                      </p:tavLst>
                                    </p:anim>
                                    <p:anim calcmode="lin" valueType="num">
                                      <p:cBhvr>
                                        <p:cTn id="59" dur="500" fill="hold"/>
                                        <p:tgtEl>
                                          <p:spTgt spid="46"/>
                                        </p:tgtEl>
                                        <p:attrNameLst>
                                          <p:attrName>ppt_h</p:attrName>
                                        </p:attrNameLst>
                                      </p:cBhvr>
                                      <p:tavLst>
                                        <p:tav tm="0">
                                          <p:val>
                                            <p:fltVal val="0"/>
                                          </p:val>
                                        </p:tav>
                                        <p:tav tm="100000">
                                          <p:val>
                                            <p:strVal val="#ppt_h"/>
                                          </p:val>
                                        </p:tav>
                                      </p:tavLst>
                                    </p:anim>
                                    <p:animEffect transition="in" filter="fade">
                                      <p:cBhvr>
                                        <p:cTn id="60" dur="500"/>
                                        <p:tgtEl>
                                          <p:spTgt spid="46"/>
                                        </p:tgtEl>
                                      </p:cBhvr>
                                    </p:animEffect>
                                  </p:childTnLst>
                                </p:cTn>
                              </p:par>
                              <p:par>
                                <p:cTn id="61" presetID="10" presetClass="entr" presetSubtype="0" fill="hold" grpId="0" nodeType="withEffect">
                                  <p:stCondLst>
                                    <p:cond delay="100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500"/>
                                        <p:tgtEl>
                                          <p:spTgt spid="47"/>
                                        </p:tgtEl>
                                      </p:cBhvr>
                                    </p:animEffect>
                                  </p:childTnLst>
                                </p:cTn>
                              </p:par>
                              <p:par>
                                <p:cTn id="64" presetID="2" presetClass="entr" presetSubtype="1" decel="100000" fill="hold" nodeType="withEffect">
                                  <p:stCondLst>
                                    <p:cond delay="1500"/>
                                  </p:stCondLst>
                                  <p:childTnLst>
                                    <p:set>
                                      <p:cBhvr>
                                        <p:cTn id="65" dur="1" fill="hold">
                                          <p:stCondLst>
                                            <p:cond delay="0"/>
                                          </p:stCondLst>
                                        </p:cTn>
                                        <p:tgtEl>
                                          <p:spTgt spid="39"/>
                                        </p:tgtEl>
                                        <p:attrNameLst>
                                          <p:attrName>style.visibility</p:attrName>
                                        </p:attrNameLst>
                                      </p:cBhvr>
                                      <p:to>
                                        <p:strVal val="visible"/>
                                      </p:to>
                                    </p:set>
                                    <p:anim calcmode="lin" valueType="num">
                                      <p:cBhvr additive="base">
                                        <p:cTn id="66" dur="500" fill="hold"/>
                                        <p:tgtEl>
                                          <p:spTgt spid="39"/>
                                        </p:tgtEl>
                                        <p:attrNameLst>
                                          <p:attrName>ppt_x</p:attrName>
                                        </p:attrNameLst>
                                      </p:cBhvr>
                                      <p:tavLst>
                                        <p:tav tm="0">
                                          <p:val>
                                            <p:strVal val="#ppt_x"/>
                                          </p:val>
                                        </p:tav>
                                        <p:tav tm="100000">
                                          <p:val>
                                            <p:strVal val="#ppt_x"/>
                                          </p:val>
                                        </p:tav>
                                      </p:tavLst>
                                    </p:anim>
                                    <p:anim calcmode="lin" valueType="num">
                                      <p:cBhvr additive="base">
                                        <p:cTn id="67" dur="500" fill="hold"/>
                                        <p:tgtEl>
                                          <p:spTgt spid="39"/>
                                        </p:tgtEl>
                                        <p:attrNameLst>
                                          <p:attrName>ppt_y</p:attrName>
                                        </p:attrNameLst>
                                      </p:cBhvr>
                                      <p:tavLst>
                                        <p:tav tm="0">
                                          <p:val>
                                            <p:strVal val="0-#ppt_h/2"/>
                                          </p:val>
                                        </p:tav>
                                        <p:tav tm="100000">
                                          <p:val>
                                            <p:strVal val="#ppt_y"/>
                                          </p:val>
                                        </p:tav>
                                      </p:tavLst>
                                    </p:anim>
                                  </p:childTnLst>
                                </p:cTn>
                              </p:par>
                              <p:par>
                                <p:cTn id="68" presetID="8" presetClass="emph" presetSubtype="0" repeatCount="indefinite" fill="hold" nodeType="withEffect">
                                  <p:stCondLst>
                                    <p:cond delay="1500"/>
                                  </p:stCondLst>
                                  <p:childTnLst>
                                    <p:animRot by="86400000">
                                      <p:cBhvr>
                                        <p:cTn id="69" dur="6500" fill="hold"/>
                                        <p:tgtEl>
                                          <p:spTgt spid="39"/>
                                        </p:tgtEl>
                                        <p:attrNameLst>
                                          <p:attrName>r</p:attrName>
                                        </p:attrNameLst>
                                      </p:cBhvr>
                                    </p:animRot>
                                  </p:childTnLst>
                                </p:cTn>
                              </p:par>
                              <p:par>
                                <p:cTn id="70" presetID="22" presetClass="entr" presetSubtype="8" fill="hold" nodeType="withEffect">
                                  <p:stCondLst>
                                    <p:cond delay="2000"/>
                                  </p:stCondLst>
                                  <p:childTnLst>
                                    <p:set>
                                      <p:cBhvr>
                                        <p:cTn id="71" dur="1" fill="hold">
                                          <p:stCondLst>
                                            <p:cond delay="0"/>
                                          </p:stCondLst>
                                        </p:cTn>
                                        <p:tgtEl>
                                          <p:spTgt spid="52"/>
                                        </p:tgtEl>
                                        <p:attrNameLst>
                                          <p:attrName>style.visibility</p:attrName>
                                        </p:attrNameLst>
                                      </p:cBhvr>
                                      <p:to>
                                        <p:strVal val="visible"/>
                                      </p:to>
                                    </p:set>
                                    <p:animEffect transition="in" filter="wipe(left)">
                                      <p:cBhvr>
                                        <p:cTn id="72" dur="500"/>
                                        <p:tgtEl>
                                          <p:spTgt spid="52"/>
                                        </p:tgtEl>
                                      </p:cBhvr>
                                    </p:animEffect>
                                  </p:childTnLst>
                                </p:cTn>
                              </p:par>
                              <p:par>
                                <p:cTn id="73" presetID="53" presetClass="entr" presetSubtype="16" fill="hold" grpId="0" nodeType="withEffect">
                                  <p:stCondLst>
                                    <p:cond delay="2000"/>
                                  </p:stCondLst>
                                  <p:childTnLst>
                                    <p:set>
                                      <p:cBhvr>
                                        <p:cTn id="74" dur="1" fill="hold">
                                          <p:stCondLst>
                                            <p:cond delay="0"/>
                                          </p:stCondLst>
                                        </p:cTn>
                                        <p:tgtEl>
                                          <p:spTgt spid="48"/>
                                        </p:tgtEl>
                                        <p:attrNameLst>
                                          <p:attrName>style.visibility</p:attrName>
                                        </p:attrNameLst>
                                      </p:cBhvr>
                                      <p:to>
                                        <p:strVal val="visible"/>
                                      </p:to>
                                    </p:set>
                                    <p:anim calcmode="lin" valueType="num">
                                      <p:cBhvr>
                                        <p:cTn id="75" dur="500" fill="hold"/>
                                        <p:tgtEl>
                                          <p:spTgt spid="48"/>
                                        </p:tgtEl>
                                        <p:attrNameLst>
                                          <p:attrName>ppt_w</p:attrName>
                                        </p:attrNameLst>
                                      </p:cBhvr>
                                      <p:tavLst>
                                        <p:tav tm="0">
                                          <p:val>
                                            <p:fltVal val="0"/>
                                          </p:val>
                                        </p:tav>
                                        <p:tav tm="100000">
                                          <p:val>
                                            <p:strVal val="#ppt_w"/>
                                          </p:val>
                                        </p:tav>
                                      </p:tavLst>
                                    </p:anim>
                                    <p:anim calcmode="lin" valueType="num">
                                      <p:cBhvr>
                                        <p:cTn id="76" dur="500" fill="hold"/>
                                        <p:tgtEl>
                                          <p:spTgt spid="48"/>
                                        </p:tgtEl>
                                        <p:attrNameLst>
                                          <p:attrName>ppt_h</p:attrName>
                                        </p:attrNameLst>
                                      </p:cBhvr>
                                      <p:tavLst>
                                        <p:tav tm="0">
                                          <p:val>
                                            <p:fltVal val="0"/>
                                          </p:val>
                                        </p:tav>
                                        <p:tav tm="100000">
                                          <p:val>
                                            <p:strVal val="#ppt_h"/>
                                          </p:val>
                                        </p:tav>
                                      </p:tavLst>
                                    </p:anim>
                                    <p:animEffect transition="in" filter="fade">
                                      <p:cBhvr>
                                        <p:cTn id="77" dur="500"/>
                                        <p:tgtEl>
                                          <p:spTgt spid="48"/>
                                        </p:tgtEl>
                                      </p:cBhvr>
                                    </p:animEffect>
                                  </p:childTnLst>
                                </p:cTn>
                              </p:par>
                              <p:par>
                                <p:cTn id="78" presetID="10" presetClass="entr" presetSubtype="0" fill="hold" grpId="0" nodeType="withEffect">
                                  <p:stCondLst>
                                    <p:cond delay="1500"/>
                                  </p:stCondLst>
                                  <p:childTnLst>
                                    <p:set>
                                      <p:cBhvr>
                                        <p:cTn id="79" dur="1" fill="hold">
                                          <p:stCondLst>
                                            <p:cond delay="0"/>
                                          </p:stCondLst>
                                        </p:cTn>
                                        <p:tgtEl>
                                          <p:spTgt spid="49"/>
                                        </p:tgtEl>
                                        <p:attrNameLst>
                                          <p:attrName>style.visibility</p:attrName>
                                        </p:attrNameLst>
                                      </p:cBhvr>
                                      <p:to>
                                        <p:strVal val="visible"/>
                                      </p:to>
                                    </p:set>
                                    <p:animEffect transition="in" filter="fade">
                                      <p:cBhvr>
                                        <p:cTn id="8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46" grpId="0"/>
      <p:bldP spid="47" grpId="0"/>
      <p:bldP spid="48" grpId="0"/>
      <p:bldP spid="49" grpId="0"/>
      <p:bldP spid="5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a:xfrm rot="5400000">
            <a:off x="3453785" y="3318804"/>
            <a:ext cx="1503912" cy="723424"/>
          </a:xfrm>
          <a:custGeom>
            <a:avLst/>
            <a:gdLst>
              <a:gd name="connsiteX0" fmla="*/ 0 w 1503912"/>
              <a:gd name="connsiteY0" fmla="*/ 487471 h 723424"/>
              <a:gd name="connsiteX1" fmla="*/ 546441 w 1503912"/>
              <a:gd name="connsiteY1" fmla="*/ 194123 h 723424"/>
              <a:gd name="connsiteX2" fmla="*/ 622201 w 1503912"/>
              <a:gd name="connsiteY2" fmla="*/ 182561 h 723424"/>
              <a:gd name="connsiteX3" fmla="*/ 759473 w 1503912"/>
              <a:gd name="connsiteY3" fmla="*/ 0 h 723424"/>
              <a:gd name="connsiteX4" fmla="*/ 896982 w 1503912"/>
              <a:gd name="connsiteY4" fmla="*/ 182876 h 723424"/>
              <a:gd name="connsiteX5" fmla="*/ 951826 w 1503912"/>
              <a:gd name="connsiteY5" fmla="*/ 190149 h 723424"/>
              <a:gd name="connsiteX6" fmla="*/ 1503912 w 1503912"/>
              <a:gd name="connsiteY6" fmla="*/ 472727 h 723424"/>
              <a:gd name="connsiteX7" fmla="*/ 1272630 w 1503912"/>
              <a:gd name="connsiteY7" fmla="*/ 713261 h 723424"/>
              <a:gd name="connsiteX8" fmla="*/ 235953 w 1503912"/>
              <a:gd name="connsiteY8" fmla="*/ 723424 h 723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zh-CN" altLang="en-US" sz="2400">
              <a:solidFill>
                <a:schemeClr val="tx1">
                  <a:lumMod val="75000"/>
                  <a:lumOff val="25000"/>
                </a:schemeClr>
              </a:solidFill>
              <a:cs typeface="+mn-ea"/>
              <a:sym typeface="+mn-lt"/>
            </a:endParaRPr>
          </a:p>
        </p:txBody>
      </p:sp>
      <p:sp>
        <p:nvSpPr>
          <p:cNvPr id="7" name="任意多边形 6"/>
          <p:cNvSpPr/>
          <p:nvPr/>
        </p:nvSpPr>
        <p:spPr>
          <a:xfrm rot="18900000">
            <a:off x="1914999" y="3138533"/>
            <a:ext cx="1059543" cy="1073851"/>
          </a:xfrm>
          <a:custGeom>
            <a:avLst/>
            <a:gdLst>
              <a:gd name="connsiteX0" fmla="*/ 1053001 w 1059543"/>
              <a:gd name="connsiteY0" fmla="*/ 0 h 1073851"/>
              <a:gd name="connsiteX1" fmla="*/ 1059543 w 1059543"/>
              <a:gd name="connsiteY1" fmla="*/ 333624 h 1073851"/>
              <a:gd name="connsiteX2" fmla="*/ 333688 w 1059543"/>
              <a:gd name="connsiteY2" fmla="*/ 1073851 h 1073851"/>
              <a:gd name="connsiteX3" fmla="*/ 0 w 1059543"/>
              <a:gd name="connsiteY3" fmla="*/ 1073851 h 1073851"/>
              <a:gd name="connsiteX4" fmla="*/ 178963 w 1059543"/>
              <a:gd name="connsiteY4" fmla="*/ 480031 h 1073851"/>
              <a:gd name="connsiteX5" fmla="*/ 224358 w 1059543"/>
              <a:gd name="connsiteY5" fmla="*/ 418287 h 1073851"/>
              <a:gd name="connsiteX6" fmla="*/ 192333 w 1059543"/>
              <a:gd name="connsiteY6" fmla="*/ 192129 h 1073851"/>
              <a:gd name="connsiteX7" fmla="*/ 418880 w 1059543"/>
              <a:gd name="connsiteY7" fmla="*/ 224209 h 1073851"/>
              <a:gd name="connsiteX8" fmla="*/ 462804 w 1059543"/>
              <a:gd name="connsiteY8" fmla="*/ 190570 h 1073851"/>
              <a:gd name="connsiteX9" fmla="*/ 1053001 w 1059543"/>
              <a:gd name="connsiteY9" fmla="*/ 0 h 107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zh-CN" altLang="en-US" sz="2400">
              <a:solidFill>
                <a:schemeClr val="tx1">
                  <a:lumMod val="75000"/>
                  <a:lumOff val="25000"/>
                </a:schemeClr>
              </a:solidFill>
              <a:cs typeface="+mn-ea"/>
              <a:sym typeface="+mn-lt"/>
            </a:endParaRPr>
          </a:p>
        </p:txBody>
      </p:sp>
      <p:sp>
        <p:nvSpPr>
          <p:cNvPr id="8" name="任意多边形 7"/>
          <p:cNvSpPr/>
          <p:nvPr/>
        </p:nvSpPr>
        <p:spPr>
          <a:xfrm rot="18900000" flipV="1">
            <a:off x="2741764" y="3964414"/>
            <a:ext cx="1059543" cy="1073851"/>
          </a:xfrm>
          <a:custGeom>
            <a:avLst/>
            <a:gdLst>
              <a:gd name="connsiteX0" fmla="*/ 333688 w 1059543"/>
              <a:gd name="connsiteY0" fmla="*/ 1073851 h 1073851"/>
              <a:gd name="connsiteX1" fmla="*/ 1059543 w 1059543"/>
              <a:gd name="connsiteY1" fmla="*/ 333624 h 1073851"/>
              <a:gd name="connsiteX2" fmla="*/ 1053001 w 1059543"/>
              <a:gd name="connsiteY2" fmla="*/ 0 h 1073851"/>
              <a:gd name="connsiteX3" fmla="*/ 462804 w 1059543"/>
              <a:gd name="connsiteY3" fmla="*/ 190570 h 1073851"/>
              <a:gd name="connsiteX4" fmla="*/ 418881 w 1059543"/>
              <a:gd name="connsiteY4" fmla="*/ 224208 h 1073851"/>
              <a:gd name="connsiteX5" fmla="*/ 192334 w 1059543"/>
              <a:gd name="connsiteY5" fmla="*/ 192128 h 1073851"/>
              <a:gd name="connsiteX6" fmla="*/ 224359 w 1059543"/>
              <a:gd name="connsiteY6" fmla="*/ 418285 h 1073851"/>
              <a:gd name="connsiteX7" fmla="*/ 178964 w 1059543"/>
              <a:gd name="connsiteY7" fmla="*/ 480031 h 1073851"/>
              <a:gd name="connsiteX8" fmla="*/ 0 w 1059543"/>
              <a:gd name="connsiteY8" fmla="*/ 1073851 h 107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zh-CN" altLang="en-US" sz="2400">
              <a:solidFill>
                <a:schemeClr val="tx1">
                  <a:lumMod val="75000"/>
                  <a:lumOff val="25000"/>
                </a:schemeClr>
              </a:solidFill>
              <a:cs typeface="+mn-ea"/>
              <a:sym typeface="+mn-lt"/>
            </a:endParaRPr>
          </a:p>
        </p:txBody>
      </p:sp>
      <p:sp>
        <p:nvSpPr>
          <p:cNvPr id="9" name="任意多边形 8"/>
          <p:cNvSpPr/>
          <p:nvPr/>
        </p:nvSpPr>
        <p:spPr>
          <a:xfrm rot="2700000">
            <a:off x="2722712" y="2309586"/>
            <a:ext cx="1059543" cy="1073851"/>
          </a:xfrm>
          <a:custGeom>
            <a:avLst/>
            <a:gdLst>
              <a:gd name="connsiteX0" fmla="*/ 219275 w 1059543"/>
              <a:gd name="connsiteY0" fmla="*/ 192128 h 1073851"/>
              <a:gd name="connsiteX1" fmla="*/ 423085 w 1059543"/>
              <a:gd name="connsiteY1" fmla="*/ 220989 h 1073851"/>
              <a:gd name="connsiteX2" fmla="*/ 462804 w 1059543"/>
              <a:gd name="connsiteY2" fmla="*/ 190570 h 1073851"/>
              <a:gd name="connsiteX3" fmla="*/ 1053001 w 1059543"/>
              <a:gd name="connsiteY3" fmla="*/ 0 h 1073851"/>
              <a:gd name="connsiteX4" fmla="*/ 1059543 w 1059543"/>
              <a:gd name="connsiteY4" fmla="*/ 333624 h 1073851"/>
              <a:gd name="connsiteX5" fmla="*/ 333688 w 1059543"/>
              <a:gd name="connsiteY5" fmla="*/ 1073851 h 1073851"/>
              <a:gd name="connsiteX6" fmla="*/ 0 w 1059543"/>
              <a:gd name="connsiteY6" fmla="*/ 1073851 h 1073851"/>
              <a:gd name="connsiteX7" fmla="*/ 239386 w 1059543"/>
              <a:gd name="connsiteY7" fmla="*/ 397847 h 1073851"/>
              <a:gd name="connsiteX8" fmla="*/ 247170 w 1059543"/>
              <a:gd name="connsiteY8" fmla="*/ 389121 h 107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p>
            <a:pPr algn="ctr"/>
            <a:endParaRPr lang="zh-CN" altLang="en-US" sz="2400">
              <a:solidFill>
                <a:schemeClr val="tx1">
                  <a:lumMod val="75000"/>
                  <a:lumOff val="25000"/>
                </a:schemeClr>
              </a:solidFill>
              <a:cs typeface="+mn-ea"/>
              <a:sym typeface="+mn-lt"/>
            </a:endParaRPr>
          </a:p>
        </p:txBody>
      </p:sp>
      <p:sp>
        <p:nvSpPr>
          <p:cNvPr id="10" name="心形 9"/>
          <p:cNvSpPr/>
          <p:nvPr/>
        </p:nvSpPr>
        <p:spPr>
          <a:xfrm>
            <a:off x="3100892" y="1965827"/>
            <a:ext cx="351692" cy="293077"/>
          </a:xfrm>
          <a:prstGeom prst="hear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solidFill>
                <a:schemeClr val="tx1">
                  <a:lumMod val="75000"/>
                  <a:lumOff val="25000"/>
                </a:schemeClr>
              </a:solidFill>
              <a:cs typeface="+mn-ea"/>
              <a:sym typeface="+mn-lt"/>
            </a:endParaRPr>
          </a:p>
        </p:txBody>
      </p:sp>
      <p:grpSp>
        <p:nvGrpSpPr>
          <p:cNvPr id="11" name="组合 10"/>
          <p:cNvGrpSpPr/>
          <p:nvPr/>
        </p:nvGrpSpPr>
        <p:grpSpPr>
          <a:xfrm>
            <a:off x="4731602" y="3432730"/>
            <a:ext cx="224872" cy="564609"/>
            <a:chOff x="3114596" y="2996938"/>
            <a:chExt cx="224872" cy="564609"/>
          </a:xfrm>
          <a:solidFill>
            <a:schemeClr val="tx1">
              <a:lumMod val="50000"/>
              <a:lumOff val="50000"/>
            </a:schemeClr>
          </a:solidFill>
        </p:grpSpPr>
        <p:sp>
          <p:nvSpPr>
            <p:cNvPr id="12" name="椭圆 11"/>
            <p:cNvSpPr/>
            <p:nvPr/>
          </p:nvSpPr>
          <p:spPr>
            <a:xfrm>
              <a:off x="3184508" y="2996938"/>
              <a:ext cx="90487" cy="9048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3" name="同侧圆角矩形 12"/>
            <p:cNvSpPr/>
            <p:nvPr/>
          </p:nvSpPr>
          <p:spPr>
            <a:xfrm>
              <a:off x="3114865" y="3096786"/>
              <a:ext cx="224603" cy="6314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4" name="矩形 13"/>
            <p:cNvSpPr/>
            <p:nvPr/>
          </p:nvSpPr>
          <p:spPr>
            <a:xfrm>
              <a:off x="3170785" y="3159935"/>
              <a:ext cx="112763" cy="1546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5" name="同侧圆角矩形 14"/>
            <p:cNvSpPr/>
            <p:nvPr/>
          </p:nvSpPr>
          <p:spPr>
            <a:xfrm rot="10800000">
              <a:off x="3170785" y="3304372"/>
              <a:ext cx="45719" cy="257175"/>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6" name="同侧圆角矩形 15"/>
            <p:cNvSpPr/>
            <p:nvPr/>
          </p:nvSpPr>
          <p:spPr>
            <a:xfrm rot="10800000">
              <a:off x="3237416" y="3304372"/>
              <a:ext cx="45719" cy="257175"/>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7" name="同侧圆角矩形 16"/>
            <p:cNvSpPr/>
            <p:nvPr/>
          </p:nvSpPr>
          <p:spPr>
            <a:xfrm rot="10800000">
              <a:off x="3114596" y="3144503"/>
              <a:ext cx="31089" cy="180000"/>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18" name="同侧圆角矩形 17"/>
            <p:cNvSpPr/>
            <p:nvPr/>
          </p:nvSpPr>
          <p:spPr>
            <a:xfrm rot="10800000">
              <a:off x="3307081" y="3144503"/>
              <a:ext cx="31089" cy="180000"/>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grpSp>
      <p:grpSp>
        <p:nvGrpSpPr>
          <p:cNvPr id="19" name="组合 18"/>
          <p:cNvGrpSpPr/>
          <p:nvPr/>
        </p:nvGrpSpPr>
        <p:grpSpPr>
          <a:xfrm>
            <a:off x="1423134" y="3520332"/>
            <a:ext cx="439857" cy="311768"/>
            <a:chOff x="4979939" y="3638125"/>
            <a:chExt cx="439857" cy="311768"/>
          </a:xfrm>
          <a:solidFill>
            <a:schemeClr val="tx1">
              <a:lumMod val="50000"/>
              <a:lumOff val="50000"/>
            </a:schemeClr>
          </a:solidFill>
        </p:grpSpPr>
        <p:grpSp>
          <p:nvGrpSpPr>
            <p:cNvPr id="20" name="组合 19"/>
            <p:cNvGrpSpPr/>
            <p:nvPr/>
          </p:nvGrpSpPr>
          <p:grpSpPr>
            <a:xfrm>
              <a:off x="4979939" y="3681386"/>
              <a:ext cx="439857" cy="268507"/>
              <a:chOff x="4975778" y="3669385"/>
              <a:chExt cx="439857" cy="268507"/>
            </a:xfrm>
            <a:grpFill/>
          </p:grpSpPr>
          <p:grpSp>
            <p:nvGrpSpPr>
              <p:cNvPr id="22" name="组合 21"/>
              <p:cNvGrpSpPr/>
              <p:nvPr/>
            </p:nvGrpSpPr>
            <p:grpSpPr>
              <a:xfrm>
                <a:off x="4975778" y="3689944"/>
                <a:ext cx="439857" cy="24689"/>
                <a:chOff x="4902784" y="3688900"/>
                <a:chExt cx="439857" cy="24689"/>
              </a:xfrm>
              <a:grpFill/>
            </p:grpSpPr>
            <p:sp>
              <p:nvSpPr>
                <p:cNvPr id="26" name="矩形 25"/>
                <p:cNvSpPr/>
                <p:nvPr/>
              </p:nvSpPr>
              <p:spPr>
                <a:xfrm rot="19380000">
                  <a:off x="4902784" y="3688900"/>
                  <a:ext cx="252000" cy="246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27" name="矩形 26"/>
                <p:cNvSpPr/>
                <p:nvPr/>
              </p:nvSpPr>
              <p:spPr>
                <a:xfrm rot="2220000" flipH="1">
                  <a:off x="5090641" y="3688901"/>
                  <a:ext cx="252000" cy="2468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grpSp>
          <p:sp>
            <p:nvSpPr>
              <p:cNvPr id="23" name="等腰三角形 22"/>
              <p:cNvSpPr/>
              <p:nvPr/>
            </p:nvSpPr>
            <p:spPr>
              <a:xfrm>
                <a:off x="5044333" y="3669385"/>
                <a:ext cx="302746" cy="12780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24" name="矩形 23"/>
              <p:cNvSpPr/>
              <p:nvPr/>
            </p:nvSpPr>
            <p:spPr>
              <a:xfrm>
                <a:off x="5043860" y="3797191"/>
                <a:ext cx="106784" cy="1407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25" name="矩形 24"/>
              <p:cNvSpPr/>
              <p:nvPr/>
            </p:nvSpPr>
            <p:spPr>
              <a:xfrm>
                <a:off x="5238624" y="3797191"/>
                <a:ext cx="106784" cy="1407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grpSp>
        <p:sp>
          <p:nvSpPr>
            <p:cNvPr id="21" name="剪去单角的矩形 20"/>
            <p:cNvSpPr/>
            <p:nvPr/>
          </p:nvSpPr>
          <p:spPr>
            <a:xfrm flipH="1" flipV="1">
              <a:off x="5266528" y="3638125"/>
              <a:ext cx="45719" cy="88107"/>
            </a:xfrm>
            <a:prstGeom prst="snip1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grpSp>
      <p:grpSp>
        <p:nvGrpSpPr>
          <p:cNvPr id="28" name="组合 27"/>
          <p:cNvGrpSpPr/>
          <p:nvPr/>
        </p:nvGrpSpPr>
        <p:grpSpPr>
          <a:xfrm>
            <a:off x="3042803" y="5105792"/>
            <a:ext cx="465359" cy="418456"/>
            <a:chOff x="2928203" y="5369694"/>
            <a:chExt cx="465358" cy="418456"/>
          </a:xfrm>
          <a:solidFill>
            <a:srgbClr val="1F4E79"/>
          </a:solidFill>
        </p:grpSpPr>
        <p:grpSp>
          <p:nvGrpSpPr>
            <p:cNvPr id="29" name="组合 28"/>
            <p:cNvGrpSpPr/>
            <p:nvPr/>
          </p:nvGrpSpPr>
          <p:grpSpPr>
            <a:xfrm>
              <a:off x="2928203" y="5369694"/>
              <a:ext cx="460390" cy="418456"/>
              <a:chOff x="10760386" y="4041158"/>
              <a:chExt cx="460390" cy="418456"/>
            </a:xfrm>
            <a:grpFill/>
          </p:grpSpPr>
          <p:sp>
            <p:nvSpPr>
              <p:cNvPr id="32" name="任意多边形 31"/>
              <p:cNvSpPr/>
              <p:nvPr/>
            </p:nvSpPr>
            <p:spPr>
              <a:xfrm>
                <a:off x="10813541" y="4041158"/>
                <a:ext cx="407235" cy="357637"/>
              </a:xfrm>
              <a:custGeom>
                <a:avLst/>
                <a:gdLst>
                  <a:gd name="connsiteX0" fmla="*/ 6665 w 406232"/>
                  <a:gd name="connsiteY0" fmla="*/ 305095 h 348959"/>
                  <a:gd name="connsiteX1" fmla="*/ 6665 w 406232"/>
                  <a:gd name="connsiteY1" fmla="*/ 226514 h 348959"/>
                  <a:gd name="connsiteX2" fmla="*/ 73340 w 406232"/>
                  <a:gd name="connsiteY2" fmla="*/ 128882 h 348959"/>
                  <a:gd name="connsiteX3" fmla="*/ 244790 w 406232"/>
                  <a:gd name="connsiteY3" fmla="*/ 43157 h 348959"/>
                  <a:gd name="connsiteX4" fmla="*/ 401952 w 406232"/>
                  <a:gd name="connsiteY4" fmla="*/ 295 h 348959"/>
                  <a:gd name="connsiteX5" fmla="*/ 359090 w 406232"/>
                  <a:gd name="connsiteY5" fmla="*/ 26489 h 348959"/>
                  <a:gd name="connsiteX6" fmla="*/ 330515 w 406232"/>
                  <a:gd name="connsiteY6" fmla="*/ 69351 h 348959"/>
                  <a:gd name="connsiteX7" fmla="*/ 304321 w 406232"/>
                  <a:gd name="connsiteY7" fmla="*/ 114595 h 348959"/>
                  <a:gd name="connsiteX8" fmla="*/ 278127 w 406232"/>
                  <a:gd name="connsiteY8" fmla="*/ 209845 h 348959"/>
                  <a:gd name="connsiteX9" fmla="*/ 211452 w 406232"/>
                  <a:gd name="connsiteY9" fmla="*/ 305095 h 348959"/>
                  <a:gd name="connsiteX10" fmla="*/ 128108 w 406232"/>
                  <a:gd name="connsiteY10" fmla="*/ 345576 h 348959"/>
                  <a:gd name="connsiteX11" fmla="*/ 44765 w 406232"/>
                  <a:gd name="connsiteY11" fmla="*/ 345576 h 348959"/>
                  <a:gd name="connsiteX12" fmla="*/ 6665 w 406232"/>
                  <a:gd name="connsiteY12" fmla="*/ 305095 h 348959"/>
                  <a:gd name="connsiteX0-1" fmla="*/ 6665 w 406232"/>
                  <a:gd name="connsiteY0-2" fmla="*/ 305095 h 348959"/>
                  <a:gd name="connsiteX1-3" fmla="*/ 6665 w 406232"/>
                  <a:gd name="connsiteY1-4" fmla="*/ 226514 h 348959"/>
                  <a:gd name="connsiteX2-5" fmla="*/ 73340 w 406232"/>
                  <a:gd name="connsiteY2-6" fmla="*/ 128882 h 348959"/>
                  <a:gd name="connsiteX3-7" fmla="*/ 244790 w 406232"/>
                  <a:gd name="connsiteY3-8" fmla="*/ 43157 h 348959"/>
                  <a:gd name="connsiteX4-9" fmla="*/ 401952 w 406232"/>
                  <a:gd name="connsiteY4-10" fmla="*/ 295 h 348959"/>
                  <a:gd name="connsiteX5-11" fmla="*/ 359090 w 406232"/>
                  <a:gd name="connsiteY5-12" fmla="*/ 26489 h 348959"/>
                  <a:gd name="connsiteX6-13" fmla="*/ 330515 w 406232"/>
                  <a:gd name="connsiteY6-14" fmla="*/ 69351 h 348959"/>
                  <a:gd name="connsiteX7-15" fmla="*/ 278127 w 406232"/>
                  <a:gd name="connsiteY7-16" fmla="*/ 209845 h 348959"/>
                  <a:gd name="connsiteX8-17" fmla="*/ 211452 w 406232"/>
                  <a:gd name="connsiteY8-18" fmla="*/ 305095 h 348959"/>
                  <a:gd name="connsiteX9-19" fmla="*/ 128108 w 406232"/>
                  <a:gd name="connsiteY9-20" fmla="*/ 345576 h 348959"/>
                  <a:gd name="connsiteX10-21" fmla="*/ 44765 w 406232"/>
                  <a:gd name="connsiteY10-22" fmla="*/ 345576 h 348959"/>
                  <a:gd name="connsiteX11-23" fmla="*/ 6665 w 406232"/>
                  <a:gd name="connsiteY11-24" fmla="*/ 305095 h 348959"/>
                  <a:gd name="connsiteX0-25" fmla="*/ 6665 w 406232"/>
                  <a:gd name="connsiteY0-26" fmla="*/ 305095 h 357637"/>
                  <a:gd name="connsiteX1-27" fmla="*/ 6665 w 406232"/>
                  <a:gd name="connsiteY1-28" fmla="*/ 226514 h 357637"/>
                  <a:gd name="connsiteX2-29" fmla="*/ 73340 w 406232"/>
                  <a:gd name="connsiteY2-30" fmla="*/ 128882 h 357637"/>
                  <a:gd name="connsiteX3-31" fmla="*/ 244790 w 406232"/>
                  <a:gd name="connsiteY3-32" fmla="*/ 43157 h 357637"/>
                  <a:gd name="connsiteX4-33" fmla="*/ 401952 w 406232"/>
                  <a:gd name="connsiteY4-34" fmla="*/ 295 h 357637"/>
                  <a:gd name="connsiteX5-35" fmla="*/ 359090 w 406232"/>
                  <a:gd name="connsiteY5-36" fmla="*/ 26489 h 357637"/>
                  <a:gd name="connsiteX6-37" fmla="*/ 330515 w 406232"/>
                  <a:gd name="connsiteY6-38" fmla="*/ 69351 h 357637"/>
                  <a:gd name="connsiteX7-39" fmla="*/ 278127 w 406232"/>
                  <a:gd name="connsiteY7-40" fmla="*/ 209845 h 357637"/>
                  <a:gd name="connsiteX8-41" fmla="*/ 211452 w 406232"/>
                  <a:gd name="connsiteY8-42" fmla="*/ 305095 h 357637"/>
                  <a:gd name="connsiteX9-43" fmla="*/ 120964 w 406232"/>
                  <a:gd name="connsiteY9-44" fmla="*/ 355101 h 357637"/>
                  <a:gd name="connsiteX10-45" fmla="*/ 44765 w 406232"/>
                  <a:gd name="connsiteY10-46" fmla="*/ 345576 h 357637"/>
                  <a:gd name="connsiteX11-47" fmla="*/ 6665 w 406232"/>
                  <a:gd name="connsiteY11-48" fmla="*/ 305095 h 357637"/>
                  <a:gd name="connsiteX0-49" fmla="*/ 6665 w 406232"/>
                  <a:gd name="connsiteY0-50" fmla="*/ 305095 h 357637"/>
                  <a:gd name="connsiteX1-51" fmla="*/ 6665 w 406232"/>
                  <a:gd name="connsiteY1-52" fmla="*/ 226514 h 357637"/>
                  <a:gd name="connsiteX2-53" fmla="*/ 73340 w 406232"/>
                  <a:gd name="connsiteY2-54" fmla="*/ 128882 h 357637"/>
                  <a:gd name="connsiteX3-55" fmla="*/ 244790 w 406232"/>
                  <a:gd name="connsiteY3-56" fmla="*/ 43157 h 357637"/>
                  <a:gd name="connsiteX4-57" fmla="*/ 401952 w 406232"/>
                  <a:gd name="connsiteY4-58" fmla="*/ 295 h 357637"/>
                  <a:gd name="connsiteX5-59" fmla="*/ 359090 w 406232"/>
                  <a:gd name="connsiteY5-60" fmla="*/ 26489 h 357637"/>
                  <a:gd name="connsiteX6-61" fmla="*/ 330515 w 406232"/>
                  <a:gd name="connsiteY6-62" fmla="*/ 69351 h 357637"/>
                  <a:gd name="connsiteX7-63" fmla="*/ 278127 w 406232"/>
                  <a:gd name="connsiteY7-64" fmla="*/ 209845 h 357637"/>
                  <a:gd name="connsiteX8-65" fmla="*/ 211452 w 406232"/>
                  <a:gd name="connsiteY8-66" fmla="*/ 305095 h 357637"/>
                  <a:gd name="connsiteX9-67" fmla="*/ 120964 w 406232"/>
                  <a:gd name="connsiteY9-68" fmla="*/ 355101 h 357637"/>
                  <a:gd name="connsiteX10-69" fmla="*/ 44765 w 406232"/>
                  <a:gd name="connsiteY10-70" fmla="*/ 345576 h 357637"/>
                  <a:gd name="connsiteX11-71" fmla="*/ 6665 w 406232"/>
                  <a:gd name="connsiteY11-72" fmla="*/ 305095 h 357637"/>
                  <a:gd name="connsiteX0-73" fmla="*/ 6665 w 406232"/>
                  <a:gd name="connsiteY0-74" fmla="*/ 305095 h 357637"/>
                  <a:gd name="connsiteX1-75" fmla="*/ 6665 w 406232"/>
                  <a:gd name="connsiteY1-76" fmla="*/ 226514 h 357637"/>
                  <a:gd name="connsiteX2-77" fmla="*/ 73340 w 406232"/>
                  <a:gd name="connsiteY2-78" fmla="*/ 128882 h 357637"/>
                  <a:gd name="connsiteX3-79" fmla="*/ 244790 w 406232"/>
                  <a:gd name="connsiteY3-80" fmla="*/ 43157 h 357637"/>
                  <a:gd name="connsiteX4-81" fmla="*/ 401952 w 406232"/>
                  <a:gd name="connsiteY4-82" fmla="*/ 295 h 357637"/>
                  <a:gd name="connsiteX5-83" fmla="*/ 359090 w 406232"/>
                  <a:gd name="connsiteY5-84" fmla="*/ 26489 h 357637"/>
                  <a:gd name="connsiteX6-85" fmla="*/ 330515 w 406232"/>
                  <a:gd name="connsiteY6-86" fmla="*/ 69351 h 357637"/>
                  <a:gd name="connsiteX7-87" fmla="*/ 278127 w 406232"/>
                  <a:gd name="connsiteY7-88" fmla="*/ 209845 h 357637"/>
                  <a:gd name="connsiteX8-89" fmla="*/ 211452 w 406232"/>
                  <a:gd name="connsiteY8-90" fmla="*/ 305095 h 357637"/>
                  <a:gd name="connsiteX9-91" fmla="*/ 120964 w 406232"/>
                  <a:gd name="connsiteY9-92" fmla="*/ 355101 h 357637"/>
                  <a:gd name="connsiteX10-93" fmla="*/ 44765 w 406232"/>
                  <a:gd name="connsiteY10-94" fmla="*/ 345576 h 357637"/>
                  <a:gd name="connsiteX11-95" fmla="*/ 6665 w 406232"/>
                  <a:gd name="connsiteY11-96" fmla="*/ 305095 h 357637"/>
                  <a:gd name="connsiteX0-97" fmla="*/ 6665 w 406232"/>
                  <a:gd name="connsiteY0-98" fmla="*/ 305095 h 357637"/>
                  <a:gd name="connsiteX1-99" fmla="*/ 6665 w 406232"/>
                  <a:gd name="connsiteY1-100" fmla="*/ 226514 h 357637"/>
                  <a:gd name="connsiteX2-101" fmla="*/ 73340 w 406232"/>
                  <a:gd name="connsiteY2-102" fmla="*/ 128882 h 357637"/>
                  <a:gd name="connsiteX3-103" fmla="*/ 244790 w 406232"/>
                  <a:gd name="connsiteY3-104" fmla="*/ 43157 h 357637"/>
                  <a:gd name="connsiteX4-105" fmla="*/ 401952 w 406232"/>
                  <a:gd name="connsiteY4-106" fmla="*/ 295 h 357637"/>
                  <a:gd name="connsiteX5-107" fmla="*/ 359090 w 406232"/>
                  <a:gd name="connsiteY5-108" fmla="*/ 26489 h 357637"/>
                  <a:gd name="connsiteX6-109" fmla="*/ 330515 w 406232"/>
                  <a:gd name="connsiteY6-110" fmla="*/ 69351 h 357637"/>
                  <a:gd name="connsiteX7-111" fmla="*/ 278127 w 406232"/>
                  <a:gd name="connsiteY7-112" fmla="*/ 209845 h 357637"/>
                  <a:gd name="connsiteX8-113" fmla="*/ 211452 w 406232"/>
                  <a:gd name="connsiteY8-114" fmla="*/ 305095 h 357637"/>
                  <a:gd name="connsiteX9-115" fmla="*/ 120964 w 406232"/>
                  <a:gd name="connsiteY9-116" fmla="*/ 355101 h 357637"/>
                  <a:gd name="connsiteX10-117" fmla="*/ 44765 w 406232"/>
                  <a:gd name="connsiteY10-118" fmla="*/ 345576 h 357637"/>
                  <a:gd name="connsiteX11-119" fmla="*/ 6665 w 406232"/>
                  <a:gd name="connsiteY11-120" fmla="*/ 305095 h 357637"/>
                  <a:gd name="connsiteX0-121" fmla="*/ 7668 w 407235"/>
                  <a:gd name="connsiteY0-122" fmla="*/ 305095 h 357637"/>
                  <a:gd name="connsiteX1-123" fmla="*/ 7668 w 407235"/>
                  <a:gd name="connsiteY1-124" fmla="*/ 226514 h 357637"/>
                  <a:gd name="connsiteX2-125" fmla="*/ 74343 w 407235"/>
                  <a:gd name="connsiteY2-126" fmla="*/ 128882 h 357637"/>
                  <a:gd name="connsiteX3-127" fmla="*/ 245793 w 407235"/>
                  <a:gd name="connsiteY3-128" fmla="*/ 43157 h 357637"/>
                  <a:gd name="connsiteX4-129" fmla="*/ 402955 w 407235"/>
                  <a:gd name="connsiteY4-130" fmla="*/ 295 h 357637"/>
                  <a:gd name="connsiteX5-131" fmla="*/ 360093 w 407235"/>
                  <a:gd name="connsiteY5-132" fmla="*/ 26489 h 357637"/>
                  <a:gd name="connsiteX6-133" fmla="*/ 331518 w 407235"/>
                  <a:gd name="connsiteY6-134" fmla="*/ 69351 h 357637"/>
                  <a:gd name="connsiteX7-135" fmla="*/ 279130 w 407235"/>
                  <a:gd name="connsiteY7-136" fmla="*/ 209845 h 357637"/>
                  <a:gd name="connsiteX8-137" fmla="*/ 212455 w 407235"/>
                  <a:gd name="connsiteY8-138" fmla="*/ 305095 h 357637"/>
                  <a:gd name="connsiteX9-139" fmla="*/ 121967 w 407235"/>
                  <a:gd name="connsiteY9-140" fmla="*/ 355101 h 357637"/>
                  <a:gd name="connsiteX10-141" fmla="*/ 45768 w 407235"/>
                  <a:gd name="connsiteY10-142" fmla="*/ 345576 h 357637"/>
                  <a:gd name="connsiteX11-143" fmla="*/ 7668 w 407235"/>
                  <a:gd name="connsiteY11-144" fmla="*/ 305095 h 3576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Lst>
                <a:rect l="l" t="t" r="r" b="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33" name="任意多边形 32"/>
              <p:cNvSpPr/>
              <p:nvPr/>
            </p:nvSpPr>
            <p:spPr>
              <a:xfrm>
                <a:off x="10760386" y="4337977"/>
                <a:ext cx="95196" cy="121637"/>
              </a:xfrm>
              <a:custGeom>
                <a:avLst/>
                <a:gdLst>
                  <a:gd name="connsiteX0" fmla="*/ 114303 w 114583"/>
                  <a:gd name="connsiteY0" fmla="*/ 621 h 110589"/>
                  <a:gd name="connsiteX1" fmla="*/ 66678 w 114583"/>
                  <a:gd name="connsiteY1" fmla="*/ 60153 h 110589"/>
                  <a:gd name="connsiteX2" fmla="*/ 40484 w 114583"/>
                  <a:gd name="connsiteY2" fmla="*/ 110159 h 110589"/>
                  <a:gd name="connsiteX3" fmla="*/ 3 w 114583"/>
                  <a:gd name="connsiteY3" fmla="*/ 81584 h 110589"/>
                  <a:gd name="connsiteX4" fmla="*/ 42865 w 114583"/>
                  <a:gd name="connsiteY4" fmla="*/ 33959 h 110589"/>
                  <a:gd name="connsiteX5" fmla="*/ 114303 w 114583"/>
                  <a:gd name="connsiteY5" fmla="*/ 621 h 110589"/>
                  <a:gd name="connsiteX0-1" fmla="*/ 114303 w 114766"/>
                  <a:gd name="connsiteY0-2" fmla="*/ 7143 h 117111"/>
                  <a:gd name="connsiteX1-3" fmla="*/ 66678 w 114766"/>
                  <a:gd name="connsiteY1-4" fmla="*/ 66675 h 117111"/>
                  <a:gd name="connsiteX2-5" fmla="*/ 40484 w 114766"/>
                  <a:gd name="connsiteY2-6" fmla="*/ 116681 h 117111"/>
                  <a:gd name="connsiteX3-7" fmla="*/ 3 w 114766"/>
                  <a:gd name="connsiteY3-8" fmla="*/ 88106 h 117111"/>
                  <a:gd name="connsiteX4-9" fmla="*/ 42865 w 114766"/>
                  <a:gd name="connsiteY4-10" fmla="*/ 40481 h 117111"/>
                  <a:gd name="connsiteX5-11" fmla="*/ 88109 w 114766"/>
                  <a:gd name="connsiteY5-12" fmla="*/ 4762 h 117111"/>
                  <a:gd name="connsiteX6" fmla="*/ 114303 w 114766"/>
                  <a:gd name="connsiteY6" fmla="*/ 7143 h 117111"/>
                  <a:gd name="connsiteX0-13" fmla="*/ 114306 w 114769"/>
                  <a:gd name="connsiteY0-14" fmla="*/ 7143 h 109586"/>
                  <a:gd name="connsiteX1-15" fmla="*/ 66681 w 114769"/>
                  <a:gd name="connsiteY1-16" fmla="*/ 66675 h 109586"/>
                  <a:gd name="connsiteX2-17" fmla="*/ 29099 w 114769"/>
                  <a:gd name="connsiteY2-18" fmla="*/ 108934 h 109586"/>
                  <a:gd name="connsiteX3-19" fmla="*/ 6 w 114769"/>
                  <a:gd name="connsiteY3-20" fmla="*/ 88106 h 109586"/>
                  <a:gd name="connsiteX4-21" fmla="*/ 42868 w 114769"/>
                  <a:gd name="connsiteY4-22" fmla="*/ 40481 h 109586"/>
                  <a:gd name="connsiteX5-23" fmla="*/ 88112 w 114769"/>
                  <a:gd name="connsiteY5-24" fmla="*/ 4762 h 109586"/>
                  <a:gd name="connsiteX6-25" fmla="*/ 114306 w 114769"/>
                  <a:gd name="connsiteY6-26" fmla="*/ 7143 h 109586"/>
                  <a:gd name="connsiteX0-27" fmla="*/ 148467 w 148642"/>
                  <a:gd name="connsiteY0-28" fmla="*/ 2864 h 123382"/>
                  <a:gd name="connsiteX1-29" fmla="*/ 66681 w 148642"/>
                  <a:gd name="connsiteY1-30" fmla="*/ 80472 h 123382"/>
                  <a:gd name="connsiteX2-31" fmla="*/ 29099 w 148642"/>
                  <a:gd name="connsiteY2-32" fmla="*/ 122731 h 123382"/>
                  <a:gd name="connsiteX3-33" fmla="*/ 6 w 148642"/>
                  <a:gd name="connsiteY3-34" fmla="*/ 101903 h 123382"/>
                  <a:gd name="connsiteX4-35" fmla="*/ 42868 w 148642"/>
                  <a:gd name="connsiteY4-36" fmla="*/ 54278 h 123382"/>
                  <a:gd name="connsiteX5-37" fmla="*/ 88112 w 148642"/>
                  <a:gd name="connsiteY5-38" fmla="*/ 18559 h 123382"/>
                  <a:gd name="connsiteX6-39" fmla="*/ 148467 w 148642"/>
                  <a:gd name="connsiteY6-40" fmla="*/ 2864 h 123382"/>
                  <a:gd name="connsiteX0-41" fmla="*/ 148467 w 151739"/>
                  <a:gd name="connsiteY0-42" fmla="*/ 11381 h 131899"/>
                  <a:gd name="connsiteX1-43" fmla="*/ 66681 w 151739"/>
                  <a:gd name="connsiteY1-44" fmla="*/ 88989 h 131899"/>
                  <a:gd name="connsiteX2-45" fmla="*/ 29099 w 151739"/>
                  <a:gd name="connsiteY2-46" fmla="*/ 131248 h 131899"/>
                  <a:gd name="connsiteX3-47" fmla="*/ 6 w 151739"/>
                  <a:gd name="connsiteY3-48" fmla="*/ 110420 h 131899"/>
                  <a:gd name="connsiteX4-49" fmla="*/ 42868 w 151739"/>
                  <a:gd name="connsiteY4-50" fmla="*/ 62795 h 131899"/>
                  <a:gd name="connsiteX5-51" fmla="*/ 129865 w 151739"/>
                  <a:gd name="connsiteY5-52" fmla="*/ 3837 h 131899"/>
                  <a:gd name="connsiteX6-53" fmla="*/ 148467 w 151739"/>
                  <a:gd name="connsiteY6-54" fmla="*/ 11381 h 1318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grpSp>
        <p:sp>
          <p:nvSpPr>
            <p:cNvPr id="30" name="任意多边形 29"/>
            <p:cNvSpPr/>
            <p:nvPr/>
          </p:nvSpPr>
          <p:spPr>
            <a:xfrm>
              <a:off x="3070141" y="5369694"/>
              <a:ext cx="323420" cy="355925"/>
            </a:xfrm>
            <a:custGeom>
              <a:avLst/>
              <a:gdLst>
                <a:gd name="connsiteX0" fmla="*/ 319140 w 323420"/>
                <a:gd name="connsiteY0" fmla="*/ 295 h 355925"/>
                <a:gd name="connsiteX1" fmla="*/ 276278 w 323420"/>
                <a:gd name="connsiteY1" fmla="*/ 26489 h 355925"/>
                <a:gd name="connsiteX2" fmla="*/ 247703 w 323420"/>
                <a:gd name="connsiteY2" fmla="*/ 69351 h 355925"/>
                <a:gd name="connsiteX3" fmla="*/ 195315 w 323420"/>
                <a:gd name="connsiteY3" fmla="*/ 209845 h 355925"/>
                <a:gd name="connsiteX4" fmla="*/ 128640 w 323420"/>
                <a:gd name="connsiteY4" fmla="*/ 305095 h 355925"/>
                <a:gd name="connsiteX5" fmla="*/ 84656 w 323420"/>
                <a:gd name="connsiteY5" fmla="*/ 336177 h 355925"/>
                <a:gd name="connsiteX6" fmla="*/ 36710 w 323420"/>
                <a:gd name="connsiteY6" fmla="*/ 355132 h 355925"/>
                <a:gd name="connsiteX7" fmla="*/ 0 w 323420"/>
                <a:gd name="connsiteY7" fmla="*/ 355925 h 355925"/>
                <a:gd name="connsiteX8" fmla="*/ 82794 w 323420"/>
                <a:gd name="connsiteY8" fmla="*/ 77974 h 355925"/>
                <a:gd name="connsiteX9" fmla="*/ 115655 w 323420"/>
                <a:gd name="connsiteY9" fmla="*/ 62635 h 355925"/>
                <a:gd name="connsiteX10" fmla="*/ 161978 w 323420"/>
                <a:gd name="connsiteY10" fmla="*/ 43157 h 355925"/>
                <a:gd name="connsiteX11" fmla="*/ 319140 w 323420"/>
                <a:gd name="connsiteY11" fmla="*/ 295 h 35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sp>
          <p:nvSpPr>
            <p:cNvPr id="31" name="任意多边形 30"/>
            <p:cNvSpPr/>
            <p:nvPr/>
          </p:nvSpPr>
          <p:spPr>
            <a:xfrm>
              <a:off x="2996123" y="5505148"/>
              <a:ext cx="181927" cy="183765"/>
            </a:xfrm>
            <a:custGeom>
              <a:avLst/>
              <a:gdLst>
                <a:gd name="connsiteX0" fmla="*/ 975 w 178496"/>
                <a:gd name="connsiteY0" fmla="*/ 166776 h 170879"/>
                <a:gd name="connsiteX1" fmla="*/ 91463 w 178496"/>
                <a:gd name="connsiteY1" fmla="*/ 64383 h 170879"/>
                <a:gd name="connsiteX2" fmla="*/ 177188 w 178496"/>
                <a:gd name="connsiteY2" fmla="*/ 89 h 170879"/>
                <a:gd name="connsiteX3" fmla="*/ 136706 w 178496"/>
                <a:gd name="connsiteY3" fmla="*/ 52476 h 170879"/>
                <a:gd name="connsiteX4" fmla="*/ 48600 w 178496"/>
                <a:gd name="connsiteY4" fmla="*/ 138201 h 170879"/>
                <a:gd name="connsiteX5" fmla="*/ 975 w 178496"/>
                <a:gd name="connsiteY5" fmla="*/ 166776 h 170879"/>
                <a:gd name="connsiteX0-1" fmla="*/ 3352 w 180873"/>
                <a:gd name="connsiteY0-2" fmla="*/ 166776 h 173137"/>
                <a:gd name="connsiteX1-3" fmla="*/ 93840 w 180873"/>
                <a:gd name="connsiteY1-4" fmla="*/ 64383 h 173137"/>
                <a:gd name="connsiteX2-5" fmla="*/ 179565 w 180873"/>
                <a:gd name="connsiteY2-6" fmla="*/ 89 h 173137"/>
                <a:gd name="connsiteX3-7" fmla="*/ 139083 w 180873"/>
                <a:gd name="connsiteY3-8" fmla="*/ 52476 h 173137"/>
                <a:gd name="connsiteX4-9" fmla="*/ 50977 w 180873"/>
                <a:gd name="connsiteY4-10" fmla="*/ 138201 h 173137"/>
                <a:gd name="connsiteX5-11" fmla="*/ 22402 w 180873"/>
                <a:gd name="connsiteY5-12" fmla="*/ 159633 h 173137"/>
                <a:gd name="connsiteX6" fmla="*/ 3352 w 180873"/>
                <a:gd name="connsiteY6" fmla="*/ 166776 h 173137"/>
                <a:gd name="connsiteX0-13" fmla="*/ 4789 w 182310"/>
                <a:gd name="connsiteY0-14" fmla="*/ 166776 h 185696"/>
                <a:gd name="connsiteX1-15" fmla="*/ 95277 w 182310"/>
                <a:gd name="connsiteY1-16" fmla="*/ 64383 h 185696"/>
                <a:gd name="connsiteX2-17" fmla="*/ 181002 w 182310"/>
                <a:gd name="connsiteY2-18" fmla="*/ 89 h 185696"/>
                <a:gd name="connsiteX3-19" fmla="*/ 140520 w 182310"/>
                <a:gd name="connsiteY3-20" fmla="*/ 52476 h 185696"/>
                <a:gd name="connsiteX4-21" fmla="*/ 52414 w 182310"/>
                <a:gd name="connsiteY4-22" fmla="*/ 138201 h 185696"/>
                <a:gd name="connsiteX5-23" fmla="*/ 16695 w 182310"/>
                <a:gd name="connsiteY5-24" fmla="*/ 183445 h 185696"/>
                <a:gd name="connsiteX6-25" fmla="*/ 4789 w 182310"/>
                <a:gd name="connsiteY6-26" fmla="*/ 166776 h 185696"/>
                <a:gd name="connsiteX0-27" fmla="*/ 4789 w 181809"/>
                <a:gd name="connsiteY0-28" fmla="*/ 166776 h 185696"/>
                <a:gd name="connsiteX1-29" fmla="*/ 95277 w 181809"/>
                <a:gd name="connsiteY1-30" fmla="*/ 64383 h 185696"/>
                <a:gd name="connsiteX2-31" fmla="*/ 181002 w 181809"/>
                <a:gd name="connsiteY2-32" fmla="*/ 89 h 185696"/>
                <a:gd name="connsiteX3-33" fmla="*/ 133376 w 181809"/>
                <a:gd name="connsiteY3-34" fmla="*/ 52476 h 185696"/>
                <a:gd name="connsiteX4-35" fmla="*/ 52414 w 181809"/>
                <a:gd name="connsiteY4-36" fmla="*/ 138201 h 185696"/>
                <a:gd name="connsiteX5-37" fmla="*/ 16695 w 181809"/>
                <a:gd name="connsiteY5-38" fmla="*/ 183445 h 185696"/>
                <a:gd name="connsiteX6-39" fmla="*/ 4789 w 181809"/>
                <a:gd name="connsiteY6-40" fmla="*/ 166776 h 185696"/>
                <a:gd name="connsiteX0-41" fmla="*/ 4789 w 181809"/>
                <a:gd name="connsiteY0-42" fmla="*/ 166776 h 185696"/>
                <a:gd name="connsiteX1-43" fmla="*/ 95277 w 181809"/>
                <a:gd name="connsiteY1-44" fmla="*/ 64383 h 185696"/>
                <a:gd name="connsiteX2-45" fmla="*/ 181002 w 181809"/>
                <a:gd name="connsiteY2-46" fmla="*/ 89 h 185696"/>
                <a:gd name="connsiteX3-47" fmla="*/ 133376 w 181809"/>
                <a:gd name="connsiteY3-48" fmla="*/ 52476 h 185696"/>
                <a:gd name="connsiteX4-49" fmla="*/ 52414 w 181809"/>
                <a:gd name="connsiteY4-50" fmla="*/ 133439 h 185696"/>
                <a:gd name="connsiteX5-51" fmla="*/ 16695 w 181809"/>
                <a:gd name="connsiteY5-52" fmla="*/ 183445 h 185696"/>
                <a:gd name="connsiteX6-53" fmla="*/ 4789 w 181809"/>
                <a:gd name="connsiteY6-54" fmla="*/ 166776 h 185696"/>
                <a:gd name="connsiteX0-55" fmla="*/ 6892 w 183912"/>
                <a:gd name="connsiteY0-56" fmla="*/ 166776 h 183799"/>
                <a:gd name="connsiteX1-57" fmla="*/ 97380 w 183912"/>
                <a:gd name="connsiteY1-58" fmla="*/ 64383 h 183799"/>
                <a:gd name="connsiteX2-59" fmla="*/ 183105 w 183912"/>
                <a:gd name="connsiteY2-60" fmla="*/ 89 h 183799"/>
                <a:gd name="connsiteX3-61" fmla="*/ 135479 w 183912"/>
                <a:gd name="connsiteY3-62" fmla="*/ 52476 h 183799"/>
                <a:gd name="connsiteX4-63" fmla="*/ 54517 w 183912"/>
                <a:gd name="connsiteY4-64" fmla="*/ 133439 h 183799"/>
                <a:gd name="connsiteX5-65" fmla="*/ 11655 w 183912"/>
                <a:gd name="connsiteY5-66" fmla="*/ 181064 h 183799"/>
                <a:gd name="connsiteX6-67" fmla="*/ 6892 w 183912"/>
                <a:gd name="connsiteY6-68" fmla="*/ 166776 h 183799"/>
                <a:gd name="connsiteX0-69" fmla="*/ 6892 w 183575"/>
                <a:gd name="connsiteY0-70" fmla="*/ 166823 h 183846"/>
                <a:gd name="connsiteX1-71" fmla="*/ 97380 w 183575"/>
                <a:gd name="connsiteY1-72" fmla="*/ 64430 h 183846"/>
                <a:gd name="connsiteX2-73" fmla="*/ 183105 w 183575"/>
                <a:gd name="connsiteY2-74" fmla="*/ 136 h 183846"/>
                <a:gd name="connsiteX3-75" fmla="*/ 128336 w 183575"/>
                <a:gd name="connsiteY3-76" fmla="*/ 50142 h 183846"/>
                <a:gd name="connsiteX4-77" fmla="*/ 54517 w 183575"/>
                <a:gd name="connsiteY4-78" fmla="*/ 133486 h 183846"/>
                <a:gd name="connsiteX5-79" fmla="*/ 11655 w 183575"/>
                <a:gd name="connsiteY5-80" fmla="*/ 181111 h 183846"/>
                <a:gd name="connsiteX6-81" fmla="*/ 6892 w 183575"/>
                <a:gd name="connsiteY6-82" fmla="*/ 166823 h 183846"/>
                <a:gd name="connsiteX0-83" fmla="*/ 6892 w 183417"/>
                <a:gd name="connsiteY0-84" fmla="*/ 166742 h 183765"/>
                <a:gd name="connsiteX1-85" fmla="*/ 97380 w 183417"/>
                <a:gd name="connsiteY1-86" fmla="*/ 64349 h 183765"/>
                <a:gd name="connsiteX2-87" fmla="*/ 183105 w 183417"/>
                <a:gd name="connsiteY2-88" fmla="*/ 55 h 183765"/>
                <a:gd name="connsiteX3-89" fmla="*/ 123574 w 183417"/>
                <a:gd name="connsiteY3-90" fmla="*/ 54824 h 183765"/>
                <a:gd name="connsiteX4-91" fmla="*/ 54517 w 183417"/>
                <a:gd name="connsiteY4-92" fmla="*/ 133405 h 183765"/>
                <a:gd name="connsiteX5-93" fmla="*/ 11655 w 183417"/>
                <a:gd name="connsiteY5-94" fmla="*/ 181030 h 183765"/>
                <a:gd name="connsiteX6-95" fmla="*/ 6892 w 183417"/>
                <a:gd name="connsiteY6-96" fmla="*/ 166742 h 183765"/>
                <a:gd name="connsiteX0-97" fmla="*/ 5402 w 181927"/>
                <a:gd name="connsiteY0-98" fmla="*/ 166742 h 183765"/>
                <a:gd name="connsiteX1-99" fmla="*/ 95890 w 181927"/>
                <a:gd name="connsiteY1-100" fmla="*/ 64349 h 183765"/>
                <a:gd name="connsiteX2-101" fmla="*/ 181615 w 181927"/>
                <a:gd name="connsiteY2-102" fmla="*/ 55 h 183765"/>
                <a:gd name="connsiteX3-103" fmla="*/ 122084 w 181927"/>
                <a:gd name="connsiteY3-104" fmla="*/ 54824 h 183765"/>
                <a:gd name="connsiteX4-105" fmla="*/ 53027 w 181927"/>
                <a:gd name="connsiteY4-106" fmla="*/ 133405 h 183765"/>
                <a:gd name="connsiteX5-107" fmla="*/ 14927 w 181927"/>
                <a:gd name="connsiteY5-108" fmla="*/ 181030 h 183765"/>
                <a:gd name="connsiteX6-109" fmla="*/ 5402 w 181927"/>
                <a:gd name="connsiteY6-110" fmla="*/ 166742 h 18376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cs typeface="+mn-ea"/>
                <a:sym typeface="+mn-lt"/>
              </a:endParaRPr>
            </a:p>
          </p:txBody>
        </p:sp>
      </p:grpSp>
      <p:sp>
        <p:nvSpPr>
          <p:cNvPr id="34" name="矩形 33"/>
          <p:cNvSpPr/>
          <p:nvPr/>
        </p:nvSpPr>
        <p:spPr>
          <a:xfrm>
            <a:off x="5557824" y="2035708"/>
            <a:ext cx="1345222" cy="441203"/>
          </a:xfrm>
          <a:prstGeom prst="rect">
            <a:avLst/>
          </a:prstGeom>
        </p:spPr>
        <p:txBody>
          <a:bodyPr wrap="none" lIns="91431" tIns="45716" rIns="91431" bIns="45716">
            <a:spAutoFit/>
          </a:bodyPr>
          <a:lstStyle/>
          <a:p>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35" name="矩形 47"/>
          <p:cNvSpPr>
            <a:spLocks noChangeArrowheads="1"/>
          </p:cNvSpPr>
          <p:nvPr/>
        </p:nvSpPr>
        <p:spPr bwMode="auto">
          <a:xfrm>
            <a:off x="5557824" y="2520204"/>
            <a:ext cx="2416911" cy="972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在此录入上述图表的综合描述说明，在此录入上述图表的综合描述说明。</a:t>
            </a:r>
          </a:p>
        </p:txBody>
      </p:sp>
      <p:sp>
        <p:nvSpPr>
          <p:cNvPr id="36" name="矩形 35"/>
          <p:cNvSpPr/>
          <p:nvPr/>
        </p:nvSpPr>
        <p:spPr>
          <a:xfrm>
            <a:off x="8122643" y="2035708"/>
            <a:ext cx="1345222" cy="441203"/>
          </a:xfrm>
          <a:prstGeom prst="rect">
            <a:avLst/>
          </a:prstGeom>
        </p:spPr>
        <p:txBody>
          <a:bodyPr wrap="none" lIns="91431" tIns="45716" rIns="91431" bIns="45716">
            <a:spAutoFit/>
          </a:bodyPr>
          <a:lstStyle/>
          <a:p>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37" name="矩形 47"/>
          <p:cNvSpPr>
            <a:spLocks noChangeArrowheads="1"/>
          </p:cNvSpPr>
          <p:nvPr/>
        </p:nvSpPr>
        <p:spPr bwMode="auto">
          <a:xfrm>
            <a:off x="8122641" y="2520204"/>
            <a:ext cx="2400511" cy="972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在此录入上述图表的综合描述说明，在此录入上述图表的综合描述说明。</a:t>
            </a:r>
          </a:p>
        </p:txBody>
      </p:sp>
      <p:sp>
        <p:nvSpPr>
          <p:cNvPr id="38" name="矩形 37"/>
          <p:cNvSpPr/>
          <p:nvPr/>
        </p:nvSpPr>
        <p:spPr>
          <a:xfrm>
            <a:off x="5557824" y="4094744"/>
            <a:ext cx="1345222" cy="441203"/>
          </a:xfrm>
          <a:prstGeom prst="rect">
            <a:avLst/>
          </a:prstGeom>
        </p:spPr>
        <p:txBody>
          <a:bodyPr wrap="none" lIns="91431" tIns="45716" rIns="91431" bIns="45716">
            <a:spAutoFit/>
          </a:bodyPr>
          <a:lstStyle/>
          <a:p>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40" name="矩形 39"/>
          <p:cNvSpPr/>
          <p:nvPr/>
        </p:nvSpPr>
        <p:spPr>
          <a:xfrm>
            <a:off x="8122643" y="4094744"/>
            <a:ext cx="1345222" cy="441203"/>
          </a:xfrm>
          <a:prstGeom prst="rect">
            <a:avLst/>
          </a:prstGeom>
        </p:spPr>
        <p:txBody>
          <a:bodyPr wrap="none" lIns="91431" tIns="45716" rIns="91431" bIns="45716">
            <a:spAutoFit/>
          </a:bodyPr>
          <a:lstStyle/>
          <a:p>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41" name="矩形 47"/>
          <p:cNvSpPr>
            <a:spLocks noChangeArrowheads="1"/>
          </p:cNvSpPr>
          <p:nvPr/>
        </p:nvSpPr>
        <p:spPr bwMode="auto">
          <a:xfrm>
            <a:off x="8122641" y="4579240"/>
            <a:ext cx="2400511" cy="972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在此录入上述图表的综合描述说明，在此录入上述图表的综合描述说明。</a:t>
            </a:r>
          </a:p>
        </p:txBody>
      </p:sp>
      <p:sp>
        <p:nvSpPr>
          <p:cNvPr id="42"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43" name="矩形 47"/>
          <p:cNvSpPr>
            <a:spLocks noChangeArrowheads="1"/>
          </p:cNvSpPr>
          <p:nvPr/>
        </p:nvSpPr>
        <p:spPr bwMode="auto">
          <a:xfrm>
            <a:off x="5490218" y="4579240"/>
            <a:ext cx="2416911" cy="972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在此录入上述图表的综合描述说明，在此录入上述图表的综合描述说明。</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2"/>
                                        </p:tgtEl>
                                        <p:attrNameLst>
                                          <p:attrName>ppt_y</p:attrName>
                                        </p:attrNameLst>
                                      </p:cBhvr>
                                      <p:tavLst>
                                        <p:tav tm="0">
                                          <p:val>
                                            <p:strVal val="#ppt_y"/>
                                          </p:val>
                                        </p:tav>
                                        <p:tav tm="100000">
                                          <p:val>
                                            <p:strVal val="#ppt_y"/>
                                          </p:val>
                                        </p:tav>
                                      </p:tavLst>
                                    </p:anim>
                                    <p:anim calcmode="lin" valueType="num">
                                      <p:cBhvr>
                                        <p:cTn id="9" dur="500" fill="hold"/>
                                        <p:tgtEl>
                                          <p:spTgt spid="4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2"/>
                                        </p:tgtEl>
                                      </p:cBhvr>
                                    </p:animEffect>
                                  </p:childTnLst>
                                </p:cTn>
                              </p:par>
                            </p:childTnLst>
                          </p:cTn>
                        </p:par>
                        <p:par>
                          <p:cTn id="12" fill="hold">
                            <p:stCondLst>
                              <p:cond delay="8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animEffect transition="in" filter="fade">
                                      <p:cBhvr>
                                        <p:cTn id="27" dur="500"/>
                                        <p:tgtEl>
                                          <p:spTgt spid="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par>
                          <p:cTn id="33" fill="hold">
                            <p:stCondLst>
                              <p:cond delay="1300"/>
                            </p:stCondLst>
                            <p:childTnLst>
                              <p:par>
                                <p:cTn id="34" presetID="53" presetClass="entr" presetSubtype="16"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par>
                                <p:cTn id="39" presetID="53" presetClass="entr" presetSubtype="16"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par>
                                <p:cTn id="44" presetID="53" presetClass="entr" presetSubtype="16" fill="hold" nodeType="with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par>
                                <p:cTn id="49" presetID="53" presetClass="entr" presetSubtype="16"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anim calcmode="lin" valueType="num">
                                      <p:cBhvr>
                                        <p:cTn id="51" dur="500" fill="hold"/>
                                        <p:tgtEl>
                                          <p:spTgt spid="28"/>
                                        </p:tgtEl>
                                        <p:attrNameLst>
                                          <p:attrName>ppt_w</p:attrName>
                                        </p:attrNameLst>
                                      </p:cBhvr>
                                      <p:tavLst>
                                        <p:tav tm="0">
                                          <p:val>
                                            <p:fltVal val="0"/>
                                          </p:val>
                                        </p:tav>
                                        <p:tav tm="100000">
                                          <p:val>
                                            <p:strVal val="#ppt_w"/>
                                          </p:val>
                                        </p:tav>
                                      </p:tavLst>
                                    </p:anim>
                                    <p:anim calcmode="lin" valueType="num">
                                      <p:cBhvr>
                                        <p:cTn id="52" dur="500" fill="hold"/>
                                        <p:tgtEl>
                                          <p:spTgt spid="28"/>
                                        </p:tgtEl>
                                        <p:attrNameLst>
                                          <p:attrName>ppt_h</p:attrName>
                                        </p:attrNameLst>
                                      </p:cBhvr>
                                      <p:tavLst>
                                        <p:tav tm="0">
                                          <p:val>
                                            <p:fltVal val="0"/>
                                          </p:val>
                                        </p:tav>
                                        <p:tav tm="100000">
                                          <p:val>
                                            <p:strVal val="#ppt_h"/>
                                          </p:val>
                                        </p:tav>
                                      </p:tavLst>
                                    </p:anim>
                                    <p:animEffect transition="in" filter="fade">
                                      <p:cBhvr>
                                        <p:cTn id="53" dur="500"/>
                                        <p:tgtEl>
                                          <p:spTgt spid="28"/>
                                        </p:tgtEl>
                                      </p:cBhvr>
                                    </p:animEffect>
                                  </p:childTnLst>
                                </p:cTn>
                              </p:par>
                            </p:childTnLst>
                          </p:cTn>
                        </p:par>
                        <p:par>
                          <p:cTn id="54" fill="hold">
                            <p:stCondLst>
                              <p:cond delay="1800"/>
                            </p:stCondLst>
                            <p:childTnLst>
                              <p:par>
                                <p:cTn id="55" presetID="14" presetClass="entr" presetSubtype="10"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randombar(horizontal)">
                                      <p:cBhvr>
                                        <p:cTn id="57" dur="400"/>
                                        <p:tgtEl>
                                          <p:spTgt spid="34"/>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randombar(horizontal)">
                                      <p:cBhvr>
                                        <p:cTn id="60" dur="400"/>
                                        <p:tgtEl>
                                          <p:spTgt spid="35"/>
                                        </p:tgtEl>
                                      </p:cBhvr>
                                    </p:animEffect>
                                  </p:childTnLst>
                                </p:cTn>
                              </p:par>
                            </p:childTnLst>
                          </p:cTn>
                        </p:par>
                        <p:par>
                          <p:cTn id="61" fill="hold">
                            <p:stCondLst>
                              <p:cond delay="2300"/>
                            </p:stCondLst>
                            <p:childTnLst>
                              <p:par>
                                <p:cTn id="62" presetID="14" presetClass="entr" presetSubtype="10" fill="hold" grpId="0" nodeType="afterEffect">
                                  <p:stCondLst>
                                    <p:cond delay="100"/>
                                  </p:stCondLst>
                                  <p:childTnLst>
                                    <p:set>
                                      <p:cBhvr>
                                        <p:cTn id="63" dur="1" fill="hold">
                                          <p:stCondLst>
                                            <p:cond delay="0"/>
                                          </p:stCondLst>
                                        </p:cTn>
                                        <p:tgtEl>
                                          <p:spTgt spid="36"/>
                                        </p:tgtEl>
                                        <p:attrNameLst>
                                          <p:attrName>style.visibility</p:attrName>
                                        </p:attrNameLst>
                                      </p:cBhvr>
                                      <p:to>
                                        <p:strVal val="visible"/>
                                      </p:to>
                                    </p:set>
                                    <p:animEffect transition="in" filter="randombar(horizontal)">
                                      <p:cBhvr>
                                        <p:cTn id="64" dur="400"/>
                                        <p:tgtEl>
                                          <p:spTgt spid="36"/>
                                        </p:tgtEl>
                                      </p:cBhvr>
                                    </p:animEffect>
                                  </p:childTnLst>
                                </p:cTn>
                              </p:par>
                              <p:par>
                                <p:cTn id="65" presetID="14" presetClass="entr" presetSubtype="10" fill="hold" grpId="0" nodeType="withEffect">
                                  <p:stCondLst>
                                    <p:cond delay="100"/>
                                  </p:stCondLst>
                                  <p:childTnLst>
                                    <p:set>
                                      <p:cBhvr>
                                        <p:cTn id="66" dur="1" fill="hold">
                                          <p:stCondLst>
                                            <p:cond delay="0"/>
                                          </p:stCondLst>
                                        </p:cTn>
                                        <p:tgtEl>
                                          <p:spTgt spid="37"/>
                                        </p:tgtEl>
                                        <p:attrNameLst>
                                          <p:attrName>style.visibility</p:attrName>
                                        </p:attrNameLst>
                                      </p:cBhvr>
                                      <p:to>
                                        <p:strVal val="visible"/>
                                      </p:to>
                                    </p:set>
                                    <p:animEffect transition="in" filter="randombar(horizontal)">
                                      <p:cBhvr>
                                        <p:cTn id="67" dur="400"/>
                                        <p:tgtEl>
                                          <p:spTgt spid="37"/>
                                        </p:tgtEl>
                                      </p:cBhvr>
                                    </p:animEffect>
                                  </p:childTnLst>
                                </p:cTn>
                              </p:par>
                            </p:childTnLst>
                          </p:cTn>
                        </p:par>
                        <p:par>
                          <p:cTn id="68" fill="hold">
                            <p:stCondLst>
                              <p:cond delay="2900"/>
                            </p:stCondLst>
                            <p:childTnLst>
                              <p:par>
                                <p:cTn id="69" presetID="14" presetClass="entr" presetSubtype="10" fill="hold" grpId="0" nodeType="afterEffect">
                                  <p:stCondLst>
                                    <p:cond delay="100"/>
                                  </p:stCondLst>
                                  <p:childTnLst>
                                    <p:set>
                                      <p:cBhvr>
                                        <p:cTn id="70" dur="1" fill="hold">
                                          <p:stCondLst>
                                            <p:cond delay="0"/>
                                          </p:stCondLst>
                                        </p:cTn>
                                        <p:tgtEl>
                                          <p:spTgt spid="38"/>
                                        </p:tgtEl>
                                        <p:attrNameLst>
                                          <p:attrName>style.visibility</p:attrName>
                                        </p:attrNameLst>
                                      </p:cBhvr>
                                      <p:to>
                                        <p:strVal val="visible"/>
                                      </p:to>
                                    </p:set>
                                    <p:animEffect transition="in" filter="randombar(horizontal)">
                                      <p:cBhvr>
                                        <p:cTn id="71" dur="400"/>
                                        <p:tgtEl>
                                          <p:spTgt spid="38"/>
                                        </p:tgtEl>
                                      </p:cBhvr>
                                    </p:animEffect>
                                  </p:childTnLst>
                                </p:cTn>
                              </p:par>
                            </p:childTnLst>
                          </p:cTn>
                        </p:par>
                        <p:par>
                          <p:cTn id="72" fill="hold">
                            <p:stCondLst>
                              <p:cond delay="3500"/>
                            </p:stCondLst>
                            <p:childTnLst>
                              <p:par>
                                <p:cTn id="73" presetID="14" presetClass="entr" presetSubtype="10" fill="hold" grpId="0" nodeType="afterEffect">
                                  <p:stCondLst>
                                    <p:cond delay="100"/>
                                  </p:stCondLst>
                                  <p:childTnLst>
                                    <p:set>
                                      <p:cBhvr>
                                        <p:cTn id="74" dur="1" fill="hold">
                                          <p:stCondLst>
                                            <p:cond delay="0"/>
                                          </p:stCondLst>
                                        </p:cTn>
                                        <p:tgtEl>
                                          <p:spTgt spid="40"/>
                                        </p:tgtEl>
                                        <p:attrNameLst>
                                          <p:attrName>style.visibility</p:attrName>
                                        </p:attrNameLst>
                                      </p:cBhvr>
                                      <p:to>
                                        <p:strVal val="visible"/>
                                      </p:to>
                                    </p:set>
                                    <p:animEffect transition="in" filter="randombar(horizontal)">
                                      <p:cBhvr>
                                        <p:cTn id="75" dur="400"/>
                                        <p:tgtEl>
                                          <p:spTgt spid="40"/>
                                        </p:tgtEl>
                                      </p:cBhvr>
                                    </p:animEffect>
                                  </p:childTnLst>
                                </p:cTn>
                              </p:par>
                              <p:par>
                                <p:cTn id="76" presetID="14" presetClass="entr" presetSubtype="10" fill="hold" grpId="0" nodeType="withEffect">
                                  <p:stCondLst>
                                    <p:cond delay="100"/>
                                  </p:stCondLst>
                                  <p:childTnLst>
                                    <p:set>
                                      <p:cBhvr>
                                        <p:cTn id="77" dur="1" fill="hold">
                                          <p:stCondLst>
                                            <p:cond delay="0"/>
                                          </p:stCondLst>
                                        </p:cTn>
                                        <p:tgtEl>
                                          <p:spTgt spid="41"/>
                                        </p:tgtEl>
                                        <p:attrNameLst>
                                          <p:attrName>style.visibility</p:attrName>
                                        </p:attrNameLst>
                                      </p:cBhvr>
                                      <p:to>
                                        <p:strVal val="visible"/>
                                      </p:to>
                                    </p:set>
                                    <p:animEffect transition="in" filter="randombar(horizontal)">
                                      <p:cBhvr>
                                        <p:cTn id="78" dur="400"/>
                                        <p:tgtEl>
                                          <p:spTgt spid="41"/>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randombar(horizontal)">
                                      <p:cBhvr>
                                        <p:cTn id="81" dur="4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34" grpId="0"/>
      <p:bldP spid="35" grpId="0"/>
      <p:bldP spid="36" grpId="0"/>
      <p:bldP spid="37" grpId="0"/>
      <p:bldP spid="38" grpId="0"/>
      <p:bldP spid="40" grpId="0"/>
      <p:bldP spid="41" grpId="0"/>
      <p:bldP spid="42" grpId="0"/>
      <p:bldP spid="4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出品 9"/>
          <p:cNvSpPr/>
          <p:nvPr/>
        </p:nvSpPr>
        <p:spPr>
          <a:xfrm>
            <a:off x="3034800" y="1781004"/>
            <a:ext cx="1080000" cy="1080000"/>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solidFill>
                  <a:schemeClr val="accent1">
                    <a:lumMod val="50000"/>
                  </a:schemeClr>
                </a:solidFill>
                <a:cs typeface="+mn-ea"/>
                <a:sym typeface="+mn-lt"/>
              </a:rPr>
              <a:t>5</a:t>
            </a:r>
            <a:endParaRPr lang="zh-CN" altLang="en-US" sz="5400" b="1" dirty="0">
              <a:solidFill>
                <a:schemeClr val="accent1">
                  <a:lumMod val="50000"/>
                </a:schemeClr>
              </a:solidFill>
              <a:cs typeface="+mn-ea"/>
              <a:sym typeface="+mn-lt"/>
            </a:endParaRPr>
          </a:p>
        </p:txBody>
      </p:sp>
      <p:sp>
        <p:nvSpPr>
          <p:cNvPr id="11" name="出品 10"/>
          <p:cNvSpPr txBox="1"/>
          <p:nvPr/>
        </p:nvSpPr>
        <p:spPr>
          <a:xfrm>
            <a:off x="1814029" y="3184249"/>
            <a:ext cx="3521542" cy="1077218"/>
          </a:xfrm>
          <a:prstGeom prst="rect">
            <a:avLst/>
          </a:prstGeom>
          <a:noFill/>
        </p:spPr>
        <p:txBody>
          <a:bodyPr wrap="square" rtlCol="0">
            <a:spAutoFit/>
          </a:bodyPr>
          <a:lstStyle/>
          <a:p>
            <a:pPr algn="ctr"/>
            <a:r>
              <a:rPr lang="zh-CN" altLang="en-US" sz="4000" b="1" dirty="0">
                <a:solidFill>
                  <a:schemeClr val="accent1">
                    <a:lumMod val="50000"/>
                  </a:schemeClr>
                </a:solidFill>
                <a:cs typeface="+mn-ea"/>
                <a:sym typeface="+mn-lt"/>
              </a:rPr>
              <a:t>相关建议</a:t>
            </a:r>
            <a:endParaRPr lang="en-US" altLang="zh-CN" sz="4000" b="1" dirty="0">
              <a:solidFill>
                <a:schemeClr val="accent1">
                  <a:lumMod val="50000"/>
                </a:schemeClr>
              </a:solidFill>
              <a:cs typeface="+mn-ea"/>
              <a:sym typeface="+mn-lt"/>
            </a:endParaRPr>
          </a:p>
          <a:p>
            <a:pPr algn="ctr"/>
            <a:r>
              <a:rPr lang="en-US" altLang="zh-CN" sz="1200" dirty="0">
                <a:solidFill>
                  <a:srgbClr val="093759"/>
                </a:solidFill>
                <a:cs typeface="+mn-ea"/>
                <a:sym typeface="+mn-lt"/>
              </a:rPr>
              <a:t>THE RESULTS OF </a:t>
            </a:r>
          </a:p>
          <a:p>
            <a:pPr lvl="0" algn="ctr"/>
            <a:r>
              <a:rPr lang="en-US" altLang="zh-CN" sz="1200" dirty="0">
                <a:solidFill>
                  <a:srgbClr val="093759"/>
                </a:solidFill>
                <a:cs typeface="+mn-ea"/>
                <a:sym typeface="+mn-lt"/>
              </a:rPr>
              <a:t>EXPRIMENTAL DATA</a:t>
            </a:r>
            <a:endParaRPr lang="zh-CN" altLang="en-US" sz="1200" dirty="0">
              <a:solidFill>
                <a:srgbClr val="093759"/>
              </a:solidFill>
              <a:cs typeface="+mn-ea"/>
              <a:sym typeface="+mn-lt"/>
            </a:endParaRPr>
          </a:p>
        </p:txBody>
      </p:sp>
      <p:sp>
        <p:nvSpPr>
          <p:cNvPr id="12" name="出品 11"/>
          <p:cNvSpPr/>
          <p:nvPr/>
        </p:nvSpPr>
        <p:spPr>
          <a:xfrm>
            <a:off x="6900421" y="0"/>
            <a:ext cx="5291579"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出品 12"/>
          <p:cNvSpPr/>
          <p:nvPr/>
        </p:nvSpPr>
        <p:spPr>
          <a:xfrm>
            <a:off x="8463439" y="2496446"/>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flipH="1">
            <a:off x="6810167" y="-246669"/>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20546" y="5516252"/>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出品 20"/>
          <p:cNvSpPr txBox="1"/>
          <p:nvPr/>
        </p:nvSpPr>
        <p:spPr>
          <a:xfrm>
            <a:off x="8931526" y="2319613"/>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cxnSp>
        <p:nvCxnSpPr>
          <p:cNvPr id="23" name="直接连接符 22"/>
          <p:cNvCxnSpPr/>
          <p:nvPr/>
        </p:nvCxnSpPr>
        <p:spPr>
          <a:xfrm>
            <a:off x="8517439" y="2604446"/>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出品 24"/>
          <p:cNvSpPr/>
          <p:nvPr/>
        </p:nvSpPr>
        <p:spPr>
          <a:xfrm>
            <a:off x="8478075" y="3504021"/>
            <a:ext cx="78729" cy="87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出品 25"/>
          <p:cNvSpPr txBox="1"/>
          <p:nvPr/>
        </p:nvSpPr>
        <p:spPr>
          <a:xfrm>
            <a:off x="8931526" y="3317078"/>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cxnSp>
        <p:nvCxnSpPr>
          <p:cNvPr id="27" name="直接连接符 26"/>
          <p:cNvCxnSpPr/>
          <p:nvPr/>
        </p:nvCxnSpPr>
        <p:spPr>
          <a:xfrm>
            <a:off x="8517439" y="3584389"/>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出品 27"/>
          <p:cNvSpPr/>
          <p:nvPr/>
        </p:nvSpPr>
        <p:spPr>
          <a:xfrm>
            <a:off x="8463439" y="4464668"/>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出品 29"/>
          <p:cNvSpPr txBox="1"/>
          <p:nvPr/>
        </p:nvSpPr>
        <p:spPr>
          <a:xfrm>
            <a:off x="8931526" y="4261467"/>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cxnSp>
        <p:nvCxnSpPr>
          <p:cNvPr id="31" name="直接连接符 30"/>
          <p:cNvCxnSpPr>
            <a:endCxn id="28" idx="1"/>
          </p:cNvCxnSpPr>
          <p:nvPr/>
        </p:nvCxnSpPr>
        <p:spPr>
          <a:xfrm flipH="1" flipV="1">
            <a:off x="8479255" y="4480484"/>
            <a:ext cx="38184" cy="593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3200"/>
                            </p:stCondLst>
                            <p:childTnLst>
                              <p:par>
                                <p:cTn id="19" presetID="2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3700"/>
                            </p:stCondLst>
                            <p:childTnLst>
                              <p:par>
                                <p:cTn id="24" presetID="3" presetClass="entr" presetSubtype="1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par>
                          <p:cTn id="27" fill="hold">
                            <p:stCondLst>
                              <p:cond delay="4200"/>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par>
                          <p:cTn id="31" fill="hold">
                            <p:stCondLst>
                              <p:cond delay="4700"/>
                            </p:stCondLst>
                            <p:childTnLst>
                              <p:par>
                                <p:cTn id="32" presetID="2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200"/>
                            </p:stCondLst>
                            <p:childTnLst>
                              <p:par>
                                <p:cTn id="37" presetID="3"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childTnLst>
                          </p:cTn>
                        </p:par>
                        <p:par>
                          <p:cTn id="40" fill="hold">
                            <p:stCondLst>
                              <p:cond delay="5700"/>
                            </p:stCondLst>
                            <p:childTnLst>
                              <p:par>
                                <p:cTn id="41" presetID="22"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6200"/>
                            </p:stCondLst>
                            <p:childTnLst>
                              <p:par>
                                <p:cTn id="45" presetID="23" presetClass="entr" presetSubtype="16"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childTnLst>
                                </p:cTn>
                              </p:par>
                            </p:childTnLst>
                          </p:cTn>
                        </p:par>
                        <p:par>
                          <p:cTn id="49" fill="hold">
                            <p:stCondLst>
                              <p:cond delay="6700"/>
                            </p:stCondLst>
                            <p:childTnLst>
                              <p:par>
                                <p:cTn id="50" presetID="3" presetClass="entr" presetSubtype="1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par>
                          <p:cTn id="53" fill="hold">
                            <p:stCondLst>
                              <p:cond delay="7200"/>
                            </p:stCondLst>
                            <p:childTnLst>
                              <p:par>
                                <p:cTn id="54" presetID="22" presetClass="entr" presetSubtype="1"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up)">
                                      <p:cBhvr>
                                        <p:cTn id="5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21" grpId="0"/>
      <p:bldP spid="25" grpId="0" animBg="1"/>
      <p:bldP spid="26" grpId="0"/>
      <p:bldP spid="28" grpId="0" animBg="1"/>
      <p:bldP spid="3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2694708" y="2263001"/>
            <a:ext cx="2449668" cy="978011"/>
          </a:xfrm>
          <a:custGeom>
            <a:avLst/>
            <a:gdLst>
              <a:gd name="T0" fmla="*/ 281 w 1245"/>
              <a:gd name="T1" fmla="*/ 0 h 427"/>
              <a:gd name="T2" fmla="*/ 0 w 1245"/>
              <a:gd name="T3" fmla="*/ 427 h 427"/>
              <a:gd name="T4" fmla="*/ 1245 w 1245"/>
              <a:gd name="T5" fmla="*/ 427 h 427"/>
              <a:gd name="T6" fmla="*/ 963 w 1245"/>
              <a:gd name="T7" fmla="*/ 0 h 427"/>
              <a:gd name="T8" fmla="*/ 281 w 1245"/>
              <a:gd name="T9" fmla="*/ 0 h 427"/>
            </a:gdLst>
            <a:ahLst/>
            <a:cxnLst>
              <a:cxn ang="0">
                <a:pos x="T0" y="T1"/>
              </a:cxn>
              <a:cxn ang="0">
                <a:pos x="T2" y="T3"/>
              </a:cxn>
              <a:cxn ang="0">
                <a:pos x="T4" y="T5"/>
              </a:cxn>
              <a:cxn ang="0">
                <a:pos x="T6" y="T7"/>
              </a:cxn>
              <a:cxn ang="0">
                <a:pos x="T8" y="T9"/>
              </a:cxn>
            </a:cxnLst>
            <a:rect l="0" t="0" r="r" b="b"/>
            <a:pathLst>
              <a:path w="1245" h="427">
                <a:moveTo>
                  <a:pt x="281" y="0"/>
                </a:moveTo>
                <a:lnTo>
                  <a:pt x="0" y="427"/>
                </a:lnTo>
                <a:lnTo>
                  <a:pt x="1245" y="427"/>
                </a:lnTo>
                <a:lnTo>
                  <a:pt x="963" y="0"/>
                </a:lnTo>
                <a:lnTo>
                  <a:pt x="281" y="0"/>
                </a:lnTo>
                <a:close/>
              </a:path>
            </a:pathLst>
          </a:custGeom>
          <a:solidFill>
            <a:schemeClr val="tx1">
              <a:lumMod val="50000"/>
              <a:lumOff val="50000"/>
            </a:schemeClr>
          </a:solidFill>
          <a:ln w="28575">
            <a:solidFill>
              <a:schemeClr val="bg1">
                <a:lumMod val="95000"/>
              </a:schemeClr>
            </a:solidFill>
          </a:ln>
        </p:spPr>
        <p:txBody>
          <a:bodyPr vert="horz" wrap="square" lIns="121920" tIns="60960" rIns="121920" bIns="60960" numCol="1" anchor="t" anchorCtr="0" compatLnSpc="1"/>
          <a:lstStyle/>
          <a:p>
            <a:endParaRPr lang="en-US" sz="3200">
              <a:cs typeface="+mn-ea"/>
              <a:sym typeface="+mn-lt"/>
            </a:endParaRPr>
          </a:p>
        </p:txBody>
      </p:sp>
      <p:sp>
        <p:nvSpPr>
          <p:cNvPr id="3" name="Freeform 6"/>
          <p:cNvSpPr/>
          <p:nvPr/>
        </p:nvSpPr>
        <p:spPr bwMode="auto">
          <a:xfrm>
            <a:off x="2137878" y="3241011"/>
            <a:ext cx="3561367" cy="975720"/>
          </a:xfrm>
          <a:custGeom>
            <a:avLst/>
            <a:gdLst>
              <a:gd name="T0" fmla="*/ 283 w 1810"/>
              <a:gd name="T1" fmla="*/ 0 h 426"/>
              <a:gd name="T2" fmla="*/ 0 w 1810"/>
              <a:gd name="T3" fmla="*/ 426 h 426"/>
              <a:gd name="T4" fmla="*/ 1810 w 1810"/>
              <a:gd name="T5" fmla="*/ 426 h 426"/>
              <a:gd name="T6" fmla="*/ 1528 w 1810"/>
              <a:gd name="T7" fmla="*/ 0 h 426"/>
              <a:gd name="T8" fmla="*/ 283 w 1810"/>
              <a:gd name="T9" fmla="*/ 0 h 426"/>
            </a:gdLst>
            <a:ahLst/>
            <a:cxnLst>
              <a:cxn ang="0">
                <a:pos x="T0" y="T1"/>
              </a:cxn>
              <a:cxn ang="0">
                <a:pos x="T2" y="T3"/>
              </a:cxn>
              <a:cxn ang="0">
                <a:pos x="T4" y="T5"/>
              </a:cxn>
              <a:cxn ang="0">
                <a:pos x="T6" y="T7"/>
              </a:cxn>
              <a:cxn ang="0">
                <a:pos x="T8" y="T9"/>
              </a:cxn>
            </a:cxnLst>
            <a:rect l="0" t="0" r="r" b="b"/>
            <a:pathLst>
              <a:path w="1810" h="426">
                <a:moveTo>
                  <a:pt x="283" y="0"/>
                </a:moveTo>
                <a:lnTo>
                  <a:pt x="0" y="426"/>
                </a:lnTo>
                <a:lnTo>
                  <a:pt x="1810" y="426"/>
                </a:lnTo>
                <a:lnTo>
                  <a:pt x="1528" y="0"/>
                </a:lnTo>
                <a:lnTo>
                  <a:pt x="283" y="0"/>
                </a:lnTo>
                <a:close/>
              </a:path>
            </a:pathLst>
          </a:custGeom>
          <a:solidFill>
            <a:srgbClr val="1F4E79"/>
          </a:solidFill>
          <a:ln w="28575">
            <a:solidFill>
              <a:schemeClr val="bg1">
                <a:lumMod val="95000"/>
              </a:schemeClr>
            </a:solidFill>
          </a:ln>
        </p:spPr>
        <p:txBody>
          <a:bodyPr vert="horz" wrap="square" lIns="121920" tIns="60960" rIns="121920" bIns="60960" numCol="1" anchor="t" anchorCtr="0" compatLnSpc="1"/>
          <a:lstStyle/>
          <a:p>
            <a:endParaRPr lang="en-US" sz="3200">
              <a:cs typeface="+mn-ea"/>
              <a:sym typeface="+mn-lt"/>
            </a:endParaRPr>
          </a:p>
        </p:txBody>
      </p:sp>
      <p:sp>
        <p:nvSpPr>
          <p:cNvPr id="4" name="Freeform 7"/>
          <p:cNvSpPr/>
          <p:nvPr/>
        </p:nvSpPr>
        <p:spPr bwMode="auto">
          <a:xfrm>
            <a:off x="1584978" y="4216733"/>
            <a:ext cx="4667160" cy="973431"/>
          </a:xfrm>
          <a:custGeom>
            <a:avLst/>
            <a:gdLst>
              <a:gd name="T0" fmla="*/ 281 w 2372"/>
              <a:gd name="T1" fmla="*/ 0 h 425"/>
              <a:gd name="T2" fmla="*/ 0 w 2372"/>
              <a:gd name="T3" fmla="*/ 425 h 425"/>
              <a:gd name="T4" fmla="*/ 2372 w 2372"/>
              <a:gd name="T5" fmla="*/ 425 h 425"/>
              <a:gd name="T6" fmla="*/ 2091 w 2372"/>
              <a:gd name="T7" fmla="*/ 0 h 425"/>
              <a:gd name="T8" fmla="*/ 281 w 2372"/>
              <a:gd name="T9" fmla="*/ 0 h 425"/>
            </a:gdLst>
            <a:ahLst/>
            <a:cxnLst>
              <a:cxn ang="0">
                <a:pos x="T0" y="T1"/>
              </a:cxn>
              <a:cxn ang="0">
                <a:pos x="T2" y="T3"/>
              </a:cxn>
              <a:cxn ang="0">
                <a:pos x="T4" y="T5"/>
              </a:cxn>
              <a:cxn ang="0">
                <a:pos x="T6" y="T7"/>
              </a:cxn>
              <a:cxn ang="0">
                <a:pos x="T8" y="T9"/>
              </a:cxn>
            </a:cxnLst>
            <a:rect l="0" t="0" r="r" b="b"/>
            <a:pathLst>
              <a:path w="2372" h="425">
                <a:moveTo>
                  <a:pt x="281" y="0"/>
                </a:moveTo>
                <a:lnTo>
                  <a:pt x="0" y="425"/>
                </a:lnTo>
                <a:lnTo>
                  <a:pt x="2372" y="425"/>
                </a:lnTo>
                <a:lnTo>
                  <a:pt x="2091" y="0"/>
                </a:lnTo>
                <a:lnTo>
                  <a:pt x="281" y="0"/>
                </a:lnTo>
                <a:close/>
              </a:path>
            </a:pathLst>
          </a:custGeom>
          <a:solidFill>
            <a:schemeClr val="tx1">
              <a:lumMod val="50000"/>
              <a:lumOff val="50000"/>
            </a:schemeClr>
          </a:solidFill>
          <a:ln w="28575">
            <a:solidFill>
              <a:schemeClr val="bg1">
                <a:lumMod val="95000"/>
              </a:schemeClr>
            </a:solidFill>
          </a:ln>
        </p:spPr>
        <p:txBody>
          <a:bodyPr vert="horz" wrap="square" lIns="121920" tIns="60960" rIns="121920" bIns="60960" numCol="1" anchor="t" anchorCtr="0" compatLnSpc="1"/>
          <a:lstStyle/>
          <a:p>
            <a:endParaRPr lang="en-US" sz="3200">
              <a:cs typeface="+mn-ea"/>
              <a:sym typeface="+mn-lt"/>
            </a:endParaRPr>
          </a:p>
        </p:txBody>
      </p:sp>
      <p:sp>
        <p:nvSpPr>
          <p:cNvPr id="5" name="Freeform 8"/>
          <p:cNvSpPr/>
          <p:nvPr/>
        </p:nvSpPr>
        <p:spPr bwMode="auto">
          <a:xfrm>
            <a:off x="1028149" y="5190160"/>
            <a:ext cx="5780825" cy="975720"/>
          </a:xfrm>
          <a:custGeom>
            <a:avLst/>
            <a:gdLst>
              <a:gd name="T0" fmla="*/ 283 w 2938"/>
              <a:gd name="T1" fmla="*/ 0 h 426"/>
              <a:gd name="T2" fmla="*/ 2655 w 2938"/>
              <a:gd name="T3" fmla="*/ 0 h 426"/>
              <a:gd name="T4" fmla="*/ 2938 w 2938"/>
              <a:gd name="T5" fmla="*/ 426 h 426"/>
              <a:gd name="T6" fmla="*/ 0 w 2938"/>
              <a:gd name="T7" fmla="*/ 426 h 426"/>
              <a:gd name="T8" fmla="*/ 283 w 2938"/>
              <a:gd name="T9" fmla="*/ 0 h 426"/>
            </a:gdLst>
            <a:ahLst/>
            <a:cxnLst>
              <a:cxn ang="0">
                <a:pos x="T0" y="T1"/>
              </a:cxn>
              <a:cxn ang="0">
                <a:pos x="T2" y="T3"/>
              </a:cxn>
              <a:cxn ang="0">
                <a:pos x="T4" y="T5"/>
              </a:cxn>
              <a:cxn ang="0">
                <a:pos x="T6" y="T7"/>
              </a:cxn>
              <a:cxn ang="0">
                <a:pos x="T8" y="T9"/>
              </a:cxn>
            </a:cxnLst>
            <a:rect l="0" t="0" r="r" b="b"/>
            <a:pathLst>
              <a:path w="2938" h="426">
                <a:moveTo>
                  <a:pt x="283" y="0"/>
                </a:moveTo>
                <a:lnTo>
                  <a:pt x="2655" y="0"/>
                </a:lnTo>
                <a:lnTo>
                  <a:pt x="2938" y="426"/>
                </a:lnTo>
                <a:lnTo>
                  <a:pt x="0" y="426"/>
                </a:lnTo>
                <a:lnTo>
                  <a:pt x="283" y="0"/>
                </a:lnTo>
                <a:close/>
              </a:path>
            </a:pathLst>
          </a:custGeom>
          <a:solidFill>
            <a:srgbClr val="1F4E79"/>
          </a:solidFill>
          <a:ln w="28575">
            <a:solidFill>
              <a:schemeClr val="bg1">
                <a:lumMod val="95000"/>
              </a:schemeClr>
            </a:solidFill>
          </a:ln>
        </p:spPr>
        <p:txBody>
          <a:bodyPr vert="horz" wrap="square" lIns="121920" tIns="60960" rIns="121920" bIns="60960" numCol="1" anchor="t" anchorCtr="0" compatLnSpc="1"/>
          <a:lstStyle/>
          <a:p>
            <a:endParaRPr lang="en-US" sz="3200">
              <a:cs typeface="+mn-ea"/>
              <a:sym typeface="+mn-lt"/>
            </a:endParaRPr>
          </a:p>
        </p:txBody>
      </p:sp>
      <p:sp>
        <p:nvSpPr>
          <p:cNvPr id="6" name="Text Box 10"/>
          <p:cNvSpPr txBox="1">
            <a:spLocks noChangeArrowheads="1"/>
          </p:cNvSpPr>
          <p:nvPr/>
        </p:nvSpPr>
        <p:spPr bwMode="auto">
          <a:xfrm>
            <a:off x="2487072" y="5493355"/>
            <a:ext cx="2862976" cy="369332"/>
          </a:xfrm>
          <a:prstGeom prst="rect">
            <a:avLst/>
          </a:prstGeom>
          <a:noFill/>
          <a:ln w="9525">
            <a:noFill/>
            <a:miter lim="800000"/>
          </a:ln>
        </p:spPr>
        <p:txBody>
          <a:bodyPr wrap="square" lIns="60960" tIns="30480" rIns="60960" bIns="30480">
            <a:spAutoFit/>
          </a:bodyPr>
          <a:lstStyle/>
          <a:p>
            <a:pPr algn="ctr" defTabSz="1450340"/>
            <a:r>
              <a:rPr lang="zh-CN" altLang="en-US" sz="2000" b="1" dirty="0">
                <a:solidFill>
                  <a:schemeClr val="bg1"/>
                </a:solidFill>
                <a:cs typeface="+mn-ea"/>
                <a:sym typeface="+mn-lt"/>
              </a:rPr>
              <a:t>添加文字</a:t>
            </a:r>
            <a:endParaRPr lang="en-US" altLang="zh-CN" sz="2000" b="1" dirty="0">
              <a:solidFill>
                <a:schemeClr val="bg1"/>
              </a:solidFill>
              <a:cs typeface="+mn-ea"/>
              <a:sym typeface="+mn-lt"/>
            </a:endParaRPr>
          </a:p>
        </p:txBody>
      </p:sp>
      <p:sp>
        <p:nvSpPr>
          <p:cNvPr id="7" name="Text Box 10"/>
          <p:cNvSpPr txBox="1">
            <a:spLocks noChangeArrowheads="1"/>
          </p:cNvSpPr>
          <p:nvPr/>
        </p:nvSpPr>
        <p:spPr bwMode="auto">
          <a:xfrm>
            <a:off x="2487072" y="4518782"/>
            <a:ext cx="2862976" cy="369332"/>
          </a:xfrm>
          <a:prstGeom prst="rect">
            <a:avLst/>
          </a:prstGeom>
          <a:noFill/>
          <a:ln w="9525">
            <a:noFill/>
            <a:miter lim="800000"/>
          </a:ln>
        </p:spPr>
        <p:txBody>
          <a:bodyPr wrap="square" lIns="60960" tIns="30480" rIns="60960" bIns="30480">
            <a:spAutoFit/>
          </a:bodyPr>
          <a:lstStyle/>
          <a:p>
            <a:pPr algn="ctr" defTabSz="1450340"/>
            <a:r>
              <a:rPr lang="zh-CN" altLang="en-US" sz="2000" b="1" dirty="0">
                <a:solidFill>
                  <a:schemeClr val="bg1"/>
                </a:solidFill>
                <a:cs typeface="+mn-ea"/>
                <a:sym typeface="+mn-lt"/>
              </a:rPr>
              <a:t>添加文字</a:t>
            </a:r>
            <a:endParaRPr lang="en-US" altLang="zh-CN" sz="2000" b="1" dirty="0">
              <a:solidFill>
                <a:schemeClr val="bg1"/>
              </a:solidFill>
              <a:cs typeface="+mn-ea"/>
              <a:sym typeface="+mn-lt"/>
            </a:endParaRPr>
          </a:p>
        </p:txBody>
      </p:sp>
      <p:sp>
        <p:nvSpPr>
          <p:cNvPr id="8" name="Text Box 10"/>
          <p:cNvSpPr txBox="1">
            <a:spLocks noChangeArrowheads="1"/>
          </p:cNvSpPr>
          <p:nvPr/>
        </p:nvSpPr>
        <p:spPr bwMode="auto">
          <a:xfrm>
            <a:off x="2825485" y="3544206"/>
            <a:ext cx="2186149" cy="369332"/>
          </a:xfrm>
          <a:prstGeom prst="rect">
            <a:avLst/>
          </a:prstGeom>
          <a:noFill/>
          <a:ln w="9525">
            <a:noFill/>
            <a:miter lim="800000"/>
          </a:ln>
        </p:spPr>
        <p:txBody>
          <a:bodyPr wrap="square" lIns="60960" tIns="30480" rIns="60960" bIns="30480">
            <a:spAutoFit/>
          </a:bodyPr>
          <a:lstStyle/>
          <a:p>
            <a:pPr algn="ctr" defTabSz="1450340"/>
            <a:r>
              <a:rPr lang="zh-CN" altLang="en-US" sz="2000" b="1" dirty="0">
                <a:solidFill>
                  <a:schemeClr val="bg1"/>
                </a:solidFill>
                <a:cs typeface="+mn-ea"/>
                <a:sym typeface="+mn-lt"/>
              </a:rPr>
              <a:t>添加文字</a:t>
            </a:r>
            <a:endParaRPr lang="en-US" altLang="zh-CN" sz="2000" b="1" dirty="0">
              <a:solidFill>
                <a:schemeClr val="bg1"/>
              </a:solidFill>
              <a:cs typeface="+mn-ea"/>
              <a:sym typeface="+mn-lt"/>
            </a:endParaRPr>
          </a:p>
        </p:txBody>
      </p:sp>
      <p:sp>
        <p:nvSpPr>
          <p:cNvPr id="9" name="Text Box 10"/>
          <p:cNvSpPr txBox="1">
            <a:spLocks noChangeArrowheads="1"/>
          </p:cNvSpPr>
          <p:nvPr/>
        </p:nvSpPr>
        <p:spPr bwMode="auto">
          <a:xfrm>
            <a:off x="2985382" y="2567339"/>
            <a:ext cx="1866359" cy="369332"/>
          </a:xfrm>
          <a:prstGeom prst="rect">
            <a:avLst/>
          </a:prstGeom>
          <a:noFill/>
          <a:ln w="9525">
            <a:noFill/>
            <a:miter lim="800000"/>
          </a:ln>
        </p:spPr>
        <p:txBody>
          <a:bodyPr wrap="square" lIns="60960" tIns="30480" rIns="60960" bIns="30480">
            <a:spAutoFit/>
          </a:bodyPr>
          <a:lstStyle/>
          <a:p>
            <a:pPr algn="ctr" defTabSz="1450340"/>
            <a:r>
              <a:rPr lang="zh-CN" altLang="en-US" sz="2000" b="1" dirty="0">
                <a:solidFill>
                  <a:schemeClr val="bg1"/>
                </a:solidFill>
                <a:cs typeface="+mn-ea"/>
                <a:sym typeface="+mn-lt"/>
              </a:rPr>
              <a:t>添加文字</a:t>
            </a:r>
            <a:endParaRPr lang="en-US" sz="2000" b="1" dirty="0">
              <a:solidFill>
                <a:schemeClr val="bg1"/>
              </a:solidFill>
              <a:cs typeface="+mn-ea"/>
              <a:sym typeface="+mn-lt"/>
            </a:endParaRPr>
          </a:p>
        </p:txBody>
      </p:sp>
      <p:sp>
        <p:nvSpPr>
          <p:cNvPr id="10" name="Oval 11"/>
          <p:cNvSpPr/>
          <p:nvPr/>
        </p:nvSpPr>
        <p:spPr>
          <a:xfrm>
            <a:off x="4704753" y="2610533"/>
            <a:ext cx="282947" cy="282947"/>
          </a:xfrm>
          <a:prstGeom prst="ellipse">
            <a:avLst/>
          </a:prstGeom>
          <a:solidFill>
            <a:schemeClr val="tx1">
              <a:lumMod val="50000"/>
              <a:lumOff val="50000"/>
            </a:schemeClr>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sp>
        <p:nvSpPr>
          <p:cNvPr id="11" name="Oval 12"/>
          <p:cNvSpPr/>
          <p:nvPr/>
        </p:nvSpPr>
        <p:spPr>
          <a:xfrm>
            <a:off x="5265698" y="3587399"/>
            <a:ext cx="282947" cy="282947"/>
          </a:xfrm>
          <a:prstGeom prst="ellipse">
            <a:avLst/>
          </a:prstGeom>
          <a:solidFill>
            <a:srgbClr val="1F4E79"/>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sp>
        <p:nvSpPr>
          <p:cNvPr id="12" name="Oval 13"/>
          <p:cNvSpPr/>
          <p:nvPr/>
        </p:nvSpPr>
        <p:spPr>
          <a:xfrm>
            <a:off x="5833644" y="4561975"/>
            <a:ext cx="282947" cy="282947"/>
          </a:xfrm>
          <a:prstGeom prst="ellipse">
            <a:avLst/>
          </a:prstGeom>
          <a:solidFill>
            <a:schemeClr val="tx1">
              <a:lumMod val="50000"/>
              <a:lumOff val="50000"/>
            </a:schemeClr>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sp>
        <p:nvSpPr>
          <p:cNvPr id="13" name="Oval 14"/>
          <p:cNvSpPr/>
          <p:nvPr/>
        </p:nvSpPr>
        <p:spPr>
          <a:xfrm>
            <a:off x="6390622" y="5536548"/>
            <a:ext cx="282947" cy="282947"/>
          </a:xfrm>
          <a:prstGeom prst="ellipse">
            <a:avLst/>
          </a:prstGeom>
          <a:solidFill>
            <a:srgbClr val="1F4E79"/>
          </a:solidFill>
          <a:ln w="2857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sp>
        <p:nvSpPr>
          <p:cNvPr id="14" name="肘形接點 23"/>
          <p:cNvSpPr>
            <a:spLocks noChangeShapeType="1"/>
          </p:cNvSpPr>
          <p:nvPr/>
        </p:nvSpPr>
        <p:spPr bwMode="auto">
          <a:xfrm rot="5400000" flipH="1" flipV="1">
            <a:off x="5736390" y="1142047"/>
            <a:ext cx="703776" cy="2233195"/>
          </a:xfrm>
          <a:custGeom>
            <a:avLst/>
            <a:gdLst>
              <a:gd name="connsiteX0" fmla="*/ 0 w 681038"/>
              <a:gd name="connsiteY0" fmla="*/ 0 h 2268538"/>
              <a:gd name="connsiteX1" fmla="*/ 681038 w 681038"/>
              <a:gd name="connsiteY1" fmla="*/ 0 h 2268538"/>
              <a:gd name="connsiteX2" fmla="*/ 681038 w 681038"/>
              <a:gd name="connsiteY2" fmla="*/ 2268538 h 2268538"/>
              <a:gd name="connsiteX0-1" fmla="*/ 0 w 626447"/>
              <a:gd name="connsiteY0-2" fmla="*/ 0 h 2732562"/>
              <a:gd name="connsiteX1-3" fmla="*/ 626447 w 626447"/>
              <a:gd name="connsiteY1-4" fmla="*/ 464024 h 2732562"/>
              <a:gd name="connsiteX2-5" fmla="*/ 626447 w 626447"/>
              <a:gd name="connsiteY2-6" fmla="*/ 2732562 h 2732562"/>
              <a:gd name="connsiteX0-7" fmla="*/ 0 w 626447"/>
              <a:gd name="connsiteY0-8" fmla="*/ 0 h 2200551"/>
              <a:gd name="connsiteX1-9" fmla="*/ 626447 w 626447"/>
              <a:gd name="connsiteY1-10" fmla="*/ 464024 h 2200551"/>
              <a:gd name="connsiteX2-11" fmla="*/ 622250 w 626447"/>
              <a:gd name="connsiteY2-12" fmla="*/ 2200551 h 2200551"/>
            </a:gdLst>
            <a:ahLst/>
            <a:cxnLst>
              <a:cxn ang="0">
                <a:pos x="connsiteX0-1" y="connsiteY0-2"/>
              </a:cxn>
              <a:cxn ang="0">
                <a:pos x="connsiteX1-3" y="connsiteY1-4"/>
              </a:cxn>
              <a:cxn ang="0">
                <a:pos x="connsiteX2-5" y="connsiteY2-6"/>
              </a:cxn>
            </a:cxnLst>
            <a:rect l="l" t="t" r="r" b="b"/>
            <a:pathLst>
              <a:path w="626447" h="2200551" fill="none">
                <a:moveTo>
                  <a:pt x="0" y="0"/>
                </a:moveTo>
                <a:lnTo>
                  <a:pt x="626447" y="464024"/>
                </a:lnTo>
                <a:cubicBezTo>
                  <a:pt x="626447" y="1220203"/>
                  <a:pt x="622250" y="1444372"/>
                  <a:pt x="622250" y="2200551"/>
                </a:cubicBezTo>
              </a:path>
            </a:pathLst>
          </a:cu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txBody>
          <a:bodyPr lIns="91440" tIns="45720" rIns="91440" bIns="45720"/>
          <a:lstStyle/>
          <a:p>
            <a:endParaRPr lang="zh-CN" altLang="en-US" sz="2400">
              <a:cs typeface="+mn-ea"/>
              <a:sym typeface="+mn-lt"/>
            </a:endParaRPr>
          </a:p>
        </p:txBody>
      </p:sp>
      <p:sp>
        <p:nvSpPr>
          <p:cNvPr id="15" name="矩形 14"/>
          <p:cNvSpPr/>
          <p:nvPr/>
        </p:nvSpPr>
        <p:spPr>
          <a:xfrm>
            <a:off x="7418615" y="1513982"/>
            <a:ext cx="1281102" cy="420556"/>
          </a:xfrm>
          <a:prstGeom prst="rect">
            <a:avLst/>
          </a:prstGeom>
        </p:spPr>
        <p:txBody>
          <a:bodyPr wrap="none" lIns="91431" tIns="45716" rIns="91431" bIns="45716">
            <a:spAutoFit/>
          </a:bodyPr>
          <a:lstStyle/>
          <a:p>
            <a:r>
              <a:rPr lang="zh-CN" altLang="en-US" sz="2135" b="1" dirty="0">
                <a:solidFill>
                  <a:schemeClr val="tx1">
                    <a:lumMod val="75000"/>
                    <a:lumOff val="25000"/>
                  </a:schemeClr>
                </a:solidFill>
                <a:cs typeface="+mn-ea"/>
                <a:sym typeface="+mn-lt"/>
              </a:rPr>
              <a:t>添加标题</a:t>
            </a:r>
            <a:endParaRPr lang="en-US" altLang="zh-CN" sz="2135" b="1" dirty="0">
              <a:solidFill>
                <a:schemeClr val="tx1">
                  <a:lumMod val="75000"/>
                  <a:lumOff val="25000"/>
                </a:schemeClr>
              </a:solidFill>
              <a:cs typeface="+mn-ea"/>
              <a:sym typeface="+mn-lt"/>
            </a:endParaRPr>
          </a:p>
        </p:txBody>
      </p:sp>
      <p:sp>
        <p:nvSpPr>
          <p:cNvPr id="16" name="矩形 47"/>
          <p:cNvSpPr>
            <a:spLocks noChangeArrowheads="1"/>
          </p:cNvSpPr>
          <p:nvPr/>
        </p:nvSpPr>
        <p:spPr bwMode="auto">
          <a:xfrm>
            <a:off x="7418616" y="1864179"/>
            <a:ext cx="2983316" cy="64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在此录入上述图表的描述说明，在此录入上述图表的描述说明。</a:t>
            </a:r>
          </a:p>
        </p:txBody>
      </p:sp>
      <p:sp>
        <p:nvSpPr>
          <p:cNvPr id="17" name="肘形接點 23"/>
          <p:cNvSpPr>
            <a:spLocks noChangeShapeType="1"/>
          </p:cNvSpPr>
          <p:nvPr/>
        </p:nvSpPr>
        <p:spPr bwMode="auto">
          <a:xfrm rot="5400000" flipH="1" flipV="1">
            <a:off x="6147603" y="2591586"/>
            <a:ext cx="458319" cy="1656231"/>
          </a:xfrm>
          <a:custGeom>
            <a:avLst/>
            <a:gdLst>
              <a:gd name="connsiteX0" fmla="*/ 0 w 681038"/>
              <a:gd name="connsiteY0" fmla="*/ 0 h 2268538"/>
              <a:gd name="connsiteX1" fmla="*/ 681038 w 681038"/>
              <a:gd name="connsiteY1" fmla="*/ 0 h 2268538"/>
              <a:gd name="connsiteX2" fmla="*/ 681038 w 681038"/>
              <a:gd name="connsiteY2" fmla="*/ 2268538 h 2268538"/>
              <a:gd name="connsiteX0-1" fmla="*/ 0 w 626447"/>
              <a:gd name="connsiteY0-2" fmla="*/ 0 h 2732562"/>
              <a:gd name="connsiteX1-3" fmla="*/ 626447 w 626447"/>
              <a:gd name="connsiteY1-4" fmla="*/ 464024 h 2732562"/>
              <a:gd name="connsiteX2-5" fmla="*/ 626447 w 626447"/>
              <a:gd name="connsiteY2-6" fmla="*/ 2732562 h 2732562"/>
              <a:gd name="connsiteX0-7" fmla="*/ 0 w 626447"/>
              <a:gd name="connsiteY0-8" fmla="*/ 0 h 2084046"/>
              <a:gd name="connsiteX1-9" fmla="*/ 626447 w 626447"/>
              <a:gd name="connsiteY1-10" fmla="*/ 464024 h 2084046"/>
              <a:gd name="connsiteX2-11" fmla="*/ 626446 w 626447"/>
              <a:gd name="connsiteY2-12" fmla="*/ 2084046 h 2084046"/>
            </a:gdLst>
            <a:ahLst/>
            <a:cxnLst>
              <a:cxn ang="0">
                <a:pos x="connsiteX0-1" y="connsiteY0-2"/>
              </a:cxn>
              <a:cxn ang="0">
                <a:pos x="connsiteX1-3" y="connsiteY1-4"/>
              </a:cxn>
              <a:cxn ang="0">
                <a:pos x="connsiteX2-5" y="connsiteY2-6"/>
              </a:cxn>
            </a:cxnLst>
            <a:rect l="l" t="t" r="r" b="b"/>
            <a:pathLst>
              <a:path w="626447" h="2084046" fill="none">
                <a:moveTo>
                  <a:pt x="0" y="0"/>
                </a:moveTo>
                <a:lnTo>
                  <a:pt x="626447" y="464024"/>
                </a:lnTo>
                <a:cubicBezTo>
                  <a:pt x="626447" y="1220203"/>
                  <a:pt x="626446" y="1327867"/>
                  <a:pt x="626446" y="2084046"/>
                </a:cubicBezTo>
              </a:path>
            </a:pathLst>
          </a:cu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txBody>
          <a:bodyPr lIns="91440" tIns="45720" rIns="91440" bIns="45720"/>
          <a:lstStyle/>
          <a:p>
            <a:endParaRPr lang="zh-CN" altLang="en-US" sz="2400">
              <a:cs typeface="+mn-ea"/>
              <a:sym typeface="+mn-lt"/>
            </a:endParaRPr>
          </a:p>
        </p:txBody>
      </p:sp>
      <p:sp>
        <p:nvSpPr>
          <p:cNvPr id="18" name="矩形 17"/>
          <p:cNvSpPr/>
          <p:nvPr/>
        </p:nvSpPr>
        <p:spPr>
          <a:xfrm>
            <a:off x="7418615" y="2799522"/>
            <a:ext cx="1281102" cy="420556"/>
          </a:xfrm>
          <a:prstGeom prst="rect">
            <a:avLst/>
          </a:prstGeom>
        </p:spPr>
        <p:txBody>
          <a:bodyPr wrap="none" lIns="91431" tIns="45716" rIns="91431" bIns="45716">
            <a:spAutoFit/>
          </a:bodyPr>
          <a:lstStyle/>
          <a:p>
            <a:r>
              <a:rPr lang="zh-CN" altLang="en-US" sz="2135" b="1" dirty="0">
                <a:solidFill>
                  <a:schemeClr val="tx1">
                    <a:lumMod val="75000"/>
                    <a:lumOff val="25000"/>
                  </a:schemeClr>
                </a:solidFill>
                <a:cs typeface="+mn-ea"/>
                <a:sym typeface="+mn-lt"/>
              </a:rPr>
              <a:t>添加标题</a:t>
            </a:r>
            <a:endParaRPr lang="en-US" altLang="zh-CN" sz="2135" b="1" dirty="0">
              <a:solidFill>
                <a:schemeClr val="tx1">
                  <a:lumMod val="75000"/>
                  <a:lumOff val="25000"/>
                </a:schemeClr>
              </a:solidFill>
              <a:cs typeface="+mn-ea"/>
              <a:sym typeface="+mn-lt"/>
            </a:endParaRPr>
          </a:p>
        </p:txBody>
      </p:sp>
      <p:sp>
        <p:nvSpPr>
          <p:cNvPr id="19" name="矩形 47"/>
          <p:cNvSpPr>
            <a:spLocks noChangeArrowheads="1"/>
          </p:cNvSpPr>
          <p:nvPr/>
        </p:nvSpPr>
        <p:spPr bwMode="auto">
          <a:xfrm>
            <a:off x="7418616" y="3149720"/>
            <a:ext cx="2983316" cy="64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在此录入上述图表的描述说明，在此录入上述图表的综合描述说明。</a:t>
            </a:r>
          </a:p>
        </p:txBody>
      </p:sp>
      <p:cxnSp>
        <p:nvCxnSpPr>
          <p:cNvPr id="20" name="直接连接符 19"/>
          <p:cNvCxnSpPr>
            <a:stCxn id="12" idx="6"/>
          </p:cNvCxnSpPr>
          <p:nvPr/>
        </p:nvCxnSpPr>
        <p:spPr>
          <a:xfrm flipV="1">
            <a:off x="6116591" y="4695626"/>
            <a:ext cx="1088287" cy="7823"/>
          </a:xfrm>
          <a:prstGeom prst="line">
            <a:avLst/>
          </a:pr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cxnSp>
      <p:cxnSp>
        <p:nvCxnSpPr>
          <p:cNvPr id="21" name="直接连接符 20"/>
          <p:cNvCxnSpPr/>
          <p:nvPr/>
        </p:nvCxnSpPr>
        <p:spPr>
          <a:xfrm flipV="1">
            <a:off x="6673570" y="5654173"/>
            <a:ext cx="531307" cy="1"/>
          </a:xfrm>
          <a:prstGeom prst="line">
            <a:avLst/>
          </a:prstGeom>
          <a:noFill/>
          <a:ln w="19050" cap="flat" cmpd="sng">
            <a:solidFill>
              <a:srgbClr val="333333"/>
            </a:solidFill>
            <a:prstDash val="dash"/>
            <a:bevel/>
            <a:headEnd type="oval" w="med" len="med"/>
            <a:tailEnd type="oval" w="med" len="med"/>
          </a:ln>
          <a:extLst>
            <a:ext uri="{909E8E84-426E-40DD-AFC4-6F175D3DCCD1}">
              <a14:hiddenFill xmlns:a14="http://schemas.microsoft.com/office/drawing/2010/main">
                <a:noFill/>
              </a14:hiddenFill>
            </a:ext>
          </a:extLst>
        </p:spPr>
      </p:cxnSp>
      <p:sp>
        <p:nvSpPr>
          <p:cNvPr id="22" name="矩形 21"/>
          <p:cNvSpPr/>
          <p:nvPr/>
        </p:nvSpPr>
        <p:spPr>
          <a:xfrm>
            <a:off x="7418615" y="4139606"/>
            <a:ext cx="1281102" cy="420556"/>
          </a:xfrm>
          <a:prstGeom prst="rect">
            <a:avLst/>
          </a:prstGeom>
        </p:spPr>
        <p:txBody>
          <a:bodyPr wrap="none" lIns="91431" tIns="45716" rIns="91431" bIns="45716">
            <a:spAutoFit/>
          </a:bodyPr>
          <a:lstStyle/>
          <a:p>
            <a:r>
              <a:rPr lang="zh-CN" altLang="en-US" sz="2135" b="1" dirty="0">
                <a:solidFill>
                  <a:schemeClr val="tx1">
                    <a:lumMod val="75000"/>
                    <a:lumOff val="25000"/>
                  </a:schemeClr>
                </a:solidFill>
                <a:cs typeface="+mn-ea"/>
                <a:sym typeface="+mn-lt"/>
              </a:rPr>
              <a:t>添加标题</a:t>
            </a:r>
            <a:endParaRPr lang="en-US" altLang="zh-CN" sz="2135" b="1" dirty="0">
              <a:solidFill>
                <a:schemeClr val="tx1">
                  <a:lumMod val="75000"/>
                  <a:lumOff val="25000"/>
                </a:schemeClr>
              </a:solidFill>
              <a:cs typeface="+mn-ea"/>
              <a:sym typeface="+mn-lt"/>
            </a:endParaRPr>
          </a:p>
        </p:txBody>
      </p:sp>
      <p:sp>
        <p:nvSpPr>
          <p:cNvPr id="23" name="矩形 47"/>
          <p:cNvSpPr>
            <a:spLocks noChangeArrowheads="1"/>
          </p:cNvSpPr>
          <p:nvPr/>
        </p:nvSpPr>
        <p:spPr bwMode="auto">
          <a:xfrm>
            <a:off x="7418616" y="4489803"/>
            <a:ext cx="2983316" cy="64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在此录入上述图表的描述说明，在此录入上述图表的描述说明。</a:t>
            </a:r>
          </a:p>
        </p:txBody>
      </p:sp>
      <p:sp>
        <p:nvSpPr>
          <p:cNvPr id="24" name="矩形 23"/>
          <p:cNvSpPr/>
          <p:nvPr/>
        </p:nvSpPr>
        <p:spPr>
          <a:xfrm>
            <a:off x="7418615" y="5479738"/>
            <a:ext cx="1281102" cy="420556"/>
          </a:xfrm>
          <a:prstGeom prst="rect">
            <a:avLst/>
          </a:prstGeom>
        </p:spPr>
        <p:txBody>
          <a:bodyPr wrap="none" lIns="91431" tIns="45716" rIns="91431" bIns="45716">
            <a:spAutoFit/>
          </a:bodyPr>
          <a:lstStyle/>
          <a:p>
            <a:r>
              <a:rPr lang="zh-CN" altLang="en-US" sz="2135" b="1" dirty="0">
                <a:solidFill>
                  <a:schemeClr val="tx1">
                    <a:lumMod val="75000"/>
                    <a:lumOff val="25000"/>
                  </a:schemeClr>
                </a:solidFill>
                <a:cs typeface="+mn-ea"/>
                <a:sym typeface="+mn-lt"/>
              </a:rPr>
              <a:t>添加标题</a:t>
            </a:r>
            <a:endParaRPr lang="en-US" altLang="zh-CN" sz="2135" b="1" dirty="0">
              <a:solidFill>
                <a:schemeClr val="tx1">
                  <a:lumMod val="75000"/>
                  <a:lumOff val="25000"/>
                </a:schemeClr>
              </a:solidFill>
              <a:cs typeface="+mn-ea"/>
              <a:sym typeface="+mn-lt"/>
            </a:endParaRPr>
          </a:p>
        </p:txBody>
      </p:sp>
      <p:sp>
        <p:nvSpPr>
          <p:cNvPr id="25" name="矩形 47"/>
          <p:cNvSpPr>
            <a:spLocks noChangeArrowheads="1"/>
          </p:cNvSpPr>
          <p:nvPr/>
        </p:nvSpPr>
        <p:spPr bwMode="auto">
          <a:xfrm>
            <a:off x="7418616" y="5829936"/>
            <a:ext cx="2983316" cy="64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3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在此录入上述图表的描述说明，在此录入上述图表的综合描述说明。</a:t>
            </a:r>
          </a:p>
        </p:txBody>
      </p:sp>
      <p:sp>
        <p:nvSpPr>
          <p:cNvPr id="32"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00"/>
                            </p:stCondLst>
                            <p:childTnLst>
                              <p:par>
                                <p:cTn id="13" presetID="1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300"/>
                                        <p:tgtEl>
                                          <p:spTgt spid="2"/>
                                        </p:tgtEl>
                                        <p:attrNameLst>
                                          <p:attrName>ppt_y</p:attrName>
                                        </p:attrNameLst>
                                      </p:cBhvr>
                                      <p:tavLst>
                                        <p:tav tm="0">
                                          <p:val>
                                            <p:strVal val="#ppt_y-#ppt_h*1.125000"/>
                                          </p:val>
                                        </p:tav>
                                        <p:tav tm="100000">
                                          <p:val>
                                            <p:strVal val="#ppt_y"/>
                                          </p:val>
                                        </p:tav>
                                      </p:tavLst>
                                    </p:anim>
                                    <p:animEffect transition="in" filter="wipe(down)">
                                      <p:cBhvr>
                                        <p:cTn id="16" dur="300"/>
                                        <p:tgtEl>
                                          <p:spTgt spid="2"/>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300"/>
                                        <p:tgtEl>
                                          <p:spTgt spid="9"/>
                                        </p:tgtEl>
                                        <p:attrNameLst>
                                          <p:attrName>ppt_y</p:attrName>
                                        </p:attrNameLst>
                                      </p:cBhvr>
                                      <p:tavLst>
                                        <p:tav tm="0">
                                          <p:val>
                                            <p:strVal val="#ppt_y-#ppt_h*1.125000"/>
                                          </p:val>
                                        </p:tav>
                                        <p:tav tm="100000">
                                          <p:val>
                                            <p:strVal val="#ppt_y"/>
                                          </p:val>
                                        </p:tav>
                                      </p:tavLst>
                                    </p:anim>
                                    <p:animEffect transition="in" filter="wipe(down)">
                                      <p:cBhvr>
                                        <p:cTn id="20" dur="300"/>
                                        <p:tgtEl>
                                          <p:spTgt spid="9"/>
                                        </p:tgtEl>
                                      </p:cBhvr>
                                    </p:animEffect>
                                  </p:childTnLst>
                                </p:cTn>
                              </p:par>
                            </p:childTnLst>
                          </p:cTn>
                        </p:par>
                        <p:par>
                          <p:cTn id="21" fill="hold">
                            <p:stCondLst>
                              <p:cond delay="1300"/>
                            </p:stCondLst>
                            <p:childTnLst>
                              <p:par>
                                <p:cTn id="22" presetID="12" presetClass="entr" presetSubtype="1"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300"/>
                                        <p:tgtEl>
                                          <p:spTgt spid="3"/>
                                        </p:tgtEl>
                                        <p:attrNameLst>
                                          <p:attrName>ppt_y</p:attrName>
                                        </p:attrNameLst>
                                      </p:cBhvr>
                                      <p:tavLst>
                                        <p:tav tm="0">
                                          <p:val>
                                            <p:strVal val="#ppt_y-#ppt_h*1.125000"/>
                                          </p:val>
                                        </p:tav>
                                        <p:tav tm="100000">
                                          <p:val>
                                            <p:strVal val="#ppt_y"/>
                                          </p:val>
                                        </p:tav>
                                      </p:tavLst>
                                    </p:anim>
                                    <p:animEffect transition="in" filter="wipe(down)">
                                      <p:cBhvr>
                                        <p:cTn id="25" dur="300"/>
                                        <p:tgtEl>
                                          <p:spTgt spid="3"/>
                                        </p:tgtEl>
                                      </p:cBhvr>
                                    </p:animEffect>
                                  </p:childTnLst>
                                </p:cTn>
                              </p:par>
                              <p:par>
                                <p:cTn id="26" presetID="12" presetClass="entr" presetSubtype="1"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300"/>
                                        <p:tgtEl>
                                          <p:spTgt spid="8"/>
                                        </p:tgtEl>
                                        <p:attrNameLst>
                                          <p:attrName>ppt_y</p:attrName>
                                        </p:attrNameLst>
                                      </p:cBhvr>
                                      <p:tavLst>
                                        <p:tav tm="0">
                                          <p:val>
                                            <p:strVal val="#ppt_y-#ppt_h*1.125000"/>
                                          </p:val>
                                        </p:tav>
                                        <p:tav tm="100000">
                                          <p:val>
                                            <p:strVal val="#ppt_y"/>
                                          </p:val>
                                        </p:tav>
                                      </p:tavLst>
                                    </p:anim>
                                    <p:animEffect transition="in" filter="wipe(down)">
                                      <p:cBhvr>
                                        <p:cTn id="29" dur="300"/>
                                        <p:tgtEl>
                                          <p:spTgt spid="8"/>
                                        </p:tgtEl>
                                      </p:cBhvr>
                                    </p:animEffect>
                                  </p:childTnLst>
                                </p:cTn>
                              </p:par>
                            </p:childTnLst>
                          </p:cTn>
                        </p:par>
                        <p:par>
                          <p:cTn id="30" fill="hold">
                            <p:stCondLst>
                              <p:cond delay="1800"/>
                            </p:stCondLst>
                            <p:childTnLst>
                              <p:par>
                                <p:cTn id="31" presetID="12" presetClass="entr" presetSubtype="1"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300"/>
                                        <p:tgtEl>
                                          <p:spTgt spid="4"/>
                                        </p:tgtEl>
                                        <p:attrNameLst>
                                          <p:attrName>ppt_y</p:attrName>
                                        </p:attrNameLst>
                                      </p:cBhvr>
                                      <p:tavLst>
                                        <p:tav tm="0">
                                          <p:val>
                                            <p:strVal val="#ppt_y-#ppt_h*1.125000"/>
                                          </p:val>
                                        </p:tav>
                                        <p:tav tm="100000">
                                          <p:val>
                                            <p:strVal val="#ppt_y"/>
                                          </p:val>
                                        </p:tav>
                                      </p:tavLst>
                                    </p:anim>
                                    <p:animEffect transition="in" filter="wipe(down)">
                                      <p:cBhvr>
                                        <p:cTn id="34" dur="300"/>
                                        <p:tgtEl>
                                          <p:spTgt spid="4"/>
                                        </p:tgtEl>
                                      </p:cBhvr>
                                    </p:animEffect>
                                  </p:childTnLst>
                                </p:cTn>
                              </p:par>
                              <p:par>
                                <p:cTn id="35" presetID="12" presetClass="entr" presetSubtype="1"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300"/>
                                        <p:tgtEl>
                                          <p:spTgt spid="7"/>
                                        </p:tgtEl>
                                        <p:attrNameLst>
                                          <p:attrName>ppt_y</p:attrName>
                                        </p:attrNameLst>
                                      </p:cBhvr>
                                      <p:tavLst>
                                        <p:tav tm="0">
                                          <p:val>
                                            <p:strVal val="#ppt_y-#ppt_h*1.125000"/>
                                          </p:val>
                                        </p:tav>
                                        <p:tav tm="100000">
                                          <p:val>
                                            <p:strVal val="#ppt_y"/>
                                          </p:val>
                                        </p:tav>
                                      </p:tavLst>
                                    </p:anim>
                                    <p:animEffect transition="in" filter="wipe(down)">
                                      <p:cBhvr>
                                        <p:cTn id="38" dur="300"/>
                                        <p:tgtEl>
                                          <p:spTgt spid="7"/>
                                        </p:tgtEl>
                                      </p:cBhvr>
                                    </p:animEffect>
                                  </p:childTnLst>
                                </p:cTn>
                              </p:par>
                            </p:childTnLst>
                          </p:cTn>
                        </p:par>
                        <p:par>
                          <p:cTn id="39" fill="hold">
                            <p:stCondLst>
                              <p:cond delay="2300"/>
                            </p:stCondLst>
                            <p:childTnLst>
                              <p:par>
                                <p:cTn id="40" presetID="12" presetClass="entr" presetSubtype="1" fill="hold" grpId="0" nodeType="after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300"/>
                                        <p:tgtEl>
                                          <p:spTgt spid="5"/>
                                        </p:tgtEl>
                                        <p:attrNameLst>
                                          <p:attrName>ppt_y</p:attrName>
                                        </p:attrNameLst>
                                      </p:cBhvr>
                                      <p:tavLst>
                                        <p:tav tm="0">
                                          <p:val>
                                            <p:strVal val="#ppt_y-#ppt_h*1.125000"/>
                                          </p:val>
                                        </p:tav>
                                        <p:tav tm="100000">
                                          <p:val>
                                            <p:strVal val="#ppt_y"/>
                                          </p:val>
                                        </p:tav>
                                      </p:tavLst>
                                    </p:anim>
                                    <p:animEffect transition="in" filter="wipe(down)">
                                      <p:cBhvr>
                                        <p:cTn id="43" dur="300"/>
                                        <p:tgtEl>
                                          <p:spTgt spid="5"/>
                                        </p:tgtEl>
                                      </p:cBhvr>
                                    </p:animEffect>
                                  </p:childTnLst>
                                </p:cTn>
                              </p:par>
                              <p:par>
                                <p:cTn id="44" presetID="12" presetClass="entr" presetSubtype="1" fill="hold" grpId="0" nodeType="with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300"/>
                                        <p:tgtEl>
                                          <p:spTgt spid="6"/>
                                        </p:tgtEl>
                                        <p:attrNameLst>
                                          <p:attrName>ppt_y</p:attrName>
                                        </p:attrNameLst>
                                      </p:cBhvr>
                                      <p:tavLst>
                                        <p:tav tm="0">
                                          <p:val>
                                            <p:strVal val="#ppt_y-#ppt_h*1.125000"/>
                                          </p:val>
                                        </p:tav>
                                        <p:tav tm="100000">
                                          <p:val>
                                            <p:strVal val="#ppt_y"/>
                                          </p:val>
                                        </p:tav>
                                      </p:tavLst>
                                    </p:anim>
                                    <p:animEffect transition="in" filter="wipe(down)">
                                      <p:cBhvr>
                                        <p:cTn id="47" dur="300"/>
                                        <p:tgtEl>
                                          <p:spTgt spid="6"/>
                                        </p:tgtEl>
                                      </p:cBhvr>
                                    </p:animEffect>
                                  </p:childTnLst>
                                </p:cTn>
                              </p:par>
                            </p:childTnLst>
                          </p:cTn>
                        </p:par>
                        <p:par>
                          <p:cTn id="48" fill="hold">
                            <p:stCondLst>
                              <p:cond delay="2800"/>
                            </p:stCondLst>
                            <p:childTnLst>
                              <p:par>
                                <p:cTn id="49" presetID="2" presetClass="entr" presetSubtype="4" fill="hold" grpId="0" nodeType="afterEffect">
                                  <p:stCondLst>
                                    <p:cond delay="25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250" fill="hold"/>
                                        <p:tgtEl>
                                          <p:spTgt spid="13"/>
                                        </p:tgtEl>
                                        <p:attrNameLst>
                                          <p:attrName>ppt_x</p:attrName>
                                        </p:attrNameLst>
                                      </p:cBhvr>
                                      <p:tavLst>
                                        <p:tav tm="0">
                                          <p:val>
                                            <p:strVal val="#ppt_x"/>
                                          </p:val>
                                        </p:tav>
                                        <p:tav tm="100000">
                                          <p:val>
                                            <p:strVal val="#ppt_x"/>
                                          </p:val>
                                        </p:tav>
                                      </p:tavLst>
                                    </p:anim>
                                    <p:anim calcmode="lin" valueType="num">
                                      <p:cBhvr additive="base">
                                        <p:cTn id="52" dur="250" fill="hold"/>
                                        <p:tgtEl>
                                          <p:spTgt spid="13"/>
                                        </p:tgtEl>
                                        <p:attrNameLst>
                                          <p:attrName>ppt_y</p:attrName>
                                        </p:attrNameLst>
                                      </p:cBhvr>
                                      <p:tavLst>
                                        <p:tav tm="0">
                                          <p:val>
                                            <p:strVal val="1+#ppt_h/2"/>
                                          </p:val>
                                        </p:tav>
                                        <p:tav tm="100000">
                                          <p:val>
                                            <p:strVal val="#ppt_y"/>
                                          </p:val>
                                        </p:tav>
                                      </p:tavLst>
                                    </p:anim>
                                  </p:childTnLst>
                                </p:cTn>
                              </p:par>
                            </p:childTnLst>
                          </p:cTn>
                        </p:par>
                        <p:par>
                          <p:cTn id="53" fill="hold">
                            <p:stCondLst>
                              <p:cond delay="3550"/>
                            </p:stCondLst>
                            <p:childTnLst>
                              <p:par>
                                <p:cTn id="54" presetID="2" presetClass="entr" presetSubtype="4"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250" fill="hold"/>
                                        <p:tgtEl>
                                          <p:spTgt spid="12"/>
                                        </p:tgtEl>
                                        <p:attrNameLst>
                                          <p:attrName>ppt_x</p:attrName>
                                        </p:attrNameLst>
                                      </p:cBhvr>
                                      <p:tavLst>
                                        <p:tav tm="0">
                                          <p:val>
                                            <p:strVal val="#ppt_x"/>
                                          </p:val>
                                        </p:tav>
                                        <p:tav tm="100000">
                                          <p:val>
                                            <p:strVal val="#ppt_x"/>
                                          </p:val>
                                        </p:tav>
                                      </p:tavLst>
                                    </p:anim>
                                    <p:anim calcmode="lin" valueType="num">
                                      <p:cBhvr additive="base">
                                        <p:cTn id="57" dur="250" fill="hold"/>
                                        <p:tgtEl>
                                          <p:spTgt spid="12"/>
                                        </p:tgtEl>
                                        <p:attrNameLst>
                                          <p:attrName>ppt_y</p:attrName>
                                        </p:attrNameLst>
                                      </p:cBhvr>
                                      <p:tavLst>
                                        <p:tav tm="0">
                                          <p:val>
                                            <p:strVal val="1+#ppt_h/2"/>
                                          </p:val>
                                        </p:tav>
                                        <p:tav tm="100000">
                                          <p:val>
                                            <p:strVal val="#ppt_y"/>
                                          </p:val>
                                        </p:tav>
                                      </p:tavLst>
                                    </p:anim>
                                  </p:childTnLst>
                                </p:cTn>
                              </p:par>
                            </p:childTnLst>
                          </p:cTn>
                        </p:par>
                        <p:par>
                          <p:cTn id="58" fill="hold">
                            <p:stCondLst>
                              <p:cond delay="4050"/>
                            </p:stCondLst>
                            <p:childTnLst>
                              <p:par>
                                <p:cTn id="59" presetID="2" presetClass="entr" presetSubtype="4"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250" fill="hold"/>
                                        <p:tgtEl>
                                          <p:spTgt spid="11"/>
                                        </p:tgtEl>
                                        <p:attrNameLst>
                                          <p:attrName>ppt_x</p:attrName>
                                        </p:attrNameLst>
                                      </p:cBhvr>
                                      <p:tavLst>
                                        <p:tav tm="0">
                                          <p:val>
                                            <p:strVal val="#ppt_x"/>
                                          </p:val>
                                        </p:tav>
                                        <p:tav tm="100000">
                                          <p:val>
                                            <p:strVal val="#ppt_x"/>
                                          </p:val>
                                        </p:tav>
                                      </p:tavLst>
                                    </p:anim>
                                    <p:anim calcmode="lin" valueType="num">
                                      <p:cBhvr additive="base">
                                        <p:cTn id="62" dur="250" fill="hold"/>
                                        <p:tgtEl>
                                          <p:spTgt spid="11"/>
                                        </p:tgtEl>
                                        <p:attrNameLst>
                                          <p:attrName>ppt_y</p:attrName>
                                        </p:attrNameLst>
                                      </p:cBhvr>
                                      <p:tavLst>
                                        <p:tav tm="0">
                                          <p:val>
                                            <p:strVal val="1+#ppt_h/2"/>
                                          </p:val>
                                        </p:tav>
                                        <p:tav tm="100000">
                                          <p:val>
                                            <p:strVal val="#ppt_y"/>
                                          </p:val>
                                        </p:tav>
                                      </p:tavLst>
                                    </p:anim>
                                  </p:childTnLst>
                                </p:cTn>
                              </p:par>
                            </p:childTnLst>
                          </p:cTn>
                        </p:par>
                        <p:par>
                          <p:cTn id="63" fill="hold">
                            <p:stCondLst>
                              <p:cond delay="4550"/>
                            </p:stCondLst>
                            <p:childTnLst>
                              <p:par>
                                <p:cTn id="64" presetID="2" presetClass="entr" presetSubtype="4" fill="hold" grpId="0" nodeType="after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additive="base">
                                        <p:cTn id="66" dur="250" fill="hold"/>
                                        <p:tgtEl>
                                          <p:spTgt spid="10"/>
                                        </p:tgtEl>
                                        <p:attrNameLst>
                                          <p:attrName>ppt_x</p:attrName>
                                        </p:attrNameLst>
                                      </p:cBhvr>
                                      <p:tavLst>
                                        <p:tav tm="0">
                                          <p:val>
                                            <p:strVal val="#ppt_x"/>
                                          </p:val>
                                        </p:tav>
                                        <p:tav tm="100000">
                                          <p:val>
                                            <p:strVal val="#ppt_x"/>
                                          </p:val>
                                        </p:tav>
                                      </p:tavLst>
                                    </p:anim>
                                    <p:anim calcmode="lin" valueType="num">
                                      <p:cBhvr additive="base">
                                        <p:cTn id="67" dur="250" fill="hold"/>
                                        <p:tgtEl>
                                          <p:spTgt spid="10"/>
                                        </p:tgtEl>
                                        <p:attrNameLst>
                                          <p:attrName>ppt_y</p:attrName>
                                        </p:attrNameLst>
                                      </p:cBhvr>
                                      <p:tavLst>
                                        <p:tav tm="0">
                                          <p:val>
                                            <p:strVal val="1+#ppt_h/2"/>
                                          </p:val>
                                        </p:tav>
                                        <p:tav tm="100000">
                                          <p:val>
                                            <p:strVal val="#ppt_y"/>
                                          </p:val>
                                        </p:tav>
                                      </p:tavLst>
                                    </p:anim>
                                  </p:childTnLst>
                                </p:cTn>
                              </p:par>
                            </p:childTnLst>
                          </p:cTn>
                        </p:par>
                        <p:par>
                          <p:cTn id="68" fill="hold">
                            <p:stCondLst>
                              <p:cond delay="5050"/>
                            </p:stCondLst>
                            <p:childTnLst>
                              <p:par>
                                <p:cTn id="69" presetID="22" presetClass="entr" presetSubtype="8"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left)">
                                      <p:cBhvr>
                                        <p:cTn id="71" dur="500"/>
                                        <p:tgtEl>
                                          <p:spTgt spid="14"/>
                                        </p:tgtEl>
                                      </p:cBhvr>
                                    </p:animEffect>
                                  </p:childTnLst>
                                </p:cTn>
                              </p:par>
                            </p:childTnLst>
                          </p:cTn>
                        </p:par>
                        <p:par>
                          <p:cTn id="72" fill="hold">
                            <p:stCondLst>
                              <p:cond delay="5550"/>
                            </p:stCondLst>
                            <p:childTnLst>
                              <p:par>
                                <p:cTn id="73" presetID="22" presetClass="entr" presetSubtype="8"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par>
                          <p:cTn id="79" fill="hold">
                            <p:stCondLst>
                              <p:cond delay="605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450"/>
                                        <p:tgtEl>
                                          <p:spTgt spid="17"/>
                                        </p:tgtEl>
                                      </p:cBhvr>
                                    </p:animEffect>
                                  </p:childTnLst>
                                </p:cTn>
                              </p:par>
                            </p:childTnLst>
                          </p:cTn>
                        </p:par>
                        <p:par>
                          <p:cTn id="83" fill="hold">
                            <p:stCondLst>
                              <p:cond delay="655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500"/>
                                        <p:tgtEl>
                                          <p:spTgt spid="18"/>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500"/>
                                        <p:tgtEl>
                                          <p:spTgt spid="19"/>
                                        </p:tgtEl>
                                      </p:cBhvr>
                                    </p:animEffect>
                                  </p:childTnLst>
                                </p:cTn>
                              </p:par>
                            </p:childTnLst>
                          </p:cTn>
                        </p:par>
                        <p:par>
                          <p:cTn id="90" fill="hold">
                            <p:stCondLst>
                              <p:cond delay="7050"/>
                            </p:stCondLst>
                            <p:childTnLst>
                              <p:par>
                                <p:cTn id="91" presetID="22" presetClass="entr" presetSubtype="8" fill="hold"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350"/>
                                        <p:tgtEl>
                                          <p:spTgt spid="20"/>
                                        </p:tgtEl>
                                      </p:cBhvr>
                                    </p:animEffect>
                                  </p:childTnLst>
                                </p:cTn>
                              </p:par>
                            </p:childTnLst>
                          </p:cTn>
                        </p:par>
                        <p:par>
                          <p:cTn id="94" fill="hold">
                            <p:stCondLst>
                              <p:cond delay="7550"/>
                            </p:stCondLst>
                            <p:childTnLst>
                              <p:par>
                                <p:cTn id="95" presetID="22" presetClass="entr" presetSubtype="8" fill="hold" grpId="0" nodeType="after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wipe(left)">
                                      <p:cBhvr>
                                        <p:cTn id="97" dur="500"/>
                                        <p:tgtEl>
                                          <p:spTgt spid="22"/>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wipe(left)">
                                      <p:cBhvr>
                                        <p:cTn id="100" dur="500"/>
                                        <p:tgtEl>
                                          <p:spTgt spid="23"/>
                                        </p:tgtEl>
                                      </p:cBhvr>
                                    </p:animEffect>
                                  </p:childTnLst>
                                </p:cTn>
                              </p:par>
                            </p:childTnLst>
                          </p:cTn>
                        </p:par>
                        <p:par>
                          <p:cTn id="101" fill="hold">
                            <p:stCondLst>
                              <p:cond delay="8050"/>
                            </p:stCondLst>
                            <p:childTnLst>
                              <p:par>
                                <p:cTn id="102" presetID="22" presetClass="entr" presetSubtype="8" fill="hold" nodeType="afterEffect">
                                  <p:stCondLst>
                                    <p:cond delay="0"/>
                                  </p:stCondLst>
                                  <p:childTnLst>
                                    <p:set>
                                      <p:cBhvr>
                                        <p:cTn id="103" dur="1" fill="hold">
                                          <p:stCondLst>
                                            <p:cond delay="0"/>
                                          </p:stCondLst>
                                        </p:cTn>
                                        <p:tgtEl>
                                          <p:spTgt spid="21"/>
                                        </p:tgtEl>
                                        <p:attrNameLst>
                                          <p:attrName>style.visibility</p:attrName>
                                        </p:attrNameLst>
                                      </p:cBhvr>
                                      <p:to>
                                        <p:strVal val="visible"/>
                                      </p:to>
                                    </p:set>
                                    <p:animEffect transition="in" filter="wipe(left)">
                                      <p:cBhvr>
                                        <p:cTn id="104" dur="250"/>
                                        <p:tgtEl>
                                          <p:spTgt spid="21"/>
                                        </p:tgtEl>
                                      </p:cBhvr>
                                    </p:animEffect>
                                  </p:childTnLst>
                                </p:cTn>
                              </p:par>
                            </p:childTnLst>
                          </p:cTn>
                        </p:par>
                        <p:par>
                          <p:cTn id="105" fill="hold">
                            <p:stCondLst>
                              <p:cond delay="8550"/>
                            </p:stCondLst>
                            <p:childTnLst>
                              <p:par>
                                <p:cTn id="106" presetID="22" presetClass="entr" presetSubtype="8" fill="hold" grpId="0" nodeType="afterEffect">
                                  <p:stCondLst>
                                    <p:cond delay="0"/>
                                  </p:stCondLst>
                                  <p:childTnLst>
                                    <p:set>
                                      <p:cBhvr>
                                        <p:cTn id="107" dur="1" fill="hold">
                                          <p:stCondLst>
                                            <p:cond delay="0"/>
                                          </p:stCondLst>
                                        </p:cTn>
                                        <p:tgtEl>
                                          <p:spTgt spid="24"/>
                                        </p:tgtEl>
                                        <p:attrNameLst>
                                          <p:attrName>style.visibility</p:attrName>
                                        </p:attrNameLst>
                                      </p:cBhvr>
                                      <p:to>
                                        <p:strVal val="visible"/>
                                      </p:to>
                                    </p:set>
                                    <p:animEffect transition="in" filter="wipe(left)">
                                      <p:cBhvr>
                                        <p:cTn id="108" dur="500"/>
                                        <p:tgtEl>
                                          <p:spTgt spid="24"/>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wipe(left)">
                                      <p:cBhvr>
                                        <p:cTn id="11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0" grpId="0" animBg="1"/>
      <p:bldP spid="11" grpId="0" animBg="1"/>
      <p:bldP spid="12" grpId="0" animBg="1"/>
      <p:bldP spid="13" grpId="0" animBg="1"/>
      <p:bldP spid="14" grpId="0" animBg="1"/>
      <p:bldP spid="15" grpId="0"/>
      <p:bldP spid="16" grpId="0"/>
      <p:bldP spid="17" grpId="0" animBg="1"/>
      <p:bldP spid="18" grpId="0"/>
      <p:bldP spid="19" grpId="0"/>
      <p:bldP spid="22" grpId="0"/>
      <p:bldP spid="23" grpId="0"/>
      <p:bldP spid="24" grpId="0"/>
      <p:bldP spid="25"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1"/>
          <p:cNvSpPr/>
          <p:nvPr/>
        </p:nvSpPr>
        <p:spPr>
          <a:xfrm>
            <a:off x="3022896" y="2362727"/>
            <a:ext cx="1080000" cy="1080000"/>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solidFill>
                  <a:schemeClr val="accent1">
                    <a:lumMod val="50000"/>
                  </a:schemeClr>
                </a:solidFill>
                <a:cs typeface="+mn-ea"/>
                <a:sym typeface="+mn-lt"/>
              </a:rPr>
              <a:t>1</a:t>
            </a:r>
            <a:endParaRPr lang="zh-CN" altLang="en-US" sz="5400" b="1" dirty="0">
              <a:solidFill>
                <a:schemeClr val="accent1">
                  <a:lumMod val="50000"/>
                </a:schemeClr>
              </a:solidFill>
              <a:cs typeface="+mn-ea"/>
              <a:sym typeface="+mn-lt"/>
            </a:endParaRPr>
          </a:p>
        </p:txBody>
      </p:sp>
      <p:sp>
        <p:nvSpPr>
          <p:cNvPr id="11" name="淘宝网出品 10"/>
          <p:cNvSpPr txBox="1"/>
          <p:nvPr/>
        </p:nvSpPr>
        <p:spPr>
          <a:xfrm>
            <a:off x="1604827" y="3553581"/>
            <a:ext cx="3916138" cy="1261884"/>
          </a:xfrm>
          <a:prstGeom prst="rect">
            <a:avLst/>
          </a:prstGeom>
          <a:noFill/>
        </p:spPr>
        <p:txBody>
          <a:bodyPr wrap="square" rtlCol="0">
            <a:spAutoFit/>
          </a:bodyPr>
          <a:lstStyle/>
          <a:p>
            <a:pPr algn="ctr"/>
            <a:r>
              <a:rPr lang="zh-CN" altLang="en-US" sz="4000" b="1" dirty="0">
                <a:solidFill>
                  <a:schemeClr val="accent1">
                    <a:lumMod val="50000"/>
                  </a:schemeClr>
                </a:solidFill>
                <a:cs typeface="+mn-ea"/>
                <a:sym typeface="+mn-lt"/>
              </a:rPr>
              <a:t>课题背景及内容</a:t>
            </a:r>
            <a:endParaRPr lang="en-US" altLang="zh-CN" sz="4000" b="1" dirty="0">
              <a:solidFill>
                <a:schemeClr val="accent1">
                  <a:lumMod val="50000"/>
                </a:schemeClr>
              </a:solidFill>
              <a:cs typeface="+mn-ea"/>
              <a:sym typeface="+mn-lt"/>
            </a:endParaRPr>
          </a:p>
          <a:p>
            <a:pPr algn="ctr"/>
            <a:r>
              <a:rPr lang="en-US" altLang="zh-CN" dirty="0">
                <a:solidFill>
                  <a:schemeClr val="accent1">
                    <a:lumMod val="50000"/>
                  </a:schemeClr>
                </a:solidFill>
                <a:cs typeface="+mn-ea"/>
                <a:sym typeface="+mn-lt"/>
              </a:rPr>
              <a:t>THE BACKGROUND OF </a:t>
            </a:r>
          </a:p>
          <a:p>
            <a:pPr algn="ctr"/>
            <a:r>
              <a:rPr lang="en-US" altLang="zh-CN" dirty="0">
                <a:solidFill>
                  <a:schemeClr val="accent1">
                    <a:lumMod val="50000"/>
                  </a:schemeClr>
                </a:solidFill>
                <a:cs typeface="+mn-ea"/>
                <a:sym typeface="+mn-lt"/>
              </a:rPr>
              <a:t>THE SUBJECT AND CONTENT</a:t>
            </a:r>
          </a:p>
        </p:txBody>
      </p:sp>
      <p:sp>
        <p:nvSpPr>
          <p:cNvPr id="12" name="淘出品 11"/>
          <p:cNvSpPr/>
          <p:nvPr/>
        </p:nvSpPr>
        <p:spPr>
          <a:xfrm>
            <a:off x="6900421" y="0"/>
            <a:ext cx="5291579"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淘宝出品 12"/>
          <p:cNvSpPr/>
          <p:nvPr/>
        </p:nvSpPr>
        <p:spPr>
          <a:xfrm>
            <a:off x="8555081" y="1957837"/>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flipH="1">
            <a:off x="6810167" y="-246669"/>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20546" y="5516252"/>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2"/>
          <p:cNvSpPr txBox="1"/>
          <p:nvPr/>
        </p:nvSpPr>
        <p:spPr>
          <a:xfrm>
            <a:off x="9023168" y="1781004"/>
            <a:ext cx="1789376" cy="461665"/>
          </a:xfrm>
          <a:prstGeom prst="rect">
            <a:avLst/>
          </a:prstGeom>
          <a:noFill/>
        </p:spPr>
        <p:txBody>
          <a:bodyPr wrap="square" rtlCol="0">
            <a:spAutoFit/>
          </a:bodyPr>
          <a:lstStyle/>
          <a:p>
            <a:r>
              <a:rPr lang="zh-CN" altLang="en-US" sz="2400" b="1" dirty="0">
                <a:solidFill>
                  <a:schemeClr val="bg1"/>
                </a:solidFill>
                <a:cs typeface="+mn-ea"/>
                <a:sym typeface="+mn-lt"/>
              </a:rPr>
              <a:t>课题背景</a:t>
            </a:r>
          </a:p>
        </p:txBody>
      </p:sp>
      <p:cxnSp>
        <p:nvCxnSpPr>
          <p:cNvPr id="23" name="直接连接符 22"/>
          <p:cNvCxnSpPr/>
          <p:nvPr/>
        </p:nvCxnSpPr>
        <p:spPr>
          <a:xfrm>
            <a:off x="8609081" y="2065837"/>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淘宝出品 24"/>
          <p:cNvSpPr/>
          <p:nvPr/>
        </p:nvSpPr>
        <p:spPr>
          <a:xfrm>
            <a:off x="8569717" y="2965412"/>
            <a:ext cx="78729" cy="87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淘宝出品 25"/>
          <p:cNvSpPr txBox="1"/>
          <p:nvPr/>
        </p:nvSpPr>
        <p:spPr>
          <a:xfrm>
            <a:off x="9023168" y="2778469"/>
            <a:ext cx="1789376" cy="461665"/>
          </a:xfrm>
          <a:prstGeom prst="rect">
            <a:avLst/>
          </a:prstGeom>
          <a:noFill/>
        </p:spPr>
        <p:txBody>
          <a:bodyPr wrap="square" rtlCol="0">
            <a:spAutoFit/>
          </a:bodyPr>
          <a:lstStyle/>
          <a:p>
            <a:r>
              <a:rPr lang="zh-CN" altLang="en-US" sz="2400" b="1" dirty="0">
                <a:solidFill>
                  <a:schemeClr val="bg1"/>
                </a:solidFill>
                <a:cs typeface="+mn-ea"/>
                <a:sym typeface="+mn-lt"/>
              </a:rPr>
              <a:t>研究意义</a:t>
            </a:r>
          </a:p>
        </p:txBody>
      </p:sp>
      <p:cxnSp>
        <p:nvCxnSpPr>
          <p:cNvPr id="27" name="直接连接符 26"/>
          <p:cNvCxnSpPr/>
          <p:nvPr/>
        </p:nvCxnSpPr>
        <p:spPr>
          <a:xfrm>
            <a:off x="8609081" y="3045780"/>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淘宝出品 27"/>
          <p:cNvSpPr/>
          <p:nvPr/>
        </p:nvSpPr>
        <p:spPr>
          <a:xfrm>
            <a:off x="8555081" y="3926059"/>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淘宝出品 29"/>
          <p:cNvSpPr txBox="1"/>
          <p:nvPr/>
        </p:nvSpPr>
        <p:spPr>
          <a:xfrm>
            <a:off x="9023168" y="3722858"/>
            <a:ext cx="1789376" cy="461665"/>
          </a:xfrm>
          <a:prstGeom prst="rect">
            <a:avLst/>
          </a:prstGeom>
          <a:noFill/>
        </p:spPr>
        <p:txBody>
          <a:bodyPr wrap="square" rtlCol="0">
            <a:spAutoFit/>
          </a:bodyPr>
          <a:lstStyle/>
          <a:p>
            <a:r>
              <a:rPr lang="zh-CN" altLang="en-US" sz="2400" b="1" dirty="0">
                <a:solidFill>
                  <a:schemeClr val="bg1"/>
                </a:solidFill>
                <a:cs typeface="+mn-ea"/>
                <a:sym typeface="+mn-lt"/>
              </a:rPr>
              <a:t>研究综述</a:t>
            </a:r>
          </a:p>
        </p:txBody>
      </p:sp>
      <p:cxnSp>
        <p:nvCxnSpPr>
          <p:cNvPr id="31" name="直接连接符 30"/>
          <p:cNvCxnSpPr/>
          <p:nvPr/>
        </p:nvCxnSpPr>
        <p:spPr>
          <a:xfrm>
            <a:off x="8609081" y="4001248"/>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淘宝出品 31"/>
          <p:cNvSpPr/>
          <p:nvPr/>
        </p:nvSpPr>
        <p:spPr>
          <a:xfrm>
            <a:off x="8555081" y="4880421"/>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淘宝出品 32"/>
          <p:cNvSpPr txBox="1"/>
          <p:nvPr/>
        </p:nvSpPr>
        <p:spPr>
          <a:xfrm>
            <a:off x="9023168" y="4667247"/>
            <a:ext cx="1789376" cy="461665"/>
          </a:xfrm>
          <a:prstGeom prst="rect">
            <a:avLst/>
          </a:prstGeom>
          <a:noFill/>
        </p:spPr>
        <p:txBody>
          <a:bodyPr wrap="square" rtlCol="0">
            <a:spAutoFit/>
          </a:bodyPr>
          <a:lstStyle/>
          <a:p>
            <a:r>
              <a:rPr lang="zh-CN" altLang="en-US" sz="2400" b="1" dirty="0">
                <a:solidFill>
                  <a:schemeClr val="bg1"/>
                </a:solidFill>
                <a:cs typeface="+mn-ea"/>
                <a:sym typeface="+mn-lt"/>
              </a:rPr>
              <a:t>理论基础</a:t>
            </a:r>
          </a:p>
        </p:txBody>
      </p:sp>
      <p:sp>
        <p:nvSpPr>
          <p:cNvPr id="2" name="文本框 1"/>
          <p:cNvSpPr txBox="1"/>
          <p:nvPr/>
        </p:nvSpPr>
        <p:spPr>
          <a:xfrm>
            <a:off x="8646853" y="666227"/>
            <a:ext cx="2947386" cy="369332"/>
          </a:xfrm>
          <a:prstGeom prst="rect">
            <a:avLst/>
          </a:prstGeom>
          <a:noFill/>
        </p:spPr>
        <p:txBody>
          <a:bodyPr wrap="square" rtlCol="0">
            <a:spAutoFit/>
          </a:bodyPr>
          <a:lstStyle/>
          <a:p>
            <a:r>
              <a:rPr lang="en-US" altLang="zh-CN" dirty="0">
                <a:solidFill>
                  <a:srgbClr val="1F4E79"/>
                </a:solidFill>
              </a:rPr>
              <a:t>https://www.ypppt.com/</a:t>
            </a:r>
            <a:endParaRPr lang="zh-CN" altLang="en-US" dirty="0">
              <a:solidFill>
                <a:srgbClr val="1F4E79"/>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3849"/>
                            </p:stCondLst>
                            <p:childTnLst>
                              <p:par>
                                <p:cTn id="19" presetID="23" presetClass="entr" presetSubtype="16" fill="hold" grpId="1"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4349"/>
                            </p:stCondLst>
                            <p:childTnLst>
                              <p:par>
                                <p:cTn id="24" presetID="3" presetClass="entr" presetSubtype="10" fill="hold" grpId="1"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par>
                          <p:cTn id="27" fill="hold">
                            <p:stCondLst>
                              <p:cond delay="4849"/>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par>
                          <p:cTn id="31" fill="hold">
                            <p:stCondLst>
                              <p:cond delay="5349"/>
                            </p:stCondLst>
                            <p:childTnLst>
                              <p:par>
                                <p:cTn id="32" presetID="2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849"/>
                            </p:stCondLst>
                            <p:childTnLst>
                              <p:par>
                                <p:cTn id="37" presetID="3"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childTnLst>
                          </p:cTn>
                        </p:par>
                        <p:par>
                          <p:cTn id="40" fill="hold">
                            <p:stCondLst>
                              <p:cond delay="6349"/>
                            </p:stCondLst>
                            <p:childTnLst>
                              <p:par>
                                <p:cTn id="41" presetID="22"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6849"/>
                            </p:stCondLst>
                            <p:childTnLst>
                              <p:par>
                                <p:cTn id="45" presetID="23" presetClass="entr" presetSubtype="16"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childTnLst>
                                </p:cTn>
                              </p:par>
                            </p:childTnLst>
                          </p:cTn>
                        </p:par>
                        <p:par>
                          <p:cTn id="49" fill="hold">
                            <p:stCondLst>
                              <p:cond delay="7349"/>
                            </p:stCondLst>
                            <p:childTnLst>
                              <p:par>
                                <p:cTn id="50" presetID="3" presetClass="entr" presetSubtype="1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par>
                          <p:cTn id="53" fill="hold">
                            <p:stCondLst>
                              <p:cond delay="7849"/>
                            </p:stCondLst>
                            <p:childTnLst>
                              <p:par>
                                <p:cTn id="54" presetID="22" presetClass="entr" presetSubtype="1"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up)">
                                      <p:cBhvr>
                                        <p:cTn id="56" dur="500"/>
                                        <p:tgtEl>
                                          <p:spTgt spid="31"/>
                                        </p:tgtEl>
                                      </p:cBhvr>
                                    </p:animEffect>
                                  </p:childTnLst>
                                </p:cTn>
                              </p:par>
                            </p:childTnLst>
                          </p:cTn>
                        </p:par>
                        <p:par>
                          <p:cTn id="57" fill="hold">
                            <p:stCondLst>
                              <p:cond delay="8349"/>
                            </p:stCondLst>
                            <p:childTnLst>
                              <p:par>
                                <p:cTn id="58" presetID="23" presetClass="entr" presetSubtype="16"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childTnLst>
                                </p:cTn>
                              </p:par>
                            </p:childTnLst>
                          </p:cTn>
                        </p:par>
                        <p:par>
                          <p:cTn id="62" fill="hold">
                            <p:stCondLst>
                              <p:cond delay="8849"/>
                            </p:stCondLst>
                            <p:childTnLst>
                              <p:par>
                                <p:cTn id="63" presetID="3" presetClass="entr" presetSubtype="10" fill="hold" grpId="0" nodeType="after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blinds(horizontal)">
                                      <p:cBhvr>
                                        <p:cTn id="6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3" grpId="1" animBg="1"/>
      <p:bldP spid="21" grpId="0"/>
      <p:bldP spid="21" grpId="1"/>
      <p:bldP spid="25" grpId="0" animBg="1"/>
      <p:bldP spid="26" grpId="0"/>
      <p:bldP spid="28" grpId="0" animBg="1"/>
      <p:bldP spid="30" grpId="0"/>
      <p:bldP spid="32" grpId="0" animBg="1"/>
      <p:bldP spid="3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368303" y="2029021"/>
            <a:ext cx="1134464" cy="1134464"/>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27" name="矩形 26"/>
          <p:cNvSpPr/>
          <p:nvPr/>
        </p:nvSpPr>
        <p:spPr>
          <a:xfrm>
            <a:off x="2591345" y="2029021"/>
            <a:ext cx="1134464" cy="113446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28" name="矩形 27"/>
          <p:cNvSpPr/>
          <p:nvPr/>
        </p:nvSpPr>
        <p:spPr>
          <a:xfrm>
            <a:off x="3814386" y="2029021"/>
            <a:ext cx="1134464" cy="1134464"/>
          </a:xfrm>
          <a:prstGeom prst="rect">
            <a:avLst/>
          </a:prstGeom>
          <a:solidFill>
            <a:srgbClr val="FCB81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29" name="矩形 28"/>
          <p:cNvSpPr/>
          <p:nvPr/>
        </p:nvSpPr>
        <p:spPr>
          <a:xfrm>
            <a:off x="1368303" y="3242243"/>
            <a:ext cx="1134464" cy="1134464"/>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0" name="矩形 29"/>
          <p:cNvSpPr/>
          <p:nvPr/>
        </p:nvSpPr>
        <p:spPr>
          <a:xfrm>
            <a:off x="2591345" y="3242243"/>
            <a:ext cx="1134464" cy="113446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1" name="矩形 30"/>
          <p:cNvSpPr/>
          <p:nvPr/>
        </p:nvSpPr>
        <p:spPr>
          <a:xfrm>
            <a:off x="3814386" y="3242243"/>
            <a:ext cx="1134464" cy="1134464"/>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2" name="矩形 31"/>
          <p:cNvSpPr/>
          <p:nvPr/>
        </p:nvSpPr>
        <p:spPr>
          <a:xfrm>
            <a:off x="1368303" y="4455464"/>
            <a:ext cx="1134464" cy="1134464"/>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3" name="矩形 32"/>
          <p:cNvSpPr/>
          <p:nvPr/>
        </p:nvSpPr>
        <p:spPr>
          <a:xfrm>
            <a:off x="2591345" y="4455464"/>
            <a:ext cx="1134464" cy="1134464"/>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4" name="矩形 33"/>
          <p:cNvSpPr/>
          <p:nvPr/>
        </p:nvSpPr>
        <p:spPr>
          <a:xfrm>
            <a:off x="3814386" y="4455464"/>
            <a:ext cx="1134464" cy="1134464"/>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5" name="矩形 34"/>
          <p:cNvSpPr/>
          <p:nvPr/>
        </p:nvSpPr>
        <p:spPr>
          <a:xfrm>
            <a:off x="1368303" y="2029021"/>
            <a:ext cx="1134464" cy="1134464"/>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6" name="矩形 35"/>
          <p:cNvSpPr/>
          <p:nvPr/>
        </p:nvSpPr>
        <p:spPr>
          <a:xfrm>
            <a:off x="2591345" y="3242243"/>
            <a:ext cx="1134464" cy="1134464"/>
          </a:xfrm>
          <a:prstGeom prst="rect">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7" name="矩形 36"/>
          <p:cNvSpPr/>
          <p:nvPr/>
        </p:nvSpPr>
        <p:spPr>
          <a:xfrm>
            <a:off x="3814386" y="2029021"/>
            <a:ext cx="1134464" cy="1134464"/>
          </a:xfrm>
          <a:prstGeom prst="rect">
            <a:avLst/>
          </a:prstGeom>
          <a:blipFill dpi="0" rotWithShape="1">
            <a:blip r:embed="rId4"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8" name="矩形 37"/>
          <p:cNvSpPr/>
          <p:nvPr/>
        </p:nvSpPr>
        <p:spPr>
          <a:xfrm>
            <a:off x="3814386" y="4455464"/>
            <a:ext cx="1134464" cy="1134464"/>
          </a:xfrm>
          <a:prstGeom prst="rect">
            <a:avLst/>
          </a:prstGeom>
          <a:blipFill dpi="0" rotWithShape="1">
            <a:blip r:embed="rId5"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39" name="矩形 38"/>
          <p:cNvSpPr/>
          <p:nvPr/>
        </p:nvSpPr>
        <p:spPr>
          <a:xfrm>
            <a:off x="1368303" y="4455464"/>
            <a:ext cx="1134464" cy="1134464"/>
          </a:xfrm>
          <a:prstGeom prst="rect">
            <a:avLst/>
          </a:prstGeom>
          <a:blipFill dpi="0" rotWithShape="1">
            <a:blip r:embed="rId6"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sp>
        <p:nvSpPr>
          <p:cNvPr id="16" name="线形标注 2(带强调线) 2"/>
          <p:cNvSpPr/>
          <p:nvPr/>
        </p:nvSpPr>
        <p:spPr bwMode="auto">
          <a:xfrm>
            <a:off x="5951159" y="2089180"/>
            <a:ext cx="4818442" cy="570947"/>
          </a:xfrm>
          <a:prstGeom prst="accentCallout2">
            <a:avLst>
              <a:gd name="adj1" fmla="val 21366"/>
              <a:gd name="adj2" fmla="val -1991"/>
              <a:gd name="adj3" fmla="val 18745"/>
              <a:gd name="adj4" fmla="val -80296"/>
              <a:gd name="adj5" fmla="val 66369"/>
              <a:gd name="adj6" fmla="val -86411"/>
            </a:avLst>
          </a:prstGeom>
          <a:noFill/>
          <a:ln w="15875" cmpd="sng">
            <a:solidFill>
              <a:schemeClr val="bg1">
                <a:lumMod val="50000"/>
              </a:schemeClr>
            </a:solidFill>
            <a:miter lim="800000"/>
            <a:headEnd type="oval" w="med" len="med"/>
          </a:ln>
          <a:extLst>
            <a:ext uri="{909E8E84-426E-40DD-AFC4-6F175D3DCCD1}">
              <a14:hiddenFill xmlns:a14="http://schemas.microsoft.com/office/drawing/2010/main">
                <a:solidFill>
                  <a:srgbClr val="FFFFFF"/>
                </a:solidFill>
              </a14:hiddenFill>
            </a:ext>
          </a:extLst>
        </p:spPr>
        <p:txBody>
          <a:bodyPr lIns="75520" tIns="37760" rIns="75520" bIns="37760" anchor="ctr"/>
          <a:lstStyle/>
          <a:p>
            <a:pPr>
              <a:lnSpc>
                <a:spcPct val="120000"/>
              </a:lnSpc>
              <a:spcBef>
                <a:spcPct val="0"/>
              </a:spcBef>
              <a:buNone/>
            </a:pPr>
            <a:r>
              <a:rPr lang="zh-CN" altLang="en-US" sz="1600" dirty="0">
                <a:cs typeface="+mn-ea"/>
                <a:sym typeface="+mn-lt"/>
              </a:rPr>
              <a:t>在此录入上述图表的综合描述说明，在此录入上述图表的综合描述说明。</a:t>
            </a:r>
          </a:p>
        </p:txBody>
      </p:sp>
      <p:sp>
        <p:nvSpPr>
          <p:cNvPr id="17" name="线形标注 2(带强调线) 3"/>
          <p:cNvSpPr/>
          <p:nvPr/>
        </p:nvSpPr>
        <p:spPr bwMode="auto">
          <a:xfrm>
            <a:off x="5951160" y="2807704"/>
            <a:ext cx="4818440" cy="572813"/>
          </a:xfrm>
          <a:prstGeom prst="accentCallout2">
            <a:avLst>
              <a:gd name="adj1" fmla="val 21366"/>
              <a:gd name="adj2" fmla="val -1991"/>
              <a:gd name="adj3" fmla="val 20681"/>
              <a:gd name="adj4" fmla="val -22926"/>
              <a:gd name="adj5" fmla="val -57167"/>
              <a:gd name="adj6" fmla="val -31815"/>
            </a:avLst>
          </a:prstGeom>
          <a:noFill/>
          <a:ln w="15875" cmpd="sng">
            <a:solidFill>
              <a:schemeClr val="bg1">
                <a:lumMod val="50000"/>
              </a:schemeClr>
            </a:solidFill>
            <a:miter lim="800000"/>
            <a:headEnd type="oval" w="med" len="med"/>
          </a:ln>
          <a:extLst>
            <a:ext uri="{909E8E84-426E-40DD-AFC4-6F175D3DCCD1}">
              <a14:hiddenFill xmlns:a14="http://schemas.microsoft.com/office/drawing/2010/main">
                <a:solidFill>
                  <a:srgbClr val="FFFFFF"/>
                </a:solidFill>
              </a14:hiddenFill>
            </a:ext>
          </a:extLst>
        </p:spPr>
        <p:txBody>
          <a:bodyPr lIns="75520" tIns="37760" rIns="75520" bIns="37760" anchor="ctr"/>
          <a:lstStyle/>
          <a:p>
            <a:r>
              <a:rPr lang="zh-CN" altLang="en-US" sz="1600" dirty="0">
                <a:cs typeface="+mn-ea"/>
                <a:sym typeface="+mn-lt"/>
              </a:rPr>
              <a:t>在此录入上述图表的综合描述说明，在此录入上述图表的综合描述说明。</a:t>
            </a:r>
          </a:p>
        </p:txBody>
      </p:sp>
      <p:sp>
        <p:nvSpPr>
          <p:cNvPr id="18" name="线形标注 2(带强调线) 4"/>
          <p:cNvSpPr/>
          <p:nvPr/>
        </p:nvSpPr>
        <p:spPr bwMode="auto">
          <a:xfrm>
            <a:off x="5951160" y="3517590"/>
            <a:ext cx="4818440" cy="572813"/>
          </a:xfrm>
          <a:prstGeom prst="accentCallout2">
            <a:avLst>
              <a:gd name="adj1" fmla="val 21366"/>
              <a:gd name="adj2" fmla="val -1991"/>
              <a:gd name="adj3" fmla="val 22171"/>
              <a:gd name="adj4" fmla="val -43032"/>
              <a:gd name="adj5" fmla="val 22153"/>
              <a:gd name="adj6" fmla="val -59153"/>
            </a:avLst>
          </a:prstGeom>
          <a:noFill/>
          <a:ln w="15875" cmpd="sng">
            <a:solidFill>
              <a:schemeClr val="bg1">
                <a:lumMod val="50000"/>
              </a:schemeClr>
            </a:solidFill>
            <a:miter lim="800000"/>
            <a:headEnd type="oval" w="med" len="med"/>
          </a:ln>
          <a:extLst>
            <a:ext uri="{909E8E84-426E-40DD-AFC4-6F175D3DCCD1}">
              <a14:hiddenFill xmlns:a14="http://schemas.microsoft.com/office/drawing/2010/main">
                <a:solidFill>
                  <a:srgbClr val="FFFFFF"/>
                </a:solidFill>
              </a14:hiddenFill>
            </a:ext>
          </a:extLst>
        </p:spPr>
        <p:txBody>
          <a:bodyPr lIns="75520" tIns="37760" rIns="75520" bIns="37760" anchor="ctr"/>
          <a:lstStyle/>
          <a:p>
            <a:pPr>
              <a:lnSpc>
                <a:spcPct val="120000"/>
              </a:lnSpc>
              <a:spcBef>
                <a:spcPct val="0"/>
              </a:spcBef>
              <a:buNone/>
            </a:pPr>
            <a:r>
              <a:rPr lang="zh-CN" altLang="en-US" sz="1600" dirty="0">
                <a:cs typeface="+mn-ea"/>
                <a:sym typeface="+mn-lt"/>
              </a:rPr>
              <a:t>在此录入上述图表的综合描述说明，在此录入上述图表的综合描述说明。</a:t>
            </a:r>
          </a:p>
        </p:txBody>
      </p:sp>
      <p:sp>
        <p:nvSpPr>
          <p:cNvPr id="19" name="线形标注 2(带强调线) 5"/>
          <p:cNvSpPr/>
          <p:nvPr/>
        </p:nvSpPr>
        <p:spPr bwMode="auto">
          <a:xfrm>
            <a:off x="5951159" y="4237841"/>
            <a:ext cx="4818442" cy="570947"/>
          </a:xfrm>
          <a:prstGeom prst="accentCallout2">
            <a:avLst>
              <a:gd name="adj1" fmla="val 48468"/>
              <a:gd name="adj2" fmla="val -1968"/>
              <a:gd name="adj3" fmla="val 47782"/>
              <a:gd name="adj4" fmla="val -82347"/>
              <a:gd name="adj5" fmla="val 82199"/>
              <a:gd name="adj6" fmla="val -85088"/>
            </a:avLst>
          </a:prstGeom>
          <a:noFill/>
          <a:ln w="15875" cmpd="sng">
            <a:solidFill>
              <a:schemeClr val="bg1">
                <a:lumMod val="50000"/>
              </a:schemeClr>
            </a:solidFill>
            <a:miter lim="800000"/>
            <a:headEnd type="oval" w="med" len="med"/>
          </a:ln>
          <a:extLst>
            <a:ext uri="{909E8E84-426E-40DD-AFC4-6F175D3DCCD1}">
              <a14:hiddenFill xmlns:a14="http://schemas.microsoft.com/office/drawing/2010/main">
                <a:solidFill>
                  <a:srgbClr val="FFFFFF"/>
                </a:solidFill>
              </a14:hiddenFill>
            </a:ext>
          </a:extLst>
        </p:spPr>
        <p:txBody>
          <a:bodyPr lIns="75520" tIns="37760" rIns="75520" bIns="37760" anchor="ctr"/>
          <a:lstStyle/>
          <a:p>
            <a:pPr>
              <a:lnSpc>
                <a:spcPct val="120000"/>
              </a:lnSpc>
              <a:spcBef>
                <a:spcPct val="0"/>
              </a:spcBef>
              <a:buNone/>
            </a:pPr>
            <a:r>
              <a:rPr lang="zh-CN" altLang="en-US" sz="1600" dirty="0">
                <a:cs typeface="+mn-ea"/>
                <a:sym typeface="+mn-lt"/>
              </a:rPr>
              <a:t>在此录入上述图表的综合描述说明，在此录入上述图表的综合描述说明。</a:t>
            </a:r>
          </a:p>
        </p:txBody>
      </p:sp>
      <p:sp>
        <p:nvSpPr>
          <p:cNvPr id="20" name="线形标注 2(带强调线) 6"/>
          <p:cNvSpPr/>
          <p:nvPr/>
        </p:nvSpPr>
        <p:spPr bwMode="auto">
          <a:xfrm>
            <a:off x="5951163" y="4956367"/>
            <a:ext cx="4818440" cy="572813"/>
          </a:xfrm>
          <a:prstGeom prst="accentCallout2">
            <a:avLst>
              <a:gd name="adj1" fmla="val 21366"/>
              <a:gd name="adj2" fmla="val -1991"/>
              <a:gd name="adj3" fmla="val 22616"/>
              <a:gd name="adj4" fmla="val -23181"/>
              <a:gd name="adj5" fmla="val -39750"/>
              <a:gd name="adj6" fmla="val -31556"/>
            </a:avLst>
          </a:prstGeom>
          <a:noFill/>
          <a:ln w="15875" cmpd="sng">
            <a:solidFill>
              <a:schemeClr val="bg1">
                <a:lumMod val="50000"/>
              </a:schemeClr>
            </a:solidFill>
            <a:miter lim="800000"/>
            <a:headEnd type="oval" w="med" len="med"/>
          </a:ln>
          <a:extLst>
            <a:ext uri="{909E8E84-426E-40DD-AFC4-6F175D3DCCD1}">
              <a14:hiddenFill xmlns:a14="http://schemas.microsoft.com/office/drawing/2010/main">
                <a:solidFill>
                  <a:srgbClr val="FFFFFF"/>
                </a:solidFill>
              </a14:hiddenFill>
            </a:ext>
          </a:extLst>
        </p:spPr>
        <p:txBody>
          <a:bodyPr lIns="75520" tIns="37760" rIns="75520" bIns="37760" anchor="ctr"/>
          <a:lstStyle/>
          <a:p>
            <a:pPr>
              <a:lnSpc>
                <a:spcPct val="120000"/>
              </a:lnSpc>
              <a:spcBef>
                <a:spcPct val="0"/>
              </a:spcBef>
              <a:buNone/>
            </a:pPr>
            <a:r>
              <a:rPr lang="zh-CN" altLang="en-US" sz="1600" dirty="0">
                <a:cs typeface="+mn-ea"/>
                <a:sym typeface="+mn-lt"/>
              </a:rPr>
              <a:t>在此录入上述图表的综合描述说明，在此录入上述图表的综合描述说明。</a:t>
            </a:r>
          </a:p>
        </p:txBody>
      </p:sp>
      <p:sp>
        <p:nvSpPr>
          <p:cNvPr id="2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00"/>
                            </p:stCondLst>
                            <p:childTnLst>
                              <p:par>
                                <p:cTn id="13" presetID="23" presetClass="entr" presetSubtype="528" fill="hold" grpId="0" nodeType="afterEffect">
                                  <p:stCondLst>
                                    <p:cond delay="10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ppt_x</p:attrName>
                                        </p:attrNameLst>
                                      </p:cBhvr>
                                      <p:tavLst>
                                        <p:tav tm="0">
                                          <p:val>
                                            <p:fltVal val="0.5"/>
                                          </p:val>
                                        </p:tav>
                                        <p:tav tm="100000">
                                          <p:val>
                                            <p:strVal val="#ppt_x"/>
                                          </p:val>
                                        </p:tav>
                                      </p:tavLst>
                                    </p:anim>
                                    <p:anim calcmode="lin" valueType="num">
                                      <p:cBhvr>
                                        <p:cTn id="18" dur="300" fill="hold"/>
                                        <p:tgtEl>
                                          <p:spTgt spid="26"/>
                                        </p:tgtEl>
                                        <p:attrNameLst>
                                          <p:attrName>ppt_y</p:attrName>
                                        </p:attrNameLst>
                                      </p:cBhvr>
                                      <p:tavLst>
                                        <p:tav tm="0">
                                          <p:val>
                                            <p:fltVal val="0.5"/>
                                          </p:val>
                                        </p:tav>
                                        <p:tav tm="100000">
                                          <p:val>
                                            <p:strVal val="#ppt_y"/>
                                          </p:val>
                                        </p:tav>
                                      </p:tavLst>
                                    </p:anim>
                                  </p:childTnLst>
                                </p:cTn>
                              </p:par>
                              <p:par>
                                <p:cTn id="19" presetID="26" presetClass="emph" presetSubtype="0" fill="hold" grpId="1" nodeType="withEffect">
                                  <p:stCondLst>
                                    <p:cond delay="400"/>
                                  </p:stCondLst>
                                  <p:childTnLst>
                                    <p:animEffect transition="out" filter="fade">
                                      <p:cBhvr>
                                        <p:cTn id="20" dur="300" tmFilter="0, 0; .2, .5; .8, .5; 1, 0"/>
                                        <p:tgtEl>
                                          <p:spTgt spid="26"/>
                                        </p:tgtEl>
                                      </p:cBhvr>
                                    </p:animEffect>
                                    <p:animScale>
                                      <p:cBhvr>
                                        <p:cTn id="21" dur="150" autoRev="1" fill="hold"/>
                                        <p:tgtEl>
                                          <p:spTgt spid="26"/>
                                        </p:tgtEl>
                                      </p:cBhvr>
                                      <p:by x="105000" y="105000"/>
                                    </p:animScale>
                                  </p:childTnLst>
                                </p:cTn>
                              </p:par>
                              <p:par>
                                <p:cTn id="22" presetID="23" presetClass="entr" presetSubtype="528" fill="hold" grpId="0" nodeType="withEffect">
                                  <p:stCondLst>
                                    <p:cond delay="200"/>
                                  </p:stCondLst>
                                  <p:childTnLst>
                                    <p:set>
                                      <p:cBhvr>
                                        <p:cTn id="23" dur="1" fill="hold">
                                          <p:stCondLst>
                                            <p:cond delay="0"/>
                                          </p:stCondLst>
                                        </p:cTn>
                                        <p:tgtEl>
                                          <p:spTgt spid="27"/>
                                        </p:tgtEl>
                                        <p:attrNameLst>
                                          <p:attrName>style.visibility</p:attrName>
                                        </p:attrNameLst>
                                      </p:cBhvr>
                                      <p:to>
                                        <p:strVal val="visible"/>
                                      </p:to>
                                    </p:set>
                                    <p:anim calcmode="lin" valueType="num">
                                      <p:cBhvr>
                                        <p:cTn id="24" dur="300" fill="hold"/>
                                        <p:tgtEl>
                                          <p:spTgt spid="27"/>
                                        </p:tgtEl>
                                        <p:attrNameLst>
                                          <p:attrName>ppt_w</p:attrName>
                                        </p:attrNameLst>
                                      </p:cBhvr>
                                      <p:tavLst>
                                        <p:tav tm="0">
                                          <p:val>
                                            <p:fltVal val="0"/>
                                          </p:val>
                                        </p:tav>
                                        <p:tav tm="100000">
                                          <p:val>
                                            <p:strVal val="#ppt_w"/>
                                          </p:val>
                                        </p:tav>
                                      </p:tavLst>
                                    </p:anim>
                                    <p:anim calcmode="lin" valueType="num">
                                      <p:cBhvr>
                                        <p:cTn id="25" dur="300" fill="hold"/>
                                        <p:tgtEl>
                                          <p:spTgt spid="27"/>
                                        </p:tgtEl>
                                        <p:attrNameLst>
                                          <p:attrName>ppt_h</p:attrName>
                                        </p:attrNameLst>
                                      </p:cBhvr>
                                      <p:tavLst>
                                        <p:tav tm="0">
                                          <p:val>
                                            <p:fltVal val="0"/>
                                          </p:val>
                                        </p:tav>
                                        <p:tav tm="100000">
                                          <p:val>
                                            <p:strVal val="#ppt_h"/>
                                          </p:val>
                                        </p:tav>
                                      </p:tavLst>
                                    </p:anim>
                                    <p:anim calcmode="lin" valueType="num">
                                      <p:cBhvr>
                                        <p:cTn id="26" dur="300" fill="hold"/>
                                        <p:tgtEl>
                                          <p:spTgt spid="27"/>
                                        </p:tgtEl>
                                        <p:attrNameLst>
                                          <p:attrName>ppt_x</p:attrName>
                                        </p:attrNameLst>
                                      </p:cBhvr>
                                      <p:tavLst>
                                        <p:tav tm="0">
                                          <p:val>
                                            <p:fltVal val="0.5"/>
                                          </p:val>
                                        </p:tav>
                                        <p:tav tm="100000">
                                          <p:val>
                                            <p:strVal val="#ppt_x"/>
                                          </p:val>
                                        </p:tav>
                                      </p:tavLst>
                                    </p:anim>
                                    <p:anim calcmode="lin" valueType="num">
                                      <p:cBhvr>
                                        <p:cTn id="27" dur="300" fill="hold"/>
                                        <p:tgtEl>
                                          <p:spTgt spid="27"/>
                                        </p:tgtEl>
                                        <p:attrNameLst>
                                          <p:attrName>ppt_y</p:attrName>
                                        </p:attrNameLst>
                                      </p:cBhvr>
                                      <p:tavLst>
                                        <p:tav tm="0">
                                          <p:val>
                                            <p:fltVal val="0.5"/>
                                          </p:val>
                                        </p:tav>
                                        <p:tav tm="100000">
                                          <p:val>
                                            <p:strVal val="#ppt_y"/>
                                          </p:val>
                                        </p:tav>
                                      </p:tavLst>
                                    </p:anim>
                                  </p:childTnLst>
                                </p:cTn>
                              </p:par>
                              <p:par>
                                <p:cTn id="28" presetID="26" presetClass="emph" presetSubtype="0" fill="hold" grpId="1" nodeType="withEffect">
                                  <p:stCondLst>
                                    <p:cond delay="500"/>
                                  </p:stCondLst>
                                  <p:childTnLst>
                                    <p:animEffect transition="out" filter="fade">
                                      <p:cBhvr>
                                        <p:cTn id="29" dur="300" tmFilter="0, 0; .2, .5; .8, .5; 1, 0"/>
                                        <p:tgtEl>
                                          <p:spTgt spid="27"/>
                                        </p:tgtEl>
                                      </p:cBhvr>
                                    </p:animEffect>
                                    <p:animScale>
                                      <p:cBhvr>
                                        <p:cTn id="30" dur="150" autoRev="1" fill="hold"/>
                                        <p:tgtEl>
                                          <p:spTgt spid="27"/>
                                        </p:tgtEl>
                                      </p:cBhvr>
                                      <p:by x="105000" y="105000"/>
                                    </p:animScale>
                                  </p:childTnLst>
                                </p:cTn>
                              </p:par>
                              <p:par>
                                <p:cTn id="31" presetID="23" presetClass="entr" presetSubtype="528" fill="hold" grpId="0" nodeType="withEffect">
                                  <p:stCondLst>
                                    <p:cond delay="300"/>
                                  </p:stCondLst>
                                  <p:childTnLst>
                                    <p:set>
                                      <p:cBhvr>
                                        <p:cTn id="32" dur="1" fill="hold">
                                          <p:stCondLst>
                                            <p:cond delay="0"/>
                                          </p:stCondLst>
                                        </p:cTn>
                                        <p:tgtEl>
                                          <p:spTgt spid="28"/>
                                        </p:tgtEl>
                                        <p:attrNameLst>
                                          <p:attrName>style.visibility</p:attrName>
                                        </p:attrNameLst>
                                      </p:cBhvr>
                                      <p:to>
                                        <p:strVal val="visible"/>
                                      </p:to>
                                    </p:set>
                                    <p:anim calcmode="lin" valueType="num">
                                      <p:cBhvr>
                                        <p:cTn id="33" dur="300" fill="hold"/>
                                        <p:tgtEl>
                                          <p:spTgt spid="28"/>
                                        </p:tgtEl>
                                        <p:attrNameLst>
                                          <p:attrName>ppt_w</p:attrName>
                                        </p:attrNameLst>
                                      </p:cBhvr>
                                      <p:tavLst>
                                        <p:tav tm="0">
                                          <p:val>
                                            <p:fltVal val="0"/>
                                          </p:val>
                                        </p:tav>
                                        <p:tav tm="100000">
                                          <p:val>
                                            <p:strVal val="#ppt_w"/>
                                          </p:val>
                                        </p:tav>
                                      </p:tavLst>
                                    </p:anim>
                                    <p:anim calcmode="lin" valueType="num">
                                      <p:cBhvr>
                                        <p:cTn id="34" dur="300" fill="hold"/>
                                        <p:tgtEl>
                                          <p:spTgt spid="28"/>
                                        </p:tgtEl>
                                        <p:attrNameLst>
                                          <p:attrName>ppt_h</p:attrName>
                                        </p:attrNameLst>
                                      </p:cBhvr>
                                      <p:tavLst>
                                        <p:tav tm="0">
                                          <p:val>
                                            <p:fltVal val="0"/>
                                          </p:val>
                                        </p:tav>
                                        <p:tav tm="100000">
                                          <p:val>
                                            <p:strVal val="#ppt_h"/>
                                          </p:val>
                                        </p:tav>
                                      </p:tavLst>
                                    </p:anim>
                                    <p:anim calcmode="lin" valueType="num">
                                      <p:cBhvr>
                                        <p:cTn id="35" dur="300" fill="hold"/>
                                        <p:tgtEl>
                                          <p:spTgt spid="28"/>
                                        </p:tgtEl>
                                        <p:attrNameLst>
                                          <p:attrName>ppt_x</p:attrName>
                                        </p:attrNameLst>
                                      </p:cBhvr>
                                      <p:tavLst>
                                        <p:tav tm="0">
                                          <p:val>
                                            <p:fltVal val="0.5"/>
                                          </p:val>
                                        </p:tav>
                                        <p:tav tm="100000">
                                          <p:val>
                                            <p:strVal val="#ppt_x"/>
                                          </p:val>
                                        </p:tav>
                                      </p:tavLst>
                                    </p:anim>
                                    <p:anim calcmode="lin" valueType="num">
                                      <p:cBhvr>
                                        <p:cTn id="36" dur="300" fill="hold"/>
                                        <p:tgtEl>
                                          <p:spTgt spid="28"/>
                                        </p:tgtEl>
                                        <p:attrNameLst>
                                          <p:attrName>ppt_y</p:attrName>
                                        </p:attrNameLst>
                                      </p:cBhvr>
                                      <p:tavLst>
                                        <p:tav tm="0">
                                          <p:val>
                                            <p:fltVal val="0.5"/>
                                          </p:val>
                                        </p:tav>
                                        <p:tav tm="100000">
                                          <p:val>
                                            <p:strVal val="#ppt_y"/>
                                          </p:val>
                                        </p:tav>
                                      </p:tavLst>
                                    </p:anim>
                                  </p:childTnLst>
                                </p:cTn>
                              </p:par>
                              <p:par>
                                <p:cTn id="37" presetID="26" presetClass="emph" presetSubtype="0" fill="hold" grpId="1" nodeType="withEffect">
                                  <p:stCondLst>
                                    <p:cond delay="600"/>
                                  </p:stCondLst>
                                  <p:childTnLst>
                                    <p:animEffect transition="out" filter="fade">
                                      <p:cBhvr>
                                        <p:cTn id="38" dur="300" tmFilter="0, 0; .2, .5; .8, .5; 1, 0"/>
                                        <p:tgtEl>
                                          <p:spTgt spid="28"/>
                                        </p:tgtEl>
                                      </p:cBhvr>
                                    </p:animEffect>
                                    <p:animScale>
                                      <p:cBhvr>
                                        <p:cTn id="39" dur="150" autoRev="1" fill="hold"/>
                                        <p:tgtEl>
                                          <p:spTgt spid="28"/>
                                        </p:tgtEl>
                                      </p:cBhvr>
                                      <p:by x="105000" y="105000"/>
                                    </p:animScale>
                                  </p:childTnLst>
                                </p:cTn>
                              </p:par>
                              <p:par>
                                <p:cTn id="40" presetID="23" presetClass="entr" presetSubtype="528" fill="hold" grpId="0" nodeType="withEffect">
                                  <p:stCondLst>
                                    <p:cond delay="400"/>
                                  </p:stCondLst>
                                  <p:childTnLst>
                                    <p:set>
                                      <p:cBhvr>
                                        <p:cTn id="41" dur="1" fill="hold">
                                          <p:stCondLst>
                                            <p:cond delay="0"/>
                                          </p:stCondLst>
                                        </p:cTn>
                                        <p:tgtEl>
                                          <p:spTgt spid="29"/>
                                        </p:tgtEl>
                                        <p:attrNameLst>
                                          <p:attrName>style.visibility</p:attrName>
                                        </p:attrNameLst>
                                      </p:cBhvr>
                                      <p:to>
                                        <p:strVal val="visible"/>
                                      </p:to>
                                    </p:set>
                                    <p:anim calcmode="lin" valueType="num">
                                      <p:cBhvr>
                                        <p:cTn id="42" dur="300" fill="hold"/>
                                        <p:tgtEl>
                                          <p:spTgt spid="29"/>
                                        </p:tgtEl>
                                        <p:attrNameLst>
                                          <p:attrName>ppt_w</p:attrName>
                                        </p:attrNameLst>
                                      </p:cBhvr>
                                      <p:tavLst>
                                        <p:tav tm="0">
                                          <p:val>
                                            <p:fltVal val="0"/>
                                          </p:val>
                                        </p:tav>
                                        <p:tav tm="100000">
                                          <p:val>
                                            <p:strVal val="#ppt_w"/>
                                          </p:val>
                                        </p:tav>
                                      </p:tavLst>
                                    </p:anim>
                                    <p:anim calcmode="lin" valueType="num">
                                      <p:cBhvr>
                                        <p:cTn id="43" dur="300" fill="hold"/>
                                        <p:tgtEl>
                                          <p:spTgt spid="29"/>
                                        </p:tgtEl>
                                        <p:attrNameLst>
                                          <p:attrName>ppt_h</p:attrName>
                                        </p:attrNameLst>
                                      </p:cBhvr>
                                      <p:tavLst>
                                        <p:tav tm="0">
                                          <p:val>
                                            <p:fltVal val="0"/>
                                          </p:val>
                                        </p:tav>
                                        <p:tav tm="100000">
                                          <p:val>
                                            <p:strVal val="#ppt_h"/>
                                          </p:val>
                                        </p:tav>
                                      </p:tavLst>
                                    </p:anim>
                                    <p:anim calcmode="lin" valueType="num">
                                      <p:cBhvr>
                                        <p:cTn id="44" dur="300" fill="hold"/>
                                        <p:tgtEl>
                                          <p:spTgt spid="29"/>
                                        </p:tgtEl>
                                        <p:attrNameLst>
                                          <p:attrName>ppt_x</p:attrName>
                                        </p:attrNameLst>
                                      </p:cBhvr>
                                      <p:tavLst>
                                        <p:tav tm="0">
                                          <p:val>
                                            <p:fltVal val="0.5"/>
                                          </p:val>
                                        </p:tav>
                                        <p:tav tm="100000">
                                          <p:val>
                                            <p:strVal val="#ppt_x"/>
                                          </p:val>
                                        </p:tav>
                                      </p:tavLst>
                                    </p:anim>
                                    <p:anim calcmode="lin" valueType="num">
                                      <p:cBhvr>
                                        <p:cTn id="45" dur="300" fill="hold"/>
                                        <p:tgtEl>
                                          <p:spTgt spid="29"/>
                                        </p:tgtEl>
                                        <p:attrNameLst>
                                          <p:attrName>ppt_y</p:attrName>
                                        </p:attrNameLst>
                                      </p:cBhvr>
                                      <p:tavLst>
                                        <p:tav tm="0">
                                          <p:val>
                                            <p:fltVal val="0.5"/>
                                          </p:val>
                                        </p:tav>
                                        <p:tav tm="100000">
                                          <p:val>
                                            <p:strVal val="#ppt_y"/>
                                          </p:val>
                                        </p:tav>
                                      </p:tavLst>
                                    </p:anim>
                                  </p:childTnLst>
                                </p:cTn>
                              </p:par>
                              <p:par>
                                <p:cTn id="46" presetID="26" presetClass="emph" presetSubtype="0" fill="hold" grpId="1" nodeType="withEffect">
                                  <p:stCondLst>
                                    <p:cond delay="700"/>
                                  </p:stCondLst>
                                  <p:childTnLst>
                                    <p:animEffect transition="out" filter="fade">
                                      <p:cBhvr>
                                        <p:cTn id="47" dur="300" tmFilter="0, 0; .2, .5; .8, .5; 1, 0"/>
                                        <p:tgtEl>
                                          <p:spTgt spid="29"/>
                                        </p:tgtEl>
                                      </p:cBhvr>
                                    </p:animEffect>
                                    <p:animScale>
                                      <p:cBhvr>
                                        <p:cTn id="48" dur="150" autoRev="1" fill="hold"/>
                                        <p:tgtEl>
                                          <p:spTgt spid="29"/>
                                        </p:tgtEl>
                                      </p:cBhvr>
                                      <p:by x="105000" y="105000"/>
                                    </p:animScale>
                                  </p:childTnLst>
                                </p:cTn>
                              </p:par>
                              <p:par>
                                <p:cTn id="49" presetID="23" presetClass="entr" presetSubtype="528" fill="hold" grpId="0" nodeType="withEffect">
                                  <p:stCondLst>
                                    <p:cond delay="500"/>
                                  </p:stCondLst>
                                  <p:childTnLst>
                                    <p:set>
                                      <p:cBhvr>
                                        <p:cTn id="50" dur="1" fill="hold">
                                          <p:stCondLst>
                                            <p:cond delay="0"/>
                                          </p:stCondLst>
                                        </p:cTn>
                                        <p:tgtEl>
                                          <p:spTgt spid="30"/>
                                        </p:tgtEl>
                                        <p:attrNameLst>
                                          <p:attrName>style.visibility</p:attrName>
                                        </p:attrNameLst>
                                      </p:cBhvr>
                                      <p:to>
                                        <p:strVal val="visible"/>
                                      </p:to>
                                    </p:set>
                                    <p:anim calcmode="lin" valueType="num">
                                      <p:cBhvr>
                                        <p:cTn id="51" dur="300" fill="hold"/>
                                        <p:tgtEl>
                                          <p:spTgt spid="30"/>
                                        </p:tgtEl>
                                        <p:attrNameLst>
                                          <p:attrName>ppt_w</p:attrName>
                                        </p:attrNameLst>
                                      </p:cBhvr>
                                      <p:tavLst>
                                        <p:tav tm="0">
                                          <p:val>
                                            <p:fltVal val="0"/>
                                          </p:val>
                                        </p:tav>
                                        <p:tav tm="100000">
                                          <p:val>
                                            <p:strVal val="#ppt_w"/>
                                          </p:val>
                                        </p:tav>
                                      </p:tavLst>
                                    </p:anim>
                                    <p:anim calcmode="lin" valueType="num">
                                      <p:cBhvr>
                                        <p:cTn id="52" dur="300" fill="hold"/>
                                        <p:tgtEl>
                                          <p:spTgt spid="30"/>
                                        </p:tgtEl>
                                        <p:attrNameLst>
                                          <p:attrName>ppt_h</p:attrName>
                                        </p:attrNameLst>
                                      </p:cBhvr>
                                      <p:tavLst>
                                        <p:tav tm="0">
                                          <p:val>
                                            <p:fltVal val="0"/>
                                          </p:val>
                                        </p:tav>
                                        <p:tav tm="100000">
                                          <p:val>
                                            <p:strVal val="#ppt_h"/>
                                          </p:val>
                                        </p:tav>
                                      </p:tavLst>
                                    </p:anim>
                                    <p:anim calcmode="lin" valueType="num">
                                      <p:cBhvr>
                                        <p:cTn id="53" dur="300" fill="hold"/>
                                        <p:tgtEl>
                                          <p:spTgt spid="30"/>
                                        </p:tgtEl>
                                        <p:attrNameLst>
                                          <p:attrName>ppt_x</p:attrName>
                                        </p:attrNameLst>
                                      </p:cBhvr>
                                      <p:tavLst>
                                        <p:tav tm="0">
                                          <p:val>
                                            <p:fltVal val="0.5"/>
                                          </p:val>
                                        </p:tav>
                                        <p:tav tm="100000">
                                          <p:val>
                                            <p:strVal val="#ppt_x"/>
                                          </p:val>
                                        </p:tav>
                                      </p:tavLst>
                                    </p:anim>
                                    <p:anim calcmode="lin" valueType="num">
                                      <p:cBhvr>
                                        <p:cTn id="54" dur="300" fill="hold"/>
                                        <p:tgtEl>
                                          <p:spTgt spid="30"/>
                                        </p:tgtEl>
                                        <p:attrNameLst>
                                          <p:attrName>ppt_y</p:attrName>
                                        </p:attrNameLst>
                                      </p:cBhvr>
                                      <p:tavLst>
                                        <p:tav tm="0">
                                          <p:val>
                                            <p:fltVal val="0.5"/>
                                          </p:val>
                                        </p:tav>
                                        <p:tav tm="100000">
                                          <p:val>
                                            <p:strVal val="#ppt_y"/>
                                          </p:val>
                                        </p:tav>
                                      </p:tavLst>
                                    </p:anim>
                                  </p:childTnLst>
                                </p:cTn>
                              </p:par>
                              <p:par>
                                <p:cTn id="55" presetID="26" presetClass="emph" presetSubtype="0" fill="hold" grpId="1" nodeType="withEffect">
                                  <p:stCondLst>
                                    <p:cond delay="800"/>
                                  </p:stCondLst>
                                  <p:childTnLst>
                                    <p:animEffect transition="out" filter="fade">
                                      <p:cBhvr>
                                        <p:cTn id="56" dur="300" tmFilter="0, 0; .2, .5; .8, .5; 1, 0"/>
                                        <p:tgtEl>
                                          <p:spTgt spid="30"/>
                                        </p:tgtEl>
                                      </p:cBhvr>
                                    </p:animEffect>
                                    <p:animScale>
                                      <p:cBhvr>
                                        <p:cTn id="57" dur="150" autoRev="1" fill="hold"/>
                                        <p:tgtEl>
                                          <p:spTgt spid="30"/>
                                        </p:tgtEl>
                                      </p:cBhvr>
                                      <p:by x="105000" y="105000"/>
                                    </p:animScale>
                                  </p:childTnLst>
                                </p:cTn>
                              </p:par>
                              <p:par>
                                <p:cTn id="58" presetID="23" presetClass="entr" presetSubtype="528" fill="hold" grpId="0" nodeType="withEffect">
                                  <p:stCondLst>
                                    <p:cond delay="600"/>
                                  </p:stCondLst>
                                  <p:childTnLst>
                                    <p:set>
                                      <p:cBhvr>
                                        <p:cTn id="59" dur="1" fill="hold">
                                          <p:stCondLst>
                                            <p:cond delay="0"/>
                                          </p:stCondLst>
                                        </p:cTn>
                                        <p:tgtEl>
                                          <p:spTgt spid="31"/>
                                        </p:tgtEl>
                                        <p:attrNameLst>
                                          <p:attrName>style.visibility</p:attrName>
                                        </p:attrNameLst>
                                      </p:cBhvr>
                                      <p:to>
                                        <p:strVal val="visible"/>
                                      </p:to>
                                    </p:set>
                                    <p:anim calcmode="lin" valueType="num">
                                      <p:cBhvr>
                                        <p:cTn id="60" dur="300" fill="hold"/>
                                        <p:tgtEl>
                                          <p:spTgt spid="31"/>
                                        </p:tgtEl>
                                        <p:attrNameLst>
                                          <p:attrName>ppt_w</p:attrName>
                                        </p:attrNameLst>
                                      </p:cBhvr>
                                      <p:tavLst>
                                        <p:tav tm="0">
                                          <p:val>
                                            <p:fltVal val="0"/>
                                          </p:val>
                                        </p:tav>
                                        <p:tav tm="100000">
                                          <p:val>
                                            <p:strVal val="#ppt_w"/>
                                          </p:val>
                                        </p:tav>
                                      </p:tavLst>
                                    </p:anim>
                                    <p:anim calcmode="lin" valueType="num">
                                      <p:cBhvr>
                                        <p:cTn id="61" dur="300" fill="hold"/>
                                        <p:tgtEl>
                                          <p:spTgt spid="31"/>
                                        </p:tgtEl>
                                        <p:attrNameLst>
                                          <p:attrName>ppt_h</p:attrName>
                                        </p:attrNameLst>
                                      </p:cBhvr>
                                      <p:tavLst>
                                        <p:tav tm="0">
                                          <p:val>
                                            <p:fltVal val="0"/>
                                          </p:val>
                                        </p:tav>
                                        <p:tav tm="100000">
                                          <p:val>
                                            <p:strVal val="#ppt_h"/>
                                          </p:val>
                                        </p:tav>
                                      </p:tavLst>
                                    </p:anim>
                                    <p:anim calcmode="lin" valueType="num">
                                      <p:cBhvr>
                                        <p:cTn id="62" dur="300" fill="hold"/>
                                        <p:tgtEl>
                                          <p:spTgt spid="31"/>
                                        </p:tgtEl>
                                        <p:attrNameLst>
                                          <p:attrName>ppt_x</p:attrName>
                                        </p:attrNameLst>
                                      </p:cBhvr>
                                      <p:tavLst>
                                        <p:tav tm="0">
                                          <p:val>
                                            <p:fltVal val="0.5"/>
                                          </p:val>
                                        </p:tav>
                                        <p:tav tm="100000">
                                          <p:val>
                                            <p:strVal val="#ppt_x"/>
                                          </p:val>
                                        </p:tav>
                                      </p:tavLst>
                                    </p:anim>
                                    <p:anim calcmode="lin" valueType="num">
                                      <p:cBhvr>
                                        <p:cTn id="63" dur="300" fill="hold"/>
                                        <p:tgtEl>
                                          <p:spTgt spid="31"/>
                                        </p:tgtEl>
                                        <p:attrNameLst>
                                          <p:attrName>ppt_y</p:attrName>
                                        </p:attrNameLst>
                                      </p:cBhvr>
                                      <p:tavLst>
                                        <p:tav tm="0">
                                          <p:val>
                                            <p:fltVal val="0.5"/>
                                          </p:val>
                                        </p:tav>
                                        <p:tav tm="100000">
                                          <p:val>
                                            <p:strVal val="#ppt_y"/>
                                          </p:val>
                                        </p:tav>
                                      </p:tavLst>
                                    </p:anim>
                                  </p:childTnLst>
                                </p:cTn>
                              </p:par>
                              <p:par>
                                <p:cTn id="64" presetID="26" presetClass="emph" presetSubtype="0" fill="hold" grpId="1" nodeType="withEffect">
                                  <p:stCondLst>
                                    <p:cond delay="900"/>
                                  </p:stCondLst>
                                  <p:childTnLst>
                                    <p:animEffect transition="out" filter="fade">
                                      <p:cBhvr>
                                        <p:cTn id="65" dur="300" tmFilter="0, 0; .2, .5; .8, .5; 1, 0"/>
                                        <p:tgtEl>
                                          <p:spTgt spid="31"/>
                                        </p:tgtEl>
                                      </p:cBhvr>
                                    </p:animEffect>
                                    <p:animScale>
                                      <p:cBhvr>
                                        <p:cTn id="66" dur="150" autoRev="1" fill="hold"/>
                                        <p:tgtEl>
                                          <p:spTgt spid="31"/>
                                        </p:tgtEl>
                                      </p:cBhvr>
                                      <p:by x="105000" y="105000"/>
                                    </p:animScale>
                                  </p:childTnLst>
                                </p:cTn>
                              </p:par>
                              <p:par>
                                <p:cTn id="67" presetID="23" presetClass="entr" presetSubtype="528" fill="hold" grpId="0" nodeType="withEffect">
                                  <p:stCondLst>
                                    <p:cond delay="700"/>
                                  </p:stCondLst>
                                  <p:childTnLst>
                                    <p:set>
                                      <p:cBhvr>
                                        <p:cTn id="68" dur="1" fill="hold">
                                          <p:stCondLst>
                                            <p:cond delay="0"/>
                                          </p:stCondLst>
                                        </p:cTn>
                                        <p:tgtEl>
                                          <p:spTgt spid="32"/>
                                        </p:tgtEl>
                                        <p:attrNameLst>
                                          <p:attrName>style.visibility</p:attrName>
                                        </p:attrNameLst>
                                      </p:cBhvr>
                                      <p:to>
                                        <p:strVal val="visible"/>
                                      </p:to>
                                    </p:set>
                                    <p:anim calcmode="lin" valueType="num">
                                      <p:cBhvr>
                                        <p:cTn id="69" dur="300" fill="hold"/>
                                        <p:tgtEl>
                                          <p:spTgt spid="32"/>
                                        </p:tgtEl>
                                        <p:attrNameLst>
                                          <p:attrName>ppt_w</p:attrName>
                                        </p:attrNameLst>
                                      </p:cBhvr>
                                      <p:tavLst>
                                        <p:tav tm="0">
                                          <p:val>
                                            <p:fltVal val="0"/>
                                          </p:val>
                                        </p:tav>
                                        <p:tav tm="100000">
                                          <p:val>
                                            <p:strVal val="#ppt_w"/>
                                          </p:val>
                                        </p:tav>
                                      </p:tavLst>
                                    </p:anim>
                                    <p:anim calcmode="lin" valueType="num">
                                      <p:cBhvr>
                                        <p:cTn id="70" dur="300" fill="hold"/>
                                        <p:tgtEl>
                                          <p:spTgt spid="32"/>
                                        </p:tgtEl>
                                        <p:attrNameLst>
                                          <p:attrName>ppt_h</p:attrName>
                                        </p:attrNameLst>
                                      </p:cBhvr>
                                      <p:tavLst>
                                        <p:tav tm="0">
                                          <p:val>
                                            <p:fltVal val="0"/>
                                          </p:val>
                                        </p:tav>
                                        <p:tav tm="100000">
                                          <p:val>
                                            <p:strVal val="#ppt_h"/>
                                          </p:val>
                                        </p:tav>
                                      </p:tavLst>
                                    </p:anim>
                                    <p:anim calcmode="lin" valueType="num">
                                      <p:cBhvr>
                                        <p:cTn id="71" dur="300" fill="hold"/>
                                        <p:tgtEl>
                                          <p:spTgt spid="32"/>
                                        </p:tgtEl>
                                        <p:attrNameLst>
                                          <p:attrName>ppt_x</p:attrName>
                                        </p:attrNameLst>
                                      </p:cBhvr>
                                      <p:tavLst>
                                        <p:tav tm="0">
                                          <p:val>
                                            <p:fltVal val="0.5"/>
                                          </p:val>
                                        </p:tav>
                                        <p:tav tm="100000">
                                          <p:val>
                                            <p:strVal val="#ppt_x"/>
                                          </p:val>
                                        </p:tav>
                                      </p:tavLst>
                                    </p:anim>
                                    <p:anim calcmode="lin" valueType="num">
                                      <p:cBhvr>
                                        <p:cTn id="72" dur="300" fill="hold"/>
                                        <p:tgtEl>
                                          <p:spTgt spid="32"/>
                                        </p:tgtEl>
                                        <p:attrNameLst>
                                          <p:attrName>ppt_y</p:attrName>
                                        </p:attrNameLst>
                                      </p:cBhvr>
                                      <p:tavLst>
                                        <p:tav tm="0">
                                          <p:val>
                                            <p:fltVal val="0.5"/>
                                          </p:val>
                                        </p:tav>
                                        <p:tav tm="100000">
                                          <p:val>
                                            <p:strVal val="#ppt_y"/>
                                          </p:val>
                                        </p:tav>
                                      </p:tavLst>
                                    </p:anim>
                                  </p:childTnLst>
                                </p:cTn>
                              </p:par>
                              <p:par>
                                <p:cTn id="73" presetID="26" presetClass="emph" presetSubtype="0" fill="hold" grpId="1" nodeType="withEffect">
                                  <p:stCondLst>
                                    <p:cond delay="1000"/>
                                  </p:stCondLst>
                                  <p:childTnLst>
                                    <p:animEffect transition="out" filter="fade">
                                      <p:cBhvr>
                                        <p:cTn id="74" dur="300" tmFilter="0, 0; .2, .5; .8, .5; 1, 0"/>
                                        <p:tgtEl>
                                          <p:spTgt spid="32"/>
                                        </p:tgtEl>
                                      </p:cBhvr>
                                    </p:animEffect>
                                    <p:animScale>
                                      <p:cBhvr>
                                        <p:cTn id="75" dur="150" autoRev="1" fill="hold"/>
                                        <p:tgtEl>
                                          <p:spTgt spid="32"/>
                                        </p:tgtEl>
                                      </p:cBhvr>
                                      <p:by x="105000" y="105000"/>
                                    </p:animScale>
                                  </p:childTnLst>
                                </p:cTn>
                              </p:par>
                              <p:par>
                                <p:cTn id="76" presetID="23" presetClass="entr" presetSubtype="528" fill="hold" grpId="0" nodeType="withEffect">
                                  <p:stCondLst>
                                    <p:cond delay="800"/>
                                  </p:stCondLst>
                                  <p:childTnLst>
                                    <p:set>
                                      <p:cBhvr>
                                        <p:cTn id="77" dur="1" fill="hold">
                                          <p:stCondLst>
                                            <p:cond delay="0"/>
                                          </p:stCondLst>
                                        </p:cTn>
                                        <p:tgtEl>
                                          <p:spTgt spid="33"/>
                                        </p:tgtEl>
                                        <p:attrNameLst>
                                          <p:attrName>style.visibility</p:attrName>
                                        </p:attrNameLst>
                                      </p:cBhvr>
                                      <p:to>
                                        <p:strVal val="visible"/>
                                      </p:to>
                                    </p:set>
                                    <p:anim calcmode="lin" valueType="num">
                                      <p:cBhvr>
                                        <p:cTn id="78" dur="300" fill="hold"/>
                                        <p:tgtEl>
                                          <p:spTgt spid="33"/>
                                        </p:tgtEl>
                                        <p:attrNameLst>
                                          <p:attrName>ppt_w</p:attrName>
                                        </p:attrNameLst>
                                      </p:cBhvr>
                                      <p:tavLst>
                                        <p:tav tm="0">
                                          <p:val>
                                            <p:fltVal val="0"/>
                                          </p:val>
                                        </p:tav>
                                        <p:tav tm="100000">
                                          <p:val>
                                            <p:strVal val="#ppt_w"/>
                                          </p:val>
                                        </p:tav>
                                      </p:tavLst>
                                    </p:anim>
                                    <p:anim calcmode="lin" valueType="num">
                                      <p:cBhvr>
                                        <p:cTn id="79" dur="300" fill="hold"/>
                                        <p:tgtEl>
                                          <p:spTgt spid="33"/>
                                        </p:tgtEl>
                                        <p:attrNameLst>
                                          <p:attrName>ppt_h</p:attrName>
                                        </p:attrNameLst>
                                      </p:cBhvr>
                                      <p:tavLst>
                                        <p:tav tm="0">
                                          <p:val>
                                            <p:fltVal val="0"/>
                                          </p:val>
                                        </p:tav>
                                        <p:tav tm="100000">
                                          <p:val>
                                            <p:strVal val="#ppt_h"/>
                                          </p:val>
                                        </p:tav>
                                      </p:tavLst>
                                    </p:anim>
                                    <p:anim calcmode="lin" valueType="num">
                                      <p:cBhvr>
                                        <p:cTn id="80" dur="300" fill="hold"/>
                                        <p:tgtEl>
                                          <p:spTgt spid="33"/>
                                        </p:tgtEl>
                                        <p:attrNameLst>
                                          <p:attrName>ppt_x</p:attrName>
                                        </p:attrNameLst>
                                      </p:cBhvr>
                                      <p:tavLst>
                                        <p:tav tm="0">
                                          <p:val>
                                            <p:fltVal val="0.5"/>
                                          </p:val>
                                        </p:tav>
                                        <p:tav tm="100000">
                                          <p:val>
                                            <p:strVal val="#ppt_x"/>
                                          </p:val>
                                        </p:tav>
                                      </p:tavLst>
                                    </p:anim>
                                    <p:anim calcmode="lin" valueType="num">
                                      <p:cBhvr>
                                        <p:cTn id="81" dur="300" fill="hold"/>
                                        <p:tgtEl>
                                          <p:spTgt spid="33"/>
                                        </p:tgtEl>
                                        <p:attrNameLst>
                                          <p:attrName>ppt_y</p:attrName>
                                        </p:attrNameLst>
                                      </p:cBhvr>
                                      <p:tavLst>
                                        <p:tav tm="0">
                                          <p:val>
                                            <p:fltVal val="0.5"/>
                                          </p:val>
                                        </p:tav>
                                        <p:tav tm="100000">
                                          <p:val>
                                            <p:strVal val="#ppt_y"/>
                                          </p:val>
                                        </p:tav>
                                      </p:tavLst>
                                    </p:anim>
                                  </p:childTnLst>
                                </p:cTn>
                              </p:par>
                              <p:par>
                                <p:cTn id="82" presetID="26" presetClass="emph" presetSubtype="0" fill="hold" grpId="1" nodeType="withEffect">
                                  <p:stCondLst>
                                    <p:cond delay="1100"/>
                                  </p:stCondLst>
                                  <p:childTnLst>
                                    <p:animEffect transition="out" filter="fade">
                                      <p:cBhvr>
                                        <p:cTn id="83" dur="300" tmFilter="0, 0; .2, .5; .8, .5; 1, 0"/>
                                        <p:tgtEl>
                                          <p:spTgt spid="33"/>
                                        </p:tgtEl>
                                      </p:cBhvr>
                                    </p:animEffect>
                                    <p:animScale>
                                      <p:cBhvr>
                                        <p:cTn id="84" dur="150" autoRev="1" fill="hold"/>
                                        <p:tgtEl>
                                          <p:spTgt spid="33"/>
                                        </p:tgtEl>
                                      </p:cBhvr>
                                      <p:by x="105000" y="105000"/>
                                    </p:animScale>
                                  </p:childTnLst>
                                </p:cTn>
                              </p:par>
                              <p:par>
                                <p:cTn id="85" presetID="23" presetClass="entr" presetSubtype="528" fill="hold" grpId="0" nodeType="withEffect">
                                  <p:stCondLst>
                                    <p:cond delay="900"/>
                                  </p:stCondLst>
                                  <p:childTnLst>
                                    <p:set>
                                      <p:cBhvr>
                                        <p:cTn id="86" dur="1" fill="hold">
                                          <p:stCondLst>
                                            <p:cond delay="0"/>
                                          </p:stCondLst>
                                        </p:cTn>
                                        <p:tgtEl>
                                          <p:spTgt spid="34"/>
                                        </p:tgtEl>
                                        <p:attrNameLst>
                                          <p:attrName>style.visibility</p:attrName>
                                        </p:attrNameLst>
                                      </p:cBhvr>
                                      <p:to>
                                        <p:strVal val="visible"/>
                                      </p:to>
                                    </p:set>
                                    <p:anim calcmode="lin" valueType="num">
                                      <p:cBhvr>
                                        <p:cTn id="87" dur="300" fill="hold"/>
                                        <p:tgtEl>
                                          <p:spTgt spid="34"/>
                                        </p:tgtEl>
                                        <p:attrNameLst>
                                          <p:attrName>ppt_w</p:attrName>
                                        </p:attrNameLst>
                                      </p:cBhvr>
                                      <p:tavLst>
                                        <p:tav tm="0">
                                          <p:val>
                                            <p:fltVal val="0"/>
                                          </p:val>
                                        </p:tav>
                                        <p:tav tm="100000">
                                          <p:val>
                                            <p:strVal val="#ppt_w"/>
                                          </p:val>
                                        </p:tav>
                                      </p:tavLst>
                                    </p:anim>
                                    <p:anim calcmode="lin" valueType="num">
                                      <p:cBhvr>
                                        <p:cTn id="88" dur="300" fill="hold"/>
                                        <p:tgtEl>
                                          <p:spTgt spid="34"/>
                                        </p:tgtEl>
                                        <p:attrNameLst>
                                          <p:attrName>ppt_h</p:attrName>
                                        </p:attrNameLst>
                                      </p:cBhvr>
                                      <p:tavLst>
                                        <p:tav tm="0">
                                          <p:val>
                                            <p:fltVal val="0"/>
                                          </p:val>
                                        </p:tav>
                                        <p:tav tm="100000">
                                          <p:val>
                                            <p:strVal val="#ppt_h"/>
                                          </p:val>
                                        </p:tav>
                                      </p:tavLst>
                                    </p:anim>
                                    <p:anim calcmode="lin" valueType="num">
                                      <p:cBhvr>
                                        <p:cTn id="89" dur="300" fill="hold"/>
                                        <p:tgtEl>
                                          <p:spTgt spid="34"/>
                                        </p:tgtEl>
                                        <p:attrNameLst>
                                          <p:attrName>ppt_x</p:attrName>
                                        </p:attrNameLst>
                                      </p:cBhvr>
                                      <p:tavLst>
                                        <p:tav tm="0">
                                          <p:val>
                                            <p:fltVal val="0.5"/>
                                          </p:val>
                                        </p:tav>
                                        <p:tav tm="100000">
                                          <p:val>
                                            <p:strVal val="#ppt_x"/>
                                          </p:val>
                                        </p:tav>
                                      </p:tavLst>
                                    </p:anim>
                                    <p:anim calcmode="lin" valueType="num">
                                      <p:cBhvr>
                                        <p:cTn id="90" dur="300" fill="hold"/>
                                        <p:tgtEl>
                                          <p:spTgt spid="34"/>
                                        </p:tgtEl>
                                        <p:attrNameLst>
                                          <p:attrName>ppt_y</p:attrName>
                                        </p:attrNameLst>
                                      </p:cBhvr>
                                      <p:tavLst>
                                        <p:tav tm="0">
                                          <p:val>
                                            <p:fltVal val="0.5"/>
                                          </p:val>
                                        </p:tav>
                                        <p:tav tm="100000">
                                          <p:val>
                                            <p:strVal val="#ppt_y"/>
                                          </p:val>
                                        </p:tav>
                                      </p:tavLst>
                                    </p:anim>
                                  </p:childTnLst>
                                </p:cTn>
                              </p:par>
                              <p:par>
                                <p:cTn id="91" presetID="26" presetClass="emph" presetSubtype="0" fill="hold" grpId="1" nodeType="withEffect">
                                  <p:stCondLst>
                                    <p:cond delay="1200"/>
                                  </p:stCondLst>
                                  <p:childTnLst>
                                    <p:animEffect transition="out" filter="fade">
                                      <p:cBhvr>
                                        <p:cTn id="92" dur="300" tmFilter="0, 0; .2, .5; .8, .5; 1, 0"/>
                                        <p:tgtEl>
                                          <p:spTgt spid="34"/>
                                        </p:tgtEl>
                                      </p:cBhvr>
                                    </p:animEffect>
                                    <p:animScale>
                                      <p:cBhvr>
                                        <p:cTn id="93" dur="150" autoRev="1" fill="hold"/>
                                        <p:tgtEl>
                                          <p:spTgt spid="34"/>
                                        </p:tgtEl>
                                      </p:cBhvr>
                                      <p:by x="105000" y="105000"/>
                                    </p:animScale>
                                  </p:childTnLst>
                                </p:cTn>
                              </p:par>
                            </p:childTnLst>
                          </p:cTn>
                        </p:par>
                        <p:par>
                          <p:cTn id="94" fill="hold">
                            <p:stCondLst>
                              <p:cond delay="1400"/>
                            </p:stCondLst>
                            <p:childTnLst>
                              <p:par>
                                <p:cTn id="95" presetID="14" presetClass="entr" presetSubtype="1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randombar(horizontal)">
                                      <p:cBhvr>
                                        <p:cTn id="97" dur="500"/>
                                        <p:tgtEl>
                                          <p:spTgt spid="35"/>
                                        </p:tgtEl>
                                      </p:cBhvr>
                                    </p:animEffect>
                                  </p:childTnLst>
                                </p:cTn>
                              </p:par>
                              <p:par>
                                <p:cTn id="98" presetID="14" presetClass="entr" presetSubtype="10" fill="hold" grpId="0" nodeType="withEffect">
                                  <p:stCondLst>
                                    <p:cond delay="200"/>
                                  </p:stCondLst>
                                  <p:childTnLst>
                                    <p:set>
                                      <p:cBhvr>
                                        <p:cTn id="99" dur="1" fill="hold">
                                          <p:stCondLst>
                                            <p:cond delay="0"/>
                                          </p:stCondLst>
                                        </p:cTn>
                                        <p:tgtEl>
                                          <p:spTgt spid="38"/>
                                        </p:tgtEl>
                                        <p:attrNameLst>
                                          <p:attrName>style.visibility</p:attrName>
                                        </p:attrNameLst>
                                      </p:cBhvr>
                                      <p:to>
                                        <p:strVal val="visible"/>
                                      </p:to>
                                    </p:set>
                                    <p:animEffect transition="in" filter="randombar(horizontal)">
                                      <p:cBhvr>
                                        <p:cTn id="100" dur="500"/>
                                        <p:tgtEl>
                                          <p:spTgt spid="38"/>
                                        </p:tgtEl>
                                      </p:cBhvr>
                                    </p:animEffect>
                                  </p:childTnLst>
                                </p:cTn>
                              </p:par>
                              <p:par>
                                <p:cTn id="101" presetID="14" presetClass="entr" presetSubtype="10" fill="hold" grpId="0" nodeType="withEffect">
                                  <p:stCondLst>
                                    <p:cond delay="400"/>
                                  </p:stCondLst>
                                  <p:childTnLst>
                                    <p:set>
                                      <p:cBhvr>
                                        <p:cTn id="102" dur="1" fill="hold">
                                          <p:stCondLst>
                                            <p:cond delay="0"/>
                                          </p:stCondLst>
                                        </p:cTn>
                                        <p:tgtEl>
                                          <p:spTgt spid="36"/>
                                        </p:tgtEl>
                                        <p:attrNameLst>
                                          <p:attrName>style.visibility</p:attrName>
                                        </p:attrNameLst>
                                      </p:cBhvr>
                                      <p:to>
                                        <p:strVal val="visible"/>
                                      </p:to>
                                    </p:set>
                                    <p:animEffect transition="in" filter="randombar(horizontal)">
                                      <p:cBhvr>
                                        <p:cTn id="103" dur="500"/>
                                        <p:tgtEl>
                                          <p:spTgt spid="36"/>
                                        </p:tgtEl>
                                      </p:cBhvr>
                                    </p:animEffect>
                                  </p:childTnLst>
                                </p:cTn>
                              </p:par>
                              <p:par>
                                <p:cTn id="104" presetID="14" presetClass="entr" presetSubtype="10" fill="hold" grpId="0" nodeType="withEffect">
                                  <p:stCondLst>
                                    <p:cond delay="300"/>
                                  </p:stCondLst>
                                  <p:childTnLst>
                                    <p:set>
                                      <p:cBhvr>
                                        <p:cTn id="105" dur="1" fill="hold">
                                          <p:stCondLst>
                                            <p:cond delay="0"/>
                                          </p:stCondLst>
                                        </p:cTn>
                                        <p:tgtEl>
                                          <p:spTgt spid="37"/>
                                        </p:tgtEl>
                                        <p:attrNameLst>
                                          <p:attrName>style.visibility</p:attrName>
                                        </p:attrNameLst>
                                      </p:cBhvr>
                                      <p:to>
                                        <p:strVal val="visible"/>
                                      </p:to>
                                    </p:set>
                                    <p:animEffect transition="in" filter="randombar(horizontal)">
                                      <p:cBhvr>
                                        <p:cTn id="106" dur="500"/>
                                        <p:tgtEl>
                                          <p:spTgt spid="37"/>
                                        </p:tgtEl>
                                      </p:cBhvr>
                                    </p:animEffect>
                                  </p:childTnLst>
                                </p:cTn>
                              </p:par>
                              <p:par>
                                <p:cTn id="107" presetID="14" presetClass="entr" presetSubtype="10" fill="hold" grpId="0" nodeType="withEffect">
                                  <p:stCondLst>
                                    <p:cond delay="500"/>
                                  </p:stCondLst>
                                  <p:childTnLst>
                                    <p:set>
                                      <p:cBhvr>
                                        <p:cTn id="108" dur="1" fill="hold">
                                          <p:stCondLst>
                                            <p:cond delay="0"/>
                                          </p:stCondLst>
                                        </p:cTn>
                                        <p:tgtEl>
                                          <p:spTgt spid="39"/>
                                        </p:tgtEl>
                                        <p:attrNameLst>
                                          <p:attrName>style.visibility</p:attrName>
                                        </p:attrNameLst>
                                      </p:cBhvr>
                                      <p:to>
                                        <p:strVal val="visible"/>
                                      </p:to>
                                    </p:set>
                                    <p:animEffect transition="in" filter="randombar(horizontal)">
                                      <p:cBhvr>
                                        <p:cTn id="109" dur="500"/>
                                        <p:tgtEl>
                                          <p:spTgt spid="39"/>
                                        </p:tgtEl>
                                      </p:cBhvr>
                                    </p:animEffect>
                                  </p:childTnLst>
                                </p:cTn>
                              </p:par>
                            </p:childTnLst>
                          </p:cTn>
                        </p:par>
                        <p:par>
                          <p:cTn id="110" fill="hold">
                            <p:stCondLst>
                              <p:cond delay="1900"/>
                            </p:stCondLst>
                            <p:childTnLst>
                              <p:par>
                                <p:cTn id="111" presetID="22" presetClass="entr" presetSubtype="8" fill="hold" grpId="0" nodeType="afterEffect">
                                  <p:stCondLst>
                                    <p:cond delay="0"/>
                                  </p:stCondLst>
                                  <p:childTnLst>
                                    <p:set>
                                      <p:cBhvr>
                                        <p:cTn id="112" dur="1" fill="hold">
                                          <p:stCondLst>
                                            <p:cond delay="0"/>
                                          </p:stCondLst>
                                        </p:cTn>
                                        <p:tgtEl>
                                          <p:spTgt spid="16"/>
                                        </p:tgtEl>
                                        <p:attrNameLst>
                                          <p:attrName>style.visibility</p:attrName>
                                        </p:attrNameLst>
                                      </p:cBhvr>
                                      <p:to>
                                        <p:strVal val="visible"/>
                                      </p:to>
                                    </p:set>
                                    <p:animEffect transition="in" filter="wipe(left)">
                                      <p:cBhvr>
                                        <p:cTn id="113" dur="1000"/>
                                        <p:tgtEl>
                                          <p:spTgt spid="16"/>
                                        </p:tgtEl>
                                      </p:cBhvr>
                                    </p:animEffect>
                                  </p:childTnLst>
                                </p:cTn>
                              </p:par>
                            </p:childTnLst>
                          </p:cTn>
                        </p:par>
                        <p:par>
                          <p:cTn id="114" fill="hold">
                            <p:stCondLst>
                              <p:cond delay="2900"/>
                            </p:stCondLst>
                            <p:childTnLst>
                              <p:par>
                                <p:cTn id="115" presetID="22" presetClass="entr" presetSubtype="8" fill="hold" grpId="0" nodeType="afterEffect">
                                  <p:stCondLst>
                                    <p:cond delay="0"/>
                                  </p:stCondLst>
                                  <p:childTnLst>
                                    <p:set>
                                      <p:cBhvr>
                                        <p:cTn id="116" dur="1" fill="hold">
                                          <p:stCondLst>
                                            <p:cond delay="0"/>
                                          </p:stCondLst>
                                        </p:cTn>
                                        <p:tgtEl>
                                          <p:spTgt spid="17"/>
                                        </p:tgtEl>
                                        <p:attrNameLst>
                                          <p:attrName>style.visibility</p:attrName>
                                        </p:attrNameLst>
                                      </p:cBhvr>
                                      <p:to>
                                        <p:strVal val="visible"/>
                                      </p:to>
                                    </p:set>
                                    <p:animEffect transition="in" filter="wipe(left)">
                                      <p:cBhvr>
                                        <p:cTn id="117" dur="1000"/>
                                        <p:tgtEl>
                                          <p:spTgt spid="17"/>
                                        </p:tgtEl>
                                      </p:cBhvr>
                                    </p:animEffect>
                                  </p:childTnLst>
                                </p:cTn>
                              </p:par>
                            </p:childTnLst>
                          </p:cTn>
                        </p:par>
                        <p:par>
                          <p:cTn id="118" fill="hold">
                            <p:stCondLst>
                              <p:cond delay="3900"/>
                            </p:stCondLst>
                            <p:childTnLst>
                              <p:par>
                                <p:cTn id="119" presetID="22" presetClass="entr" presetSubtype="8" fill="hold" grpId="0" nodeType="afterEffect">
                                  <p:stCondLst>
                                    <p:cond delay="0"/>
                                  </p:stCondLst>
                                  <p:childTnLst>
                                    <p:set>
                                      <p:cBhvr>
                                        <p:cTn id="120" dur="1" fill="hold">
                                          <p:stCondLst>
                                            <p:cond delay="0"/>
                                          </p:stCondLst>
                                        </p:cTn>
                                        <p:tgtEl>
                                          <p:spTgt spid="18"/>
                                        </p:tgtEl>
                                        <p:attrNameLst>
                                          <p:attrName>style.visibility</p:attrName>
                                        </p:attrNameLst>
                                      </p:cBhvr>
                                      <p:to>
                                        <p:strVal val="visible"/>
                                      </p:to>
                                    </p:set>
                                    <p:animEffect transition="in" filter="wipe(left)">
                                      <p:cBhvr>
                                        <p:cTn id="121" dur="1000"/>
                                        <p:tgtEl>
                                          <p:spTgt spid="18"/>
                                        </p:tgtEl>
                                      </p:cBhvr>
                                    </p:animEffect>
                                  </p:childTnLst>
                                </p:cTn>
                              </p:par>
                            </p:childTnLst>
                          </p:cTn>
                        </p:par>
                        <p:par>
                          <p:cTn id="122" fill="hold">
                            <p:stCondLst>
                              <p:cond delay="4900"/>
                            </p:stCondLst>
                            <p:childTnLst>
                              <p:par>
                                <p:cTn id="123" presetID="22" presetClass="entr" presetSubtype="8" fill="hold" grpId="0" nodeType="afterEffect">
                                  <p:stCondLst>
                                    <p:cond delay="0"/>
                                  </p:stCondLst>
                                  <p:childTnLst>
                                    <p:set>
                                      <p:cBhvr>
                                        <p:cTn id="124" dur="1" fill="hold">
                                          <p:stCondLst>
                                            <p:cond delay="0"/>
                                          </p:stCondLst>
                                        </p:cTn>
                                        <p:tgtEl>
                                          <p:spTgt spid="19"/>
                                        </p:tgtEl>
                                        <p:attrNameLst>
                                          <p:attrName>style.visibility</p:attrName>
                                        </p:attrNameLst>
                                      </p:cBhvr>
                                      <p:to>
                                        <p:strVal val="visible"/>
                                      </p:to>
                                    </p:set>
                                    <p:animEffect transition="in" filter="wipe(left)">
                                      <p:cBhvr>
                                        <p:cTn id="125" dur="1000"/>
                                        <p:tgtEl>
                                          <p:spTgt spid="19"/>
                                        </p:tgtEl>
                                      </p:cBhvr>
                                    </p:animEffect>
                                  </p:childTnLst>
                                </p:cTn>
                              </p:par>
                            </p:childTnLst>
                          </p:cTn>
                        </p:par>
                        <p:par>
                          <p:cTn id="126" fill="hold">
                            <p:stCondLst>
                              <p:cond delay="5900"/>
                            </p:stCondLst>
                            <p:childTnLst>
                              <p:par>
                                <p:cTn id="127" presetID="22" presetClass="entr" presetSubtype="8" fill="hold" grpId="0" nodeType="afterEffect">
                                  <p:stCondLst>
                                    <p:cond delay="0"/>
                                  </p:stCondLst>
                                  <p:childTnLst>
                                    <p:set>
                                      <p:cBhvr>
                                        <p:cTn id="128" dur="1" fill="hold">
                                          <p:stCondLst>
                                            <p:cond delay="0"/>
                                          </p:stCondLst>
                                        </p:cTn>
                                        <p:tgtEl>
                                          <p:spTgt spid="20"/>
                                        </p:tgtEl>
                                        <p:attrNameLst>
                                          <p:attrName>style.visibility</p:attrName>
                                        </p:attrNameLst>
                                      </p:cBhvr>
                                      <p:to>
                                        <p:strVal val="visible"/>
                                      </p:to>
                                    </p:set>
                                    <p:animEffect transition="in" filter="wipe(left)">
                                      <p:cBhvr>
                                        <p:cTn id="12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6" grpId="0" animBg="1"/>
      <p:bldP spid="37" grpId="0" animBg="1"/>
      <p:bldP spid="38" grpId="0" animBg="1"/>
      <p:bldP spid="39" grpId="0" animBg="1"/>
      <p:bldP spid="16" grpId="0" animBg="1"/>
      <p:bldP spid="17" grpId="0" animBg="1"/>
      <p:bldP spid="18" grpId="0" animBg="1"/>
      <p:bldP spid="19" grpId="0" animBg="1"/>
      <p:bldP spid="20" grpId="0" animBg="1"/>
      <p:bldP spid="2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3"/>
          <p:cNvSpPr/>
          <p:nvPr/>
        </p:nvSpPr>
        <p:spPr>
          <a:xfrm>
            <a:off x="3789603" y="1806294"/>
            <a:ext cx="4470400" cy="1284177"/>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sp>
        <p:nvSpPr>
          <p:cNvPr id="57" name="Rectangle 4"/>
          <p:cNvSpPr/>
          <p:nvPr/>
        </p:nvSpPr>
        <p:spPr>
          <a:xfrm>
            <a:off x="3789603" y="3238986"/>
            <a:ext cx="4470400" cy="128417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sp>
        <p:nvSpPr>
          <p:cNvPr id="58" name="Rectangle 5"/>
          <p:cNvSpPr/>
          <p:nvPr/>
        </p:nvSpPr>
        <p:spPr>
          <a:xfrm>
            <a:off x="3789603" y="4671675"/>
            <a:ext cx="4470400" cy="1284177"/>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3200">
              <a:cs typeface="+mn-ea"/>
              <a:sym typeface="+mn-lt"/>
            </a:endParaRPr>
          </a:p>
        </p:txBody>
      </p:sp>
      <p:grpSp>
        <p:nvGrpSpPr>
          <p:cNvPr id="59" name="Group 9"/>
          <p:cNvGrpSpPr/>
          <p:nvPr/>
        </p:nvGrpSpPr>
        <p:grpSpPr>
          <a:xfrm>
            <a:off x="7067034" y="3587955"/>
            <a:ext cx="863364" cy="640205"/>
            <a:chOff x="4572000" y="3414713"/>
            <a:chExt cx="374651" cy="277813"/>
          </a:xfrm>
          <a:solidFill>
            <a:schemeClr val="bg1"/>
          </a:solidFill>
        </p:grpSpPr>
        <p:sp>
          <p:nvSpPr>
            <p:cNvPr id="86" name="Freeform 17"/>
            <p:cNvSpPr/>
            <p:nvPr/>
          </p:nvSpPr>
          <p:spPr bwMode="auto">
            <a:xfrm>
              <a:off x="4713288" y="3481388"/>
              <a:ext cx="233363" cy="211138"/>
            </a:xfrm>
            <a:custGeom>
              <a:avLst/>
              <a:gdLst>
                <a:gd name="T0" fmla="*/ 89 w 89"/>
                <a:gd name="T1" fmla="*/ 33 h 81"/>
                <a:gd name="T2" fmla="*/ 43 w 89"/>
                <a:gd name="T3" fmla="*/ 0 h 81"/>
                <a:gd name="T4" fmla="*/ 40 w 89"/>
                <a:gd name="T5" fmla="*/ 1 h 81"/>
                <a:gd name="T6" fmla="*/ 43 w 89"/>
                <a:gd name="T7" fmla="*/ 11 h 81"/>
                <a:gd name="T8" fmla="*/ 0 w 89"/>
                <a:gd name="T9" fmla="*/ 44 h 81"/>
                <a:gd name="T10" fmla="*/ 0 w 89"/>
                <a:gd name="T11" fmla="*/ 44 h 81"/>
                <a:gd name="T12" fmla="*/ 40 w 89"/>
                <a:gd name="T13" fmla="*/ 65 h 81"/>
                <a:gd name="T14" fmla="*/ 74 w 89"/>
                <a:gd name="T15" fmla="*/ 81 h 81"/>
                <a:gd name="T16" fmla="*/ 64 w 89"/>
                <a:gd name="T17" fmla="*/ 62 h 81"/>
                <a:gd name="T18" fmla="*/ 89 w 89"/>
                <a:gd name="T19" fmla="*/ 33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1">
                  <a:moveTo>
                    <a:pt x="89" y="33"/>
                  </a:moveTo>
                  <a:cubicBezTo>
                    <a:pt x="89" y="15"/>
                    <a:pt x="68" y="0"/>
                    <a:pt x="43" y="0"/>
                  </a:cubicBezTo>
                  <a:cubicBezTo>
                    <a:pt x="42" y="0"/>
                    <a:pt x="41" y="1"/>
                    <a:pt x="40" y="1"/>
                  </a:cubicBezTo>
                  <a:cubicBezTo>
                    <a:pt x="42" y="4"/>
                    <a:pt x="43" y="8"/>
                    <a:pt x="43" y="11"/>
                  </a:cubicBezTo>
                  <a:cubicBezTo>
                    <a:pt x="43" y="29"/>
                    <a:pt x="24" y="43"/>
                    <a:pt x="0" y="44"/>
                  </a:cubicBezTo>
                  <a:cubicBezTo>
                    <a:pt x="0" y="44"/>
                    <a:pt x="0" y="44"/>
                    <a:pt x="0" y="44"/>
                  </a:cubicBezTo>
                  <a:cubicBezTo>
                    <a:pt x="6" y="56"/>
                    <a:pt x="21" y="64"/>
                    <a:pt x="40" y="65"/>
                  </a:cubicBezTo>
                  <a:cubicBezTo>
                    <a:pt x="53" y="75"/>
                    <a:pt x="74" y="81"/>
                    <a:pt x="74" y="81"/>
                  </a:cubicBezTo>
                  <a:cubicBezTo>
                    <a:pt x="64" y="72"/>
                    <a:pt x="63" y="65"/>
                    <a:pt x="64" y="62"/>
                  </a:cubicBezTo>
                  <a:cubicBezTo>
                    <a:pt x="79" y="56"/>
                    <a:pt x="89" y="46"/>
                    <a:pt x="89" y="3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sp>
          <p:nvSpPr>
            <p:cNvPr id="87" name="Freeform 18"/>
            <p:cNvSpPr/>
            <p:nvPr/>
          </p:nvSpPr>
          <p:spPr bwMode="auto">
            <a:xfrm>
              <a:off x="4572000" y="3414713"/>
              <a:ext cx="241300" cy="209550"/>
            </a:xfrm>
            <a:custGeom>
              <a:avLst/>
              <a:gdLst>
                <a:gd name="T0" fmla="*/ 89 w 92"/>
                <a:gd name="T1" fmla="*/ 21 h 80"/>
                <a:gd name="T2" fmla="*/ 46 w 92"/>
                <a:gd name="T3" fmla="*/ 0 h 80"/>
                <a:gd name="T4" fmla="*/ 0 w 92"/>
                <a:gd name="T5" fmla="*/ 32 h 80"/>
                <a:gd name="T6" fmla="*/ 25 w 92"/>
                <a:gd name="T7" fmla="*/ 61 h 80"/>
                <a:gd name="T8" fmla="*/ 14 w 92"/>
                <a:gd name="T9" fmla="*/ 80 h 80"/>
                <a:gd name="T10" fmla="*/ 48 w 92"/>
                <a:gd name="T11" fmla="*/ 65 h 80"/>
                <a:gd name="T12" fmla="*/ 49 w 92"/>
                <a:gd name="T13" fmla="*/ 64 h 80"/>
                <a:gd name="T14" fmla="*/ 92 w 92"/>
                <a:gd name="T15" fmla="*/ 32 h 80"/>
                <a:gd name="T16" fmla="*/ 89 w 92"/>
                <a:gd name="T17" fmla="*/ 2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80">
                  <a:moveTo>
                    <a:pt x="89" y="21"/>
                  </a:moveTo>
                  <a:cubicBezTo>
                    <a:pt x="83" y="9"/>
                    <a:pt x="66" y="0"/>
                    <a:pt x="46" y="0"/>
                  </a:cubicBezTo>
                  <a:cubicBezTo>
                    <a:pt x="20" y="0"/>
                    <a:pt x="0" y="14"/>
                    <a:pt x="0" y="32"/>
                  </a:cubicBezTo>
                  <a:cubicBezTo>
                    <a:pt x="0" y="45"/>
                    <a:pt x="10" y="56"/>
                    <a:pt x="25" y="61"/>
                  </a:cubicBezTo>
                  <a:cubicBezTo>
                    <a:pt x="26" y="65"/>
                    <a:pt x="25" y="71"/>
                    <a:pt x="14" y="80"/>
                  </a:cubicBezTo>
                  <a:cubicBezTo>
                    <a:pt x="14" y="80"/>
                    <a:pt x="36" y="75"/>
                    <a:pt x="48" y="65"/>
                  </a:cubicBezTo>
                  <a:cubicBezTo>
                    <a:pt x="49" y="64"/>
                    <a:pt x="49" y="64"/>
                    <a:pt x="49" y="64"/>
                  </a:cubicBezTo>
                  <a:cubicBezTo>
                    <a:pt x="73" y="63"/>
                    <a:pt x="92" y="49"/>
                    <a:pt x="92" y="32"/>
                  </a:cubicBezTo>
                  <a:cubicBezTo>
                    <a:pt x="92" y="28"/>
                    <a:pt x="91" y="25"/>
                    <a:pt x="89"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grpSp>
      <p:grpSp>
        <p:nvGrpSpPr>
          <p:cNvPr id="88" name="Group 12"/>
          <p:cNvGrpSpPr/>
          <p:nvPr/>
        </p:nvGrpSpPr>
        <p:grpSpPr>
          <a:xfrm>
            <a:off x="4178679" y="4957776"/>
            <a:ext cx="725843" cy="711971"/>
            <a:chOff x="2905125" y="4002088"/>
            <a:chExt cx="249238" cy="244475"/>
          </a:xfrm>
          <a:solidFill>
            <a:schemeClr val="bg1"/>
          </a:solidFill>
        </p:grpSpPr>
        <p:sp>
          <p:nvSpPr>
            <p:cNvPr id="89" name="Freeform 50"/>
            <p:cNvSpPr>
              <a:spLocks noEditPoints="1"/>
            </p:cNvSpPr>
            <p:nvPr/>
          </p:nvSpPr>
          <p:spPr bwMode="auto">
            <a:xfrm>
              <a:off x="2905125" y="4002088"/>
              <a:ext cx="249238" cy="244475"/>
            </a:xfrm>
            <a:custGeom>
              <a:avLst/>
              <a:gdLst>
                <a:gd name="T0" fmla="*/ 82 w 95"/>
                <a:gd name="T1" fmla="*/ 58 h 93"/>
                <a:gd name="T2" fmla="*/ 95 w 95"/>
                <a:gd name="T3" fmla="*/ 52 h 93"/>
                <a:gd name="T4" fmla="*/ 95 w 95"/>
                <a:gd name="T5" fmla="*/ 42 h 93"/>
                <a:gd name="T6" fmla="*/ 82 w 95"/>
                <a:gd name="T7" fmla="*/ 36 h 93"/>
                <a:gd name="T8" fmla="*/ 79 w 95"/>
                <a:gd name="T9" fmla="*/ 31 h 93"/>
                <a:gd name="T10" fmla="*/ 84 w 95"/>
                <a:gd name="T11" fmla="*/ 18 h 93"/>
                <a:gd name="T12" fmla="*/ 77 w 95"/>
                <a:gd name="T13" fmla="*/ 10 h 93"/>
                <a:gd name="T14" fmla="*/ 64 w 95"/>
                <a:gd name="T15" fmla="*/ 16 h 93"/>
                <a:gd name="T16" fmla="*/ 58 w 95"/>
                <a:gd name="T17" fmla="*/ 13 h 93"/>
                <a:gd name="T18" fmla="*/ 52 w 95"/>
                <a:gd name="T19" fmla="*/ 0 h 93"/>
                <a:gd name="T20" fmla="*/ 42 w 95"/>
                <a:gd name="T21" fmla="*/ 0 h 93"/>
                <a:gd name="T22" fmla="*/ 36 w 95"/>
                <a:gd name="T23" fmla="*/ 13 h 93"/>
                <a:gd name="T24" fmla="*/ 31 w 95"/>
                <a:gd name="T25" fmla="*/ 16 h 93"/>
                <a:gd name="T26" fmla="*/ 17 w 95"/>
                <a:gd name="T27" fmla="*/ 11 h 93"/>
                <a:gd name="T28" fmla="*/ 10 w 95"/>
                <a:gd name="T29" fmla="*/ 18 h 93"/>
                <a:gd name="T30" fmla="*/ 15 w 95"/>
                <a:gd name="T31" fmla="*/ 31 h 93"/>
                <a:gd name="T32" fmla="*/ 13 w 95"/>
                <a:gd name="T33" fmla="*/ 36 h 93"/>
                <a:gd name="T34" fmla="*/ 0 w 95"/>
                <a:gd name="T35" fmla="*/ 42 h 93"/>
                <a:gd name="T36" fmla="*/ 0 w 95"/>
                <a:gd name="T37" fmla="*/ 52 h 93"/>
                <a:gd name="T38" fmla="*/ 13 w 95"/>
                <a:gd name="T39" fmla="*/ 58 h 93"/>
                <a:gd name="T40" fmla="*/ 15 w 95"/>
                <a:gd name="T41" fmla="*/ 63 h 93"/>
                <a:gd name="T42" fmla="*/ 10 w 95"/>
                <a:gd name="T43" fmla="*/ 76 h 93"/>
                <a:gd name="T44" fmla="*/ 18 w 95"/>
                <a:gd name="T45" fmla="*/ 84 h 93"/>
                <a:gd name="T46" fmla="*/ 31 w 95"/>
                <a:gd name="T47" fmla="*/ 78 h 93"/>
                <a:gd name="T48" fmla="*/ 37 w 95"/>
                <a:gd name="T49" fmla="*/ 81 h 93"/>
                <a:gd name="T50" fmla="*/ 42 w 95"/>
                <a:gd name="T51" fmla="*/ 93 h 93"/>
                <a:gd name="T52" fmla="*/ 53 w 95"/>
                <a:gd name="T53" fmla="*/ 93 h 93"/>
                <a:gd name="T54" fmla="*/ 58 w 95"/>
                <a:gd name="T55" fmla="*/ 81 h 93"/>
                <a:gd name="T56" fmla="*/ 64 w 95"/>
                <a:gd name="T57" fmla="*/ 78 h 93"/>
                <a:gd name="T58" fmla="*/ 77 w 95"/>
                <a:gd name="T59" fmla="*/ 83 h 93"/>
                <a:gd name="T60" fmla="*/ 85 w 95"/>
                <a:gd name="T61" fmla="*/ 76 h 93"/>
                <a:gd name="T62" fmla="*/ 79 w 95"/>
                <a:gd name="T63" fmla="*/ 63 h 93"/>
                <a:gd name="T64" fmla="*/ 82 w 95"/>
                <a:gd name="T65" fmla="*/ 58 h 93"/>
                <a:gd name="T66" fmla="*/ 47 w 95"/>
                <a:gd name="T67" fmla="*/ 62 h 93"/>
                <a:gd name="T68" fmla="*/ 32 w 95"/>
                <a:gd name="T69" fmla="*/ 47 h 93"/>
                <a:gd name="T70" fmla="*/ 47 w 95"/>
                <a:gd name="T71" fmla="*/ 32 h 93"/>
                <a:gd name="T72" fmla="*/ 63 w 95"/>
                <a:gd name="T73" fmla="*/ 47 h 93"/>
                <a:gd name="T74" fmla="*/ 47 w 95"/>
                <a:gd name="T75" fmla="*/ 6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8"/>
                  </a:moveTo>
                  <a:cubicBezTo>
                    <a:pt x="82" y="58"/>
                    <a:pt x="95" y="53"/>
                    <a:pt x="95" y="52"/>
                  </a:cubicBezTo>
                  <a:cubicBezTo>
                    <a:pt x="95" y="42"/>
                    <a:pt x="95" y="42"/>
                    <a:pt x="95" y="42"/>
                  </a:cubicBezTo>
                  <a:cubicBezTo>
                    <a:pt x="95" y="41"/>
                    <a:pt x="82" y="36"/>
                    <a:pt x="82" y="36"/>
                  </a:cubicBezTo>
                  <a:cubicBezTo>
                    <a:pt x="79" y="31"/>
                    <a:pt x="79" y="31"/>
                    <a:pt x="79" y="31"/>
                  </a:cubicBezTo>
                  <a:cubicBezTo>
                    <a:pt x="79" y="31"/>
                    <a:pt x="85" y="18"/>
                    <a:pt x="84" y="18"/>
                  </a:cubicBezTo>
                  <a:cubicBezTo>
                    <a:pt x="77" y="10"/>
                    <a:pt x="77" y="10"/>
                    <a:pt x="77" y="10"/>
                  </a:cubicBezTo>
                  <a:cubicBezTo>
                    <a:pt x="77" y="10"/>
                    <a:pt x="64" y="16"/>
                    <a:pt x="64" y="16"/>
                  </a:cubicBezTo>
                  <a:cubicBezTo>
                    <a:pt x="58" y="13"/>
                    <a:pt x="58" y="13"/>
                    <a:pt x="58" y="13"/>
                  </a:cubicBezTo>
                  <a:cubicBezTo>
                    <a:pt x="58" y="13"/>
                    <a:pt x="53" y="0"/>
                    <a:pt x="52" y="0"/>
                  </a:cubicBezTo>
                  <a:cubicBezTo>
                    <a:pt x="42" y="0"/>
                    <a:pt x="42" y="0"/>
                    <a:pt x="42" y="0"/>
                  </a:cubicBezTo>
                  <a:cubicBezTo>
                    <a:pt x="41" y="0"/>
                    <a:pt x="36" y="13"/>
                    <a:pt x="36" y="13"/>
                  </a:cubicBezTo>
                  <a:cubicBezTo>
                    <a:pt x="31" y="16"/>
                    <a:pt x="31" y="16"/>
                    <a:pt x="31" y="16"/>
                  </a:cubicBezTo>
                  <a:cubicBezTo>
                    <a:pt x="31" y="16"/>
                    <a:pt x="18" y="10"/>
                    <a:pt x="17" y="11"/>
                  </a:cubicBezTo>
                  <a:cubicBezTo>
                    <a:pt x="10" y="18"/>
                    <a:pt x="10" y="18"/>
                    <a:pt x="10" y="18"/>
                  </a:cubicBezTo>
                  <a:cubicBezTo>
                    <a:pt x="9" y="18"/>
                    <a:pt x="15" y="31"/>
                    <a:pt x="15" y="31"/>
                  </a:cubicBezTo>
                  <a:cubicBezTo>
                    <a:pt x="13" y="36"/>
                    <a:pt x="13" y="36"/>
                    <a:pt x="13" y="36"/>
                  </a:cubicBezTo>
                  <a:cubicBezTo>
                    <a:pt x="13" y="36"/>
                    <a:pt x="0" y="41"/>
                    <a:pt x="0" y="42"/>
                  </a:cubicBezTo>
                  <a:cubicBezTo>
                    <a:pt x="0" y="52"/>
                    <a:pt x="0" y="52"/>
                    <a:pt x="0" y="52"/>
                  </a:cubicBezTo>
                  <a:cubicBezTo>
                    <a:pt x="0" y="53"/>
                    <a:pt x="13" y="58"/>
                    <a:pt x="13" y="58"/>
                  </a:cubicBezTo>
                  <a:cubicBezTo>
                    <a:pt x="15" y="63"/>
                    <a:pt x="15" y="63"/>
                    <a:pt x="15" y="63"/>
                  </a:cubicBezTo>
                  <a:cubicBezTo>
                    <a:pt x="15" y="63"/>
                    <a:pt x="10" y="76"/>
                    <a:pt x="10" y="76"/>
                  </a:cubicBezTo>
                  <a:cubicBezTo>
                    <a:pt x="18" y="84"/>
                    <a:pt x="18" y="84"/>
                    <a:pt x="18" y="84"/>
                  </a:cubicBezTo>
                  <a:cubicBezTo>
                    <a:pt x="18" y="84"/>
                    <a:pt x="31" y="78"/>
                    <a:pt x="31" y="78"/>
                  </a:cubicBezTo>
                  <a:cubicBezTo>
                    <a:pt x="37" y="81"/>
                    <a:pt x="37" y="81"/>
                    <a:pt x="37" y="81"/>
                  </a:cubicBezTo>
                  <a:cubicBezTo>
                    <a:pt x="37" y="81"/>
                    <a:pt x="42" y="93"/>
                    <a:pt x="42" y="93"/>
                  </a:cubicBezTo>
                  <a:cubicBezTo>
                    <a:pt x="53" y="93"/>
                    <a:pt x="53" y="93"/>
                    <a:pt x="53" y="93"/>
                  </a:cubicBezTo>
                  <a:cubicBezTo>
                    <a:pt x="53" y="93"/>
                    <a:pt x="58" y="81"/>
                    <a:pt x="58" y="81"/>
                  </a:cubicBezTo>
                  <a:cubicBezTo>
                    <a:pt x="64" y="78"/>
                    <a:pt x="64" y="78"/>
                    <a:pt x="64" y="78"/>
                  </a:cubicBezTo>
                  <a:cubicBezTo>
                    <a:pt x="64" y="78"/>
                    <a:pt x="77" y="84"/>
                    <a:pt x="77" y="83"/>
                  </a:cubicBezTo>
                  <a:cubicBezTo>
                    <a:pt x="85" y="76"/>
                    <a:pt x="85" y="76"/>
                    <a:pt x="85" y="76"/>
                  </a:cubicBezTo>
                  <a:cubicBezTo>
                    <a:pt x="85" y="76"/>
                    <a:pt x="79" y="63"/>
                    <a:pt x="79" y="63"/>
                  </a:cubicBezTo>
                  <a:lnTo>
                    <a:pt x="82" y="58"/>
                  </a:lnTo>
                  <a:close/>
                  <a:moveTo>
                    <a:pt x="47" y="62"/>
                  </a:moveTo>
                  <a:cubicBezTo>
                    <a:pt x="39" y="62"/>
                    <a:pt x="32" y="55"/>
                    <a:pt x="32" y="47"/>
                  </a:cubicBezTo>
                  <a:cubicBezTo>
                    <a:pt x="32" y="39"/>
                    <a:pt x="39" y="32"/>
                    <a:pt x="47" y="32"/>
                  </a:cubicBezTo>
                  <a:cubicBezTo>
                    <a:pt x="56" y="32"/>
                    <a:pt x="63" y="39"/>
                    <a:pt x="63" y="47"/>
                  </a:cubicBezTo>
                  <a:cubicBezTo>
                    <a:pt x="63" y="55"/>
                    <a:pt x="56" y="62"/>
                    <a:pt x="47"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sp>
          <p:nvSpPr>
            <p:cNvPr id="90" name="Oval 51"/>
            <p:cNvSpPr>
              <a:spLocks noChangeArrowheads="1"/>
            </p:cNvSpPr>
            <p:nvPr/>
          </p:nvSpPr>
          <p:spPr bwMode="auto">
            <a:xfrm>
              <a:off x="3005138" y="4102100"/>
              <a:ext cx="49213" cy="476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grpSp>
      <p:grpSp>
        <p:nvGrpSpPr>
          <p:cNvPr id="91" name="Group 15"/>
          <p:cNvGrpSpPr/>
          <p:nvPr/>
        </p:nvGrpSpPr>
        <p:grpSpPr>
          <a:xfrm>
            <a:off x="4140970" y="2139521"/>
            <a:ext cx="862640" cy="637088"/>
            <a:chOff x="3052763" y="2647950"/>
            <a:chExt cx="346075" cy="255588"/>
          </a:xfrm>
          <a:solidFill>
            <a:schemeClr val="bg1"/>
          </a:solidFill>
        </p:grpSpPr>
        <p:sp>
          <p:nvSpPr>
            <p:cNvPr id="92" name="Freeform 108"/>
            <p:cNvSpPr/>
            <p:nvPr/>
          </p:nvSpPr>
          <p:spPr bwMode="auto">
            <a:xfrm>
              <a:off x="3175000" y="2825750"/>
              <a:ext cx="100013" cy="77788"/>
            </a:xfrm>
            <a:custGeom>
              <a:avLst/>
              <a:gdLst>
                <a:gd name="T0" fmla="*/ 36 w 38"/>
                <a:gd name="T1" fmla="*/ 11 h 30"/>
                <a:gd name="T2" fmla="*/ 1 w 38"/>
                <a:gd name="T3" fmla="*/ 11 h 30"/>
                <a:gd name="T4" fmla="*/ 1 w 38"/>
                <a:gd name="T5" fmla="*/ 13 h 30"/>
                <a:gd name="T6" fmla="*/ 19 w 38"/>
                <a:gd name="T7" fmla="*/ 30 h 30"/>
                <a:gd name="T8" fmla="*/ 36 w 38"/>
                <a:gd name="T9" fmla="*/ 13 h 30"/>
                <a:gd name="T10" fmla="*/ 36 w 38"/>
                <a:gd name="T11" fmla="*/ 11 h 30"/>
              </a:gdLst>
              <a:ahLst/>
              <a:cxnLst>
                <a:cxn ang="0">
                  <a:pos x="T0" y="T1"/>
                </a:cxn>
                <a:cxn ang="0">
                  <a:pos x="T2" y="T3"/>
                </a:cxn>
                <a:cxn ang="0">
                  <a:pos x="T4" y="T5"/>
                </a:cxn>
                <a:cxn ang="0">
                  <a:pos x="T6" y="T7"/>
                </a:cxn>
                <a:cxn ang="0">
                  <a:pos x="T8" y="T9"/>
                </a:cxn>
                <a:cxn ang="0">
                  <a:pos x="T10" y="T11"/>
                </a:cxn>
              </a:cxnLst>
              <a:rect l="0" t="0" r="r" b="b"/>
              <a:pathLst>
                <a:path w="38" h="30">
                  <a:moveTo>
                    <a:pt x="36" y="11"/>
                  </a:moveTo>
                  <a:cubicBezTo>
                    <a:pt x="26" y="1"/>
                    <a:pt x="12" y="0"/>
                    <a:pt x="1" y="11"/>
                  </a:cubicBezTo>
                  <a:cubicBezTo>
                    <a:pt x="0" y="11"/>
                    <a:pt x="0" y="12"/>
                    <a:pt x="1" y="13"/>
                  </a:cubicBezTo>
                  <a:cubicBezTo>
                    <a:pt x="19" y="30"/>
                    <a:pt x="19" y="30"/>
                    <a:pt x="19" y="30"/>
                  </a:cubicBezTo>
                  <a:cubicBezTo>
                    <a:pt x="36" y="13"/>
                    <a:pt x="36" y="13"/>
                    <a:pt x="36" y="13"/>
                  </a:cubicBezTo>
                  <a:cubicBezTo>
                    <a:pt x="38" y="12"/>
                    <a:pt x="37" y="11"/>
                    <a:pt x="36"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sp>
          <p:nvSpPr>
            <p:cNvPr id="93" name="Freeform 109"/>
            <p:cNvSpPr/>
            <p:nvPr/>
          </p:nvSpPr>
          <p:spPr bwMode="auto">
            <a:xfrm>
              <a:off x="3109913" y="2736850"/>
              <a:ext cx="230188" cy="101600"/>
            </a:xfrm>
            <a:custGeom>
              <a:avLst/>
              <a:gdLst>
                <a:gd name="T0" fmla="*/ 87 w 88"/>
                <a:gd name="T1" fmla="*/ 24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7 w 88"/>
                <a:gd name="T15" fmla="*/ 26 h 39"/>
                <a:gd name="T16" fmla="*/ 87 w 88"/>
                <a:gd name="T17" fmla="*/ 26 h 39"/>
                <a:gd name="T18" fmla="*/ 87 w 88"/>
                <a:gd name="T19"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39">
                  <a:moveTo>
                    <a:pt x="87" y="24"/>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3" y="39"/>
                    <a:pt x="74" y="39"/>
                    <a:pt x="75" y="38"/>
                  </a:cubicBezTo>
                  <a:cubicBezTo>
                    <a:pt x="87" y="26"/>
                    <a:pt x="87" y="26"/>
                    <a:pt x="87" y="26"/>
                  </a:cubicBezTo>
                  <a:cubicBezTo>
                    <a:pt x="87" y="26"/>
                    <a:pt x="87" y="26"/>
                    <a:pt x="87" y="26"/>
                  </a:cubicBezTo>
                  <a:cubicBezTo>
                    <a:pt x="88" y="25"/>
                    <a:pt x="88" y="24"/>
                    <a:pt x="87"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sp>
          <p:nvSpPr>
            <p:cNvPr id="94" name="Freeform 110"/>
            <p:cNvSpPr/>
            <p:nvPr/>
          </p:nvSpPr>
          <p:spPr bwMode="auto">
            <a:xfrm>
              <a:off x="3052763" y="2647950"/>
              <a:ext cx="346075" cy="134938"/>
            </a:xfrm>
            <a:custGeom>
              <a:avLst/>
              <a:gdLst>
                <a:gd name="T0" fmla="*/ 131 w 132"/>
                <a:gd name="T1" fmla="*/ 36 h 52"/>
                <a:gd name="T2" fmla="*/ 131 w 132"/>
                <a:gd name="T3" fmla="*/ 36 h 52"/>
                <a:gd name="T4" fmla="*/ 1 w 132"/>
                <a:gd name="T5" fmla="*/ 36 h 52"/>
                <a:gd name="T6" fmla="*/ 1 w 132"/>
                <a:gd name="T7" fmla="*/ 38 h 52"/>
                <a:gd name="T8" fmla="*/ 13 w 132"/>
                <a:gd name="T9" fmla="*/ 51 h 52"/>
                <a:gd name="T10" fmla="*/ 16 w 132"/>
                <a:gd name="T11" fmla="*/ 51 h 52"/>
                <a:gd name="T12" fmla="*/ 116 w 132"/>
                <a:gd name="T13" fmla="*/ 51 h 52"/>
                <a:gd name="T14" fmla="*/ 118 w 132"/>
                <a:gd name="T15" fmla="*/ 51 h 52"/>
                <a:gd name="T16" fmla="*/ 131 w 132"/>
                <a:gd name="T17" fmla="*/ 38 h 52"/>
                <a:gd name="T18" fmla="*/ 131 w 132"/>
                <a:gd name="T19" fmla="*/ 38 h 52"/>
                <a:gd name="T20" fmla="*/ 131 w 132"/>
                <a:gd name="T21" fmla="*/ 3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2">
                  <a:moveTo>
                    <a:pt x="131" y="36"/>
                  </a:moveTo>
                  <a:cubicBezTo>
                    <a:pt x="131" y="36"/>
                    <a:pt x="131" y="36"/>
                    <a:pt x="131" y="36"/>
                  </a:cubicBezTo>
                  <a:cubicBezTo>
                    <a:pt x="95" y="0"/>
                    <a:pt x="36" y="0"/>
                    <a:pt x="1" y="36"/>
                  </a:cubicBezTo>
                  <a:cubicBezTo>
                    <a:pt x="0" y="37"/>
                    <a:pt x="0" y="38"/>
                    <a:pt x="1" y="38"/>
                  </a:cubicBezTo>
                  <a:cubicBezTo>
                    <a:pt x="13" y="51"/>
                    <a:pt x="13" y="51"/>
                    <a:pt x="13" y="51"/>
                  </a:cubicBezTo>
                  <a:cubicBezTo>
                    <a:pt x="14" y="52"/>
                    <a:pt x="15" y="52"/>
                    <a:pt x="16" y="51"/>
                  </a:cubicBezTo>
                  <a:cubicBezTo>
                    <a:pt x="43" y="23"/>
                    <a:pt x="88" y="23"/>
                    <a:pt x="116" y="51"/>
                  </a:cubicBezTo>
                  <a:cubicBezTo>
                    <a:pt x="117" y="52"/>
                    <a:pt x="118" y="52"/>
                    <a:pt x="118" y="51"/>
                  </a:cubicBezTo>
                  <a:cubicBezTo>
                    <a:pt x="131" y="38"/>
                    <a:pt x="131" y="38"/>
                    <a:pt x="131" y="38"/>
                  </a:cubicBezTo>
                  <a:cubicBezTo>
                    <a:pt x="131" y="38"/>
                    <a:pt x="131" y="38"/>
                    <a:pt x="131" y="38"/>
                  </a:cubicBezTo>
                  <a:cubicBezTo>
                    <a:pt x="132" y="38"/>
                    <a:pt x="132" y="37"/>
                    <a:pt x="131"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sz="3200">
                <a:cs typeface="+mn-ea"/>
                <a:sym typeface="+mn-lt"/>
              </a:endParaRPr>
            </a:p>
          </p:txBody>
        </p:sp>
      </p:grpSp>
      <p:grpSp>
        <p:nvGrpSpPr>
          <p:cNvPr id="95" name="组合 94"/>
          <p:cNvGrpSpPr/>
          <p:nvPr/>
        </p:nvGrpSpPr>
        <p:grpSpPr>
          <a:xfrm>
            <a:off x="9273452" y="2593930"/>
            <a:ext cx="1106281" cy="1106281"/>
            <a:chOff x="9347515" y="2921594"/>
            <a:chExt cx="1106281" cy="1106281"/>
          </a:xfrm>
        </p:grpSpPr>
        <p:sp>
          <p:nvSpPr>
            <p:cNvPr id="96" name="Oval 20"/>
            <p:cNvSpPr/>
            <p:nvPr/>
          </p:nvSpPr>
          <p:spPr>
            <a:xfrm>
              <a:off x="9347515" y="2921594"/>
              <a:ext cx="1106281" cy="1106281"/>
            </a:xfrm>
            <a:prstGeom prst="ellipse">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cs typeface="+mn-ea"/>
                <a:sym typeface="+mn-lt"/>
              </a:endParaRPr>
            </a:p>
          </p:txBody>
        </p:sp>
        <p:grpSp>
          <p:nvGrpSpPr>
            <p:cNvPr id="97" name="组合 96"/>
            <p:cNvGrpSpPr/>
            <p:nvPr/>
          </p:nvGrpSpPr>
          <p:grpSpPr>
            <a:xfrm>
              <a:off x="9677520" y="3159972"/>
              <a:ext cx="446271" cy="582632"/>
              <a:chOff x="9896690" y="3140691"/>
              <a:chExt cx="425020" cy="554888"/>
            </a:xfrm>
            <a:solidFill>
              <a:srgbClr val="64A0DC"/>
            </a:solidFill>
          </p:grpSpPr>
          <p:sp>
            <p:nvSpPr>
              <p:cNvPr id="98" name="Freeform 37"/>
              <p:cNvSpPr>
                <a:spLocks noEditPoints="1"/>
              </p:cNvSpPr>
              <p:nvPr/>
            </p:nvSpPr>
            <p:spPr bwMode="auto">
              <a:xfrm>
                <a:off x="9896690" y="3140691"/>
                <a:ext cx="425020" cy="554888"/>
              </a:xfrm>
              <a:custGeom>
                <a:avLst/>
                <a:gdLst>
                  <a:gd name="T0" fmla="*/ 103 w 109"/>
                  <a:gd name="T1" fmla="*/ 68 h 142"/>
                  <a:gd name="T2" fmla="*/ 96 w 109"/>
                  <a:gd name="T3" fmla="*/ 68 h 142"/>
                  <a:gd name="T4" fmla="*/ 96 w 109"/>
                  <a:gd name="T5" fmla="*/ 44 h 142"/>
                  <a:gd name="T6" fmla="*/ 84 w 109"/>
                  <a:gd name="T7" fmla="*/ 13 h 142"/>
                  <a:gd name="T8" fmla="*/ 54 w 109"/>
                  <a:gd name="T9" fmla="*/ 0 h 142"/>
                  <a:gd name="T10" fmla="*/ 25 w 109"/>
                  <a:gd name="T11" fmla="*/ 13 h 142"/>
                  <a:gd name="T12" fmla="*/ 13 w 109"/>
                  <a:gd name="T13" fmla="*/ 44 h 142"/>
                  <a:gd name="T14" fmla="*/ 13 w 109"/>
                  <a:gd name="T15" fmla="*/ 68 h 142"/>
                  <a:gd name="T16" fmla="*/ 5 w 109"/>
                  <a:gd name="T17" fmla="*/ 68 h 142"/>
                  <a:gd name="T18" fmla="*/ 0 w 109"/>
                  <a:gd name="T19" fmla="*/ 73 h 142"/>
                  <a:gd name="T20" fmla="*/ 0 w 109"/>
                  <a:gd name="T21" fmla="*/ 137 h 142"/>
                  <a:gd name="T22" fmla="*/ 5 w 109"/>
                  <a:gd name="T23" fmla="*/ 142 h 142"/>
                  <a:gd name="T24" fmla="*/ 103 w 109"/>
                  <a:gd name="T25" fmla="*/ 142 h 142"/>
                  <a:gd name="T26" fmla="*/ 109 w 109"/>
                  <a:gd name="T27" fmla="*/ 137 h 142"/>
                  <a:gd name="T28" fmla="*/ 109 w 109"/>
                  <a:gd name="T29" fmla="*/ 73 h 142"/>
                  <a:gd name="T30" fmla="*/ 103 w 109"/>
                  <a:gd name="T31" fmla="*/ 68 h 142"/>
                  <a:gd name="T32" fmla="*/ 66 w 109"/>
                  <a:gd name="T33" fmla="*/ 124 h 142"/>
                  <a:gd name="T34" fmla="*/ 54 w 109"/>
                  <a:gd name="T35" fmla="*/ 136 h 142"/>
                  <a:gd name="T36" fmla="*/ 42 w 109"/>
                  <a:gd name="T37" fmla="*/ 124 h 142"/>
                  <a:gd name="T38" fmla="*/ 42 w 109"/>
                  <a:gd name="T39" fmla="*/ 102 h 142"/>
                  <a:gd name="T40" fmla="*/ 54 w 109"/>
                  <a:gd name="T41" fmla="*/ 91 h 142"/>
                  <a:gd name="T42" fmla="*/ 66 w 109"/>
                  <a:gd name="T43" fmla="*/ 102 h 142"/>
                  <a:gd name="T44" fmla="*/ 66 w 109"/>
                  <a:gd name="T45" fmla="*/ 124 h 142"/>
                  <a:gd name="T46" fmla="*/ 76 w 109"/>
                  <a:gd name="T47" fmla="*/ 68 h 142"/>
                  <a:gd name="T48" fmla="*/ 32 w 109"/>
                  <a:gd name="T49" fmla="*/ 68 h 142"/>
                  <a:gd name="T50" fmla="*/ 32 w 109"/>
                  <a:gd name="T51" fmla="*/ 44 h 142"/>
                  <a:gd name="T52" fmla="*/ 39 w 109"/>
                  <a:gd name="T53" fmla="*/ 27 h 142"/>
                  <a:gd name="T54" fmla="*/ 54 w 109"/>
                  <a:gd name="T55" fmla="*/ 20 h 142"/>
                  <a:gd name="T56" fmla="*/ 70 w 109"/>
                  <a:gd name="T57" fmla="*/ 27 h 142"/>
                  <a:gd name="T58" fmla="*/ 76 w 109"/>
                  <a:gd name="T59" fmla="*/ 44 h 142"/>
                  <a:gd name="T60" fmla="*/ 76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3" y="68"/>
                    </a:moveTo>
                    <a:cubicBezTo>
                      <a:pt x="96" y="68"/>
                      <a:pt x="96" y="68"/>
                      <a:pt x="96" y="68"/>
                    </a:cubicBezTo>
                    <a:cubicBezTo>
                      <a:pt x="96" y="44"/>
                      <a:pt x="96" y="44"/>
                      <a:pt x="96" y="44"/>
                    </a:cubicBezTo>
                    <a:cubicBezTo>
                      <a:pt x="96" y="32"/>
                      <a:pt x="92" y="21"/>
                      <a:pt x="84" y="13"/>
                    </a:cubicBezTo>
                    <a:cubicBezTo>
                      <a:pt x="77" y="5"/>
                      <a:pt x="66" y="0"/>
                      <a:pt x="54" y="0"/>
                    </a:cubicBezTo>
                    <a:cubicBezTo>
                      <a:pt x="43" y="0"/>
                      <a:pt x="32" y="5"/>
                      <a:pt x="25" y="13"/>
                    </a:cubicBezTo>
                    <a:cubicBezTo>
                      <a:pt x="17" y="21"/>
                      <a:pt x="13" y="32"/>
                      <a:pt x="13" y="44"/>
                    </a:cubicBezTo>
                    <a:cubicBezTo>
                      <a:pt x="13" y="68"/>
                      <a:pt x="13" y="68"/>
                      <a:pt x="13" y="68"/>
                    </a:cubicBezTo>
                    <a:cubicBezTo>
                      <a:pt x="5" y="68"/>
                      <a:pt x="5" y="68"/>
                      <a:pt x="5" y="68"/>
                    </a:cubicBezTo>
                    <a:cubicBezTo>
                      <a:pt x="2" y="68"/>
                      <a:pt x="0" y="70"/>
                      <a:pt x="0" y="73"/>
                    </a:cubicBezTo>
                    <a:cubicBezTo>
                      <a:pt x="0" y="137"/>
                      <a:pt x="0" y="137"/>
                      <a:pt x="0" y="137"/>
                    </a:cubicBezTo>
                    <a:cubicBezTo>
                      <a:pt x="0" y="140"/>
                      <a:pt x="2" y="142"/>
                      <a:pt x="5" y="142"/>
                    </a:cubicBezTo>
                    <a:cubicBezTo>
                      <a:pt x="103" y="142"/>
                      <a:pt x="103" y="142"/>
                      <a:pt x="103" y="142"/>
                    </a:cubicBezTo>
                    <a:cubicBezTo>
                      <a:pt x="106" y="142"/>
                      <a:pt x="109" y="140"/>
                      <a:pt x="109" y="137"/>
                    </a:cubicBezTo>
                    <a:cubicBezTo>
                      <a:pt x="109" y="73"/>
                      <a:pt x="109" y="73"/>
                      <a:pt x="109" y="73"/>
                    </a:cubicBezTo>
                    <a:cubicBezTo>
                      <a:pt x="109" y="70"/>
                      <a:pt x="106" y="68"/>
                      <a:pt x="103" y="68"/>
                    </a:cubicBezTo>
                    <a:close/>
                    <a:moveTo>
                      <a:pt x="66" y="124"/>
                    </a:moveTo>
                    <a:cubicBezTo>
                      <a:pt x="66" y="131"/>
                      <a:pt x="61" y="136"/>
                      <a:pt x="54" y="136"/>
                    </a:cubicBezTo>
                    <a:cubicBezTo>
                      <a:pt x="48" y="136"/>
                      <a:pt x="42" y="131"/>
                      <a:pt x="42" y="124"/>
                    </a:cubicBezTo>
                    <a:cubicBezTo>
                      <a:pt x="42" y="102"/>
                      <a:pt x="42" y="102"/>
                      <a:pt x="42" y="102"/>
                    </a:cubicBezTo>
                    <a:cubicBezTo>
                      <a:pt x="42" y="96"/>
                      <a:pt x="48" y="91"/>
                      <a:pt x="54" y="91"/>
                    </a:cubicBezTo>
                    <a:cubicBezTo>
                      <a:pt x="61" y="91"/>
                      <a:pt x="66" y="96"/>
                      <a:pt x="66" y="102"/>
                    </a:cubicBezTo>
                    <a:lnTo>
                      <a:pt x="66" y="124"/>
                    </a:lnTo>
                    <a:close/>
                    <a:moveTo>
                      <a:pt x="76" y="68"/>
                    </a:moveTo>
                    <a:cubicBezTo>
                      <a:pt x="32" y="68"/>
                      <a:pt x="32" y="68"/>
                      <a:pt x="32" y="68"/>
                    </a:cubicBezTo>
                    <a:cubicBezTo>
                      <a:pt x="32" y="44"/>
                      <a:pt x="32" y="44"/>
                      <a:pt x="32" y="44"/>
                    </a:cubicBezTo>
                    <a:cubicBezTo>
                      <a:pt x="32" y="37"/>
                      <a:pt x="35" y="31"/>
                      <a:pt x="39" y="27"/>
                    </a:cubicBezTo>
                    <a:cubicBezTo>
                      <a:pt x="43" y="22"/>
                      <a:pt x="48" y="20"/>
                      <a:pt x="54" y="20"/>
                    </a:cubicBezTo>
                    <a:cubicBezTo>
                      <a:pt x="60" y="20"/>
                      <a:pt x="66" y="22"/>
                      <a:pt x="70" y="27"/>
                    </a:cubicBezTo>
                    <a:cubicBezTo>
                      <a:pt x="74" y="31"/>
                      <a:pt x="76" y="37"/>
                      <a:pt x="76" y="44"/>
                    </a:cubicBezTo>
                    <a:lnTo>
                      <a:pt x="76" y="68"/>
                    </a:lnTo>
                    <a:close/>
                  </a:path>
                </a:pathLst>
              </a:custGeom>
              <a:solidFill>
                <a:schemeClr val="tx1">
                  <a:lumMod val="50000"/>
                  <a:lumOff val="50000"/>
                </a:schemeClr>
              </a:solidFill>
              <a:ln w="9525">
                <a:noFill/>
                <a:round/>
              </a:ln>
            </p:spPr>
            <p:txBody>
              <a:bodyPr vert="horz" wrap="square" lIns="162560" tIns="81280" rIns="162560" bIns="81280" numCol="1" anchor="t" anchorCtr="0" compatLnSpc="1"/>
              <a:lstStyle/>
              <a:p>
                <a:endParaRPr lang="en-US" sz="3200">
                  <a:cs typeface="+mn-ea"/>
                  <a:sym typeface="+mn-lt"/>
                </a:endParaRPr>
              </a:p>
            </p:txBody>
          </p:sp>
          <p:sp>
            <p:nvSpPr>
              <p:cNvPr id="99" name="Freeform 38"/>
              <p:cNvSpPr/>
              <p:nvPr/>
            </p:nvSpPr>
            <p:spPr bwMode="auto">
              <a:xfrm>
                <a:off x="10080866" y="3518487"/>
                <a:ext cx="56669" cy="125146"/>
              </a:xfrm>
              <a:custGeom>
                <a:avLst/>
                <a:gdLst>
                  <a:gd name="T0" fmla="*/ 7 w 14"/>
                  <a:gd name="T1" fmla="*/ 0 h 32"/>
                  <a:gd name="T2" fmla="*/ 0 w 14"/>
                  <a:gd name="T3" fmla="*/ 7 h 32"/>
                  <a:gd name="T4" fmla="*/ 0 w 14"/>
                  <a:gd name="T5" fmla="*/ 25 h 32"/>
                  <a:gd name="T6" fmla="*/ 7 w 14"/>
                  <a:gd name="T7" fmla="*/ 32 h 32"/>
                  <a:gd name="T8" fmla="*/ 14 w 14"/>
                  <a:gd name="T9" fmla="*/ 25 h 32"/>
                  <a:gd name="T10" fmla="*/ 14 w 14"/>
                  <a:gd name="T11" fmla="*/ 7 h 32"/>
                  <a:gd name="T12" fmla="*/ 7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7" y="0"/>
                    </a:moveTo>
                    <a:cubicBezTo>
                      <a:pt x="4" y="0"/>
                      <a:pt x="0" y="3"/>
                      <a:pt x="0" y="7"/>
                    </a:cubicBezTo>
                    <a:cubicBezTo>
                      <a:pt x="0" y="25"/>
                      <a:pt x="0" y="25"/>
                      <a:pt x="0" y="25"/>
                    </a:cubicBezTo>
                    <a:cubicBezTo>
                      <a:pt x="0" y="29"/>
                      <a:pt x="4" y="32"/>
                      <a:pt x="7" y="32"/>
                    </a:cubicBezTo>
                    <a:cubicBezTo>
                      <a:pt x="11" y="32"/>
                      <a:pt x="14" y="29"/>
                      <a:pt x="14" y="25"/>
                    </a:cubicBezTo>
                    <a:cubicBezTo>
                      <a:pt x="14" y="7"/>
                      <a:pt x="14" y="7"/>
                      <a:pt x="14" y="7"/>
                    </a:cubicBezTo>
                    <a:cubicBezTo>
                      <a:pt x="14" y="3"/>
                      <a:pt x="11" y="0"/>
                      <a:pt x="7" y="0"/>
                    </a:cubicBezTo>
                    <a:close/>
                  </a:path>
                </a:pathLst>
              </a:custGeom>
              <a:solidFill>
                <a:schemeClr val="bg1"/>
              </a:solidFill>
              <a:ln w="9525">
                <a:noFill/>
                <a:round/>
              </a:ln>
            </p:spPr>
            <p:txBody>
              <a:bodyPr vert="horz" wrap="square" lIns="162560" tIns="81280" rIns="162560" bIns="81280" numCol="1" anchor="t" anchorCtr="0" compatLnSpc="1"/>
              <a:lstStyle/>
              <a:p>
                <a:endParaRPr lang="en-US" sz="3200">
                  <a:cs typeface="+mn-ea"/>
                  <a:sym typeface="+mn-lt"/>
                </a:endParaRPr>
              </a:p>
            </p:txBody>
          </p:sp>
        </p:grpSp>
      </p:grpSp>
      <p:grpSp>
        <p:nvGrpSpPr>
          <p:cNvPr id="100" name="组合 99"/>
          <p:cNvGrpSpPr/>
          <p:nvPr/>
        </p:nvGrpSpPr>
        <p:grpSpPr>
          <a:xfrm>
            <a:off x="1645776" y="2593930"/>
            <a:ext cx="1106281" cy="1106281"/>
            <a:chOff x="1529661" y="2921594"/>
            <a:chExt cx="1106281" cy="1106281"/>
          </a:xfrm>
        </p:grpSpPr>
        <p:sp>
          <p:nvSpPr>
            <p:cNvPr id="101" name="Oval 25"/>
            <p:cNvSpPr/>
            <p:nvPr/>
          </p:nvSpPr>
          <p:spPr>
            <a:xfrm>
              <a:off x="1529661" y="2921594"/>
              <a:ext cx="1106281" cy="1106281"/>
            </a:xfrm>
            <a:prstGeom prst="ellipse">
              <a:avLst/>
            </a:prstGeom>
            <a:noFill/>
            <a:ln w="1270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cs typeface="+mn-ea"/>
                <a:sym typeface="+mn-lt"/>
              </a:endParaRPr>
            </a:p>
          </p:txBody>
        </p:sp>
        <p:sp>
          <p:nvSpPr>
            <p:cNvPr id="102" name="任意多边形 101"/>
            <p:cNvSpPr/>
            <p:nvPr/>
          </p:nvSpPr>
          <p:spPr bwMode="auto">
            <a:xfrm>
              <a:off x="1757443" y="3159097"/>
              <a:ext cx="650717" cy="631275"/>
            </a:xfrm>
            <a:custGeom>
              <a:avLst/>
              <a:gdLst>
                <a:gd name="connsiteX0" fmla="*/ 355975 w 703391"/>
                <a:gd name="connsiteY0" fmla="*/ 151108 h 682375"/>
                <a:gd name="connsiteX1" fmla="*/ 595644 w 703391"/>
                <a:gd name="connsiteY1" fmla="*/ 373898 h 682375"/>
                <a:gd name="connsiteX2" fmla="*/ 595644 w 703391"/>
                <a:gd name="connsiteY2" fmla="*/ 656669 h 682375"/>
                <a:gd name="connsiteX3" fmla="*/ 587085 w 703391"/>
                <a:gd name="connsiteY3" fmla="*/ 682375 h 682375"/>
                <a:gd name="connsiteX4" fmla="*/ 561406 w 703391"/>
                <a:gd name="connsiteY4" fmla="*/ 682375 h 682375"/>
                <a:gd name="connsiteX5" fmla="*/ 433011 w 703391"/>
                <a:gd name="connsiteY5" fmla="*/ 682375 h 682375"/>
                <a:gd name="connsiteX6" fmla="*/ 424452 w 703391"/>
                <a:gd name="connsiteY6" fmla="*/ 682375 h 682375"/>
                <a:gd name="connsiteX7" fmla="*/ 415892 w 703391"/>
                <a:gd name="connsiteY7" fmla="*/ 673806 h 682375"/>
                <a:gd name="connsiteX8" fmla="*/ 415892 w 703391"/>
                <a:gd name="connsiteY8" fmla="*/ 536705 h 682375"/>
                <a:gd name="connsiteX9" fmla="*/ 287498 w 703391"/>
                <a:gd name="connsiteY9" fmla="*/ 536705 h 682375"/>
                <a:gd name="connsiteX10" fmla="*/ 287498 w 703391"/>
                <a:gd name="connsiteY10" fmla="*/ 673806 h 682375"/>
                <a:gd name="connsiteX11" fmla="*/ 287498 w 703391"/>
                <a:gd name="connsiteY11" fmla="*/ 682375 h 682375"/>
                <a:gd name="connsiteX12" fmla="*/ 270379 w 703391"/>
                <a:gd name="connsiteY12" fmla="*/ 682375 h 682375"/>
                <a:gd name="connsiteX13" fmla="*/ 141985 w 703391"/>
                <a:gd name="connsiteY13" fmla="*/ 682375 h 682375"/>
                <a:gd name="connsiteX14" fmla="*/ 124865 w 703391"/>
                <a:gd name="connsiteY14" fmla="*/ 682375 h 682375"/>
                <a:gd name="connsiteX15" fmla="*/ 107746 w 703391"/>
                <a:gd name="connsiteY15" fmla="*/ 656669 h 682375"/>
                <a:gd name="connsiteX16" fmla="*/ 107746 w 703391"/>
                <a:gd name="connsiteY16" fmla="*/ 373898 h 682375"/>
                <a:gd name="connsiteX17" fmla="*/ 351696 w 703391"/>
                <a:gd name="connsiteY17" fmla="*/ 0 h 682375"/>
                <a:gd name="connsiteX18" fmla="*/ 381718 w 703391"/>
                <a:gd name="connsiteY18" fmla="*/ 12890 h 682375"/>
                <a:gd name="connsiteX19" fmla="*/ 501810 w 703391"/>
                <a:gd name="connsiteY19" fmla="*/ 124605 h 682375"/>
                <a:gd name="connsiteX20" fmla="*/ 501810 w 703391"/>
                <a:gd name="connsiteY20" fmla="*/ 30077 h 682375"/>
                <a:gd name="connsiteX21" fmla="*/ 518965 w 703391"/>
                <a:gd name="connsiteY21" fmla="*/ 12890 h 682375"/>
                <a:gd name="connsiteX22" fmla="*/ 561855 w 703391"/>
                <a:gd name="connsiteY22" fmla="*/ 12890 h 682375"/>
                <a:gd name="connsiteX23" fmla="*/ 579011 w 703391"/>
                <a:gd name="connsiteY23" fmla="*/ 30077 h 682375"/>
                <a:gd name="connsiteX24" fmla="*/ 579011 w 703391"/>
                <a:gd name="connsiteY24" fmla="*/ 193352 h 682375"/>
                <a:gd name="connsiteX25" fmla="*/ 690524 w 703391"/>
                <a:gd name="connsiteY25" fmla="*/ 296474 h 682375"/>
                <a:gd name="connsiteX26" fmla="*/ 690524 w 703391"/>
                <a:gd name="connsiteY26" fmla="*/ 365221 h 682375"/>
                <a:gd name="connsiteX27" fmla="*/ 630479 w 703391"/>
                <a:gd name="connsiteY27" fmla="*/ 365221 h 682375"/>
                <a:gd name="connsiteX28" fmla="*/ 355985 w 703391"/>
                <a:gd name="connsiteY28" fmla="*/ 107418 h 682375"/>
                <a:gd name="connsiteX29" fmla="*/ 81490 w 703391"/>
                <a:gd name="connsiteY29" fmla="*/ 365221 h 682375"/>
                <a:gd name="connsiteX30" fmla="*/ 47179 w 703391"/>
                <a:gd name="connsiteY30" fmla="*/ 373815 h 682375"/>
                <a:gd name="connsiteX31" fmla="*/ 12867 w 703391"/>
                <a:gd name="connsiteY31" fmla="*/ 365221 h 682375"/>
                <a:gd name="connsiteX32" fmla="*/ 12867 w 703391"/>
                <a:gd name="connsiteY32" fmla="*/ 296474 h 682375"/>
                <a:gd name="connsiteX33" fmla="*/ 321673 w 703391"/>
                <a:gd name="connsiteY33" fmla="*/ 12890 h 682375"/>
                <a:gd name="connsiteX34" fmla="*/ 351696 w 703391"/>
                <a:gd name="connsiteY34" fmla="*/ 0 h 68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03391" h="682375">
                  <a:moveTo>
                    <a:pt x="355975" y="151108"/>
                  </a:moveTo>
                  <a:cubicBezTo>
                    <a:pt x="355975" y="151108"/>
                    <a:pt x="355975" y="151108"/>
                    <a:pt x="595644" y="373898"/>
                  </a:cubicBezTo>
                  <a:cubicBezTo>
                    <a:pt x="595644" y="373898"/>
                    <a:pt x="595644" y="373898"/>
                    <a:pt x="595644" y="656669"/>
                  </a:cubicBezTo>
                  <a:cubicBezTo>
                    <a:pt x="595644" y="673806"/>
                    <a:pt x="587085" y="682375"/>
                    <a:pt x="587085" y="682375"/>
                  </a:cubicBezTo>
                  <a:cubicBezTo>
                    <a:pt x="578525" y="682375"/>
                    <a:pt x="569965" y="682375"/>
                    <a:pt x="561406" y="682375"/>
                  </a:cubicBezTo>
                  <a:cubicBezTo>
                    <a:pt x="561406" y="682375"/>
                    <a:pt x="561406" y="682375"/>
                    <a:pt x="433011" y="682375"/>
                  </a:cubicBezTo>
                  <a:cubicBezTo>
                    <a:pt x="433011" y="682375"/>
                    <a:pt x="424452" y="682375"/>
                    <a:pt x="424452" y="682375"/>
                  </a:cubicBezTo>
                  <a:cubicBezTo>
                    <a:pt x="424452" y="682375"/>
                    <a:pt x="415892" y="673806"/>
                    <a:pt x="415892" y="673806"/>
                  </a:cubicBezTo>
                  <a:cubicBezTo>
                    <a:pt x="415892" y="673806"/>
                    <a:pt x="415892" y="673806"/>
                    <a:pt x="415892" y="536705"/>
                  </a:cubicBezTo>
                  <a:cubicBezTo>
                    <a:pt x="415892" y="536705"/>
                    <a:pt x="415892" y="536705"/>
                    <a:pt x="287498" y="536705"/>
                  </a:cubicBezTo>
                  <a:cubicBezTo>
                    <a:pt x="287498" y="536705"/>
                    <a:pt x="287498" y="536705"/>
                    <a:pt x="287498" y="673806"/>
                  </a:cubicBezTo>
                  <a:cubicBezTo>
                    <a:pt x="287498" y="673806"/>
                    <a:pt x="287498" y="682375"/>
                    <a:pt x="287498" y="682375"/>
                  </a:cubicBezTo>
                  <a:cubicBezTo>
                    <a:pt x="278938" y="682375"/>
                    <a:pt x="278938" y="682375"/>
                    <a:pt x="270379" y="682375"/>
                  </a:cubicBezTo>
                  <a:cubicBezTo>
                    <a:pt x="270379" y="682375"/>
                    <a:pt x="270379" y="682375"/>
                    <a:pt x="141985" y="682375"/>
                  </a:cubicBezTo>
                  <a:cubicBezTo>
                    <a:pt x="133425" y="682375"/>
                    <a:pt x="133425" y="682375"/>
                    <a:pt x="124865" y="682375"/>
                  </a:cubicBezTo>
                  <a:cubicBezTo>
                    <a:pt x="116306" y="682375"/>
                    <a:pt x="107746" y="673806"/>
                    <a:pt x="107746" y="656669"/>
                  </a:cubicBezTo>
                  <a:cubicBezTo>
                    <a:pt x="107746" y="656669"/>
                    <a:pt x="107746" y="656669"/>
                    <a:pt x="107746" y="373898"/>
                  </a:cubicBezTo>
                  <a:close/>
                  <a:moveTo>
                    <a:pt x="351696" y="0"/>
                  </a:moveTo>
                  <a:cubicBezTo>
                    <a:pt x="362418" y="0"/>
                    <a:pt x="373140" y="4296"/>
                    <a:pt x="381718" y="12890"/>
                  </a:cubicBezTo>
                  <a:cubicBezTo>
                    <a:pt x="381718" y="12890"/>
                    <a:pt x="381718" y="12890"/>
                    <a:pt x="501810" y="124605"/>
                  </a:cubicBezTo>
                  <a:cubicBezTo>
                    <a:pt x="501810" y="124605"/>
                    <a:pt x="501810" y="124605"/>
                    <a:pt x="501810" y="30077"/>
                  </a:cubicBezTo>
                  <a:cubicBezTo>
                    <a:pt x="501810" y="21483"/>
                    <a:pt x="510388" y="12890"/>
                    <a:pt x="518965" y="12890"/>
                  </a:cubicBezTo>
                  <a:cubicBezTo>
                    <a:pt x="518965" y="12890"/>
                    <a:pt x="518965" y="12890"/>
                    <a:pt x="561855" y="12890"/>
                  </a:cubicBezTo>
                  <a:cubicBezTo>
                    <a:pt x="570433" y="12890"/>
                    <a:pt x="579011" y="21483"/>
                    <a:pt x="579011" y="30077"/>
                  </a:cubicBezTo>
                  <a:cubicBezTo>
                    <a:pt x="579011" y="30077"/>
                    <a:pt x="579011" y="30077"/>
                    <a:pt x="579011" y="193352"/>
                  </a:cubicBezTo>
                  <a:cubicBezTo>
                    <a:pt x="579011" y="193352"/>
                    <a:pt x="579011" y="193352"/>
                    <a:pt x="690524" y="296474"/>
                  </a:cubicBezTo>
                  <a:cubicBezTo>
                    <a:pt x="707680" y="313661"/>
                    <a:pt x="707680" y="339441"/>
                    <a:pt x="690524" y="365221"/>
                  </a:cubicBezTo>
                  <a:cubicBezTo>
                    <a:pt x="681946" y="382408"/>
                    <a:pt x="647635" y="382408"/>
                    <a:pt x="630479" y="365221"/>
                  </a:cubicBezTo>
                  <a:cubicBezTo>
                    <a:pt x="630479" y="365221"/>
                    <a:pt x="630479" y="365221"/>
                    <a:pt x="355985" y="107418"/>
                  </a:cubicBezTo>
                  <a:cubicBezTo>
                    <a:pt x="355985" y="107418"/>
                    <a:pt x="355985" y="107418"/>
                    <a:pt x="81490" y="365221"/>
                  </a:cubicBezTo>
                  <a:cubicBezTo>
                    <a:pt x="72912" y="373815"/>
                    <a:pt x="55757" y="373815"/>
                    <a:pt x="47179" y="373815"/>
                  </a:cubicBezTo>
                  <a:cubicBezTo>
                    <a:pt x="38601" y="373815"/>
                    <a:pt x="21445" y="373815"/>
                    <a:pt x="12867" y="365221"/>
                  </a:cubicBezTo>
                  <a:cubicBezTo>
                    <a:pt x="-4289" y="339441"/>
                    <a:pt x="-4289" y="313661"/>
                    <a:pt x="12867" y="296474"/>
                  </a:cubicBezTo>
                  <a:cubicBezTo>
                    <a:pt x="12867" y="296474"/>
                    <a:pt x="12867" y="296474"/>
                    <a:pt x="321673" y="12890"/>
                  </a:cubicBezTo>
                  <a:cubicBezTo>
                    <a:pt x="330251" y="4296"/>
                    <a:pt x="340973" y="0"/>
                    <a:pt x="351696" y="0"/>
                  </a:cubicBezTo>
                  <a:close/>
                </a:path>
              </a:pathLst>
            </a:cu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465">
                <a:cs typeface="+mn-ea"/>
                <a:sym typeface="+mn-lt"/>
              </a:endParaRPr>
            </a:p>
          </p:txBody>
        </p:sp>
      </p:grpSp>
      <p:sp>
        <p:nvSpPr>
          <p:cNvPr id="103" name="矩形 102"/>
          <p:cNvSpPr/>
          <p:nvPr/>
        </p:nvSpPr>
        <p:spPr>
          <a:xfrm>
            <a:off x="1443365" y="3855413"/>
            <a:ext cx="1551767" cy="441203"/>
          </a:xfrm>
          <a:prstGeom prst="rect">
            <a:avLst/>
          </a:prstGeom>
        </p:spPr>
        <p:txBody>
          <a:bodyPr wrap="square" lIns="91431" tIns="45716" rIns="91431" bIns="45716">
            <a:spAutoFit/>
          </a:bodyPr>
          <a:lstStyle/>
          <a:p>
            <a:pPr algn="ctr"/>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104" name="矩形 47"/>
          <p:cNvSpPr>
            <a:spLocks noChangeArrowheads="1"/>
          </p:cNvSpPr>
          <p:nvPr/>
        </p:nvSpPr>
        <p:spPr bwMode="auto">
          <a:xfrm>
            <a:off x="1233553" y="4275795"/>
            <a:ext cx="1971389" cy="1175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lnSpc>
                <a:spcPct val="12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在此录入上述图表的描述说明，在此录入上述图表的描述说明。</a:t>
            </a:r>
          </a:p>
        </p:txBody>
      </p:sp>
      <p:sp>
        <p:nvSpPr>
          <p:cNvPr id="105" name="矩形 104"/>
          <p:cNvSpPr/>
          <p:nvPr/>
        </p:nvSpPr>
        <p:spPr>
          <a:xfrm>
            <a:off x="9050709" y="3855413"/>
            <a:ext cx="1551767" cy="441203"/>
          </a:xfrm>
          <a:prstGeom prst="rect">
            <a:avLst/>
          </a:prstGeom>
        </p:spPr>
        <p:txBody>
          <a:bodyPr wrap="square" lIns="91431" tIns="45716" rIns="91431" bIns="45716">
            <a:spAutoFit/>
          </a:bodyPr>
          <a:lstStyle/>
          <a:p>
            <a:pPr algn="ctr"/>
            <a:r>
              <a:rPr lang="zh-CN" altLang="en-US" sz="2265" b="1" dirty="0">
                <a:solidFill>
                  <a:schemeClr val="tx1">
                    <a:lumMod val="75000"/>
                    <a:lumOff val="25000"/>
                  </a:schemeClr>
                </a:solidFill>
                <a:cs typeface="+mn-ea"/>
                <a:sym typeface="+mn-lt"/>
              </a:rPr>
              <a:t>添加标题</a:t>
            </a:r>
            <a:endParaRPr lang="en-US" altLang="zh-CN" sz="2265" b="1" dirty="0">
              <a:solidFill>
                <a:schemeClr val="tx1">
                  <a:lumMod val="75000"/>
                  <a:lumOff val="25000"/>
                </a:schemeClr>
              </a:solidFill>
              <a:cs typeface="+mn-ea"/>
              <a:sym typeface="+mn-lt"/>
            </a:endParaRPr>
          </a:p>
        </p:txBody>
      </p:sp>
      <p:sp>
        <p:nvSpPr>
          <p:cNvPr id="106" name="矩形 47"/>
          <p:cNvSpPr>
            <a:spLocks noChangeArrowheads="1"/>
          </p:cNvSpPr>
          <p:nvPr/>
        </p:nvSpPr>
        <p:spPr bwMode="auto">
          <a:xfrm>
            <a:off x="8840897" y="4275795"/>
            <a:ext cx="1971389" cy="1174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a:lnSpc>
                <a:spcPct val="120000"/>
              </a:lnSpc>
              <a:spcBef>
                <a:spcPct val="0"/>
              </a:spcBef>
              <a:buNone/>
            </a:pPr>
            <a:r>
              <a:rPr lang="zh-CN" altLang="en-US" sz="1465" dirty="0">
                <a:solidFill>
                  <a:schemeClr val="tx1">
                    <a:lumMod val="75000"/>
                    <a:lumOff val="25000"/>
                  </a:schemeClr>
                </a:solidFill>
                <a:latin typeface="+mn-lt"/>
                <a:ea typeface="+mn-ea"/>
                <a:cs typeface="+mn-ea"/>
                <a:sym typeface="+mn-lt"/>
              </a:rPr>
              <a:t>在此录入上述图表的描述说明，在此录入上述图表的描述说明。</a:t>
            </a:r>
          </a:p>
        </p:txBody>
      </p:sp>
      <p:sp>
        <p:nvSpPr>
          <p:cNvPr id="107" name="矩形 106"/>
          <p:cNvSpPr/>
          <p:nvPr/>
        </p:nvSpPr>
        <p:spPr>
          <a:xfrm>
            <a:off x="5084918" y="1848663"/>
            <a:ext cx="1551767" cy="441203"/>
          </a:xfrm>
          <a:prstGeom prst="rect">
            <a:avLst/>
          </a:prstGeom>
        </p:spPr>
        <p:txBody>
          <a:bodyPr wrap="square" lIns="91431" tIns="45716" rIns="91431" bIns="45716">
            <a:spAutoFit/>
          </a:bodyPr>
          <a:lstStyle/>
          <a:p>
            <a:r>
              <a:rPr lang="zh-CN" altLang="en-US" sz="2265" b="1" dirty="0">
                <a:solidFill>
                  <a:schemeClr val="bg1"/>
                </a:solidFill>
                <a:cs typeface="+mn-ea"/>
                <a:sym typeface="+mn-lt"/>
              </a:rPr>
              <a:t>添加标题</a:t>
            </a:r>
            <a:endParaRPr lang="en-US" altLang="zh-CN" sz="2265" b="1" dirty="0">
              <a:solidFill>
                <a:schemeClr val="bg1"/>
              </a:solidFill>
              <a:cs typeface="+mn-ea"/>
              <a:sym typeface="+mn-lt"/>
            </a:endParaRPr>
          </a:p>
        </p:txBody>
      </p:sp>
      <p:sp>
        <p:nvSpPr>
          <p:cNvPr id="108" name="矩形 47"/>
          <p:cNvSpPr>
            <a:spLocks noChangeArrowheads="1"/>
          </p:cNvSpPr>
          <p:nvPr/>
        </p:nvSpPr>
        <p:spPr bwMode="auto">
          <a:xfrm>
            <a:off x="5084918" y="2269046"/>
            <a:ext cx="3068293" cy="769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10000"/>
              </a:lnSpc>
              <a:spcBef>
                <a:spcPct val="0"/>
              </a:spcBef>
              <a:buNone/>
            </a:pPr>
            <a:r>
              <a:rPr lang="zh-CN" altLang="en-US" sz="1335" dirty="0">
                <a:solidFill>
                  <a:schemeClr val="bg1"/>
                </a:solidFill>
                <a:latin typeface="+mn-lt"/>
                <a:ea typeface="+mn-ea"/>
                <a:cs typeface="+mn-ea"/>
                <a:sym typeface="+mn-lt"/>
              </a:rPr>
              <a:t>在此录入上述图表的描述说明，在此录入上述图表的描述说明，在此录入上述图表的描述说明。</a:t>
            </a:r>
          </a:p>
        </p:txBody>
      </p:sp>
      <p:sp>
        <p:nvSpPr>
          <p:cNvPr id="109" name="矩形 108"/>
          <p:cNvSpPr/>
          <p:nvPr/>
        </p:nvSpPr>
        <p:spPr>
          <a:xfrm>
            <a:off x="5084918" y="4725393"/>
            <a:ext cx="1551767" cy="441203"/>
          </a:xfrm>
          <a:prstGeom prst="rect">
            <a:avLst/>
          </a:prstGeom>
        </p:spPr>
        <p:txBody>
          <a:bodyPr wrap="square" lIns="91431" tIns="45716" rIns="91431" bIns="45716">
            <a:spAutoFit/>
          </a:bodyPr>
          <a:lstStyle/>
          <a:p>
            <a:r>
              <a:rPr lang="zh-CN" altLang="en-US" sz="2265" b="1" dirty="0">
                <a:solidFill>
                  <a:schemeClr val="bg1"/>
                </a:solidFill>
                <a:cs typeface="+mn-ea"/>
                <a:sym typeface="+mn-lt"/>
              </a:rPr>
              <a:t>添加标题</a:t>
            </a:r>
            <a:endParaRPr lang="en-US" altLang="zh-CN" sz="2265" b="1" dirty="0">
              <a:solidFill>
                <a:schemeClr val="bg1"/>
              </a:solidFill>
              <a:cs typeface="+mn-ea"/>
              <a:sym typeface="+mn-lt"/>
            </a:endParaRPr>
          </a:p>
        </p:txBody>
      </p:sp>
      <p:sp>
        <p:nvSpPr>
          <p:cNvPr id="110" name="矩形 47"/>
          <p:cNvSpPr>
            <a:spLocks noChangeArrowheads="1"/>
          </p:cNvSpPr>
          <p:nvPr/>
        </p:nvSpPr>
        <p:spPr bwMode="auto">
          <a:xfrm>
            <a:off x="5084918" y="5145774"/>
            <a:ext cx="3068293" cy="769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10000"/>
              </a:lnSpc>
              <a:spcBef>
                <a:spcPct val="0"/>
              </a:spcBef>
              <a:buNone/>
            </a:pPr>
            <a:r>
              <a:rPr lang="zh-CN" altLang="en-US" sz="1335" dirty="0">
                <a:solidFill>
                  <a:schemeClr val="bg1"/>
                </a:solidFill>
                <a:latin typeface="+mn-lt"/>
                <a:ea typeface="+mn-ea"/>
                <a:cs typeface="+mn-ea"/>
                <a:sym typeface="+mn-lt"/>
              </a:rPr>
              <a:t>在此录入上述图表的描述说明，在此录入上述图表的描述说明，在此录入上述图表的描述说明。</a:t>
            </a:r>
          </a:p>
        </p:txBody>
      </p:sp>
      <p:sp>
        <p:nvSpPr>
          <p:cNvPr id="111" name="矩形 110"/>
          <p:cNvSpPr/>
          <p:nvPr/>
        </p:nvSpPr>
        <p:spPr>
          <a:xfrm>
            <a:off x="3970721" y="3293255"/>
            <a:ext cx="1551767" cy="441203"/>
          </a:xfrm>
          <a:prstGeom prst="rect">
            <a:avLst/>
          </a:prstGeom>
        </p:spPr>
        <p:txBody>
          <a:bodyPr wrap="square" lIns="91431" tIns="45716" rIns="91431" bIns="45716">
            <a:spAutoFit/>
          </a:bodyPr>
          <a:lstStyle/>
          <a:p>
            <a:r>
              <a:rPr lang="zh-CN" altLang="en-US" sz="2265" b="1" dirty="0">
                <a:solidFill>
                  <a:schemeClr val="bg1"/>
                </a:solidFill>
                <a:cs typeface="+mn-ea"/>
                <a:sym typeface="+mn-lt"/>
              </a:rPr>
              <a:t>添加标题</a:t>
            </a:r>
            <a:endParaRPr lang="en-US" altLang="zh-CN" sz="2265" b="1" dirty="0">
              <a:solidFill>
                <a:schemeClr val="bg1"/>
              </a:solidFill>
              <a:cs typeface="+mn-ea"/>
              <a:sym typeface="+mn-lt"/>
            </a:endParaRPr>
          </a:p>
        </p:txBody>
      </p:sp>
      <p:sp>
        <p:nvSpPr>
          <p:cNvPr id="112" name="矩形 47"/>
          <p:cNvSpPr>
            <a:spLocks noChangeArrowheads="1"/>
          </p:cNvSpPr>
          <p:nvPr/>
        </p:nvSpPr>
        <p:spPr bwMode="auto">
          <a:xfrm>
            <a:off x="3970719" y="3713637"/>
            <a:ext cx="3068293" cy="769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nSpc>
                <a:spcPct val="110000"/>
              </a:lnSpc>
              <a:spcBef>
                <a:spcPct val="0"/>
              </a:spcBef>
              <a:buNone/>
            </a:pPr>
            <a:r>
              <a:rPr lang="zh-CN" altLang="en-US" sz="1335" dirty="0">
                <a:solidFill>
                  <a:schemeClr val="bg1"/>
                </a:solidFill>
                <a:latin typeface="+mn-lt"/>
                <a:ea typeface="+mn-ea"/>
                <a:cs typeface="+mn-ea"/>
                <a:sym typeface="+mn-lt"/>
              </a:rPr>
              <a:t>在此录入上述图表的描述说明，在此录入上述图表的描述说明，在此录入上述图表的描述说明。</a:t>
            </a:r>
          </a:p>
        </p:txBody>
      </p:sp>
      <p:sp>
        <p:nvSpPr>
          <p:cNvPr id="37"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7"/>
                                        </p:tgtEl>
                                        <p:attrNameLst>
                                          <p:attrName>ppt_y</p:attrName>
                                        </p:attrNameLst>
                                      </p:cBhvr>
                                      <p:tavLst>
                                        <p:tav tm="0">
                                          <p:val>
                                            <p:strVal val="#ppt_y"/>
                                          </p:val>
                                        </p:tav>
                                        <p:tav tm="100000">
                                          <p:val>
                                            <p:strVal val="#ppt_y"/>
                                          </p:val>
                                        </p:tav>
                                      </p:tavLst>
                                    </p:anim>
                                    <p:anim calcmode="lin" valueType="num">
                                      <p:cBhvr>
                                        <p:cTn id="9" dur="500" fill="hold"/>
                                        <p:tgtEl>
                                          <p:spTgt spid="3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7"/>
                                        </p:tgtEl>
                                      </p:cBhvr>
                                    </p:animEffect>
                                  </p:childTnLst>
                                </p:cTn>
                              </p:par>
                            </p:childTnLst>
                          </p:cTn>
                        </p:par>
                        <p:par>
                          <p:cTn id="12" fill="hold">
                            <p:stCondLst>
                              <p:cond delay="800"/>
                            </p:stCondLst>
                            <p:childTnLst>
                              <p:par>
                                <p:cTn id="13" presetID="2" presetClass="entr" presetSubtype="8"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 calcmode="lin" valueType="num">
                                      <p:cBhvr additive="base">
                                        <p:cTn id="15" dur="500" fill="hold"/>
                                        <p:tgtEl>
                                          <p:spTgt spid="56"/>
                                        </p:tgtEl>
                                        <p:attrNameLst>
                                          <p:attrName>ppt_x</p:attrName>
                                        </p:attrNameLst>
                                      </p:cBhvr>
                                      <p:tavLst>
                                        <p:tav tm="0">
                                          <p:val>
                                            <p:strVal val="0-#ppt_w/2"/>
                                          </p:val>
                                        </p:tav>
                                        <p:tav tm="100000">
                                          <p:val>
                                            <p:strVal val="#ppt_x"/>
                                          </p:val>
                                        </p:tav>
                                      </p:tavLst>
                                    </p:anim>
                                    <p:anim calcmode="lin" valueType="num">
                                      <p:cBhvr additive="base">
                                        <p:cTn id="16" dur="500" fill="hold"/>
                                        <p:tgtEl>
                                          <p:spTgt spid="56"/>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250"/>
                                  </p:stCondLst>
                                  <p:childTnLst>
                                    <p:set>
                                      <p:cBhvr>
                                        <p:cTn id="18" dur="1" fill="hold">
                                          <p:stCondLst>
                                            <p:cond delay="0"/>
                                          </p:stCondLst>
                                        </p:cTn>
                                        <p:tgtEl>
                                          <p:spTgt spid="57"/>
                                        </p:tgtEl>
                                        <p:attrNameLst>
                                          <p:attrName>style.visibility</p:attrName>
                                        </p:attrNameLst>
                                      </p:cBhvr>
                                      <p:to>
                                        <p:strVal val="visible"/>
                                      </p:to>
                                    </p:set>
                                    <p:anim calcmode="lin" valueType="num">
                                      <p:cBhvr additive="base">
                                        <p:cTn id="19" dur="500" fill="hold"/>
                                        <p:tgtEl>
                                          <p:spTgt spid="57"/>
                                        </p:tgtEl>
                                        <p:attrNameLst>
                                          <p:attrName>ppt_x</p:attrName>
                                        </p:attrNameLst>
                                      </p:cBhvr>
                                      <p:tavLst>
                                        <p:tav tm="0">
                                          <p:val>
                                            <p:strVal val="1+#ppt_w/2"/>
                                          </p:val>
                                        </p:tav>
                                        <p:tav tm="100000">
                                          <p:val>
                                            <p:strVal val="#ppt_x"/>
                                          </p:val>
                                        </p:tav>
                                      </p:tavLst>
                                    </p:anim>
                                    <p:anim calcmode="lin" valueType="num">
                                      <p:cBhvr additive="base">
                                        <p:cTn id="20" dur="500" fill="hold"/>
                                        <p:tgtEl>
                                          <p:spTgt spid="5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500"/>
                                  </p:stCondLst>
                                  <p:childTnLst>
                                    <p:set>
                                      <p:cBhvr>
                                        <p:cTn id="22" dur="1" fill="hold">
                                          <p:stCondLst>
                                            <p:cond delay="0"/>
                                          </p:stCondLst>
                                        </p:cTn>
                                        <p:tgtEl>
                                          <p:spTgt spid="58"/>
                                        </p:tgtEl>
                                        <p:attrNameLst>
                                          <p:attrName>style.visibility</p:attrName>
                                        </p:attrNameLst>
                                      </p:cBhvr>
                                      <p:to>
                                        <p:strVal val="visible"/>
                                      </p:to>
                                    </p:set>
                                    <p:anim calcmode="lin" valueType="num">
                                      <p:cBhvr additive="base">
                                        <p:cTn id="23" dur="500" fill="hold"/>
                                        <p:tgtEl>
                                          <p:spTgt spid="58"/>
                                        </p:tgtEl>
                                        <p:attrNameLst>
                                          <p:attrName>ppt_x</p:attrName>
                                        </p:attrNameLst>
                                      </p:cBhvr>
                                      <p:tavLst>
                                        <p:tav tm="0">
                                          <p:val>
                                            <p:strVal val="0-#ppt_w/2"/>
                                          </p:val>
                                        </p:tav>
                                        <p:tav tm="100000">
                                          <p:val>
                                            <p:strVal val="#ppt_x"/>
                                          </p:val>
                                        </p:tav>
                                      </p:tavLst>
                                    </p:anim>
                                    <p:anim calcmode="lin" valueType="num">
                                      <p:cBhvr additive="base">
                                        <p:cTn id="24" dur="500" fill="hold"/>
                                        <p:tgtEl>
                                          <p:spTgt spid="58"/>
                                        </p:tgtEl>
                                        <p:attrNameLst>
                                          <p:attrName>ppt_y</p:attrName>
                                        </p:attrNameLst>
                                      </p:cBhvr>
                                      <p:tavLst>
                                        <p:tav tm="0">
                                          <p:val>
                                            <p:strVal val="#ppt_y"/>
                                          </p:val>
                                        </p:tav>
                                        <p:tav tm="100000">
                                          <p:val>
                                            <p:strVal val="#ppt_y"/>
                                          </p:val>
                                        </p:tav>
                                      </p:tavLst>
                                    </p:anim>
                                  </p:childTnLst>
                                </p:cTn>
                              </p:par>
                            </p:childTnLst>
                          </p:cTn>
                        </p:par>
                        <p:par>
                          <p:cTn id="25" fill="hold">
                            <p:stCondLst>
                              <p:cond delay="1300"/>
                            </p:stCondLst>
                            <p:childTnLst>
                              <p:par>
                                <p:cTn id="26" presetID="53" presetClass="entr" presetSubtype="16" fill="hold"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350" fill="hold"/>
                                        <p:tgtEl>
                                          <p:spTgt spid="91"/>
                                        </p:tgtEl>
                                        <p:attrNameLst>
                                          <p:attrName>ppt_w</p:attrName>
                                        </p:attrNameLst>
                                      </p:cBhvr>
                                      <p:tavLst>
                                        <p:tav tm="0">
                                          <p:val>
                                            <p:fltVal val="0"/>
                                          </p:val>
                                        </p:tav>
                                        <p:tav tm="100000">
                                          <p:val>
                                            <p:strVal val="#ppt_w"/>
                                          </p:val>
                                        </p:tav>
                                      </p:tavLst>
                                    </p:anim>
                                    <p:anim calcmode="lin" valueType="num">
                                      <p:cBhvr>
                                        <p:cTn id="29" dur="350" fill="hold"/>
                                        <p:tgtEl>
                                          <p:spTgt spid="91"/>
                                        </p:tgtEl>
                                        <p:attrNameLst>
                                          <p:attrName>ppt_h</p:attrName>
                                        </p:attrNameLst>
                                      </p:cBhvr>
                                      <p:tavLst>
                                        <p:tav tm="0">
                                          <p:val>
                                            <p:fltVal val="0"/>
                                          </p:val>
                                        </p:tav>
                                        <p:tav tm="100000">
                                          <p:val>
                                            <p:strVal val="#ppt_h"/>
                                          </p:val>
                                        </p:tav>
                                      </p:tavLst>
                                    </p:anim>
                                    <p:animEffect transition="in" filter="fade">
                                      <p:cBhvr>
                                        <p:cTn id="30" dur="350"/>
                                        <p:tgtEl>
                                          <p:spTgt spid="91"/>
                                        </p:tgtEl>
                                      </p:cBhvr>
                                    </p:animEffect>
                                  </p:childTnLst>
                                </p:cTn>
                              </p:par>
                            </p:childTnLst>
                          </p:cTn>
                        </p:par>
                        <p:par>
                          <p:cTn id="31" fill="hold">
                            <p:stCondLst>
                              <p:cond delay="1800"/>
                            </p:stCondLst>
                            <p:childTnLst>
                              <p:par>
                                <p:cTn id="32" presetID="26" presetClass="emph" presetSubtype="0" fill="hold" nodeType="afterEffect">
                                  <p:stCondLst>
                                    <p:cond delay="0"/>
                                  </p:stCondLst>
                                  <p:childTnLst>
                                    <p:animEffect transition="out" filter="fade">
                                      <p:cBhvr>
                                        <p:cTn id="33" dur="500" tmFilter="0, 0; .2, .5; .8, .5; 1, 0"/>
                                        <p:tgtEl>
                                          <p:spTgt spid="91"/>
                                        </p:tgtEl>
                                      </p:cBhvr>
                                    </p:animEffect>
                                    <p:animScale>
                                      <p:cBhvr>
                                        <p:cTn id="34" dur="250" autoRev="1" fill="hold"/>
                                        <p:tgtEl>
                                          <p:spTgt spid="91"/>
                                        </p:tgtEl>
                                      </p:cBhvr>
                                      <p:by x="105000" y="105000"/>
                                    </p:animScale>
                                  </p:childTnLst>
                                </p:cTn>
                              </p:par>
                              <p:par>
                                <p:cTn id="35" presetID="14" presetClass="entr" presetSubtype="10" fill="hold" grpId="0" nodeType="withEffect">
                                  <p:stCondLst>
                                    <p:cond delay="250"/>
                                  </p:stCondLst>
                                  <p:childTnLst>
                                    <p:set>
                                      <p:cBhvr>
                                        <p:cTn id="36" dur="1" fill="hold">
                                          <p:stCondLst>
                                            <p:cond delay="0"/>
                                          </p:stCondLst>
                                        </p:cTn>
                                        <p:tgtEl>
                                          <p:spTgt spid="107"/>
                                        </p:tgtEl>
                                        <p:attrNameLst>
                                          <p:attrName>style.visibility</p:attrName>
                                        </p:attrNameLst>
                                      </p:cBhvr>
                                      <p:to>
                                        <p:strVal val="visible"/>
                                      </p:to>
                                    </p:set>
                                    <p:animEffect transition="in" filter="randombar(horizontal)">
                                      <p:cBhvr>
                                        <p:cTn id="37" dur="400"/>
                                        <p:tgtEl>
                                          <p:spTgt spid="107"/>
                                        </p:tgtEl>
                                      </p:cBhvr>
                                    </p:animEffect>
                                  </p:childTnLst>
                                </p:cTn>
                              </p:par>
                              <p:par>
                                <p:cTn id="38" presetID="14" presetClass="entr" presetSubtype="10" fill="hold" grpId="0" nodeType="withEffect">
                                  <p:stCondLst>
                                    <p:cond delay="250"/>
                                  </p:stCondLst>
                                  <p:childTnLst>
                                    <p:set>
                                      <p:cBhvr>
                                        <p:cTn id="39" dur="1" fill="hold">
                                          <p:stCondLst>
                                            <p:cond delay="0"/>
                                          </p:stCondLst>
                                        </p:cTn>
                                        <p:tgtEl>
                                          <p:spTgt spid="108"/>
                                        </p:tgtEl>
                                        <p:attrNameLst>
                                          <p:attrName>style.visibility</p:attrName>
                                        </p:attrNameLst>
                                      </p:cBhvr>
                                      <p:to>
                                        <p:strVal val="visible"/>
                                      </p:to>
                                    </p:set>
                                    <p:animEffect transition="in" filter="randombar(horizontal)">
                                      <p:cBhvr>
                                        <p:cTn id="40" dur="400"/>
                                        <p:tgtEl>
                                          <p:spTgt spid="108"/>
                                        </p:tgtEl>
                                      </p:cBhvr>
                                    </p:animEffect>
                                  </p:childTnLst>
                                </p:cTn>
                              </p:par>
                            </p:childTnLst>
                          </p:cTn>
                        </p:par>
                        <p:par>
                          <p:cTn id="41" fill="hold">
                            <p:stCondLst>
                              <p:cond delay="2300"/>
                            </p:stCondLst>
                            <p:childTnLst>
                              <p:par>
                                <p:cTn id="42" presetID="53" presetClass="entr" presetSubtype="16" fill="hold" nodeType="afterEffect">
                                  <p:stCondLst>
                                    <p:cond delay="0"/>
                                  </p:stCondLst>
                                  <p:childTnLst>
                                    <p:set>
                                      <p:cBhvr>
                                        <p:cTn id="43" dur="1" fill="hold">
                                          <p:stCondLst>
                                            <p:cond delay="0"/>
                                          </p:stCondLst>
                                        </p:cTn>
                                        <p:tgtEl>
                                          <p:spTgt spid="59"/>
                                        </p:tgtEl>
                                        <p:attrNameLst>
                                          <p:attrName>style.visibility</p:attrName>
                                        </p:attrNameLst>
                                      </p:cBhvr>
                                      <p:to>
                                        <p:strVal val="visible"/>
                                      </p:to>
                                    </p:set>
                                    <p:anim calcmode="lin" valueType="num">
                                      <p:cBhvr>
                                        <p:cTn id="44" dur="350" fill="hold"/>
                                        <p:tgtEl>
                                          <p:spTgt spid="59"/>
                                        </p:tgtEl>
                                        <p:attrNameLst>
                                          <p:attrName>ppt_w</p:attrName>
                                        </p:attrNameLst>
                                      </p:cBhvr>
                                      <p:tavLst>
                                        <p:tav tm="0">
                                          <p:val>
                                            <p:fltVal val="0"/>
                                          </p:val>
                                        </p:tav>
                                        <p:tav tm="100000">
                                          <p:val>
                                            <p:strVal val="#ppt_w"/>
                                          </p:val>
                                        </p:tav>
                                      </p:tavLst>
                                    </p:anim>
                                    <p:anim calcmode="lin" valueType="num">
                                      <p:cBhvr>
                                        <p:cTn id="45" dur="350" fill="hold"/>
                                        <p:tgtEl>
                                          <p:spTgt spid="59"/>
                                        </p:tgtEl>
                                        <p:attrNameLst>
                                          <p:attrName>ppt_h</p:attrName>
                                        </p:attrNameLst>
                                      </p:cBhvr>
                                      <p:tavLst>
                                        <p:tav tm="0">
                                          <p:val>
                                            <p:fltVal val="0"/>
                                          </p:val>
                                        </p:tav>
                                        <p:tav tm="100000">
                                          <p:val>
                                            <p:strVal val="#ppt_h"/>
                                          </p:val>
                                        </p:tav>
                                      </p:tavLst>
                                    </p:anim>
                                    <p:animEffect transition="in" filter="fade">
                                      <p:cBhvr>
                                        <p:cTn id="46" dur="350"/>
                                        <p:tgtEl>
                                          <p:spTgt spid="59"/>
                                        </p:tgtEl>
                                      </p:cBhvr>
                                    </p:animEffect>
                                  </p:childTnLst>
                                </p:cTn>
                              </p:par>
                            </p:childTnLst>
                          </p:cTn>
                        </p:par>
                        <p:par>
                          <p:cTn id="47" fill="hold">
                            <p:stCondLst>
                              <p:cond delay="2800"/>
                            </p:stCondLst>
                            <p:childTnLst>
                              <p:par>
                                <p:cTn id="48" presetID="26" presetClass="emph" presetSubtype="0" fill="hold" nodeType="afterEffect">
                                  <p:stCondLst>
                                    <p:cond delay="0"/>
                                  </p:stCondLst>
                                  <p:childTnLst>
                                    <p:animEffect transition="out" filter="fade">
                                      <p:cBhvr>
                                        <p:cTn id="49" dur="500" tmFilter="0, 0; .2, .5; .8, .5; 1, 0"/>
                                        <p:tgtEl>
                                          <p:spTgt spid="59"/>
                                        </p:tgtEl>
                                      </p:cBhvr>
                                    </p:animEffect>
                                    <p:animScale>
                                      <p:cBhvr>
                                        <p:cTn id="50" dur="250" autoRev="1" fill="hold"/>
                                        <p:tgtEl>
                                          <p:spTgt spid="59"/>
                                        </p:tgtEl>
                                      </p:cBhvr>
                                      <p:by x="105000" y="105000"/>
                                    </p:animScale>
                                  </p:childTnLst>
                                </p:cTn>
                              </p:par>
                              <p:par>
                                <p:cTn id="51" presetID="14" presetClass="entr" presetSubtype="10" fill="hold" grpId="0" nodeType="withEffect">
                                  <p:stCondLst>
                                    <p:cond delay="250"/>
                                  </p:stCondLst>
                                  <p:childTnLst>
                                    <p:set>
                                      <p:cBhvr>
                                        <p:cTn id="52" dur="1" fill="hold">
                                          <p:stCondLst>
                                            <p:cond delay="0"/>
                                          </p:stCondLst>
                                        </p:cTn>
                                        <p:tgtEl>
                                          <p:spTgt spid="111"/>
                                        </p:tgtEl>
                                        <p:attrNameLst>
                                          <p:attrName>style.visibility</p:attrName>
                                        </p:attrNameLst>
                                      </p:cBhvr>
                                      <p:to>
                                        <p:strVal val="visible"/>
                                      </p:to>
                                    </p:set>
                                    <p:animEffect transition="in" filter="randombar(horizontal)">
                                      <p:cBhvr>
                                        <p:cTn id="53" dur="400"/>
                                        <p:tgtEl>
                                          <p:spTgt spid="111"/>
                                        </p:tgtEl>
                                      </p:cBhvr>
                                    </p:animEffect>
                                  </p:childTnLst>
                                </p:cTn>
                              </p:par>
                              <p:par>
                                <p:cTn id="54" presetID="14" presetClass="entr" presetSubtype="10" fill="hold" grpId="0" nodeType="withEffect">
                                  <p:stCondLst>
                                    <p:cond delay="250"/>
                                  </p:stCondLst>
                                  <p:childTnLst>
                                    <p:set>
                                      <p:cBhvr>
                                        <p:cTn id="55" dur="1" fill="hold">
                                          <p:stCondLst>
                                            <p:cond delay="0"/>
                                          </p:stCondLst>
                                        </p:cTn>
                                        <p:tgtEl>
                                          <p:spTgt spid="112"/>
                                        </p:tgtEl>
                                        <p:attrNameLst>
                                          <p:attrName>style.visibility</p:attrName>
                                        </p:attrNameLst>
                                      </p:cBhvr>
                                      <p:to>
                                        <p:strVal val="visible"/>
                                      </p:to>
                                    </p:set>
                                    <p:animEffect transition="in" filter="randombar(horizontal)">
                                      <p:cBhvr>
                                        <p:cTn id="56" dur="400"/>
                                        <p:tgtEl>
                                          <p:spTgt spid="112"/>
                                        </p:tgtEl>
                                      </p:cBhvr>
                                    </p:animEffect>
                                  </p:childTnLst>
                                </p:cTn>
                              </p:par>
                            </p:childTnLst>
                          </p:cTn>
                        </p:par>
                        <p:par>
                          <p:cTn id="57" fill="hold">
                            <p:stCondLst>
                              <p:cond delay="3300"/>
                            </p:stCondLst>
                            <p:childTnLst>
                              <p:par>
                                <p:cTn id="58" presetID="53" presetClass="entr" presetSubtype="16" fill="hold" nodeType="afterEffect">
                                  <p:stCondLst>
                                    <p:cond delay="0"/>
                                  </p:stCondLst>
                                  <p:childTnLst>
                                    <p:set>
                                      <p:cBhvr>
                                        <p:cTn id="59" dur="1" fill="hold">
                                          <p:stCondLst>
                                            <p:cond delay="0"/>
                                          </p:stCondLst>
                                        </p:cTn>
                                        <p:tgtEl>
                                          <p:spTgt spid="88"/>
                                        </p:tgtEl>
                                        <p:attrNameLst>
                                          <p:attrName>style.visibility</p:attrName>
                                        </p:attrNameLst>
                                      </p:cBhvr>
                                      <p:to>
                                        <p:strVal val="visible"/>
                                      </p:to>
                                    </p:set>
                                    <p:anim calcmode="lin" valueType="num">
                                      <p:cBhvr>
                                        <p:cTn id="60" dur="350" fill="hold"/>
                                        <p:tgtEl>
                                          <p:spTgt spid="88"/>
                                        </p:tgtEl>
                                        <p:attrNameLst>
                                          <p:attrName>ppt_w</p:attrName>
                                        </p:attrNameLst>
                                      </p:cBhvr>
                                      <p:tavLst>
                                        <p:tav tm="0">
                                          <p:val>
                                            <p:fltVal val="0"/>
                                          </p:val>
                                        </p:tav>
                                        <p:tav tm="100000">
                                          <p:val>
                                            <p:strVal val="#ppt_w"/>
                                          </p:val>
                                        </p:tav>
                                      </p:tavLst>
                                    </p:anim>
                                    <p:anim calcmode="lin" valueType="num">
                                      <p:cBhvr>
                                        <p:cTn id="61" dur="350" fill="hold"/>
                                        <p:tgtEl>
                                          <p:spTgt spid="88"/>
                                        </p:tgtEl>
                                        <p:attrNameLst>
                                          <p:attrName>ppt_h</p:attrName>
                                        </p:attrNameLst>
                                      </p:cBhvr>
                                      <p:tavLst>
                                        <p:tav tm="0">
                                          <p:val>
                                            <p:fltVal val="0"/>
                                          </p:val>
                                        </p:tav>
                                        <p:tav tm="100000">
                                          <p:val>
                                            <p:strVal val="#ppt_h"/>
                                          </p:val>
                                        </p:tav>
                                      </p:tavLst>
                                    </p:anim>
                                    <p:animEffect transition="in" filter="fade">
                                      <p:cBhvr>
                                        <p:cTn id="62" dur="350"/>
                                        <p:tgtEl>
                                          <p:spTgt spid="88"/>
                                        </p:tgtEl>
                                      </p:cBhvr>
                                    </p:animEffect>
                                  </p:childTnLst>
                                </p:cTn>
                              </p:par>
                            </p:childTnLst>
                          </p:cTn>
                        </p:par>
                        <p:par>
                          <p:cTn id="63" fill="hold">
                            <p:stCondLst>
                              <p:cond delay="3800"/>
                            </p:stCondLst>
                            <p:childTnLst>
                              <p:par>
                                <p:cTn id="64" presetID="26" presetClass="emph" presetSubtype="0" fill="hold" nodeType="afterEffect">
                                  <p:stCondLst>
                                    <p:cond delay="0"/>
                                  </p:stCondLst>
                                  <p:childTnLst>
                                    <p:animEffect transition="out" filter="fade">
                                      <p:cBhvr>
                                        <p:cTn id="65" dur="500" tmFilter="0, 0; .2, .5; .8, .5; 1, 0"/>
                                        <p:tgtEl>
                                          <p:spTgt spid="88"/>
                                        </p:tgtEl>
                                      </p:cBhvr>
                                    </p:animEffect>
                                    <p:animScale>
                                      <p:cBhvr>
                                        <p:cTn id="66" dur="250" autoRev="1" fill="hold"/>
                                        <p:tgtEl>
                                          <p:spTgt spid="88"/>
                                        </p:tgtEl>
                                      </p:cBhvr>
                                      <p:by x="105000" y="105000"/>
                                    </p:animScale>
                                  </p:childTnLst>
                                </p:cTn>
                              </p:par>
                              <p:par>
                                <p:cTn id="67" presetID="14" presetClass="entr" presetSubtype="10" fill="hold" grpId="0" nodeType="withEffect">
                                  <p:stCondLst>
                                    <p:cond delay="250"/>
                                  </p:stCondLst>
                                  <p:childTnLst>
                                    <p:set>
                                      <p:cBhvr>
                                        <p:cTn id="68" dur="1" fill="hold">
                                          <p:stCondLst>
                                            <p:cond delay="0"/>
                                          </p:stCondLst>
                                        </p:cTn>
                                        <p:tgtEl>
                                          <p:spTgt spid="109"/>
                                        </p:tgtEl>
                                        <p:attrNameLst>
                                          <p:attrName>style.visibility</p:attrName>
                                        </p:attrNameLst>
                                      </p:cBhvr>
                                      <p:to>
                                        <p:strVal val="visible"/>
                                      </p:to>
                                    </p:set>
                                    <p:animEffect transition="in" filter="randombar(horizontal)">
                                      <p:cBhvr>
                                        <p:cTn id="69" dur="400"/>
                                        <p:tgtEl>
                                          <p:spTgt spid="109"/>
                                        </p:tgtEl>
                                      </p:cBhvr>
                                    </p:animEffect>
                                  </p:childTnLst>
                                </p:cTn>
                              </p:par>
                              <p:par>
                                <p:cTn id="70" presetID="14" presetClass="entr" presetSubtype="10" fill="hold" grpId="0" nodeType="withEffect">
                                  <p:stCondLst>
                                    <p:cond delay="250"/>
                                  </p:stCondLst>
                                  <p:childTnLst>
                                    <p:set>
                                      <p:cBhvr>
                                        <p:cTn id="71" dur="1" fill="hold">
                                          <p:stCondLst>
                                            <p:cond delay="0"/>
                                          </p:stCondLst>
                                        </p:cTn>
                                        <p:tgtEl>
                                          <p:spTgt spid="110"/>
                                        </p:tgtEl>
                                        <p:attrNameLst>
                                          <p:attrName>style.visibility</p:attrName>
                                        </p:attrNameLst>
                                      </p:cBhvr>
                                      <p:to>
                                        <p:strVal val="visible"/>
                                      </p:to>
                                    </p:set>
                                    <p:animEffect transition="in" filter="randombar(horizontal)">
                                      <p:cBhvr>
                                        <p:cTn id="72" dur="400"/>
                                        <p:tgtEl>
                                          <p:spTgt spid="110"/>
                                        </p:tgtEl>
                                      </p:cBhvr>
                                    </p:animEffect>
                                  </p:childTnLst>
                                </p:cTn>
                              </p:par>
                            </p:childTnLst>
                          </p:cTn>
                        </p:par>
                        <p:par>
                          <p:cTn id="73" fill="hold">
                            <p:stCondLst>
                              <p:cond delay="4300"/>
                            </p:stCondLst>
                            <p:childTnLst>
                              <p:par>
                                <p:cTn id="74" presetID="35" presetClass="entr" presetSubtype="0" fill="hold" nodeType="afterEffect">
                                  <p:stCondLst>
                                    <p:cond delay="0"/>
                                  </p:stCondLst>
                                  <p:childTnLst>
                                    <p:set>
                                      <p:cBhvr>
                                        <p:cTn id="75" dur="1" fill="hold">
                                          <p:stCondLst>
                                            <p:cond delay="0"/>
                                          </p:stCondLst>
                                        </p:cTn>
                                        <p:tgtEl>
                                          <p:spTgt spid="100"/>
                                        </p:tgtEl>
                                        <p:attrNameLst>
                                          <p:attrName>style.visibility</p:attrName>
                                        </p:attrNameLst>
                                      </p:cBhvr>
                                      <p:to>
                                        <p:strVal val="visible"/>
                                      </p:to>
                                    </p:set>
                                    <p:animEffect transition="in" filter="fade">
                                      <p:cBhvr>
                                        <p:cTn id="76" dur="750"/>
                                        <p:tgtEl>
                                          <p:spTgt spid="100"/>
                                        </p:tgtEl>
                                      </p:cBhvr>
                                    </p:animEffect>
                                    <p:anim calcmode="lin" valueType="num">
                                      <p:cBhvr>
                                        <p:cTn id="77" dur="750" fill="hold"/>
                                        <p:tgtEl>
                                          <p:spTgt spid="100"/>
                                        </p:tgtEl>
                                        <p:attrNameLst>
                                          <p:attrName>style.rotation</p:attrName>
                                        </p:attrNameLst>
                                      </p:cBhvr>
                                      <p:tavLst>
                                        <p:tav tm="0">
                                          <p:val>
                                            <p:fltVal val="720"/>
                                          </p:val>
                                        </p:tav>
                                        <p:tav tm="100000">
                                          <p:val>
                                            <p:fltVal val="0"/>
                                          </p:val>
                                        </p:tav>
                                      </p:tavLst>
                                    </p:anim>
                                    <p:anim calcmode="lin" valueType="num">
                                      <p:cBhvr>
                                        <p:cTn id="78" dur="750" fill="hold"/>
                                        <p:tgtEl>
                                          <p:spTgt spid="100"/>
                                        </p:tgtEl>
                                        <p:attrNameLst>
                                          <p:attrName>ppt_h</p:attrName>
                                        </p:attrNameLst>
                                      </p:cBhvr>
                                      <p:tavLst>
                                        <p:tav tm="0">
                                          <p:val>
                                            <p:fltVal val="0"/>
                                          </p:val>
                                        </p:tav>
                                        <p:tav tm="100000">
                                          <p:val>
                                            <p:strVal val="#ppt_h"/>
                                          </p:val>
                                        </p:tav>
                                      </p:tavLst>
                                    </p:anim>
                                    <p:anim calcmode="lin" valueType="num">
                                      <p:cBhvr>
                                        <p:cTn id="79" dur="750" fill="hold"/>
                                        <p:tgtEl>
                                          <p:spTgt spid="100"/>
                                        </p:tgtEl>
                                        <p:attrNameLst>
                                          <p:attrName>ppt_w</p:attrName>
                                        </p:attrNameLst>
                                      </p:cBhvr>
                                      <p:tavLst>
                                        <p:tav tm="0">
                                          <p:val>
                                            <p:fltVal val="0"/>
                                          </p:val>
                                        </p:tav>
                                        <p:tav tm="100000">
                                          <p:val>
                                            <p:strVal val="#ppt_w"/>
                                          </p:val>
                                        </p:tav>
                                      </p:tavLst>
                                    </p:anim>
                                  </p:childTnLst>
                                </p:cTn>
                              </p:par>
                            </p:childTnLst>
                          </p:cTn>
                        </p:par>
                        <p:par>
                          <p:cTn id="80" fill="hold">
                            <p:stCondLst>
                              <p:cond delay="5300"/>
                            </p:stCondLst>
                            <p:childTnLst>
                              <p:par>
                                <p:cTn id="81" presetID="14" presetClass="entr" presetSubtype="10" fill="hold" grpId="0" nodeType="afterEffect">
                                  <p:stCondLst>
                                    <p:cond delay="0"/>
                                  </p:stCondLst>
                                  <p:childTnLst>
                                    <p:set>
                                      <p:cBhvr>
                                        <p:cTn id="82" dur="1" fill="hold">
                                          <p:stCondLst>
                                            <p:cond delay="0"/>
                                          </p:stCondLst>
                                        </p:cTn>
                                        <p:tgtEl>
                                          <p:spTgt spid="103"/>
                                        </p:tgtEl>
                                        <p:attrNameLst>
                                          <p:attrName>style.visibility</p:attrName>
                                        </p:attrNameLst>
                                      </p:cBhvr>
                                      <p:to>
                                        <p:strVal val="visible"/>
                                      </p:to>
                                    </p:set>
                                    <p:animEffect transition="in" filter="randombar(horizontal)">
                                      <p:cBhvr>
                                        <p:cTn id="83" dur="400"/>
                                        <p:tgtEl>
                                          <p:spTgt spid="103"/>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104"/>
                                        </p:tgtEl>
                                        <p:attrNameLst>
                                          <p:attrName>style.visibility</p:attrName>
                                        </p:attrNameLst>
                                      </p:cBhvr>
                                      <p:to>
                                        <p:strVal val="visible"/>
                                      </p:to>
                                    </p:set>
                                    <p:animEffect transition="in" filter="randombar(horizontal)">
                                      <p:cBhvr>
                                        <p:cTn id="86" dur="400"/>
                                        <p:tgtEl>
                                          <p:spTgt spid="104"/>
                                        </p:tgtEl>
                                      </p:cBhvr>
                                    </p:animEffect>
                                  </p:childTnLst>
                                </p:cTn>
                              </p:par>
                            </p:childTnLst>
                          </p:cTn>
                        </p:par>
                        <p:par>
                          <p:cTn id="87" fill="hold">
                            <p:stCondLst>
                              <p:cond delay="5800"/>
                            </p:stCondLst>
                            <p:childTnLst>
                              <p:par>
                                <p:cTn id="88" presetID="35" presetClass="entr" presetSubtype="0" fill="hold" nodeType="afterEffect">
                                  <p:stCondLst>
                                    <p:cond delay="0"/>
                                  </p:stCondLst>
                                  <p:childTnLst>
                                    <p:set>
                                      <p:cBhvr>
                                        <p:cTn id="89" dur="1" fill="hold">
                                          <p:stCondLst>
                                            <p:cond delay="0"/>
                                          </p:stCondLst>
                                        </p:cTn>
                                        <p:tgtEl>
                                          <p:spTgt spid="95"/>
                                        </p:tgtEl>
                                        <p:attrNameLst>
                                          <p:attrName>style.visibility</p:attrName>
                                        </p:attrNameLst>
                                      </p:cBhvr>
                                      <p:to>
                                        <p:strVal val="visible"/>
                                      </p:to>
                                    </p:set>
                                    <p:animEffect transition="in" filter="fade">
                                      <p:cBhvr>
                                        <p:cTn id="90" dur="750"/>
                                        <p:tgtEl>
                                          <p:spTgt spid="95"/>
                                        </p:tgtEl>
                                      </p:cBhvr>
                                    </p:animEffect>
                                    <p:anim calcmode="lin" valueType="num">
                                      <p:cBhvr>
                                        <p:cTn id="91" dur="750" fill="hold"/>
                                        <p:tgtEl>
                                          <p:spTgt spid="95"/>
                                        </p:tgtEl>
                                        <p:attrNameLst>
                                          <p:attrName>style.rotation</p:attrName>
                                        </p:attrNameLst>
                                      </p:cBhvr>
                                      <p:tavLst>
                                        <p:tav tm="0">
                                          <p:val>
                                            <p:fltVal val="720"/>
                                          </p:val>
                                        </p:tav>
                                        <p:tav tm="100000">
                                          <p:val>
                                            <p:fltVal val="0"/>
                                          </p:val>
                                        </p:tav>
                                      </p:tavLst>
                                    </p:anim>
                                    <p:anim calcmode="lin" valueType="num">
                                      <p:cBhvr>
                                        <p:cTn id="92" dur="750" fill="hold"/>
                                        <p:tgtEl>
                                          <p:spTgt spid="95"/>
                                        </p:tgtEl>
                                        <p:attrNameLst>
                                          <p:attrName>ppt_h</p:attrName>
                                        </p:attrNameLst>
                                      </p:cBhvr>
                                      <p:tavLst>
                                        <p:tav tm="0">
                                          <p:val>
                                            <p:fltVal val="0"/>
                                          </p:val>
                                        </p:tav>
                                        <p:tav tm="100000">
                                          <p:val>
                                            <p:strVal val="#ppt_h"/>
                                          </p:val>
                                        </p:tav>
                                      </p:tavLst>
                                    </p:anim>
                                    <p:anim calcmode="lin" valueType="num">
                                      <p:cBhvr>
                                        <p:cTn id="93" dur="750" fill="hold"/>
                                        <p:tgtEl>
                                          <p:spTgt spid="95"/>
                                        </p:tgtEl>
                                        <p:attrNameLst>
                                          <p:attrName>ppt_w</p:attrName>
                                        </p:attrNameLst>
                                      </p:cBhvr>
                                      <p:tavLst>
                                        <p:tav tm="0">
                                          <p:val>
                                            <p:fltVal val="0"/>
                                          </p:val>
                                        </p:tav>
                                        <p:tav tm="100000">
                                          <p:val>
                                            <p:strVal val="#ppt_w"/>
                                          </p:val>
                                        </p:tav>
                                      </p:tavLst>
                                    </p:anim>
                                  </p:childTnLst>
                                </p:cTn>
                              </p:par>
                            </p:childTnLst>
                          </p:cTn>
                        </p:par>
                        <p:par>
                          <p:cTn id="94" fill="hold">
                            <p:stCondLst>
                              <p:cond delay="6800"/>
                            </p:stCondLst>
                            <p:childTnLst>
                              <p:par>
                                <p:cTn id="95" presetID="14" presetClass="entr" presetSubtype="10" fill="hold" grpId="0" nodeType="afterEffect">
                                  <p:stCondLst>
                                    <p:cond delay="0"/>
                                  </p:stCondLst>
                                  <p:childTnLst>
                                    <p:set>
                                      <p:cBhvr>
                                        <p:cTn id="96" dur="1" fill="hold">
                                          <p:stCondLst>
                                            <p:cond delay="0"/>
                                          </p:stCondLst>
                                        </p:cTn>
                                        <p:tgtEl>
                                          <p:spTgt spid="105"/>
                                        </p:tgtEl>
                                        <p:attrNameLst>
                                          <p:attrName>style.visibility</p:attrName>
                                        </p:attrNameLst>
                                      </p:cBhvr>
                                      <p:to>
                                        <p:strVal val="visible"/>
                                      </p:to>
                                    </p:set>
                                    <p:animEffect transition="in" filter="randombar(horizontal)">
                                      <p:cBhvr>
                                        <p:cTn id="97" dur="400"/>
                                        <p:tgtEl>
                                          <p:spTgt spid="105"/>
                                        </p:tgtEl>
                                      </p:cBhvr>
                                    </p:animEffect>
                                  </p:childTnLst>
                                </p:cTn>
                              </p:par>
                              <p:par>
                                <p:cTn id="98" presetID="14" presetClass="entr" presetSubtype="10" fill="hold" grpId="0" nodeType="withEffect">
                                  <p:stCondLst>
                                    <p:cond delay="0"/>
                                  </p:stCondLst>
                                  <p:childTnLst>
                                    <p:set>
                                      <p:cBhvr>
                                        <p:cTn id="99" dur="1" fill="hold">
                                          <p:stCondLst>
                                            <p:cond delay="0"/>
                                          </p:stCondLst>
                                        </p:cTn>
                                        <p:tgtEl>
                                          <p:spTgt spid="106"/>
                                        </p:tgtEl>
                                        <p:attrNameLst>
                                          <p:attrName>style.visibility</p:attrName>
                                        </p:attrNameLst>
                                      </p:cBhvr>
                                      <p:to>
                                        <p:strVal val="visible"/>
                                      </p:to>
                                    </p:set>
                                    <p:animEffect transition="in" filter="randombar(horizontal)">
                                      <p:cBhvr>
                                        <p:cTn id="100" dur="4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58" grpId="0" animBg="1"/>
      <p:bldP spid="103" grpId="0"/>
      <p:bldP spid="104" grpId="0"/>
      <p:bldP spid="105" grpId="0"/>
      <p:bldP spid="106" grpId="0"/>
      <p:bldP spid="107" grpId="0"/>
      <p:bldP spid="108" grpId="0"/>
      <p:bldP spid="109" grpId="0"/>
      <p:bldP spid="110" grpId="0"/>
      <p:bldP spid="111" grpId="0"/>
      <p:bldP spid="112" grpId="0"/>
      <p:bldP spid="3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grpSp>
        <p:nvGrpSpPr>
          <p:cNvPr id="2" name="出品 1"/>
          <p:cNvGrpSpPr/>
          <p:nvPr/>
        </p:nvGrpSpPr>
        <p:grpSpPr>
          <a:xfrm>
            <a:off x="1753235" y="2022475"/>
            <a:ext cx="8974455" cy="1715770"/>
            <a:chOff x="2761" y="3185"/>
            <a:chExt cx="14133" cy="2702"/>
          </a:xfrm>
        </p:grpSpPr>
        <p:sp>
          <p:nvSpPr>
            <p:cNvPr id="33" name="出品 32"/>
            <p:cNvSpPr/>
            <p:nvPr/>
          </p:nvSpPr>
          <p:spPr>
            <a:xfrm>
              <a:off x="2761" y="3185"/>
              <a:ext cx="14133" cy="2702"/>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半闭框 33"/>
            <p:cNvSpPr/>
            <p:nvPr/>
          </p:nvSpPr>
          <p:spPr>
            <a:xfrm>
              <a:off x="2761" y="3185"/>
              <a:ext cx="1752" cy="1009"/>
            </a:xfrm>
            <a:prstGeom prst="halfFrame">
              <a:avLst>
                <a:gd name="adj1" fmla="val 9804"/>
                <a:gd name="adj2" fmla="val 8333"/>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5" name="半闭框 34"/>
            <p:cNvSpPr/>
            <p:nvPr/>
          </p:nvSpPr>
          <p:spPr>
            <a:xfrm>
              <a:off x="15142" y="4877"/>
              <a:ext cx="1752" cy="1009"/>
            </a:xfrm>
            <a:prstGeom prst="halfFrame">
              <a:avLst>
                <a:gd name="adj1" fmla="val 9804"/>
                <a:gd name="adj2" fmla="val 8333"/>
              </a:avLst>
            </a:prstGeom>
            <a:solidFill>
              <a:srgbClr val="1F4E79"/>
            </a:solidFill>
            <a:scene3d>
              <a:camera prst="orthographicFront">
                <a:rot lat="1080000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6" name="出品 35"/>
            <p:cNvSpPr txBox="1"/>
            <p:nvPr/>
          </p:nvSpPr>
          <p:spPr>
            <a:xfrm>
              <a:off x="3326" y="3422"/>
              <a:ext cx="13357" cy="2084"/>
            </a:xfrm>
            <a:prstGeom prst="rect">
              <a:avLst/>
            </a:prstGeom>
            <a:noFill/>
          </p:spPr>
          <p:txBody>
            <a:bodyPr wrap="square" rtlCol="0">
              <a:spAutoFit/>
            </a:bodyPr>
            <a:lstStyle/>
            <a:p>
              <a:pPr lvl="0" algn="r"/>
              <a:r>
                <a:rPr lang="zh-CN" altLang="en-US" sz="1600" dirty="0">
                  <a:solidFill>
                    <a:prstClr val="black"/>
                  </a:solidFill>
                  <a:cs typeface="+mn-ea"/>
                  <a:sym typeface="+mn-lt"/>
                </a:rPr>
                <a:t>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a:t>
              </a:r>
              <a:endParaRPr lang="en-US" altLang="zh-CN" sz="1600" dirty="0">
                <a:solidFill>
                  <a:prstClr val="black"/>
                </a:solidFill>
                <a:cs typeface="+mn-ea"/>
                <a:sym typeface="+mn-lt"/>
              </a:endParaRPr>
            </a:p>
          </p:txBody>
        </p:sp>
      </p:grpSp>
      <p:sp>
        <p:nvSpPr>
          <p:cNvPr id="37" name="出品 36"/>
          <p:cNvSpPr/>
          <p:nvPr/>
        </p:nvSpPr>
        <p:spPr>
          <a:xfrm>
            <a:off x="1727306" y="4278949"/>
            <a:ext cx="1206631" cy="45248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cs typeface="+mn-ea"/>
                <a:sym typeface="+mn-lt"/>
              </a:rPr>
              <a:t>小标题</a:t>
            </a:r>
          </a:p>
        </p:txBody>
      </p:sp>
      <p:sp>
        <p:nvSpPr>
          <p:cNvPr id="38" name="出品 37"/>
          <p:cNvSpPr txBox="1"/>
          <p:nvPr/>
        </p:nvSpPr>
        <p:spPr>
          <a:xfrm>
            <a:off x="1396591" y="4814760"/>
            <a:ext cx="2038303" cy="954107"/>
          </a:xfrm>
          <a:prstGeom prst="rect">
            <a:avLst/>
          </a:prstGeom>
          <a:noFill/>
        </p:spPr>
        <p:txBody>
          <a:bodyPr wrap="square" rtlCol="0">
            <a:spAutoFit/>
          </a:bodyPr>
          <a:lstStyle/>
          <a:p>
            <a:r>
              <a:rPr lang="zh-CN" altLang="en-US" sz="1400" dirty="0">
                <a:cs typeface="+mn-ea"/>
                <a:sym typeface="+mn-lt"/>
              </a:rPr>
              <a:t>请替换文字内容，添加相关标题，修改文字内容，也可以直接复制你的内容到此。</a:t>
            </a:r>
          </a:p>
        </p:txBody>
      </p:sp>
      <p:sp>
        <p:nvSpPr>
          <p:cNvPr id="39" name="出品 38"/>
          <p:cNvSpPr/>
          <p:nvPr/>
        </p:nvSpPr>
        <p:spPr>
          <a:xfrm>
            <a:off x="4265894" y="4278949"/>
            <a:ext cx="1206631" cy="45248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cs typeface="+mn-ea"/>
                <a:sym typeface="+mn-lt"/>
              </a:rPr>
              <a:t>小标题</a:t>
            </a:r>
          </a:p>
        </p:txBody>
      </p:sp>
      <p:sp>
        <p:nvSpPr>
          <p:cNvPr id="40" name="出品 39"/>
          <p:cNvSpPr txBox="1"/>
          <p:nvPr/>
        </p:nvSpPr>
        <p:spPr>
          <a:xfrm>
            <a:off x="3935180" y="4814760"/>
            <a:ext cx="2137142" cy="954107"/>
          </a:xfrm>
          <a:prstGeom prst="rect">
            <a:avLst/>
          </a:prstGeom>
          <a:noFill/>
        </p:spPr>
        <p:txBody>
          <a:bodyPr wrap="square" rtlCol="0">
            <a:spAutoFit/>
          </a:bodyPr>
          <a:lstStyle/>
          <a:p>
            <a:r>
              <a:rPr lang="zh-CN" altLang="en-US" sz="1400" dirty="0">
                <a:cs typeface="+mn-ea"/>
                <a:sym typeface="+mn-lt"/>
              </a:rPr>
              <a:t>请替换文字内容，添加相关标题，修改文字内容，也可以直接复制你的内容到此。</a:t>
            </a:r>
          </a:p>
        </p:txBody>
      </p:sp>
      <p:sp>
        <p:nvSpPr>
          <p:cNvPr id="41" name="出品 40"/>
          <p:cNvSpPr/>
          <p:nvPr/>
        </p:nvSpPr>
        <p:spPr>
          <a:xfrm>
            <a:off x="6916658" y="4278949"/>
            <a:ext cx="1206631" cy="452486"/>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cs typeface="+mn-ea"/>
                <a:sym typeface="+mn-lt"/>
              </a:rPr>
              <a:t>小标题</a:t>
            </a:r>
          </a:p>
        </p:txBody>
      </p:sp>
      <p:sp>
        <p:nvSpPr>
          <p:cNvPr id="42" name="出品 41"/>
          <p:cNvSpPr txBox="1"/>
          <p:nvPr/>
        </p:nvSpPr>
        <p:spPr>
          <a:xfrm>
            <a:off x="6585944" y="4814760"/>
            <a:ext cx="2137142" cy="954107"/>
          </a:xfrm>
          <a:prstGeom prst="rect">
            <a:avLst/>
          </a:prstGeom>
          <a:noFill/>
        </p:spPr>
        <p:txBody>
          <a:bodyPr wrap="square" rtlCol="0">
            <a:spAutoFit/>
          </a:bodyPr>
          <a:lstStyle/>
          <a:p>
            <a:r>
              <a:rPr lang="zh-CN" altLang="en-US" sz="1400" dirty="0">
                <a:cs typeface="+mn-ea"/>
                <a:sym typeface="+mn-lt"/>
              </a:rPr>
              <a:t>请替换文字内容，添加相关标题，修改文字内容，也可以直接复制你的内容到此。</a:t>
            </a:r>
          </a:p>
        </p:txBody>
      </p:sp>
      <p:sp>
        <p:nvSpPr>
          <p:cNvPr id="43" name="出品 42"/>
          <p:cNvSpPr/>
          <p:nvPr/>
        </p:nvSpPr>
        <p:spPr>
          <a:xfrm>
            <a:off x="9561296" y="4278949"/>
            <a:ext cx="1206631" cy="452486"/>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chemeClr val="bg1"/>
                </a:solidFill>
                <a:cs typeface="+mn-ea"/>
                <a:sym typeface="+mn-lt"/>
              </a:rPr>
              <a:t>小标题</a:t>
            </a:r>
          </a:p>
        </p:txBody>
      </p:sp>
      <p:sp>
        <p:nvSpPr>
          <p:cNvPr id="44" name="出品 43"/>
          <p:cNvSpPr txBox="1"/>
          <p:nvPr/>
        </p:nvSpPr>
        <p:spPr>
          <a:xfrm>
            <a:off x="9230582" y="4814760"/>
            <a:ext cx="2137142" cy="954107"/>
          </a:xfrm>
          <a:prstGeom prst="rect">
            <a:avLst/>
          </a:prstGeom>
          <a:noFill/>
        </p:spPr>
        <p:txBody>
          <a:bodyPr wrap="square" rtlCol="0">
            <a:spAutoFit/>
          </a:bodyPr>
          <a:lstStyle/>
          <a:p>
            <a:r>
              <a:rPr lang="zh-CN" altLang="en-US" sz="1400" dirty="0">
                <a:cs typeface="+mn-ea"/>
                <a:sym typeface="+mn-lt"/>
              </a:rPr>
              <a:t>请替换文字内容，添加相关标题，修改文字内容，也可以直接复制你的内容到此。</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31"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style.rotation</p:attrName>
                                        </p:attrNameLst>
                                      </p:cBhvr>
                                      <p:tavLst>
                                        <p:tav tm="0">
                                          <p:val>
                                            <p:fltVal val="90"/>
                                          </p:val>
                                        </p:tav>
                                        <p:tav tm="100000">
                                          <p:val>
                                            <p:fltVal val="0"/>
                                          </p:val>
                                        </p:tav>
                                      </p:tavLst>
                                    </p:anim>
                                    <p:animEffect transition="in" filter="fade">
                                      <p:cBhvr>
                                        <p:cTn id="18" dur="1000"/>
                                        <p:tgtEl>
                                          <p:spTgt spid="2"/>
                                        </p:tgtEl>
                                      </p:cBhvr>
                                    </p:animEffect>
                                  </p:childTnLst>
                                </p:cTn>
                              </p:par>
                            </p:childTnLst>
                          </p:cTn>
                        </p:par>
                        <p:par>
                          <p:cTn id="19" fill="hold">
                            <p:stCondLst>
                              <p:cond delay="1800"/>
                            </p:stCondLst>
                            <p:childTnLst>
                              <p:par>
                                <p:cTn id="20" presetID="3" presetClass="entr" presetSubtype="10" fill="hold" grpId="0" nodeType="after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blinds(horizontal)">
                                      <p:cBhvr>
                                        <p:cTn id="22" dur="500"/>
                                        <p:tgtEl>
                                          <p:spTgt spid="37"/>
                                        </p:tgtEl>
                                      </p:cBhvr>
                                    </p:animEffect>
                                  </p:childTnLst>
                                </p:cTn>
                              </p:par>
                            </p:childTnLst>
                          </p:cTn>
                        </p:par>
                        <p:par>
                          <p:cTn id="23" fill="hold">
                            <p:stCondLst>
                              <p:cond delay="2300"/>
                            </p:stCondLst>
                            <p:childTnLst>
                              <p:par>
                                <p:cTn id="24" presetID="3" presetClass="entr" presetSubtype="10" fill="hold" grpId="0" nodeType="after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blinds(horizontal)">
                                      <p:cBhvr>
                                        <p:cTn id="26" dur="500"/>
                                        <p:tgtEl>
                                          <p:spTgt spid="38"/>
                                        </p:tgtEl>
                                      </p:cBhvr>
                                    </p:animEffect>
                                  </p:childTnLst>
                                </p:cTn>
                              </p:par>
                            </p:childTnLst>
                          </p:cTn>
                        </p:par>
                        <p:par>
                          <p:cTn id="27" fill="hold">
                            <p:stCondLst>
                              <p:cond delay="2800"/>
                            </p:stCondLst>
                            <p:childTnLst>
                              <p:par>
                                <p:cTn id="28" presetID="3" presetClass="entr" presetSubtype="10"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blinds(horizontal)">
                                      <p:cBhvr>
                                        <p:cTn id="30" dur="500"/>
                                        <p:tgtEl>
                                          <p:spTgt spid="39"/>
                                        </p:tgtEl>
                                      </p:cBhvr>
                                    </p:animEffect>
                                  </p:childTnLst>
                                </p:cTn>
                              </p:par>
                            </p:childTnLst>
                          </p:cTn>
                        </p:par>
                        <p:par>
                          <p:cTn id="31" fill="hold">
                            <p:stCondLst>
                              <p:cond delay="3300"/>
                            </p:stCondLst>
                            <p:childTnLst>
                              <p:par>
                                <p:cTn id="32" presetID="3" presetClass="entr" presetSubtype="10" fill="hold" grpId="0" nodeType="after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blinds(horizontal)">
                                      <p:cBhvr>
                                        <p:cTn id="34" dur="500"/>
                                        <p:tgtEl>
                                          <p:spTgt spid="40"/>
                                        </p:tgtEl>
                                      </p:cBhvr>
                                    </p:animEffect>
                                  </p:childTnLst>
                                </p:cTn>
                              </p:par>
                            </p:childTnLst>
                          </p:cTn>
                        </p:par>
                        <p:par>
                          <p:cTn id="35" fill="hold">
                            <p:stCondLst>
                              <p:cond delay="3800"/>
                            </p:stCondLst>
                            <p:childTnLst>
                              <p:par>
                                <p:cTn id="36" presetID="3" presetClass="entr" presetSubtype="10" fill="hold" grpId="0"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blinds(horizontal)">
                                      <p:cBhvr>
                                        <p:cTn id="38" dur="500"/>
                                        <p:tgtEl>
                                          <p:spTgt spid="41"/>
                                        </p:tgtEl>
                                      </p:cBhvr>
                                    </p:animEffect>
                                  </p:childTnLst>
                                </p:cTn>
                              </p:par>
                            </p:childTnLst>
                          </p:cTn>
                        </p:par>
                        <p:par>
                          <p:cTn id="39" fill="hold">
                            <p:stCondLst>
                              <p:cond delay="4300"/>
                            </p:stCondLst>
                            <p:childTnLst>
                              <p:par>
                                <p:cTn id="40" presetID="3" presetClass="entr" presetSubtype="10" fill="hold" grpId="0" nodeType="after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linds(horizontal)">
                                      <p:cBhvr>
                                        <p:cTn id="42" dur="500"/>
                                        <p:tgtEl>
                                          <p:spTgt spid="42"/>
                                        </p:tgtEl>
                                      </p:cBhvr>
                                    </p:animEffect>
                                  </p:childTnLst>
                                </p:cTn>
                              </p:par>
                            </p:childTnLst>
                          </p:cTn>
                        </p:par>
                        <p:par>
                          <p:cTn id="43" fill="hold">
                            <p:stCondLst>
                              <p:cond delay="4800"/>
                            </p:stCondLst>
                            <p:childTnLst>
                              <p:par>
                                <p:cTn id="44" presetID="3" presetClass="entr" presetSubtype="10"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blinds(horizontal)">
                                      <p:cBhvr>
                                        <p:cTn id="46" dur="500"/>
                                        <p:tgtEl>
                                          <p:spTgt spid="43"/>
                                        </p:tgtEl>
                                      </p:cBhvr>
                                    </p:animEffect>
                                  </p:childTnLst>
                                </p:cTn>
                              </p:par>
                            </p:childTnLst>
                          </p:cTn>
                        </p:par>
                        <p:par>
                          <p:cTn id="47" fill="hold">
                            <p:stCondLst>
                              <p:cond delay="5300"/>
                            </p:stCondLst>
                            <p:childTnLst>
                              <p:par>
                                <p:cTn id="48" presetID="3" presetClass="entr" presetSubtype="10" fill="hold" grpId="0" nodeType="after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blinds(horizontal)">
                                      <p:cBhvr>
                                        <p:cTn id="50"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7" grpId="0" animBg="1"/>
      <p:bldP spid="38" grpId="0"/>
      <p:bldP spid="39" grpId="0" animBg="1"/>
      <p:bldP spid="40" grpId="0"/>
      <p:bldP spid="41" grpId="0" animBg="1"/>
      <p:bldP spid="42" grpId="0"/>
      <p:bldP spid="43" grpId="0" animBg="1"/>
      <p:bldP spid="4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出品 8"/>
          <p:cNvGrpSpPr/>
          <p:nvPr/>
        </p:nvGrpSpPr>
        <p:grpSpPr>
          <a:xfrm>
            <a:off x="3601085" y="4714875"/>
            <a:ext cx="7041515" cy="1122045"/>
            <a:chOff x="5671" y="7425"/>
            <a:chExt cx="11089" cy="1767"/>
          </a:xfrm>
        </p:grpSpPr>
        <p:sp>
          <p:nvSpPr>
            <p:cNvPr id="11" name="平行四边形 10"/>
            <p:cNvSpPr/>
            <p:nvPr/>
          </p:nvSpPr>
          <p:spPr>
            <a:xfrm>
              <a:off x="5671" y="7425"/>
              <a:ext cx="11089" cy="1767"/>
            </a:xfrm>
            <a:prstGeom prst="parallelogram">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出品 16"/>
            <p:cNvSpPr txBox="1"/>
            <p:nvPr/>
          </p:nvSpPr>
          <p:spPr>
            <a:xfrm>
              <a:off x="6073" y="7551"/>
              <a:ext cx="10224" cy="1309"/>
            </a:xfrm>
            <a:prstGeom prst="rect">
              <a:avLst/>
            </a:prstGeom>
            <a:noFill/>
          </p:spPr>
          <p:txBody>
            <a:bodyPr wrap="square" rtlCol="0">
              <a:spAutoFit/>
            </a:bodyPr>
            <a:lstStyle/>
            <a:p>
              <a:pPr lvl="0" algn="r"/>
              <a:r>
                <a:rPr lang="zh-CN" altLang="en-US" sz="1600" dirty="0">
                  <a:solidFill>
                    <a:prstClr val="black"/>
                  </a:solidFill>
                  <a:cs typeface="+mn-ea"/>
                  <a:sym typeface="+mn-lt"/>
                </a:rPr>
                <a:t>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a:t>
              </a:r>
              <a:endParaRPr lang="en-US" altLang="zh-CN" sz="1600" dirty="0">
                <a:solidFill>
                  <a:prstClr val="black"/>
                </a:solidFill>
                <a:cs typeface="+mn-ea"/>
                <a:sym typeface="+mn-lt"/>
              </a:endParaRPr>
            </a:p>
          </p:txBody>
        </p:sp>
      </p:grpSp>
      <p:grpSp>
        <p:nvGrpSpPr>
          <p:cNvPr id="8" name="出品 7"/>
          <p:cNvGrpSpPr/>
          <p:nvPr/>
        </p:nvGrpSpPr>
        <p:grpSpPr>
          <a:xfrm>
            <a:off x="1932305" y="3281045"/>
            <a:ext cx="7041515" cy="1122045"/>
            <a:chOff x="3043" y="5167"/>
            <a:chExt cx="11089" cy="1767"/>
          </a:xfrm>
        </p:grpSpPr>
        <p:sp>
          <p:nvSpPr>
            <p:cNvPr id="13" name="平行四边形 12"/>
            <p:cNvSpPr/>
            <p:nvPr/>
          </p:nvSpPr>
          <p:spPr>
            <a:xfrm>
              <a:off x="3043" y="5167"/>
              <a:ext cx="11089" cy="1767"/>
            </a:xfrm>
            <a:prstGeom prst="parallelogram">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出品 15"/>
            <p:cNvSpPr txBox="1"/>
            <p:nvPr/>
          </p:nvSpPr>
          <p:spPr>
            <a:xfrm>
              <a:off x="3460" y="5420"/>
              <a:ext cx="10139" cy="1309"/>
            </a:xfrm>
            <a:prstGeom prst="rect">
              <a:avLst/>
            </a:prstGeom>
            <a:noFill/>
          </p:spPr>
          <p:txBody>
            <a:bodyPr wrap="square" rtlCol="0">
              <a:spAutoFit/>
            </a:bodyPr>
            <a:lstStyle/>
            <a:p>
              <a:pPr lvl="0" algn="r"/>
              <a:r>
                <a:rPr lang="zh-CN" altLang="en-US" sz="1600" dirty="0">
                  <a:solidFill>
                    <a:prstClr val="black"/>
                  </a:solidFill>
                  <a:cs typeface="+mn-ea"/>
                  <a:sym typeface="+mn-lt"/>
                </a:rPr>
                <a:t>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a:t>
              </a:r>
              <a:endParaRPr lang="en-US" altLang="zh-CN" sz="1600" dirty="0">
                <a:solidFill>
                  <a:prstClr val="black"/>
                </a:solidFill>
                <a:cs typeface="+mn-ea"/>
                <a:sym typeface="+mn-lt"/>
              </a:endParaRPr>
            </a:p>
          </p:txBody>
        </p:sp>
      </p:grpSp>
      <p:grpSp>
        <p:nvGrpSpPr>
          <p:cNvPr id="7" name="出品 6"/>
          <p:cNvGrpSpPr/>
          <p:nvPr/>
        </p:nvGrpSpPr>
        <p:grpSpPr>
          <a:xfrm>
            <a:off x="3601085" y="1885315"/>
            <a:ext cx="7041515" cy="1122045"/>
            <a:chOff x="5671" y="2969"/>
            <a:chExt cx="11089" cy="1767"/>
          </a:xfrm>
        </p:grpSpPr>
        <p:sp>
          <p:nvSpPr>
            <p:cNvPr id="3" name="平行四边形 2"/>
            <p:cNvSpPr/>
            <p:nvPr/>
          </p:nvSpPr>
          <p:spPr>
            <a:xfrm>
              <a:off x="5671" y="2969"/>
              <a:ext cx="11089" cy="1767"/>
            </a:xfrm>
            <a:prstGeom prst="parallelogram">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出品 14"/>
            <p:cNvSpPr txBox="1"/>
            <p:nvPr/>
          </p:nvSpPr>
          <p:spPr>
            <a:xfrm>
              <a:off x="6073" y="3156"/>
              <a:ext cx="10224" cy="1309"/>
            </a:xfrm>
            <a:prstGeom prst="rect">
              <a:avLst/>
            </a:prstGeom>
            <a:noFill/>
          </p:spPr>
          <p:txBody>
            <a:bodyPr wrap="square" rtlCol="0">
              <a:spAutoFit/>
            </a:bodyPr>
            <a:lstStyle/>
            <a:p>
              <a:pPr lvl="0" algn="r"/>
              <a:r>
                <a:rPr lang="zh-CN" altLang="en-US" sz="1600" dirty="0">
                  <a:solidFill>
                    <a:prstClr val="black"/>
                  </a:solidFill>
                  <a:cs typeface="+mn-ea"/>
                  <a:sym typeface="+mn-lt"/>
                </a:rPr>
                <a:t>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点击输入具体内容，根据个人需求更改格式点击输入具体内容，根据个人需求更改格式，动画不变</a:t>
              </a:r>
              <a:r>
                <a:rPr lang="en-US" altLang="zh-CN" sz="1600" dirty="0">
                  <a:solidFill>
                    <a:prstClr val="black"/>
                  </a:solidFill>
                  <a:cs typeface="+mn-ea"/>
                  <a:sym typeface="+mn-lt"/>
                </a:rPr>
                <a:t>. </a:t>
              </a:r>
              <a:r>
                <a:rPr lang="zh-CN" altLang="en-US" sz="1600" dirty="0">
                  <a:solidFill>
                    <a:prstClr val="black"/>
                  </a:solidFill>
                  <a:cs typeface="+mn-ea"/>
                  <a:sym typeface="+mn-lt"/>
                </a:rPr>
                <a:t>点击输入具体内容，根据个人需求更改格式点击输入</a:t>
              </a:r>
              <a:endParaRPr lang="en-US" altLang="zh-CN" sz="1600" dirty="0">
                <a:solidFill>
                  <a:prstClr val="black"/>
                </a:solidFill>
                <a:cs typeface="+mn-ea"/>
                <a:sym typeface="+mn-lt"/>
              </a:endParaRPr>
            </a:p>
          </p:txBody>
        </p:sp>
      </p:grpSp>
      <p:cxnSp>
        <p:nvCxnSpPr>
          <p:cNvPr id="4" name="直接连接符 3"/>
          <p:cNvCxnSpPr/>
          <p:nvPr/>
        </p:nvCxnSpPr>
        <p:spPr>
          <a:xfrm>
            <a:off x="1932495" y="806587"/>
            <a:ext cx="10259505" cy="0"/>
          </a:xfrm>
          <a:prstGeom prst="line">
            <a:avLst/>
          </a:prstGeom>
          <a:ln w="158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 name="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2" name="平行四边形 1"/>
          <p:cNvSpPr/>
          <p:nvPr/>
        </p:nvSpPr>
        <p:spPr>
          <a:xfrm>
            <a:off x="1932495" y="1689252"/>
            <a:ext cx="2036190" cy="1475473"/>
          </a:xfrm>
          <a:prstGeom prst="parallelogram">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cs typeface="+mn-ea"/>
                <a:sym typeface="+mn-lt"/>
              </a:rPr>
              <a:t>小标题</a:t>
            </a:r>
          </a:p>
        </p:txBody>
      </p:sp>
      <p:sp>
        <p:nvSpPr>
          <p:cNvPr id="12" name="平行四边形 11"/>
          <p:cNvSpPr/>
          <p:nvPr/>
        </p:nvSpPr>
        <p:spPr>
          <a:xfrm>
            <a:off x="1932495" y="4518864"/>
            <a:ext cx="2036190" cy="1475473"/>
          </a:xfrm>
          <a:prstGeom prst="parallelogram">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cs typeface="+mn-ea"/>
                <a:sym typeface="+mn-lt"/>
              </a:rPr>
              <a:t>小标题</a:t>
            </a:r>
          </a:p>
        </p:txBody>
      </p:sp>
      <p:sp>
        <p:nvSpPr>
          <p:cNvPr id="14" name="平行四边形 13"/>
          <p:cNvSpPr/>
          <p:nvPr/>
        </p:nvSpPr>
        <p:spPr>
          <a:xfrm>
            <a:off x="8606672" y="3151185"/>
            <a:ext cx="2036190" cy="1475473"/>
          </a:xfrm>
          <a:prstGeom prst="parallelogram">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cs typeface="+mn-ea"/>
                <a:sym typeface="+mn-lt"/>
              </a:rPr>
              <a:t>小标题</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00"/>
                            </p:stCondLst>
                            <p:childTnLst>
                              <p:par>
                                <p:cTn id="17" presetID="22" presetClass="entr" presetSubtype="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1800"/>
                            </p:stCondLst>
                            <p:childTnLst>
                              <p:par>
                                <p:cTn id="21" presetID="22" presetClass="entr" presetSubtype="2"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right)">
                                      <p:cBhvr>
                                        <p:cTn id="23" dur="500"/>
                                        <p:tgtEl>
                                          <p:spTgt spid="14"/>
                                        </p:tgtEl>
                                      </p:cBhvr>
                                    </p:animEffect>
                                  </p:childTnLst>
                                </p:cTn>
                              </p:par>
                            </p:childTnLst>
                          </p:cTn>
                        </p:par>
                        <p:par>
                          <p:cTn id="24" fill="hold">
                            <p:stCondLst>
                              <p:cond delay="2300"/>
                            </p:stCondLst>
                            <p:childTnLst>
                              <p:par>
                                <p:cTn id="25" presetID="22" presetClass="entr" presetSubtype="2"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right)">
                                      <p:cBhvr>
                                        <p:cTn id="27" dur="500"/>
                                        <p:tgtEl>
                                          <p:spTgt spid="8"/>
                                        </p:tgtEl>
                                      </p:cBhvr>
                                    </p:animEffect>
                                  </p:childTnLst>
                                </p:cTn>
                              </p:par>
                            </p:childTnLst>
                          </p:cTn>
                        </p:par>
                        <p:par>
                          <p:cTn id="28" fill="hold">
                            <p:stCondLst>
                              <p:cond delay="28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par>
                          <p:cTn id="32" fill="hold">
                            <p:stCondLst>
                              <p:cond delay="3300"/>
                            </p:stCondLst>
                            <p:childTnLst>
                              <p:par>
                                <p:cTn id="33" presetID="22" presetClass="entr" presetSubtype="8"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12" grpId="0" animBg="1"/>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出品 9"/>
          <p:cNvSpPr/>
          <p:nvPr/>
        </p:nvSpPr>
        <p:spPr>
          <a:xfrm>
            <a:off x="3034800" y="1781004"/>
            <a:ext cx="1080000" cy="1080000"/>
          </a:xfrm>
          <a:prstGeom prst="ellipse">
            <a:avLst/>
          </a:prstGeom>
          <a:solidFill>
            <a:schemeClr val="bg1"/>
          </a:solidFill>
          <a:ln w="15875" cmpd="db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b="1" dirty="0">
                <a:solidFill>
                  <a:schemeClr val="accent1">
                    <a:lumMod val="50000"/>
                  </a:schemeClr>
                </a:solidFill>
                <a:cs typeface="+mn-ea"/>
                <a:sym typeface="+mn-lt"/>
              </a:rPr>
              <a:t>6</a:t>
            </a:r>
            <a:endParaRPr lang="zh-CN" altLang="en-US" sz="5400" b="1" dirty="0">
              <a:solidFill>
                <a:schemeClr val="accent1">
                  <a:lumMod val="50000"/>
                </a:schemeClr>
              </a:solidFill>
              <a:cs typeface="+mn-ea"/>
              <a:sym typeface="+mn-lt"/>
            </a:endParaRPr>
          </a:p>
        </p:txBody>
      </p:sp>
      <p:sp>
        <p:nvSpPr>
          <p:cNvPr id="11" name="出品 10"/>
          <p:cNvSpPr txBox="1"/>
          <p:nvPr/>
        </p:nvSpPr>
        <p:spPr>
          <a:xfrm>
            <a:off x="1814029" y="3184249"/>
            <a:ext cx="4020714" cy="1077218"/>
          </a:xfrm>
          <a:prstGeom prst="rect">
            <a:avLst/>
          </a:prstGeom>
          <a:noFill/>
        </p:spPr>
        <p:txBody>
          <a:bodyPr wrap="square" rtlCol="0">
            <a:spAutoFit/>
          </a:bodyPr>
          <a:lstStyle/>
          <a:p>
            <a:pPr lvl="0" algn="ctr"/>
            <a:r>
              <a:rPr lang="zh-CN" altLang="en-US" sz="4000" b="1" dirty="0">
                <a:solidFill>
                  <a:srgbClr val="5B9BD5">
                    <a:lumMod val="50000"/>
                  </a:srgbClr>
                </a:solidFill>
                <a:cs typeface="+mn-ea"/>
                <a:sym typeface="+mn-lt"/>
              </a:rPr>
              <a:t>论文总结</a:t>
            </a:r>
            <a:endParaRPr lang="en-US" altLang="zh-CN" sz="4000" b="1" dirty="0">
              <a:solidFill>
                <a:srgbClr val="5B9BD5">
                  <a:lumMod val="50000"/>
                </a:srgbClr>
              </a:solidFill>
              <a:cs typeface="+mn-ea"/>
              <a:sym typeface="+mn-lt"/>
            </a:endParaRPr>
          </a:p>
          <a:p>
            <a:pPr lvl="0" algn="ctr"/>
            <a:r>
              <a:rPr lang="en-US" altLang="zh-CN" sz="1200" dirty="0">
                <a:solidFill>
                  <a:srgbClr val="093759"/>
                </a:solidFill>
                <a:cs typeface="+mn-ea"/>
                <a:sym typeface="+mn-lt"/>
              </a:rPr>
              <a:t>THE RESULTS OF </a:t>
            </a:r>
          </a:p>
          <a:p>
            <a:pPr lvl="0" algn="ctr"/>
            <a:r>
              <a:rPr lang="en-US" altLang="zh-CN" sz="1200" dirty="0">
                <a:solidFill>
                  <a:srgbClr val="093759"/>
                </a:solidFill>
                <a:cs typeface="+mn-ea"/>
                <a:sym typeface="+mn-lt"/>
              </a:rPr>
              <a:t>EXPRIMENTAL DATA</a:t>
            </a:r>
            <a:endParaRPr lang="zh-CN" altLang="en-US" sz="1200" dirty="0">
              <a:solidFill>
                <a:srgbClr val="093759"/>
              </a:solidFill>
              <a:cs typeface="+mn-ea"/>
              <a:sym typeface="+mn-lt"/>
            </a:endParaRPr>
          </a:p>
        </p:txBody>
      </p:sp>
      <p:sp>
        <p:nvSpPr>
          <p:cNvPr id="12" name="出品 11"/>
          <p:cNvSpPr/>
          <p:nvPr/>
        </p:nvSpPr>
        <p:spPr>
          <a:xfrm>
            <a:off x="6900421" y="0"/>
            <a:ext cx="5291579" cy="68580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出品 12"/>
          <p:cNvSpPr/>
          <p:nvPr/>
        </p:nvSpPr>
        <p:spPr>
          <a:xfrm>
            <a:off x="8463439" y="2496446"/>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6" name="直接连接符 15"/>
          <p:cNvCxnSpPr/>
          <p:nvPr/>
        </p:nvCxnSpPr>
        <p:spPr>
          <a:xfrm flipH="1">
            <a:off x="6810167" y="-246669"/>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0120546" y="5516252"/>
            <a:ext cx="2664061" cy="158841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出品 20"/>
          <p:cNvSpPr txBox="1"/>
          <p:nvPr/>
        </p:nvSpPr>
        <p:spPr>
          <a:xfrm>
            <a:off x="8931526" y="2319613"/>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cxnSp>
        <p:nvCxnSpPr>
          <p:cNvPr id="23" name="直接连接符 22"/>
          <p:cNvCxnSpPr/>
          <p:nvPr/>
        </p:nvCxnSpPr>
        <p:spPr>
          <a:xfrm>
            <a:off x="8517439" y="2604446"/>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出品 24"/>
          <p:cNvSpPr/>
          <p:nvPr/>
        </p:nvSpPr>
        <p:spPr>
          <a:xfrm>
            <a:off x="8478075" y="3504021"/>
            <a:ext cx="78729" cy="877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出品 25"/>
          <p:cNvSpPr txBox="1"/>
          <p:nvPr/>
        </p:nvSpPr>
        <p:spPr>
          <a:xfrm>
            <a:off x="8931526" y="3317078"/>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cxnSp>
        <p:nvCxnSpPr>
          <p:cNvPr id="27" name="直接连接符 26"/>
          <p:cNvCxnSpPr/>
          <p:nvPr/>
        </p:nvCxnSpPr>
        <p:spPr>
          <a:xfrm>
            <a:off x="8517439" y="3584389"/>
            <a:ext cx="0" cy="90791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出品 27"/>
          <p:cNvSpPr/>
          <p:nvPr/>
        </p:nvSpPr>
        <p:spPr>
          <a:xfrm>
            <a:off x="8463439" y="4464668"/>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淘宝出品 29"/>
          <p:cNvSpPr txBox="1"/>
          <p:nvPr/>
        </p:nvSpPr>
        <p:spPr>
          <a:xfrm>
            <a:off x="8931526" y="4261467"/>
            <a:ext cx="1789376" cy="461665"/>
          </a:xfrm>
          <a:prstGeom prst="rect">
            <a:avLst/>
          </a:prstGeom>
          <a:noFill/>
        </p:spPr>
        <p:txBody>
          <a:bodyPr wrap="square" rtlCol="0">
            <a:spAutoFit/>
          </a:bodyPr>
          <a:lstStyle/>
          <a:p>
            <a:r>
              <a:rPr lang="zh-CN" altLang="en-US" sz="2400" b="1" dirty="0">
                <a:solidFill>
                  <a:schemeClr val="bg1"/>
                </a:solidFill>
                <a:cs typeface="+mn-ea"/>
                <a:sym typeface="+mn-lt"/>
              </a:rPr>
              <a:t>输入标题</a:t>
            </a:r>
          </a:p>
        </p:txBody>
      </p:sp>
      <p:cxnSp>
        <p:nvCxnSpPr>
          <p:cNvPr id="31" name="直接连接符 30"/>
          <p:cNvCxnSpPr>
            <a:endCxn id="28" idx="1"/>
          </p:cNvCxnSpPr>
          <p:nvPr/>
        </p:nvCxnSpPr>
        <p:spPr>
          <a:xfrm flipH="1" flipV="1">
            <a:off x="8479255" y="4480484"/>
            <a:ext cx="38184" cy="593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1"/>
                                        </p:tgtEl>
                                        <p:attrNameLst>
                                          <p:attrName>ppt_y</p:attrName>
                                        </p:attrNameLst>
                                      </p:cBhvr>
                                      <p:tavLst>
                                        <p:tav tm="0">
                                          <p:val>
                                            <p:strVal val="#ppt_y"/>
                                          </p:val>
                                        </p:tav>
                                        <p:tav tm="100000">
                                          <p:val>
                                            <p:strVal val="#ppt_y"/>
                                          </p:val>
                                        </p:tav>
                                      </p:tavLst>
                                    </p:anim>
                                    <p:anim calcmode="lin" valueType="num">
                                      <p:cBhvr>
                                        <p:cTn id="15"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1"/>
                                        </p:tgtEl>
                                      </p:cBhvr>
                                    </p:animEffect>
                                  </p:childTnLst>
                                </p:cTn>
                              </p:par>
                            </p:childTnLst>
                          </p:cTn>
                        </p:par>
                        <p:par>
                          <p:cTn id="18" fill="hold">
                            <p:stCondLst>
                              <p:cond delay="3200"/>
                            </p:stCondLst>
                            <p:childTnLst>
                              <p:par>
                                <p:cTn id="19" presetID="23" presetClass="entr" presetSubtype="16"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childTnLst>
                                </p:cTn>
                              </p:par>
                            </p:childTnLst>
                          </p:cTn>
                        </p:par>
                        <p:par>
                          <p:cTn id="23" fill="hold">
                            <p:stCondLst>
                              <p:cond delay="3700"/>
                            </p:stCondLst>
                            <p:childTnLst>
                              <p:par>
                                <p:cTn id="24" presetID="3" presetClass="entr" presetSubtype="1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blinds(horizontal)">
                                      <p:cBhvr>
                                        <p:cTn id="26" dur="500"/>
                                        <p:tgtEl>
                                          <p:spTgt spid="21"/>
                                        </p:tgtEl>
                                      </p:cBhvr>
                                    </p:animEffect>
                                  </p:childTnLst>
                                </p:cTn>
                              </p:par>
                            </p:childTnLst>
                          </p:cTn>
                        </p:par>
                        <p:par>
                          <p:cTn id="27" fill="hold">
                            <p:stCondLst>
                              <p:cond delay="4200"/>
                            </p:stCondLst>
                            <p:childTnLst>
                              <p:par>
                                <p:cTn id="28" presetID="22" presetClass="entr" presetSubtype="1" fill="hold"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childTnLst>
                          </p:cTn>
                        </p:par>
                        <p:par>
                          <p:cTn id="31" fill="hold">
                            <p:stCondLst>
                              <p:cond delay="4700"/>
                            </p:stCondLst>
                            <p:childTnLst>
                              <p:par>
                                <p:cTn id="32" presetID="23" presetClass="entr" presetSubtype="16"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200"/>
                            </p:stCondLst>
                            <p:childTnLst>
                              <p:par>
                                <p:cTn id="37" presetID="3" presetClass="entr" presetSubtype="1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linds(horizontal)">
                                      <p:cBhvr>
                                        <p:cTn id="39" dur="500"/>
                                        <p:tgtEl>
                                          <p:spTgt spid="26"/>
                                        </p:tgtEl>
                                      </p:cBhvr>
                                    </p:animEffect>
                                  </p:childTnLst>
                                </p:cTn>
                              </p:par>
                            </p:childTnLst>
                          </p:cTn>
                        </p:par>
                        <p:par>
                          <p:cTn id="40" fill="hold">
                            <p:stCondLst>
                              <p:cond delay="5700"/>
                            </p:stCondLst>
                            <p:childTnLst>
                              <p:par>
                                <p:cTn id="41" presetID="22" presetClass="entr" presetSubtype="1"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500"/>
                                        <p:tgtEl>
                                          <p:spTgt spid="27"/>
                                        </p:tgtEl>
                                      </p:cBhvr>
                                    </p:animEffect>
                                  </p:childTnLst>
                                </p:cTn>
                              </p:par>
                            </p:childTnLst>
                          </p:cTn>
                        </p:par>
                        <p:par>
                          <p:cTn id="44" fill="hold">
                            <p:stCondLst>
                              <p:cond delay="6200"/>
                            </p:stCondLst>
                            <p:childTnLst>
                              <p:par>
                                <p:cTn id="45" presetID="23" presetClass="entr" presetSubtype="16"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500" fill="hold"/>
                                        <p:tgtEl>
                                          <p:spTgt spid="28"/>
                                        </p:tgtEl>
                                        <p:attrNameLst>
                                          <p:attrName>ppt_w</p:attrName>
                                        </p:attrNameLst>
                                      </p:cBhvr>
                                      <p:tavLst>
                                        <p:tav tm="0">
                                          <p:val>
                                            <p:fltVal val="0"/>
                                          </p:val>
                                        </p:tav>
                                        <p:tav tm="100000">
                                          <p:val>
                                            <p:strVal val="#ppt_w"/>
                                          </p:val>
                                        </p:tav>
                                      </p:tavLst>
                                    </p:anim>
                                    <p:anim calcmode="lin" valueType="num">
                                      <p:cBhvr>
                                        <p:cTn id="48" dur="500" fill="hold"/>
                                        <p:tgtEl>
                                          <p:spTgt spid="28"/>
                                        </p:tgtEl>
                                        <p:attrNameLst>
                                          <p:attrName>ppt_h</p:attrName>
                                        </p:attrNameLst>
                                      </p:cBhvr>
                                      <p:tavLst>
                                        <p:tav tm="0">
                                          <p:val>
                                            <p:fltVal val="0"/>
                                          </p:val>
                                        </p:tav>
                                        <p:tav tm="100000">
                                          <p:val>
                                            <p:strVal val="#ppt_h"/>
                                          </p:val>
                                        </p:tav>
                                      </p:tavLst>
                                    </p:anim>
                                  </p:childTnLst>
                                </p:cTn>
                              </p:par>
                            </p:childTnLst>
                          </p:cTn>
                        </p:par>
                        <p:par>
                          <p:cTn id="49" fill="hold">
                            <p:stCondLst>
                              <p:cond delay="6700"/>
                            </p:stCondLst>
                            <p:childTnLst>
                              <p:par>
                                <p:cTn id="50" presetID="3" presetClass="entr" presetSubtype="10"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blinds(horizontal)">
                                      <p:cBhvr>
                                        <p:cTn id="52" dur="500"/>
                                        <p:tgtEl>
                                          <p:spTgt spid="30"/>
                                        </p:tgtEl>
                                      </p:cBhvr>
                                    </p:animEffect>
                                  </p:childTnLst>
                                </p:cTn>
                              </p:par>
                            </p:childTnLst>
                          </p:cTn>
                        </p:par>
                        <p:par>
                          <p:cTn id="53" fill="hold">
                            <p:stCondLst>
                              <p:cond delay="7200"/>
                            </p:stCondLst>
                            <p:childTnLst>
                              <p:par>
                                <p:cTn id="54" presetID="22" presetClass="entr" presetSubtype="1"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wipe(up)">
                                      <p:cBhvr>
                                        <p:cTn id="5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21" grpId="0"/>
      <p:bldP spid="25" grpId="0" animBg="1"/>
      <p:bldP spid="26" grpId="0"/>
      <p:bldP spid="28" grpId="0" animBg="1"/>
      <p:bldP spid="3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781246" y="3194034"/>
            <a:ext cx="2618793" cy="2367129"/>
            <a:chOff x="3471863" y="2343150"/>
            <a:chExt cx="2197101" cy="1985963"/>
          </a:xfrm>
        </p:grpSpPr>
        <p:sp>
          <p:nvSpPr>
            <p:cNvPr id="6" name="Freeform 5"/>
            <p:cNvSpPr/>
            <p:nvPr/>
          </p:nvSpPr>
          <p:spPr bwMode="auto">
            <a:xfrm>
              <a:off x="3476626" y="2381250"/>
              <a:ext cx="2192338" cy="1495425"/>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rgbClr val="1F4E79"/>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7" name="Rectangle 6"/>
            <p:cNvSpPr>
              <a:spLocks noChangeArrowheads="1"/>
            </p:cNvSpPr>
            <p:nvPr/>
          </p:nvSpPr>
          <p:spPr bwMode="auto">
            <a:xfrm>
              <a:off x="3563938" y="3713163"/>
              <a:ext cx="2019300" cy="90488"/>
            </a:xfrm>
            <a:prstGeom prst="rect">
              <a:avLst/>
            </a:prstGeom>
            <a:solidFill>
              <a:schemeClr val="accent1">
                <a:lumMod val="40000"/>
                <a:lumOff val="60000"/>
              </a:schemeClr>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8" name="Freeform 7"/>
            <p:cNvSpPr/>
            <p:nvPr/>
          </p:nvSpPr>
          <p:spPr bwMode="auto">
            <a:xfrm>
              <a:off x="4573587" y="2343150"/>
              <a:ext cx="1009650" cy="1460500"/>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9" name="Freeform 8"/>
            <p:cNvSpPr/>
            <p:nvPr/>
          </p:nvSpPr>
          <p:spPr bwMode="auto">
            <a:xfrm>
              <a:off x="3563938" y="2343150"/>
              <a:ext cx="1011238" cy="1460500"/>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0" name="Freeform 9"/>
            <p:cNvSpPr/>
            <p:nvPr/>
          </p:nvSpPr>
          <p:spPr bwMode="auto">
            <a:xfrm>
              <a:off x="4502151" y="2357438"/>
              <a:ext cx="73025" cy="1446213"/>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1" name="Rectangle 10"/>
            <p:cNvSpPr>
              <a:spLocks noChangeArrowheads="1"/>
            </p:cNvSpPr>
            <p:nvPr/>
          </p:nvSpPr>
          <p:spPr bwMode="auto">
            <a:xfrm>
              <a:off x="4700588" y="2586038"/>
              <a:ext cx="746125" cy="47625"/>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2" name="Rectangle 11"/>
            <p:cNvSpPr>
              <a:spLocks noChangeArrowheads="1"/>
            </p:cNvSpPr>
            <p:nvPr/>
          </p:nvSpPr>
          <p:spPr bwMode="auto">
            <a:xfrm>
              <a:off x="4700588" y="2759075"/>
              <a:ext cx="746125" cy="47625"/>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3" name="Rectangle 12"/>
            <p:cNvSpPr>
              <a:spLocks noChangeArrowheads="1"/>
            </p:cNvSpPr>
            <p:nvPr/>
          </p:nvSpPr>
          <p:spPr bwMode="auto">
            <a:xfrm>
              <a:off x="4700588" y="2932113"/>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4" name="Rectangle 13"/>
            <p:cNvSpPr>
              <a:spLocks noChangeArrowheads="1"/>
            </p:cNvSpPr>
            <p:nvPr/>
          </p:nvSpPr>
          <p:spPr bwMode="auto">
            <a:xfrm>
              <a:off x="4700588" y="3105150"/>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5" name="Rectangle 14"/>
            <p:cNvSpPr>
              <a:spLocks noChangeArrowheads="1"/>
            </p:cNvSpPr>
            <p:nvPr/>
          </p:nvSpPr>
          <p:spPr bwMode="auto">
            <a:xfrm>
              <a:off x="4700588" y="3279775"/>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6" name="Rectangle 15"/>
            <p:cNvSpPr>
              <a:spLocks noChangeArrowheads="1"/>
            </p:cNvSpPr>
            <p:nvPr/>
          </p:nvSpPr>
          <p:spPr bwMode="auto">
            <a:xfrm>
              <a:off x="4700588" y="3452813"/>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7" name="Rectangle 16"/>
            <p:cNvSpPr>
              <a:spLocks noChangeArrowheads="1"/>
            </p:cNvSpPr>
            <p:nvPr/>
          </p:nvSpPr>
          <p:spPr bwMode="auto">
            <a:xfrm>
              <a:off x="3692526" y="2586038"/>
              <a:ext cx="746125" cy="47625"/>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8" name="Rectangle 17"/>
            <p:cNvSpPr>
              <a:spLocks noChangeArrowheads="1"/>
            </p:cNvSpPr>
            <p:nvPr/>
          </p:nvSpPr>
          <p:spPr bwMode="auto">
            <a:xfrm>
              <a:off x="3692526" y="2759075"/>
              <a:ext cx="746125" cy="47625"/>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19" name="Rectangle 18"/>
            <p:cNvSpPr>
              <a:spLocks noChangeArrowheads="1"/>
            </p:cNvSpPr>
            <p:nvPr/>
          </p:nvSpPr>
          <p:spPr bwMode="auto">
            <a:xfrm>
              <a:off x="3692526" y="2932113"/>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20" name="Rectangle 19"/>
            <p:cNvSpPr>
              <a:spLocks noChangeArrowheads="1"/>
            </p:cNvSpPr>
            <p:nvPr/>
          </p:nvSpPr>
          <p:spPr bwMode="auto">
            <a:xfrm>
              <a:off x="3692526" y="3105150"/>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21" name="Rectangle 20"/>
            <p:cNvSpPr>
              <a:spLocks noChangeArrowheads="1"/>
            </p:cNvSpPr>
            <p:nvPr/>
          </p:nvSpPr>
          <p:spPr bwMode="auto">
            <a:xfrm>
              <a:off x="3692526" y="3279775"/>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22" name="Rectangle 21"/>
            <p:cNvSpPr>
              <a:spLocks noChangeArrowheads="1"/>
            </p:cNvSpPr>
            <p:nvPr/>
          </p:nvSpPr>
          <p:spPr bwMode="auto">
            <a:xfrm>
              <a:off x="3692526" y="3452813"/>
              <a:ext cx="746125" cy="49213"/>
            </a:xfrm>
            <a:prstGeom prst="rect">
              <a:avLst/>
            </a:prstGeom>
            <a:solidFill>
              <a:srgbClr val="A8AAAD"/>
            </a:solidFill>
            <a:ln w="9525">
              <a:noFill/>
              <a:miter lim="800000"/>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23" name="Freeform 22"/>
            <p:cNvSpPr/>
            <p:nvPr/>
          </p:nvSpPr>
          <p:spPr bwMode="auto">
            <a:xfrm>
              <a:off x="3548063" y="3338513"/>
              <a:ext cx="928688" cy="917575"/>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rgbClr val="7F7F7F"/>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24" name="Freeform 23"/>
            <p:cNvSpPr/>
            <p:nvPr/>
          </p:nvSpPr>
          <p:spPr bwMode="auto">
            <a:xfrm>
              <a:off x="3471863" y="3467100"/>
              <a:ext cx="874713" cy="862013"/>
            </a:xfrm>
            <a:custGeom>
              <a:avLst/>
              <a:gdLst/>
              <a:ahLst/>
              <a:cxnLst>
                <a:cxn ang="0">
                  <a:pos x="65" y="466"/>
                </a:cxn>
                <a:cxn ang="0">
                  <a:pos x="29" y="446"/>
                </a:cxn>
                <a:cxn ang="0">
                  <a:pos x="30" y="339"/>
                </a:cxn>
                <a:cxn ang="0">
                  <a:pos x="343" y="29"/>
                </a:cxn>
                <a:cxn ang="0">
                  <a:pos x="451" y="30"/>
                </a:cxn>
                <a:cxn ang="0">
                  <a:pos x="450" y="137"/>
                </a:cxn>
                <a:cxn ang="0">
                  <a:pos x="137" y="447"/>
                </a:cxn>
                <a:cxn ang="0">
                  <a:pos x="65" y="466"/>
                </a:cxn>
              </a:cxnLst>
              <a:rect l="0" t="0" r="r" b="b"/>
              <a:pathLst>
                <a:path w="480" h="473">
                  <a:moveTo>
                    <a:pt x="65" y="466"/>
                  </a:moveTo>
                  <a:cubicBezTo>
                    <a:pt x="52" y="463"/>
                    <a:pt x="39" y="456"/>
                    <a:pt x="29" y="446"/>
                  </a:cubicBezTo>
                  <a:cubicBezTo>
                    <a:pt x="0" y="416"/>
                    <a:pt x="0" y="368"/>
                    <a:pt x="30" y="339"/>
                  </a:cubicBezTo>
                  <a:cubicBezTo>
                    <a:pt x="343" y="29"/>
                    <a:pt x="343" y="29"/>
                    <a:pt x="343" y="29"/>
                  </a:cubicBezTo>
                  <a:cubicBezTo>
                    <a:pt x="373" y="0"/>
                    <a:pt x="421" y="0"/>
                    <a:pt x="451" y="30"/>
                  </a:cubicBezTo>
                  <a:cubicBezTo>
                    <a:pt x="480" y="60"/>
                    <a:pt x="480" y="108"/>
                    <a:pt x="450" y="137"/>
                  </a:cubicBezTo>
                  <a:cubicBezTo>
                    <a:pt x="137" y="447"/>
                    <a:pt x="137" y="447"/>
                    <a:pt x="137" y="447"/>
                  </a:cubicBezTo>
                  <a:cubicBezTo>
                    <a:pt x="117" y="466"/>
                    <a:pt x="90" y="473"/>
                    <a:pt x="65" y="466"/>
                  </a:cubicBezTo>
                  <a:close/>
                </a:path>
              </a:pathLst>
            </a:custGeom>
            <a:solidFill>
              <a:srgbClr val="7F7F7F"/>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sp>
          <p:nvSpPr>
            <p:cNvPr id="25" name="Freeform 24"/>
            <p:cNvSpPr>
              <a:spLocks noEditPoints="1"/>
            </p:cNvSpPr>
            <p:nvPr/>
          </p:nvSpPr>
          <p:spPr bwMode="auto">
            <a:xfrm>
              <a:off x="4195763" y="2540000"/>
              <a:ext cx="1084263" cy="1084263"/>
            </a:xfrm>
            <a:custGeom>
              <a:avLst/>
              <a:gdLst/>
              <a:ahLst/>
              <a:cxnLst>
                <a:cxn ang="0">
                  <a:pos x="595" y="299"/>
                </a:cxn>
                <a:cxn ang="0">
                  <a:pos x="370" y="9"/>
                </a:cxn>
                <a:cxn ang="0">
                  <a:pos x="300" y="0"/>
                </a:cxn>
                <a:cxn ang="0">
                  <a:pos x="89" y="86"/>
                </a:cxn>
                <a:cxn ang="0">
                  <a:pos x="1" y="295"/>
                </a:cxn>
                <a:cxn ang="0">
                  <a:pos x="225" y="585"/>
                </a:cxn>
                <a:cxn ang="0">
                  <a:pos x="296" y="594"/>
                </a:cxn>
                <a:cxn ang="0">
                  <a:pos x="506" y="508"/>
                </a:cxn>
                <a:cxn ang="0">
                  <a:pos x="595" y="299"/>
                </a:cxn>
                <a:cxn ang="0">
                  <a:pos x="453" y="454"/>
                </a:cxn>
                <a:cxn ang="0">
                  <a:pos x="296" y="518"/>
                </a:cxn>
                <a:cxn ang="0">
                  <a:pos x="244" y="511"/>
                </a:cxn>
                <a:cxn ang="0">
                  <a:pos x="77" y="296"/>
                </a:cxn>
                <a:cxn ang="0">
                  <a:pos x="143" y="140"/>
                </a:cxn>
                <a:cxn ang="0">
                  <a:pos x="299" y="76"/>
                </a:cxn>
                <a:cxn ang="0">
                  <a:pos x="352" y="83"/>
                </a:cxn>
                <a:cxn ang="0">
                  <a:pos x="519" y="298"/>
                </a:cxn>
                <a:cxn ang="0">
                  <a:pos x="453" y="454"/>
                </a:cxn>
              </a:cxnLst>
              <a:rect l="0" t="0" r="r" b="b"/>
              <a:pathLst>
                <a:path w="595" h="594">
                  <a:moveTo>
                    <a:pt x="595" y="299"/>
                  </a:moveTo>
                  <a:cubicBezTo>
                    <a:pt x="595" y="162"/>
                    <a:pt x="503" y="43"/>
                    <a:pt x="370" y="9"/>
                  </a:cubicBezTo>
                  <a:cubicBezTo>
                    <a:pt x="347" y="3"/>
                    <a:pt x="323" y="0"/>
                    <a:pt x="300" y="0"/>
                  </a:cubicBezTo>
                  <a:cubicBezTo>
                    <a:pt x="220" y="0"/>
                    <a:pt x="146" y="30"/>
                    <a:pt x="89" y="86"/>
                  </a:cubicBezTo>
                  <a:cubicBezTo>
                    <a:pt x="33" y="142"/>
                    <a:pt x="1" y="216"/>
                    <a:pt x="1" y="295"/>
                  </a:cubicBezTo>
                  <a:cubicBezTo>
                    <a:pt x="0" y="432"/>
                    <a:pt x="92" y="552"/>
                    <a:pt x="225" y="585"/>
                  </a:cubicBezTo>
                  <a:cubicBezTo>
                    <a:pt x="248" y="591"/>
                    <a:pt x="272" y="594"/>
                    <a:pt x="296" y="594"/>
                  </a:cubicBezTo>
                  <a:cubicBezTo>
                    <a:pt x="375" y="594"/>
                    <a:pt x="450" y="564"/>
                    <a:pt x="506" y="508"/>
                  </a:cubicBezTo>
                  <a:cubicBezTo>
                    <a:pt x="563" y="452"/>
                    <a:pt x="594" y="378"/>
                    <a:pt x="595" y="299"/>
                  </a:cubicBezTo>
                  <a:close/>
                  <a:moveTo>
                    <a:pt x="453" y="454"/>
                  </a:moveTo>
                  <a:cubicBezTo>
                    <a:pt x="411" y="496"/>
                    <a:pt x="355" y="518"/>
                    <a:pt x="296" y="518"/>
                  </a:cubicBezTo>
                  <a:cubicBezTo>
                    <a:pt x="279" y="518"/>
                    <a:pt x="261" y="516"/>
                    <a:pt x="244" y="511"/>
                  </a:cubicBezTo>
                  <a:cubicBezTo>
                    <a:pt x="145" y="486"/>
                    <a:pt x="76" y="398"/>
                    <a:pt x="77" y="296"/>
                  </a:cubicBezTo>
                  <a:cubicBezTo>
                    <a:pt x="77" y="237"/>
                    <a:pt x="101" y="181"/>
                    <a:pt x="143" y="140"/>
                  </a:cubicBezTo>
                  <a:cubicBezTo>
                    <a:pt x="185" y="98"/>
                    <a:pt x="240" y="76"/>
                    <a:pt x="299" y="76"/>
                  </a:cubicBezTo>
                  <a:cubicBezTo>
                    <a:pt x="317" y="76"/>
                    <a:pt x="335" y="79"/>
                    <a:pt x="352" y="83"/>
                  </a:cubicBezTo>
                  <a:cubicBezTo>
                    <a:pt x="451" y="108"/>
                    <a:pt x="519" y="196"/>
                    <a:pt x="519" y="298"/>
                  </a:cubicBezTo>
                  <a:cubicBezTo>
                    <a:pt x="518" y="357"/>
                    <a:pt x="495" y="413"/>
                    <a:pt x="453" y="454"/>
                  </a:cubicBezTo>
                  <a:close/>
                </a:path>
              </a:pathLst>
            </a:custGeom>
            <a:solidFill>
              <a:srgbClr val="7F7F7F"/>
            </a:solidFill>
            <a:ln w="9525">
              <a:noFill/>
              <a:round/>
            </a:ln>
          </p:spPr>
          <p:txBody>
            <a:bodyPr vert="horz" wrap="square" lIns="121913" tIns="60956" rIns="121913" bIns="60956" numCol="1" anchor="t" anchorCtr="0" compatLnSpc="1"/>
            <a:lstStyle/>
            <a:p>
              <a:pPr>
                <a:lnSpc>
                  <a:spcPct val="120000"/>
                </a:lnSpc>
              </a:pPr>
              <a:endParaRPr lang="en-US" sz="760">
                <a:cs typeface="+mn-ea"/>
                <a:sym typeface="+mn-lt"/>
              </a:endParaRPr>
            </a:p>
          </p:txBody>
        </p:sp>
      </p:grpSp>
      <p:grpSp>
        <p:nvGrpSpPr>
          <p:cNvPr id="26" name="Group 130"/>
          <p:cNvGrpSpPr/>
          <p:nvPr/>
        </p:nvGrpSpPr>
        <p:grpSpPr>
          <a:xfrm>
            <a:off x="8712782" y="2259997"/>
            <a:ext cx="2640336" cy="633668"/>
            <a:chOff x="1762139" y="1304396"/>
            <a:chExt cx="1542507" cy="475277"/>
          </a:xfrm>
        </p:grpSpPr>
        <p:sp>
          <p:nvSpPr>
            <p:cNvPr id="27" name="TextBox 26"/>
            <p:cNvSpPr txBox="1"/>
            <p:nvPr/>
          </p:nvSpPr>
          <p:spPr>
            <a:xfrm>
              <a:off x="1762140" y="1304396"/>
              <a:ext cx="1542506" cy="192083"/>
            </a:xfrm>
            <a:prstGeom prst="rect">
              <a:avLst/>
            </a:prstGeom>
            <a:noFill/>
          </p:spPr>
          <p:txBody>
            <a:bodyPr wrap="square" lIns="0" tIns="0" rIns="0" bIns="0" rtlCol="0" anchor="t">
              <a:spAutoFit/>
            </a:bodyPr>
            <a:lstStyle/>
            <a:p>
              <a:pPr>
                <a:lnSpc>
                  <a:spcPct val="120000"/>
                </a:lnSpc>
              </a:pPr>
              <a:r>
                <a:rPr lang="zh-CN" altLang="en-US" sz="1515" dirty="0">
                  <a:cs typeface="+mn-ea"/>
                  <a:sym typeface="+mn-lt"/>
                </a:rPr>
                <a:t>请替换文字内容</a:t>
              </a:r>
              <a:endParaRPr lang="en-US" sz="1515" dirty="0">
                <a:cs typeface="+mn-ea"/>
                <a:sym typeface="+mn-lt"/>
              </a:endParaRPr>
            </a:p>
          </p:txBody>
        </p:sp>
        <p:sp>
          <p:nvSpPr>
            <p:cNvPr id="28" name="TextBox 27"/>
            <p:cNvSpPr txBox="1"/>
            <p:nvPr/>
          </p:nvSpPr>
          <p:spPr>
            <a:xfrm>
              <a:off x="1762139" y="1477217"/>
              <a:ext cx="1542507" cy="302456"/>
            </a:xfrm>
            <a:prstGeom prst="rect">
              <a:avLst/>
            </a:prstGeom>
            <a:noFill/>
          </p:spPr>
          <p:txBody>
            <a:bodyPr wrap="square" lIns="0" tIns="0" rIns="0" bIns="0" rtlCol="0" anchor="t">
              <a:spAutoFit/>
            </a:bodyPr>
            <a:lstStyle/>
            <a:p>
              <a:pP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29" name="Group 131"/>
          <p:cNvGrpSpPr/>
          <p:nvPr/>
        </p:nvGrpSpPr>
        <p:grpSpPr>
          <a:xfrm>
            <a:off x="8712782" y="3292110"/>
            <a:ext cx="2640336" cy="684872"/>
            <a:chOff x="1762139" y="2072489"/>
            <a:chExt cx="1542507" cy="513682"/>
          </a:xfrm>
        </p:grpSpPr>
        <p:sp>
          <p:nvSpPr>
            <p:cNvPr id="30" name="TextBox 29"/>
            <p:cNvSpPr txBox="1"/>
            <p:nvPr/>
          </p:nvSpPr>
          <p:spPr>
            <a:xfrm>
              <a:off x="1762140" y="2072489"/>
              <a:ext cx="1542506" cy="192082"/>
            </a:xfrm>
            <a:prstGeom prst="rect">
              <a:avLst/>
            </a:prstGeom>
            <a:noFill/>
          </p:spPr>
          <p:txBody>
            <a:bodyPr wrap="square" lIns="0" tIns="0" rIns="0" bIns="0" rtlCol="0" anchor="t">
              <a:spAutoFit/>
            </a:bodyPr>
            <a:lstStyle/>
            <a:p>
              <a:pPr>
                <a:lnSpc>
                  <a:spcPct val="120000"/>
                </a:lnSpc>
              </a:pPr>
              <a:r>
                <a:rPr lang="zh-CN" altLang="en-US" sz="1515" dirty="0">
                  <a:cs typeface="+mn-ea"/>
                  <a:sym typeface="+mn-lt"/>
                </a:rPr>
                <a:t>请替换文字内容</a:t>
              </a:r>
              <a:endParaRPr lang="en-US" sz="1515" dirty="0">
                <a:cs typeface="+mn-ea"/>
                <a:sym typeface="+mn-lt"/>
              </a:endParaRPr>
            </a:p>
          </p:txBody>
        </p:sp>
        <p:sp>
          <p:nvSpPr>
            <p:cNvPr id="31" name="TextBox 30"/>
            <p:cNvSpPr txBox="1"/>
            <p:nvPr/>
          </p:nvSpPr>
          <p:spPr>
            <a:xfrm>
              <a:off x="1762139" y="2283715"/>
              <a:ext cx="1542507" cy="302456"/>
            </a:xfrm>
            <a:prstGeom prst="rect">
              <a:avLst/>
            </a:prstGeom>
            <a:noFill/>
          </p:spPr>
          <p:txBody>
            <a:bodyPr wrap="square" lIns="0" tIns="0" rIns="0" bIns="0" rtlCol="0" anchor="t">
              <a:spAutoFit/>
            </a:bodyPr>
            <a:lstStyle/>
            <a:p>
              <a:pP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32" name="Group 144"/>
          <p:cNvGrpSpPr/>
          <p:nvPr/>
        </p:nvGrpSpPr>
        <p:grpSpPr>
          <a:xfrm>
            <a:off x="8712782" y="4375435"/>
            <a:ext cx="2640336" cy="659271"/>
            <a:chOff x="1762139" y="2840582"/>
            <a:chExt cx="1542507" cy="494479"/>
          </a:xfrm>
        </p:grpSpPr>
        <p:sp>
          <p:nvSpPr>
            <p:cNvPr id="33" name="TextBox 32"/>
            <p:cNvSpPr txBox="1"/>
            <p:nvPr/>
          </p:nvSpPr>
          <p:spPr>
            <a:xfrm>
              <a:off x="1762140" y="2840582"/>
              <a:ext cx="1542506" cy="192082"/>
            </a:xfrm>
            <a:prstGeom prst="rect">
              <a:avLst/>
            </a:prstGeom>
            <a:noFill/>
          </p:spPr>
          <p:txBody>
            <a:bodyPr wrap="square" lIns="0" tIns="0" rIns="0" bIns="0" rtlCol="0" anchor="t">
              <a:spAutoFit/>
            </a:bodyPr>
            <a:lstStyle/>
            <a:p>
              <a:pPr>
                <a:lnSpc>
                  <a:spcPct val="120000"/>
                </a:lnSpc>
              </a:pPr>
              <a:r>
                <a:rPr lang="zh-CN" altLang="en-US" sz="1515" dirty="0">
                  <a:cs typeface="+mn-ea"/>
                  <a:sym typeface="+mn-lt"/>
                </a:rPr>
                <a:t>请替换文字内容</a:t>
              </a:r>
              <a:endParaRPr lang="en-US" sz="1515" dirty="0">
                <a:cs typeface="+mn-ea"/>
                <a:sym typeface="+mn-lt"/>
              </a:endParaRPr>
            </a:p>
          </p:txBody>
        </p:sp>
        <p:sp>
          <p:nvSpPr>
            <p:cNvPr id="34" name="TextBox 33"/>
            <p:cNvSpPr txBox="1"/>
            <p:nvPr/>
          </p:nvSpPr>
          <p:spPr>
            <a:xfrm>
              <a:off x="1762139" y="3032606"/>
              <a:ext cx="1542507" cy="302455"/>
            </a:xfrm>
            <a:prstGeom prst="rect">
              <a:avLst/>
            </a:prstGeom>
            <a:noFill/>
          </p:spPr>
          <p:txBody>
            <a:bodyPr wrap="square" lIns="0" tIns="0" rIns="0" bIns="0" rtlCol="0" anchor="t">
              <a:spAutoFit/>
            </a:bodyPr>
            <a:lstStyle/>
            <a:p>
              <a:pP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35" name="Group 145"/>
          <p:cNvGrpSpPr/>
          <p:nvPr/>
        </p:nvGrpSpPr>
        <p:grpSpPr>
          <a:xfrm>
            <a:off x="8712782" y="5433135"/>
            <a:ext cx="2640336" cy="633668"/>
            <a:chOff x="1762139" y="3608676"/>
            <a:chExt cx="1542507" cy="475277"/>
          </a:xfrm>
        </p:grpSpPr>
        <p:sp>
          <p:nvSpPr>
            <p:cNvPr id="36" name="TextBox 35"/>
            <p:cNvSpPr txBox="1"/>
            <p:nvPr/>
          </p:nvSpPr>
          <p:spPr>
            <a:xfrm>
              <a:off x="1762140" y="3608676"/>
              <a:ext cx="1542506" cy="192083"/>
            </a:xfrm>
            <a:prstGeom prst="rect">
              <a:avLst/>
            </a:prstGeom>
            <a:noFill/>
          </p:spPr>
          <p:txBody>
            <a:bodyPr wrap="square" lIns="0" tIns="0" rIns="0" bIns="0" rtlCol="0" anchor="t">
              <a:spAutoFit/>
            </a:bodyPr>
            <a:lstStyle/>
            <a:p>
              <a:pPr>
                <a:lnSpc>
                  <a:spcPct val="120000"/>
                </a:lnSpc>
              </a:pPr>
              <a:r>
                <a:rPr lang="zh-CN" altLang="en-US" sz="1515" dirty="0">
                  <a:cs typeface="+mn-ea"/>
                  <a:sym typeface="+mn-lt"/>
                </a:rPr>
                <a:t>请替换文字内容</a:t>
              </a:r>
              <a:endParaRPr lang="en-US" sz="1515" dirty="0">
                <a:cs typeface="+mn-ea"/>
                <a:sym typeface="+mn-lt"/>
              </a:endParaRPr>
            </a:p>
          </p:txBody>
        </p:sp>
        <p:sp>
          <p:nvSpPr>
            <p:cNvPr id="37" name="TextBox 36"/>
            <p:cNvSpPr txBox="1"/>
            <p:nvPr/>
          </p:nvSpPr>
          <p:spPr>
            <a:xfrm>
              <a:off x="1762139" y="3781497"/>
              <a:ext cx="1542507" cy="302456"/>
            </a:xfrm>
            <a:prstGeom prst="rect">
              <a:avLst/>
            </a:prstGeom>
            <a:noFill/>
          </p:spPr>
          <p:txBody>
            <a:bodyPr wrap="square" lIns="0" tIns="0" rIns="0" bIns="0" rtlCol="0" anchor="t">
              <a:spAutoFit/>
            </a:bodyPr>
            <a:lstStyle/>
            <a:p>
              <a:pP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38" name="Group 113"/>
          <p:cNvGrpSpPr/>
          <p:nvPr/>
        </p:nvGrpSpPr>
        <p:grpSpPr>
          <a:xfrm>
            <a:off x="749255" y="2243123"/>
            <a:ext cx="2729966" cy="667419"/>
            <a:chOff x="5839354" y="1336688"/>
            <a:chExt cx="1542507" cy="500592"/>
          </a:xfrm>
        </p:grpSpPr>
        <p:sp>
          <p:nvSpPr>
            <p:cNvPr id="39" name="TextBox 38"/>
            <p:cNvSpPr txBox="1"/>
            <p:nvPr/>
          </p:nvSpPr>
          <p:spPr>
            <a:xfrm>
              <a:off x="5839355" y="1336688"/>
              <a:ext cx="1542506" cy="192083"/>
            </a:xfrm>
            <a:prstGeom prst="rect">
              <a:avLst/>
            </a:prstGeom>
            <a:noFill/>
          </p:spPr>
          <p:txBody>
            <a:bodyPr wrap="square" lIns="0" tIns="0" rIns="0" bIns="0" rtlCol="0" anchor="t">
              <a:spAutoFit/>
            </a:bodyPr>
            <a:lstStyle/>
            <a:p>
              <a:pPr algn="r">
                <a:lnSpc>
                  <a:spcPct val="120000"/>
                </a:lnSpc>
              </a:pPr>
              <a:r>
                <a:rPr lang="zh-CN" altLang="en-US" sz="1515" dirty="0">
                  <a:cs typeface="+mn-ea"/>
                  <a:sym typeface="+mn-lt"/>
                </a:rPr>
                <a:t>请替换文字内容</a:t>
              </a:r>
              <a:endParaRPr lang="en-US" sz="1515" dirty="0">
                <a:cs typeface="+mn-ea"/>
                <a:sym typeface="+mn-lt"/>
              </a:endParaRPr>
            </a:p>
          </p:txBody>
        </p:sp>
        <p:sp>
          <p:nvSpPr>
            <p:cNvPr id="40" name="TextBox 39"/>
            <p:cNvSpPr txBox="1"/>
            <p:nvPr/>
          </p:nvSpPr>
          <p:spPr>
            <a:xfrm>
              <a:off x="5839354" y="1534824"/>
              <a:ext cx="1542507" cy="302456"/>
            </a:xfrm>
            <a:prstGeom prst="rect">
              <a:avLst/>
            </a:prstGeom>
            <a:noFill/>
          </p:spPr>
          <p:txBody>
            <a:bodyPr wrap="square" lIns="0" tIns="0" rIns="0" bIns="0" rtlCol="0" anchor="t">
              <a:spAutoFit/>
            </a:bodyPr>
            <a:lstStyle/>
            <a:p>
              <a:pPr algn="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41" name="Group 117"/>
          <p:cNvGrpSpPr/>
          <p:nvPr/>
        </p:nvGrpSpPr>
        <p:grpSpPr>
          <a:xfrm>
            <a:off x="781308" y="3287895"/>
            <a:ext cx="2729966" cy="676046"/>
            <a:chOff x="5863395" y="2079109"/>
            <a:chExt cx="1542507" cy="507062"/>
          </a:xfrm>
        </p:grpSpPr>
        <p:sp>
          <p:nvSpPr>
            <p:cNvPr id="42" name="TextBox 41"/>
            <p:cNvSpPr txBox="1"/>
            <p:nvPr/>
          </p:nvSpPr>
          <p:spPr>
            <a:xfrm>
              <a:off x="5863396" y="2079109"/>
              <a:ext cx="1542506" cy="192082"/>
            </a:xfrm>
            <a:prstGeom prst="rect">
              <a:avLst/>
            </a:prstGeom>
            <a:noFill/>
          </p:spPr>
          <p:txBody>
            <a:bodyPr wrap="square" lIns="0" tIns="0" rIns="0" bIns="0" rtlCol="0" anchor="t">
              <a:spAutoFit/>
            </a:bodyPr>
            <a:lstStyle/>
            <a:p>
              <a:pPr algn="r">
                <a:lnSpc>
                  <a:spcPct val="120000"/>
                </a:lnSpc>
              </a:pPr>
              <a:r>
                <a:rPr lang="zh-CN" altLang="en-US" sz="1515" dirty="0">
                  <a:cs typeface="+mn-ea"/>
                  <a:sym typeface="+mn-lt"/>
                </a:rPr>
                <a:t>请替换文字内容</a:t>
              </a:r>
              <a:endParaRPr lang="en-US" sz="1515" dirty="0">
                <a:cs typeface="+mn-ea"/>
                <a:sym typeface="+mn-lt"/>
              </a:endParaRPr>
            </a:p>
          </p:txBody>
        </p:sp>
        <p:sp>
          <p:nvSpPr>
            <p:cNvPr id="43" name="TextBox 42"/>
            <p:cNvSpPr txBox="1"/>
            <p:nvPr/>
          </p:nvSpPr>
          <p:spPr>
            <a:xfrm>
              <a:off x="5863395" y="2283715"/>
              <a:ext cx="1542507" cy="302456"/>
            </a:xfrm>
            <a:prstGeom prst="rect">
              <a:avLst/>
            </a:prstGeom>
            <a:noFill/>
          </p:spPr>
          <p:txBody>
            <a:bodyPr wrap="square" lIns="0" tIns="0" rIns="0" bIns="0" rtlCol="0" anchor="t">
              <a:spAutoFit/>
            </a:bodyPr>
            <a:lstStyle/>
            <a:p>
              <a:pPr algn="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44" name="Group 118"/>
          <p:cNvGrpSpPr/>
          <p:nvPr/>
        </p:nvGrpSpPr>
        <p:grpSpPr>
          <a:xfrm>
            <a:off x="781308" y="4341296"/>
            <a:ext cx="2729966" cy="684672"/>
            <a:chOff x="5863395" y="2821530"/>
            <a:chExt cx="1542507" cy="513532"/>
          </a:xfrm>
        </p:grpSpPr>
        <p:sp>
          <p:nvSpPr>
            <p:cNvPr id="45" name="TextBox 44"/>
            <p:cNvSpPr txBox="1"/>
            <p:nvPr/>
          </p:nvSpPr>
          <p:spPr>
            <a:xfrm>
              <a:off x="5863396" y="2821530"/>
              <a:ext cx="1542506" cy="192082"/>
            </a:xfrm>
            <a:prstGeom prst="rect">
              <a:avLst/>
            </a:prstGeom>
            <a:noFill/>
          </p:spPr>
          <p:txBody>
            <a:bodyPr wrap="square" lIns="0" tIns="0" rIns="0" bIns="0" rtlCol="0" anchor="t">
              <a:spAutoFit/>
            </a:bodyPr>
            <a:lstStyle/>
            <a:p>
              <a:pPr algn="r">
                <a:lnSpc>
                  <a:spcPct val="120000"/>
                </a:lnSpc>
              </a:pPr>
              <a:r>
                <a:rPr lang="zh-CN" altLang="en-US" sz="1515">
                  <a:cs typeface="+mn-ea"/>
                  <a:sym typeface="+mn-lt"/>
                </a:rPr>
                <a:t>请替换文字内容</a:t>
              </a:r>
              <a:endParaRPr lang="en-US" sz="1515" dirty="0">
                <a:cs typeface="+mn-ea"/>
                <a:sym typeface="+mn-lt"/>
              </a:endParaRPr>
            </a:p>
          </p:txBody>
        </p:sp>
        <p:sp>
          <p:nvSpPr>
            <p:cNvPr id="46" name="TextBox 45"/>
            <p:cNvSpPr txBox="1"/>
            <p:nvPr/>
          </p:nvSpPr>
          <p:spPr>
            <a:xfrm>
              <a:off x="5863395" y="3032606"/>
              <a:ext cx="1542507" cy="302456"/>
            </a:xfrm>
            <a:prstGeom prst="rect">
              <a:avLst/>
            </a:prstGeom>
            <a:noFill/>
          </p:spPr>
          <p:txBody>
            <a:bodyPr wrap="square" lIns="0" tIns="0" rIns="0" bIns="0" rtlCol="0" anchor="t">
              <a:spAutoFit/>
            </a:bodyPr>
            <a:lstStyle/>
            <a:p>
              <a:pPr algn="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sp>
        <p:nvSpPr>
          <p:cNvPr id="48" name="TextBox 47"/>
          <p:cNvSpPr txBox="1"/>
          <p:nvPr/>
        </p:nvSpPr>
        <p:spPr>
          <a:xfrm>
            <a:off x="781310" y="5403323"/>
            <a:ext cx="2729964" cy="256096"/>
          </a:xfrm>
          <a:prstGeom prst="rect">
            <a:avLst/>
          </a:prstGeom>
          <a:noFill/>
        </p:spPr>
        <p:txBody>
          <a:bodyPr wrap="square" lIns="0" tIns="0" rIns="0" bIns="0" rtlCol="0" anchor="t">
            <a:spAutoFit/>
          </a:bodyPr>
          <a:lstStyle/>
          <a:p>
            <a:pPr algn="r">
              <a:lnSpc>
                <a:spcPct val="120000"/>
              </a:lnSpc>
            </a:pPr>
            <a:r>
              <a:rPr lang="zh-CN" altLang="en-US" sz="1515">
                <a:cs typeface="+mn-ea"/>
                <a:sym typeface="+mn-lt"/>
              </a:rPr>
              <a:t>请替换文字内容</a:t>
            </a:r>
            <a:endParaRPr lang="en-US" sz="1515" dirty="0">
              <a:cs typeface="+mn-ea"/>
              <a:sym typeface="+mn-lt"/>
            </a:endParaRPr>
          </a:p>
        </p:txBody>
      </p:sp>
      <p:grpSp>
        <p:nvGrpSpPr>
          <p:cNvPr id="50" name="Group 108"/>
          <p:cNvGrpSpPr/>
          <p:nvPr/>
        </p:nvGrpSpPr>
        <p:grpSpPr>
          <a:xfrm>
            <a:off x="3670434" y="4392092"/>
            <a:ext cx="625327" cy="607424"/>
            <a:chOff x="6299532" y="3384456"/>
            <a:chExt cx="469021" cy="455593"/>
          </a:xfrm>
        </p:grpSpPr>
        <p:sp>
          <p:nvSpPr>
            <p:cNvPr id="51" name="Oval 50"/>
            <p:cNvSpPr>
              <a:spLocks noChangeAspect="1"/>
            </p:cNvSpPr>
            <p:nvPr/>
          </p:nvSpPr>
          <p:spPr>
            <a:xfrm>
              <a:off x="6299532" y="3384456"/>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52"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53" name="Group 111"/>
          <p:cNvGrpSpPr/>
          <p:nvPr/>
        </p:nvGrpSpPr>
        <p:grpSpPr>
          <a:xfrm>
            <a:off x="3670434" y="5449804"/>
            <a:ext cx="625327" cy="607424"/>
            <a:chOff x="630683" y="4190009"/>
            <a:chExt cx="469021" cy="455593"/>
          </a:xfrm>
        </p:grpSpPr>
        <p:sp>
          <p:nvSpPr>
            <p:cNvPr id="54" name="Oval 53"/>
            <p:cNvSpPr>
              <a:spLocks noChangeAspect="1"/>
            </p:cNvSpPr>
            <p:nvPr/>
          </p:nvSpPr>
          <p:spPr>
            <a:xfrm>
              <a:off x="630683" y="4190009"/>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55"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56" name="Group 114"/>
          <p:cNvGrpSpPr/>
          <p:nvPr/>
        </p:nvGrpSpPr>
        <p:grpSpPr>
          <a:xfrm>
            <a:off x="3670434" y="3334380"/>
            <a:ext cx="625327" cy="607424"/>
            <a:chOff x="3425803" y="3384456"/>
            <a:chExt cx="469021" cy="455593"/>
          </a:xfrm>
        </p:grpSpPr>
        <p:sp>
          <p:nvSpPr>
            <p:cNvPr id="57" name="Oval 56"/>
            <p:cNvSpPr>
              <a:spLocks noChangeAspect="1"/>
            </p:cNvSpPr>
            <p:nvPr/>
          </p:nvSpPr>
          <p:spPr>
            <a:xfrm>
              <a:off x="3425803" y="3384456"/>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58"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59" name="Group 117"/>
          <p:cNvGrpSpPr/>
          <p:nvPr/>
        </p:nvGrpSpPr>
        <p:grpSpPr>
          <a:xfrm>
            <a:off x="3670434" y="2276669"/>
            <a:ext cx="625327" cy="607424"/>
            <a:chOff x="630683" y="3383511"/>
            <a:chExt cx="469021" cy="455593"/>
          </a:xfrm>
        </p:grpSpPr>
        <p:sp>
          <p:nvSpPr>
            <p:cNvPr id="60" name="Oval 59"/>
            <p:cNvSpPr>
              <a:spLocks noChangeAspect="1"/>
            </p:cNvSpPr>
            <p:nvPr/>
          </p:nvSpPr>
          <p:spPr>
            <a:xfrm>
              <a:off x="630683" y="3383511"/>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61"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62" name="Group 120"/>
          <p:cNvGrpSpPr/>
          <p:nvPr/>
        </p:nvGrpSpPr>
        <p:grpSpPr>
          <a:xfrm>
            <a:off x="7912364" y="2276669"/>
            <a:ext cx="625327" cy="607424"/>
            <a:chOff x="3428938" y="4190009"/>
            <a:chExt cx="469021" cy="455593"/>
          </a:xfrm>
        </p:grpSpPr>
        <p:sp>
          <p:nvSpPr>
            <p:cNvPr id="63" name="Oval 62"/>
            <p:cNvSpPr>
              <a:spLocks noChangeAspect="1"/>
            </p:cNvSpPr>
            <p:nvPr/>
          </p:nvSpPr>
          <p:spPr>
            <a:xfrm>
              <a:off x="3428938" y="4190009"/>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64"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65" name="Group 123"/>
          <p:cNvGrpSpPr/>
          <p:nvPr/>
        </p:nvGrpSpPr>
        <p:grpSpPr>
          <a:xfrm>
            <a:off x="7912364" y="3334380"/>
            <a:ext cx="625327" cy="607424"/>
            <a:chOff x="6299532" y="4190009"/>
            <a:chExt cx="469021" cy="455593"/>
          </a:xfrm>
        </p:grpSpPr>
        <p:sp>
          <p:nvSpPr>
            <p:cNvPr id="66" name="Oval 65"/>
            <p:cNvSpPr>
              <a:spLocks noChangeAspect="1"/>
            </p:cNvSpPr>
            <p:nvPr/>
          </p:nvSpPr>
          <p:spPr>
            <a:xfrm>
              <a:off x="6299532" y="4190009"/>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67"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68" name="Group 126"/>
          <p:cNvGrpSpPr/>
          <p:nvPr/>
        </p:nvGrpSpPr>
        <p:grpSpPr>
          <a:xfrm>
            <a:off x="7912364" y="5449804"/>
            <a:ext cx="625327" cy="607424"/>
            <a:chOff x="7501792" y="3621100"/>
            <a:chExt cx="469021" cy="455593"/>
          </a:xfrm>
        </p:grpSpPr>
        <p:sp>
          <p:nvSpPr>
            <p:cNvPr id="69" name="Oval 68"/>
            <p:cNvSpPr>
              <a:spLocks noChangeAspect="1"/>
            </p:cNvSpPr>
            <p:nvPr/>
          </p:nvSpPr>
          <p:spPr>
            <a:xfrm>
              <a:off x="7501792" y="3621100"/>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70" name="Freeform 135"/>
            <p:cNvSpPr>
              <a:spLocks noEditPoints="1"/>
            </p:cNvSpPr>
            <p:nvPr/>
          </p:nvSpPr>
          <p:spPr bwMode="auto">
            <a:xfrm>
              <a:off x="7610890" y="3731421"/>
              <a:ext cx="250825" cy="23495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grpSp>
        <p:nvGrpSpPr>
          <p:cNvPr id="71" name="Group 129"/>
          <p:cNvGrpSpPr/>
          <p:nvPr/>
        </p:nvGrpSpPr>
        <p:grpSpPr>
          <a:xfrm>
            <a:off x="7912364" y="4392092"/>
            <a:ext cx="625327" cy="607424"/>
            <a:chOff x="7501792" y="2878680"/>
            <a:chExt cx="469021" cy="455593"/>
          </a:xfrm>
        </p:grpSpPr>
        <p:sp>
          <p:nvSpPr>
            <p:cNvPr id="72" name="Oval 71"/>
            <p:cNvSpPr>
              <a:spLocks noChangeAspect="1"/>
            </p:cNvSpPr>
            <p:nvPr/>
          </p:nvSpPr>
          <p:spPr>
            <a:xfrm>
              <a:off x="7501792" y="2878680"/>
              <a:ext cx="469021" cy="455593"/>
            </a:xfrm>
            <a:prstGeom prst="ellips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tx1"/>
                </a:solidFill>
                <a:cs typeface="+mn-ea"/>
                <a:sym typeface="+mn-lt"/>
              </a:endParaRPr>
            </a:p>
          </p:txBody>
        </p:sp>
        <p:sp>
          <p:nvSpPr>
            <p:cNvPr id="73" name="Freeform 53"/>
            <p:cNvSpPr/>
            <p:nvPr/>
          </p:nvSpPr>
          <p:spPr bwMode="auto">
            <a:xfrm>
              <a:off x="7580281" y="2990787"/>
              <a:ext cx="312043" cy="231379"/>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21913" tIns="60956" rIns="121913" bIns="60956" numCol="1" anchor="t" anchorCtr="0" compatLnSpc="1"/>
            <a:lstStyle/>
            <a:p>
              <a:pPr>
                <a:lnSpc>
                  <a:spcPct val="120000"/>
                </a:lnSpc>
              </a:pPr>
              <a:endParaRPr lang="en-US" sz="760" dirty="0">
                <a:cs typeface="+mn-ea"/>
                <a:sym typeface="+mn-lt"/>
              </a:endParaRPr>
            </a:p>
          </p:txBody>
        </p:sp>
      </p:grpSp>
      <p:sp>
        <p:nvSpPr>
          <p:cNvPr id="74"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75" name="TextBox 45"/>
          <p:cNvSpPr txBox="1"/>
          <p:nvPr/>
        </p:nvSpPr>
        <p:spPr>
          <a:xfrm>
            <a:off x="860888" y="5709347"/>
            <a:ext cx="2729966" cy="403252"/>
          </a:xfrm>
          <a:prstGeom prst="rect">
            <a:avLst/>
          </a:prstGeom>
          <a:noFill/>
        </p:spPr>
        <p:txBody>
          <a:bodyPr wrap="square" lIns="0" tIns="0" rIns="0" bIns="0" rtlCol="0" anchor="t">
            <a:spAutoFit/>
          </a:bodyPr>
          <a:lstStyle/>
          <a:p>
            <a:pPr algn="r" defTabSz="1218565">
              <a:lnSpc>
                <a:spcPct val="120000"/>
              </a:lnSpc>
              <a:spcBef>
                <a:spcPct val="20000"/>
              </a:spcBef>
              <a:defRPr/>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4"/>
                                        </p:tgtEl>
                                        <p:attrNameLst>
                                          <p:attrName>style.visibility</p:attrName>
                                        </p:attrNameLst>
                                      </p:cBhvr>
                                      <p:to>
                                        <p:strVal val="visible"/>
                                      </p:to>
                                    </p:set>
                                    <p:anim calcmode="lin" valueType="num">
                                      <p:cBhvr>
                                        <p:cTn id="7" dur="500" fill="hold"/>
                                        <p:tgtEl>
                                          <p:spTgt spid="7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4"/>
                                        </p:tgtEl>
                                        <p:attrNameLst>
                                          <p:attrName>ppt_y</p:attrName>
                                        </p:attrNameLst>
                                      </p:cBhvr>
                                      <p:tavLst>
                                        <p:tav tm="0">
                                          <p:val>
                                            <p:strVal val="#ppt_y"/>
                                          </p:val>
                                        </p:tav>
                                        <p:tav tm="100000">
                                          <p:val>
                                            <p:strVal val="#ppt_y"/>
                                          </p:val>
                                        </p:tav>
                                      </p:tavLst>
                                    </p:anim>
                                    <p:anim calcmode="lin" valueType="num">
                                      <p:cBhvr>
                                        <p:cTn id="9" dur="500" fill="hold"/>
                                        <p:tgtEl>
                                          <p:spTgt spid="7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4"/>
                                        </p:tgtEl>
                                      </p:cBhvr>
                                    </p:animEffect>
                                  </p:childTnLst>
                                </p:cTn>
                              </p:par>
                            </p:childTnLst>
                          </p:cTn>
                        </p:par>
                        <p:par>
                          <p:cTn id="12" fill="hold">
                            <p:stCondLst>
                              <p:cond delay="800"/>
                            </p:stCondLst>
                            <p:childTnLst>
                              <p:par>
                                <p:cTn id="13" presetID="53" presetClass="entr" presetSubtype="16"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1300"/>
                            </p:stCondLst>
                            <p:childTnLst>
                              <p:par>
                                <p:cTn id="19" presetID="53" presetClass="entr" presetSubtype="16"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p:cTn id="21" dur="500" fill="hold"/>
                                        <p:tgtEl>
                                          <p:spTgt spid="59"/>
                                        </p:tgtEl>
                                        <p:attrNameLst>
                                          <p:attrName>ppt_w</p:attrName>
                                        </p:attrNameLst>
                                      </p:cBhvr>
                                      <p:tavLst>
                                        <p:tav tm="0">
                                          <p:val>
                                            <p:fltVal val="0"/>
                                          </p:val>
                                        </p:tav>
                                        <p:tav tm="100000">
                                          <p:val>
                                            <p:strVal val="#ppt_w"/>
                                          </p:val>
                                        </p:tav>
                                      </p:tavLst>
                                    </p:anim>
                                    <p:anim calcmode="lin" valueType="num">
                                      <p:cBhvr>
                                        <p:cTn id="22" dur="500" fill="hold"/>
                                        <p:tgtEl>
                                          <p:spTgt spid="59"/>
                                        </p:tgtEl>
                                        <p:attrNameLst>
                                          <p:attrName>ppt_h</p:attrName>
                                        </p:attrNameLst>
                                      </p:cBhvr>
                                      <p:tavLst>
                                        <p:tav tm="0">
                                          <p:val>
                                            <p:fltVal val="0"/>
                                          </p:val>
                                        </p:tav>
                                        <p:tav tm="100000">
                                          <p:val>
                                            <p:strVal val="#ppt_h"/>
                                          </p:val>
                                        </p:tav>
                                      </p:tavLst>
                                    </p:anim>
                                    <p:animEffect transition="in" filter="fade">
                                      <p:cBhvr>
                                        <p:cTn id="23" dur="500"/>
                                        <p:tgtEl>
                                          <p:spTgt spid="59"/>
                                        </p:tgtEl>
                                      </p:cBhvr>
                                    </p:animEffect>
                                  </p:childTnLst>
                                </p:cTn>
                              </p:par>
                            </p:childTnLst>
                          </p:cTn>
                        </p:par>
                        <p:par>
                          <p:cTn id="24" fill="hold">
                            <p:stCondLst>
                              <p:cond delay="1800"/>
                            </p:stCondLst>
                            <p:childTnLst>
                              <p:par>
                                <p:cTn id="25" presetID="2" presetClass="entr" presetSubtype="8" accel="50000" decel="50000" fill="hold" nodeType="afterEffect">
                                  <p:stCondLst>
                                    <p:cond delay="0"/>
                                  </p:stCondLst>
                                  <p:childTnLst>
                                    <p:set>
                                      <p:cBhvr>
                                        <p:cTn id="26" dur="1" fill="hold">
                                          <p:stCondLst>
                                            <p:cond delay="0"/>
                                          </p:stCondLst>
                                        </p:cTn>
                                        <p:tgtEl>
                                          <p:spTgt spid="38"/>
                                        </p:tgtEl>
                                        <p:attrNameLst>
                                          <p:attrName>style.visibility</p:attrName>
                                        </p:attrNameLst>
                                      </p:cBhvr>
                                      <p:to>
                                        <p:strVal val="visible"/>
                                      </p:to>
                                    </p:set>
                                    <p:anim calcmode="lin" valueType="num">
                                      <p:cBhvr additive="base">
                                        <p:cTn id="27" dur="500" fill="hold"/>
                                        <p:tgtEl>
                                          <p:spTgt spid="38"/>
                                        </p:tgtEl>
                                        <p:attrNameLst>
                                          <p:attrName>ppt_x</p:attrName>
                                        </p:attrNameLst>
                                      </p:cBhvr>
                                      <p:tavLst>
                                        <p:tav tm="0">
                                          <p:val>
                                            <p:strVal val="0-#ppt_w/2"/>
                                          </p:val>
                                        </p:tav>
                                        <p:tav tm="100000">
                                          <p:val>
                                            <p:strVal val="#ppt_x"/>
                                          </p:val>
                                        </p:tav>
                                      </p:tavLst>
                                    </p:anim>
                                    <p:anim calcmode="lin" valueType="num">
                                      <p:cBhvr additive="base">
                                        <p:cTn id="28" dur="500" fill="hold"/>
                                        <p:tgtEl>
                                          <p:spTgt spid="38"/>
                                        </p:tgtEl>
                                        <p:attrNameLst>
                                          <p:attrName>ppt_y</p:attrName>
                                        </p:attrNameLst>
                                      </p:cBhvr>
                                      <p:tavLst>
                                        <p:tav tm="0">
                                          <p:val>
                                            <p:strVal val="#ppt_y"/>
                                          </p:val>
                                        </p:tav>
                                        <p:tav tm="100000">
                                          <p:val>
                                            <p:strVal val="#ppt_y"/>
                                          </p:val>
                                        </p:tav>
                                      </p:tavLst>
                                    </p:anim>
                                  </p:childTnLst>
                                </p:cTn>
                              </p:par>
                            </p:childTnLst>
                          </p:cTn>
                        </p:par>
                        <p:par>
                          <p:cTn id="29" fill="hold">
                            <p:stCondLst>
                              <p:cond delay="2300"/>
                            </p:stCondLst>
                            <p:childTnLst>
                              <p:par>
                                <p:cTn id="30" presetID="53" presetClass="entr" presetSubtype="16" fill="hold" nodeType="afterEffect">
                                  <p:stCondLst>
                                    <p:cond delay="0"/>
                                  </p:stCondLst>
                                  <p:childTnLst>
                                    <p:set>
                                      <p:cBhvr>
                                        <p:cTn id="31" dur="1" fill="hold">
                                          <p:stCondLst>
                                            <p:cond delay="0"/>
                                          </p:stCondLst>
                                        </p:cTn>
                                        <p:tgtEl>
                                          <p:spTgt spid="56"/>
                                        </p:tgtEl>
                                        <p:attrNameLst>
                                          <p:attrName>style.visibility</p:attrName>
                                        </p:attrNameLst>
                                      </p:cBhvr>
                                      <p:to>
                                        <p:strVal val="visible"/>
                                      </p:to>
                                    </p:set>
                                    <p:anim calcmode="lin" valueType="num">
                                      <p:cBhvr>
                                        <p:cTn id="32" dur="500" fill="hold"/>
                                        <p:tgtEl>
                                          <p:spTgt spid="56"/>
                                        </p:tgtEl>
                                        <p:attrNameLst>
                                          <p:attrName>ppt_w</p:attrName>
                                        </p:attrNameLst>
                                      </p:cBhvr>
                                      <p:tavLst>
                                        <p:tav tm="0">
                                          <p:val>
                                            <p:fltVal val="0"/>
                                          </p:val>
                                        </p:tav>
                                        <p:tav tm="100000">
                                          <p:val>
                                            <p:strVal val="#ppt_w"/>
                                          </p:val>
                                        </p:tav>
                                      </p:tavLst>
                                    </p:anim>
                                    <p:anim calcmode="lin" valueType="num">
                                      <p:cBhvr>
                                        <p:cTn id="33" dur="500" fill="hold"/>
                                        <p:tgtEl>
                                          <p:spTgt spid="56"/>
                                        </p:tgtEl>
                                        <p:attrNameLst>
                                          <p:attrName>ppt_h</p:attrName>
                                        </p:attrNameLst>
                                      </p:cBhvr>
                                      <p:tavLst>
                                        <p:tav tm="0">
                                          <p:val>
                                            <p:fltVal val="0"/>
                                          </p:val>
                                        </p:tav>
                                        <p:tav tm="100000">
                                          <p:val>
                                            <p:strVal val="#ppt_h"/>
                                          </p:val>
                                        </p:tav>
                                      </p:tavLst>
                                    </p:anim>
                                    <p:animEffect transition="in" filter="fade">
                                      <p:cBhvr>
                                        <p:cTn id="34" dur="500"/>
                                        <p:tgtEl>
                                          <p:spTgt spid="56"/>
                                        </p:tgtEl>
                                      </p:cBhvr>
                                    </p:animEffect>
                                  </p:childTnLst>
                                </p:cTn>
                              </p:par>
                            </p:childTnLst>
                          </p:cTn>
                        </p:par>
                        <p:par>
                          <p:cTn id="35" fill="hold">
                            <p:stCondLst>
                              <p:cond delay="2800"/>
                            </p:stCondLst>
                            <p:childTnLst>
                              <p:par>
                                <p:cTn id="36" presetID="2" presetClass="entr" presetSubtype="8" accel="50000" decel="50000" fill="hold" nodeType="afterEffect">
                                  <p:stCondLst>
                                    <p:cond delay="0"/>
                                  </p:stCondLst>
                                  <p:childTnLst>
                                    <p:set>
                                      <p:cBhvr>
                                        <p:cTn id="37" dur="1" fill="hold">
                                          <p:stCondLst>
                                            <p:cond delay="0"/>
                                          </p:stCondLst>
                                        </p:cTn>
                                        <p:tgtEl>
                                          <p:spTgt spid="41"/>
                                        </p:tgtEl>
                                        <p:attrNameLst>
                                          <p:attrName>style.visibility</p:attrName>
                                        </p:attrNameLst>
                                      </p:cBhvr>
                                      <p:to>
                                        <p:strVal val="visible"/>
                                      </p:to>
                                    </p:set>
                                    <p:anim calcmode="lin" valueType="num">
                                      <p:cBhvr additive="base">
                                        <p:cTn id="38" dur="500" fill="hold"/>
                                        <p:tgtEl>
                                          <p:spTgt spid="41"/>
                                        </p:tgtEl>
                                        <p:attrNameLst>
                                          <p:attrName>ppt_x</p:attrName>
                                        </p:attrNameLst>
                                      </p:cBhvr>
                                      <p:tavLst>
                                        <p:tav tm="0">
                                          <p:val>
                                            <p:strVal val="0-#ppt_w/2"/>
                                          </p:val>
                                        </p:tav>
                                        <p:tav tm="100000">
                                          <p:val>
                                            <p:strVal val="#ppt_x"/>
                                          </p:val>
                                        </p:tav>
                                      </p:tavLst>
                                    </p:anim>
                                    <p:anim calcmode="lin" valueType="num">
                                      <p:cBhvr additive="base">
                                        <p:cTn id="39" dur="500" fill="hold"/>
                                        <p:tgtEl>
                                          <p:spTgt spid="41"/>
                                        </p:tgtEl>
                                        <p:attrNameLst>
                                          <p:attrName>ppt_y</p:attrName>
                                        </p:attrNameLst>
                                      </p:cBhvr>
                                      <p:tavLst>
                                        <p:tav tm="0">
                                          <p:val>
                                            <p:strVal val="#ppt_y"/>
                                          </p:val>
                                        </p:tav>
                                        <p:tav tm="100000">
                                          <p:val>
                                            <p:strVal val="#ppt_y"/>
                                          </p:val>
                                        </p:tav>
                                      </p:tavLst>
                                    </p:anim>
                                  </p:childTnLst>
                                </p:cTn>
                              </p:par>
                            </p:childTnLst>
                          </p:cTn>
                        </p:par>
                        <p:par>
                          <p:cTn id="40" fill="hold">
                            <p:stCondLst>
                              <p:cond delay="3300"/>
                            </p:stCondLst>
                            <p:childTnLst>
                              <p:par>
                                <p:cTn id="41" presetID="5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3800"/>
                            </p:stCondLst>
                            <p:childTnLst>
                              <p:par>
                                <p:cTn id="47" presetID="2" presetClass="entr" presetSubtype="8" accel="50000" decel="50000" fill="hold"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additive="base">
                                        <p:cTn id="49" dur="500" fill="hold"/>
                                        <p:tgtEl>
                                          <p:spTgt spid="44"/>
                                        </p:tgtEl>
                                        <p:attrNameLst>
                                          <p:attrName>ppt_x</p:attrName>
                                        </p:attrNameLst>
                                      </p:cBhvr>
                                      <p:tavLst>
                                        <p:tav tm="0">
                                          <p:val>
                                            <p:strVal val="0-#ppt_w/2"/>
                                          </p:val>
                                        </p:tav>
                                        <p:tav tm="100000">
                                          <p:val>
                                            <p:strVal val="#ppt_x"/>
                                          </p:val>
                                        </p:tav>
                                      </p:tavLst>
                                    </p:anim>
                                    <p:anim calcmode="lin" valueType="num">
                                      <p:cBhvr additive="base">
                                        <p:cTn id="50" dur="500" fill="hold"/>
                                        <p:tgtEl>
                                          <p:spTgt spid="44"/>
                                        </p:tgtEl>
                                        <p:attrNameLst>
                                          <p:attrName>ppt_y</p:attrName>
                                        </p:attrNameLst>
                                      </p:cBhvr>
                                      <p:tavLst>
                                        <p:tav tm="0">
                                          <p:val>
                                            <p:strVal val="#ppt_y"/>
                                          </p:val>
                                        </p:tav>
                                        <p:tav tm="100000">
                                          <p:val>
                                            <p:strVal val="#ppt_y"/>
                                          </p:val>
                                        </p:tav>
                                      </p:tavLst>
                                    </p:anim>
                                  </p:childTnLst>
                                </p:cTn>
                              </p:par>
                            </p:childTnLst>
                          </p:cTn>
                        </p:par>
                        <p:par>
                          <p:cTn id="51" fill="hold">
                            <p:stCondLst>
                              <p:cond delay="4300"/>
                            </p:stCondLst>
                            <p:childTnLst>
                              <p:par>
                                <p:cTn id="52" presetID="53" presetClass="entr" presetSubtype="16" fill="hold" nodeType="after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Effect transition="in" filter="fade">
                                      <p:cBhvr>
                                        <p:cTn id="56" dur="500"/>
                                        <p:tgtEl>
                                          <p:spTgt spid="53"/>
                                        </p:tgtEl>
                                      </p:cBhvr>
                                    </p:animEffect>
                                  </p:childTnLst>
                                </p:cTn>
                              </p:par>
                            </p:childTnLst>
                          </p:cTn>
                        </p:par>
                        <p:par>
                          <p:cTn id="57" fill="hold">
                            <p:stCondLst>
                              <p:cond delay="4800"/>
                            </p:stCondLst>
                            <p:childTnLst>
                              <p:par>
                                <p:cTn id="58" presetID="53" presetClass="entr" presetSubtype="16" fill="hold" nodeType="afterEffect">
                                  <p:stCondLst>
                                    <p:cond delay="0"/>
                                  </p:stCondLst>
                                  <p:childTnLst>
                                    <p:set>
                                      <p:cBhvr>
                                        <p:cTn id="59" dur="1" fill="hold">
                                          <p:stCondLst>
                                            <p:cond delay="0"/>
                                          </p:stCondLst>
                                        </p:cTn>
                                        <p:tgtEl>
                                          <p:spTgt spid="62"/>
                                        </p:tgtEl>
                                        <p:attrNameLst>
                                          <p:attrName>style.visibility</p:attrName>
                                        </p:attrNameLst>
                                      </p:cBhvr>
                                      <p:to>
                                        <p:strVal val="visible"/>
                                      </p:to>
                                    </p:set>
                                    <p:anim calcmode="lin" valueType="num">
                                      <p:cBhvr>
                                        <p:cTn id="60" dur="500" fill="hold"/>
                                        <p:tgtEl>
                                          <p:spTgt spid="62"/>
                                        </p:tgtEl>
                                        <p:attrNameLst>
                                          <p:attrName>ppt_w</p:attrName>
                                        </p:attrNameLst>
                                      </p:cBhvr>
                                      <p:tavLst>
                                        <p:tav tm="0">
                                          <p:val>
                                            <p:fltVal val="0"/>
                                          </p:val>
                                        </p:tav>
                                        <p:tav tm="100000">
                                          <p:val>
                                            <p:strVal val="#ppt_w"/>
                                          </p:val>
                                        </p:tav>
                                      </p:tavLst>
                                    </p:anim>
                                    <p:anim calcmode="lin" valueType="num">
                                      <p:cBhvr>
                                        <p:cTn id="61" dur="500" fill="hold"/>
                                        <p:tgtEl>
                                          <p:spTgt spid="62"/>
                                        </p:tgtEl>
                                        <p:attrNameLst>
                                          <p:attrName>ppt_h</p:attrName>
                                        </p:attrNameLst>
                                      </p:cBhvr>
                                      <p:tavLst>
                                        <p:tav tm="0">
                                          <p:val>
                                            <p:fltVal val="0"/>
                                          </p:val>
                                        </p:tav>
                                        <p:tav tm="100000">
                                          <p:val>
                                            <p:strVal val="#ppt_h"/>
                                          </p:val>
                                        </p:tav>
                                      </p:tavLst>
                                    </p:anim>
                                    <p:animEffect transition="in" filter="fade">
                                      <p:cBhvr>
                                        <p:cTn id="62" dur="500"/>
                                        <p:tgtEl>
                                          <p:spTgt spid="62"/>
                                        </p:tgtEl>
                                      </p:cBhvr>
                                    </p:animEffect>
                                  </p:childTnLst>
                                </p:cTn>
                              </p:par>
                            </p:childTnLst>
                          </p:cTn>
                        </p:par>
                        <p:par>
                          <p:cTn id="63" fill="hold">
                            <p:stCondLst>
                              <p:cond delay="5300"/>
                            </p:stCondLst>
                            <p:childTnLst>
                              <p:par>
                                <p:cTn id="64" presetID="2" presetClass="entr" presetSubtype="2" accel="50000" decel="50000" fill="hold" nodeType="afterEffect">
                                  <p:stCondLst>
                                    <p:cond delay="0"/>
                                  </p:stCondLst>
                                  <p:childTnLst>
                                    <p:set>
                                      <p:cBhvr>
                                        <p:cTn id="65" dur="1" fill="hold">
                                          <p:stCondLst>
                                            <p:cond delay="0"/>
                                          </p:stCondLst>
                                        </p:cTn>
                                        <p:tgtEl>
                                          <p:spTgt spid="26"/>
                                        </p:tgtEl>
                                        <p:attrNameLst>
                                          <p:attrName>style.visibility</p:attrName>
                                        </p:attrNameLst>
                                      </p:cBhvr>
                                      <p:to>
                                        <p:strVal val="visible"/>
                                      </p:to>
                                    </p:set>
                                    <p:anim calcmode="lin" valueType="num">
                                      <p:cBhvr additive="base">
                                        <p:cTn id="66" dur="500" fill="hold"/>
                                        <p:tgtEl>
                                          <p:spTgt spid="26"/>
                                        </p:tgtEl>
                                        <p:attrNameLst>
                                          <p:attrName>ppt_x</p:attrName>
                                        </p:attrNameLst>
                                      </p:cBhvr>
                                      <p:tavLst>
                                        <p:tav tm="0">
                                          <p:val>
                                            <p:strVal val="1+#ppt_w/2"/>
                                          </p:val>
                                        </p:tav>
                                        <p:tav tm="100000">
                                          <p:val>
                                            <p:strVal val="#ppt_x"/>
                                          </p:val>
                                        </p:tav>
                                      </p:tavLst>
                                    </p:anim>
                                    <p:anim calcmode="lin" valueType="num">
                                      <p:cBhvr additive="base">
                                        <p:cTn id="67" dur="500" fill="hold"/>
                                        <p:tgtEl>
                                          <p:spTgt spid="26"/>
                                        </p:tgtEl>
                                        <p:attrNameLst>
                                          <p:attrName>ppt_y</p:attrName>
                                        </p:attrNameLst>
                                      </p:cBhvr>
                                      <p:tavLst>
                                        <p:tav tm="0">
                                          <p:val>
                                            <p:strVal val="#ppt_y"/>
                                          </p:val>
                                        </p:tav>
                                        <p:tav tm="100000">
                                          <p:val>
                                            <p:strVal val="#ppt_y"/>
                                          </p:val>
                                        </p:tav>
                                      </p:tavLst>
                                    </p:anim>
                                  </p:childTnLst>
                                </p:cTn>
                              </p:par>
                            </p:childTnLst>
                          </p:cTn>
                        </p:par>
                        <p:par>
                          <p:cTn id="68" fill="hold">
                            <p:stCondLst>
                              <p:cond delay="5800"/>
                            </p:stCondLst>
                            <p:childTnLst>
                              <p:par>
                                <p:cTn id="69" presetID="53" presetClass="entr" presetSubtype="16" fill="hold"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500" fill="hold"/>
                                        <p:tgtEl>
                                          <p:spTgt spid="65"/>
                                        </p:tgtEl>
                                        <p:attrNameLst>
                                          <p:attrName>ppt_w</p:attrName>
                                        </p:attrNameLst>
                                      </p:cBhvr>
                                      <p:tavLst>
                                        <p:tav tm="0">
                                          <p:val>
                                            <p:fltVal val="0"/>
                                          </p:val>
                                        </p:tav>
                                        <p:tav tm="100000">
                                          <p:val>
                                            <p:strVal val="#ppt_w"/>
                                          </p:val>
                                        </p:tav>
                                      </p:tavLst>
                                    </p:anim>
                                    <p:anim calcmode="lin" valueType="num">
                                      <p:cBhvr>
                                        <p:cTn id="72" dur="500" fill="hold"/>
                                        <p:tgtEl>
                                          <p:spTgt spid="65"/>
                                        </p:tgtEl>
                                        <p:attrNameLst>
                                          <p:attrName>ppt_h</p:attrName>
                                        </p:attrNameLst>
                                      </p:cBhvr>
                                      <p:tavLst>
                                        <p:tav tm="0">
                                          <p:val>
                                            <p:fltVal val="0"/>
                                          </p:val>
                                        </p:tav>
                                        <p:tav tm="100000">
                                          <p:val>
                                            <p:strVal val="#ppt_h"/>
                                          </p:val>
                                        </p:tav>
                                      </p:tavLst>
                                    </p:anim>
                                    <p:animEffect transition="in" filter="fade">
                                      <p:cBhvr>
                                        <p:cTn id="73" dur="500"/>
                                        <p:tgtEl>
                                          <p:spTgt spid="65"/>
                                        </p:tgtEl>
                                      </p:cBhvr>
                                    </p:animEffect>
                                  </p:childTnLst>
                                </p:cTn>
                              </p:par>
                            </p:childTnLst>
                          </p:cTn>
                        </p:par>
                        <p:par>
                          <p:cTn id="74" fill="hold">
                            <p:stCondLst>
                              <p:cond delay="6300"/>
                            </p:stCondLst>
                            <p:childTnLst>
                              <p:par>
                                <p:cTn id="75" presetID="2" presetClass="entr" presetSubtype="2" accel="50000" decel="50000"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1+#ppt_w/2"/>
                                          </p:val>
                                        </p:tav>
                                        <p:tav tm="100000">
                                          <p:val>
                                            <p:strVal val="#ppt_x"/>
                                          </p:val>
                                        </p:tav>
                                      </p:tavLst>
                                    </p:anim>
                                    <p:anim calcmode="lin" valueType="num">
                                      <p:cBhvr additive="base">
                                        <p:cTn id="78" dur="500" fill="hold"/>
                                        <p:tgtEl>
                                          <p:spTgt spid="29"/>
                                        </p:tgtEl>
                                        <p:attrNameLst>
                                          <p:attrName>ppt_y</p:attrName>
                                        </p:attrNameLst>
                                      </p:cBhvr>
                                      <p:tavLst>
                                        <p:tav tm="0">
                                          <p:val>
                                            <p:strVal val="#ppt_y"/>
                                          </p:val>
                                        </p:tav>
                                        <p:tav tm="100000">
                                          <p:val>
                                            <p:strVal val="#ppt_y"/>
                                          </p:val>
                                        </p:tav>
                                      </p:tavLst>
                                    </p:anim>
                                  </p:childTnLst>
                                </p:cTn>
                              </p:par>
                            </p:childTnLst>
                          </p:cTn>
                        </p:par>
                        <p:par>
                          <p:cTn id="79" fill="hold">
                            <p:stCondLst>
                              <p:cond delay="6800"/>
                            </p:stCondLst>
                            <p:childTnLst>
                              <p:par>
                                <p:cTn id="80" presetID="53" presetClass="entr" presetSubtype="16" fill="hold" nodeType="afterEffect">
                                  <p:stCondLst>
                                    <p:cond delay="0"/>
                                  </p:stCondLst>
                                  <p:childTnLst>
                                    <p:set>
                                      <p:cBhvr>
                                        <p:cTn id="81" dur="1" fill="hold">
                                          <p:stCondLst>
                                            <p:cond delay="0"/>
                                          </p:stCondLst>
                                        </p:cTn>
                                        <p:tgtEl>
                                          <p:spTgt spid="71"/>
                                        </p:tgtEl>
                                        <p:attrNameLst>
                                          <p:attrName>style.visibility</p:attrName>
                                        </p:attrNameLst>
                                      </p:cBhvr>
                                      <p:to>
                                        <p:strVal val="visible"/>
                                      </p:to>
                                    </p:set>
                                    <p:anim calcmode="lin" valueType="num">
                                      <p:cBhvr>
                                        <p:cTn id="82" dur="500" fill="hold"/>
                                        <p:tgtEl>
                                          <p:spTgt spid="71"/>
                                        </p:tgtEl>
                                        <p:attrNameLst>
                                          <p:attrName>ppt_w</p:attrName>
                                        </p:attrNameLst>
                                      </p:cBhvr>
                                      <p:tavLst>
                                        <p:tav tm="0">
                                          <p:val>
                                            <p:fltVal val="0"/>
                                          </p:val>
                                        </p:tav>
                                        <p:tav tm="100000">
                                          <p:val>
                                            <p:strVal val="#ppt_w"/>
                                          </p:val>
                                        </p:tav>
                                      </p:tavLst>
                                    </p:anim>
                                    <p:anim calcmode="lin" valueType="num">
                                      <p:cBhvr>
                                        <p:cTn id="83" dur="500" fill="hold"/>
                                        <p:tgtEl>
                                          <p:spTgt spid="71"/>
                                        </p:tgtEl>
                                        <p:attrNameLst>
                                          <p:attrName>ppt_h</p:attrName>
                                        </p:attrNameLst>
                                      </p:cBhvr>
                                      <p:tavLst>
                                        <p:tav tm="0">
                                          <p:val>
                                            <p:fltVal val="0"/>
                                          </p:val>
                                        </p:tav>
                                        <p:tav tm="100000">
                                          <p:val>
                                            <p:strVal val="#ppt_h"/>
                                          </p:val>
                                        </p:tav>
                                      </p:tavLst>
                                    </p:anim>
                                    <p:animEffect transition="in" filter="fade">
                                      <p:cBhvr>
                                        <p:cTn id="84" dur="500"/>
                                        <p:tgtEl>
                                          <p:spTgt spid="71"/>
                                        </p:tgtEl>
                                      </p:cBhvr>
                                    </p:animEffect>
                                  </p:childTnLst>
                                </p:cTn>
                              </p:par>
                            </p:childTnLst>
                          </p:cTn>
                        </p:par>
                        <p:par>
                          <p:cTn id="85" fill="hold">
                            <p:stCondLst>
                              <p:cond delay="7300"/>
                            </p:stCondLst>
                            <p:childTnLst>
                              <p:par>
                                <p:cTn id="86" presetID="2" presetClass="entr" presetSubtype="2" accel="50000" decel="50000" fill="hold" nodeType="afterEffect">
                                  <p:stCondLst>
                                    <p:cond delay="0"/>
                                  </p:stCondLst>
                                  <p:childTnLst>
                                    <p:set>
                                      <p:cBhvr>
                                        <p:cTn id="87" dur="1" fill="hold">
                                          <p:stCondLst>
                                            <p:cond delay="0"/>
                                          </p:stCondLst>
                                        </p:cTn>
                                        <p:tgtEl>
                                          <p:spTgt spid="32"/>
                                        </p:tgtEl>
                                        <p:attrNameLst>
                                          <p:attrName>style.visibility</p:attrName>
                                        </p:attrNameLst>
                                      </p:cBhvr>
                                      <p:to>
                                        <p:strVal val="visible"/>
                                      </p:to>
                                    </p:set>
                                    <p:anim calcmode="lin" valueType="num">
                                      <p:cBhvr additive="base">
                                        <p:cTn id="88" dur="500" fill="hold"/>
                                        <p:tgtEl>
                                          <p:spTgt spid="32"/>
                                        </p:tgtEl>
                                        <p:attrNameLst>
                                          <p:attrName>ppt_x</p:attrName>
                                        </p:attrNameLst>
                                      </p:cBhvr>
                                      <p:tavLst>
                                        <p:tav tm="0">
                                          <p:val>
                                            <p:strVal val="1+#ppt_w/2"/>
                                          </p:val>
                                        </p:tav>
                                        <p:tav tm="100000">
                                          <p:val>
                                            <p:strVal val="#ppt_x"/>
                                          </p:val>
                                        </p:tav>
                                      </p:tavLst>
                                    </p:anim>
                                    <p:anim calcmode="lin" valueType="num">
                                      <p:cBhvr additive="base">
                                        <p:cTn id="89" dur="500" fill="hold"/>
                                        <p:tgtEl>
                                          <p:spTgt spid="32"/>
                                        </p:tgtEl>
                                        <p:attrNameLst>
                                          <p:attrName>ppt_y</p:attrName>
                                        </p:attrNameLst>
                                      </p:cBhvr>
                                      <p:tavLst>
                                        <p:tav tm="0">
                                          <p:val>
                                            <p:strVal val="#ppt_y"/>
                                          </p:val>
                                        </p:tav>
                                        <p:tav tm="100000">
                                          <p:val>
                                            <p:strVal val="#ppt_y"/>
                                          </p:val>
                                        </p:tav>
                                      </p:tavLst>
                                    </p:anim>
                                  </p:childTnLst>
                                </p:cTn>
                              </p:par>
                            </p:childTnLst>
                          </p:cTn>
                        </p:par>
                        <p:par>
                          <p:cTn id="90" fill="hold">
                            <p:stCondLst>
                              <p:cond delay="7800"/>
                            </p:stCondLst>
                            <p:childTnLst>
                              <p:par>
                                <p:cTn id="91" presetID="53" presetClass="entr" presetSubtype="16" fill="hold" nodeType="afterEffect">
                                  <p:stCondLst>
                                    <p:cond delay="0"/>
                                  </p:stCondLst>
                                  <p:childTnLst>
                                    <p:set>
                                      <p:cBhvr>
                                        <p:cTn id="92" dur="1" fill="hold">
                                          <p:stCondLst>
                                            <p:cond delay="0"/>
                                          </p:stCondLst>
                                        </p:cTn>
                                        <p:tgtEl>
                                          <p:spTgt spid="68"/>
                                        </p:tgtEl>
                                        <p:attrNameLst>
                                          <p:attrName>style.visibility</p:attrName>
                                        </p:attrNameLst>
                                      </p:cBhvr>
                                      <p:to>
                                        <p:strVal val="visible"/>
                                      </p:to>
                                    </p:set>
                                    <p:anim calcmode="lin" valueType="num">
                                      <p:cBhvr>
                                        <p:cTn id="93" dur="500" fill="hold"/>
                                        <p:tgtEl>
                                          <p:spTgt spid="68"/>
                                        </p:tgtEl>
                                        <p:attrNameLst>
                                          <p:attrName>ppt_w</p:attrName>
                                        </p:attrNameLst>
                                      </p:cBhvr>
                                      <p:tavLst>
                                        <p:tav tm="0">
                                          <p:val>
                                            <p:fltVal val="0"/>
                                          </p:val>
                                        </p:tav>
                                        <p:tav tm="100000">
                                          <p:val>
                                            <p:strVal val="#ppt_w"/>
                                          </p:val>
                                        </p:tav>
                                      </p:tavLst>
                                    </p:anim>
                                    <p:anim calcmode="lin" valueType="num">
                                      <p:cBhvr>
                                        <p:cTn id="94" dur="500" fill="hold"/>
                                        <p:tgtEl>
                                          <p:spTgt spid="68"/>
                                        </p:tgtEl>
                                        <p:attrNameLst>
                                          <p:attrName>ppt_h</p:attrName>
                                        </p:attrNameLst>
                                      </p:cBhvr>
                                      <p:tavLst>
                                        <p:tav tm="0">
                                          <p:val>
                                            <p:fltVal val="0"/>
                                          </p:val>
                                        </p:tav>
                                        <p:tav tm="100000">
                                          <p:val>
                                            <p:strVal val="#ppt_h"/>
                                          </p:val>
                                        </p:tav>
                                      </p:tavLst>
                                    </p:anim>
                                    <p:animEffect transition="in" filter="fade">
                                      <p:cBhvr>
                                        <p:cTn id="95" dur="500"/>
                                        <p:tgtEl>
                                          <p:spTgt spid="68"/>
                                        </p:tgtEl>
                                      </p:cBhvr>
                                    </p:animEffect>
                                  </p:childTnLst>
                                </p:cTn>
                              </p:par>
                            </p:childTnLst>
                          </p:cTn>
                        </p:par>
                        <p:par>
                          <p:cTn id="96" fill="hold">
                            <p:stCondLst>
                              <p:cond delay="8300"/>
                            </p:stCondLst>
                            <p:childTnLst>
                              <p:par>
                                <p:cTn id="97" presetID="2" presetClass="entr" presetSubtype="2" accel="50000" decel="50000" fill="hold"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500" fill="hold"/>
                                        <p:tgtEl>
                                          <p:spTgt spid="35"/>
                                        </p:tgtEl>
                                        <p:attrNameLst>
                                          <p:attrName>ppt_x</p:attrName>
                                        </p:attrNameLst>
                                      </p:cBhvr>
                                      <p:tavLst>
                                        <p:tav tm="0">
                                          <p:val>
                                            <p:strVal val="1+#ppt_w/2"/>
                                          </p:val>
                                        </p:tav>
                                        <p:tav tm="100000">
                                          <p:val>
                                            <p:strVal val="#ppt_x"/>
                                          </p:val>
                                        </p:tav>
                                      </p:tavLst>
                                    </p:anim>
                                    <p:anim calcmode="lin" valueType="num">
                                      <p:cBhvr additive="base">
                                        <p:cTn id="100"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ight Arrow 37"/>
          <p:cNvSpPr/>
          <p:nvPr/>
        </p:nvSpPr>
        <p:spPr>
          <a:xfrm>
            <a:off x="7744337" y="2005290"/>
            <a:ext cx="876095" cy="508916"/>
          </a:xfrm>
          <a:prstGeom prst="rightArrow">
            <a:avLst/>
          </a:prstGeom>
          <a:gradFill>
            <a:gsLst>
              <a:gs pos="0">
                <a:schemeClr val="bg1"/>
              </a:gs>
              <a:gs pos="100000">
                <a:schemeClr val="tx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cs typeface="+mn-ea"/>
              <a:sym typeface="+mn-lt"/>
            </a:endParaRPr>
          </a:p>
        </p:txBody>
      </p:sp>
      <p:sp>
        <p:nvSpPr>
          <p:cNvPr id="39" name="Rectangle 38"/>
          <p:cNvSpPr/>
          <p:nvPr/>
        </p:nvSpPr>
        <p:spPr>
          <a:xfrm>
            <a:off x="8681021" y="1702358"/>
            <a:ext cx="3218291" cy="1495281"/>
          </a:xfrm>
          <a:prstGeom prst="rect">
            <a:avLst/>
          </a:prstGeom>
        </p:spPr>
        <p:txBody>
          <a:bodyPr wrap="square">
            <a:spAutoFit/>
          </a:bodyPr>
          <a:lstStyle/>
          <a:p>
            <a:pPr>
              <a:spcBef>
                <a:spcPts val="1065"/>
              </a:spcBef>
            </a:pPr>
            <a:r>
              <a:rPr lang="zh-CN" altLang="en-US" b="1" dirty="0">
                <a:solidFill>
                  <a:prstClr val="black"/>
                </a:solidFill>
                <a:cs typeface="+mn-ea"/>
                <a:sym typeface="+mn-lt"/>
              </a:rPr>
              <a:t>输入标题</a:t>
            </a:r>
            <a:endParaRPr lang="en-US" altLang="zh-CN" b="1" dirty="0">
              <a:solidFill>
                <a:prstClr val="black"/>
              </a:solidFill>
              <a:cs typeface="+mn-ea"/>
              <a:sym typeface="+mn-lt"/>
            </a:endParaRPr>
          </a:p>
          <a:p>
            <a:pPr>
              <a:spcBef>
                <a:spcPts val="1065"/>
              </a:spcBef>
            </a:pPr>
            <a:r>
              <a:rPr lang="zh-CN" altLang="en-US" sz="1600" dirty="0">
                <a:solidFill>
                  <a:prstClr val="black"/>
                </a:solidFill>
                <a:cs typeface="+mn-ea"/>
                <a:sym typeface="+mn-lt"/>
              </a:rPr>
              <a:t>致力于将品牌以更多样化的形式进行推广，将产品以更方便快捷的渠道致力于将品牌以更多样化的形式进行推广</a:t>
            </a:r>
            <a:endParaRPr lang="en-US" altLang="zh-CN" sz="1600" dirty="0">
              <a:solidFill>
                <a:prstClr val="black"/>
              </a:solidFill>
              <a:cs typeface="+mn-ea"/>
              <a:sym typeface="+mn-lt"/>
            </a:endParaRPr>
          </a:p>
        </p:txBody>
      </p:sp>
      <p:sp>
        <p:nvSpPr>
          <p:cNvPr id="40" name="Rectangle 39"/>
          <p:cNvSpPr/>
          <p:nvPr/>
        </p:nvSpPr>
        <p:spPr>
          <a:xfrm>
            <a:off x="429238" y="2533264"/>
            <a:ext cx="3253422" cy="1495281"/>
          </a:xfrm>
          <a:prstGeom prst="rect">
            <a:avLst/>
          </a:prstGeom>
        </p:spPr>
        <p:txBody>
          <a:bodyPr wrap="square">
            <a:spAutoFit/>
          </a:bodyPr>
          <a:lstStyle/>
          <a:p>
            <a:pPr>
              <a:spcBef>
                <a:spcPts val="1065"/>
              </a:spcBef>
            </a:pPr>
            <a:r>
              <a:rPr lang="zh-CN" altLang="en-US" b="1" dirty="0">
                <a:solidFill>
                  <a:prstClr val="black"/>
                </a:solidFill>
                <a:cs typeface="+mn-ea"/>
                <a:sym typeface="+mn-lt"/>
              </a:rPr>
              <a:t>输入标题</a:t>
            </a:r>
            <a:endParaRPr lang="en-US" altLang="zh-CN" b="1" dirty="0">
              <a:solidFill>
                <a:prstClr val="black"/>
              </a:solidFill>
              <a:cs typeface="+mn-ea"/>
              <a:sym typeface="+mn-lt"/>
            </a:endParaRPr>
          </a:p>
          <a:p>
            <a:pPr>
              <a:spcBef>
                <a:spcPts val="1065"/>
              </a:spcBef>
            </a:pPr>
            <a:r>
              <a:rPr lang="zh-CN" altLang="en-US" sz="1600" dirty="0">
                <a:solidFill>
                  <a:prstClr val="black"/>
                </a:solidFill>
                <a:cs typeface="+mn-ea"/>
                <a:sym typeface="+mn-lt"/>
              </a:rPr>
              <a:t>致力于将品牌以更多样化的形式进行推广，将产品以更方便快捷的渠道致力于将品牌以更多样化的形式进行推广</a:t>
            </a:r>
            <a:endParaRPr lang="en-US" altLang="zh-CN" sz="1600" dirty="0">
              <a:solidFill>
                <a:prstClr val="black"/>
              </a:solidFill>
              <a:cs typeface="+mn-ea"/>
              <a:sym typeface="+mn-lt"/>
            </a:endParaRPr>
          </a:p>
        </p:txBody>
      </p:sp>
      <p:sp>
        <p:nvSpPr>
          <p:cNvPr id="41" name="Right Arrow 40"/>
          <p:cNvSpPr/>
          <p:nvPr/>
        </p:nvSpPr>
        <p:spPr>
          <a:xfrm flipH="1">
            <a:off x="3899241" y="3134169"/>
            <a:ext cx="876095" cy="508916"/>
          </a:xfrm>
          <a:prstGeom prst="rightArrow">
            <a:avLst/>
          </a:prstGeom>
          <a:gradFill>
            <a:gsLst>
              <a:gs pos="0">
                <a:schemeClr val="bg1"/>
              </a:gs>
              <a:gs pos="100000">
                <a:srgbClr val="1F4E7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cs typeface="+mn-ea"/>
              <a:sym typeface="+mn-lt"/>
            </a:endParaRPr>
          </a:p>
        </p:txBody>
      </p:sp>
      <p:sp>
        <p:nvSpPr>
          <p:cNvPr id="42" name="Right Arrow 41"/>
          <p:cNvSpPr/>
          <p:nvPr/>
        </p:nvSpPr>
        <p:spPr>
          <a:xfrm>
            <a:off x="7744337" y="3623855"/>
            <a:ext cx="876095" cy="508916"/>
          </a:xfrm>
          <a:prstGeom prst="rightArrow">
            <a:avLst/>
          </a:prstGeom>
          <a:gradFill>
            <a:gsLst>
              <a:gs pos="0">
                <a:schemeClr val="bg1"/>
              </a:gs>
              <a:gs pos="100000">
                <a:srgbClr val="1F4E7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cs typeface="+mn-ea"/>
              <a:sym typeface="+mn-lt"/>
            </a:endParaRPr>
          </a:p>
        </p:txBody>
      </p:sp>
      <p:sp>
        <p:nvSpPr>
          <p:cNvPr id="43" name="Rectangle 42"/>
          <p:cNvSpPr/>
          <p:nvPr/>
        </p:nvSpPr>
        <p:spPr>
          <a:xfrm>
            <a:off x="8773597" y="3715375"/>
            <a:ext cx="3289698" cy="1495281"/>
          </a:xfrm>
          <a:prstGeom prst="rect">
            <a:avLst/>
          </a:prstGeom>
        </p:spPr>
        <p:txBody>
          <a:bodyPr wrap="square">
            <a:spAutoFit/>
          </a:bodyPr>
          <a:lstStyle/>
          <a:p>
            <a:pPr>
              <a:spcBef>
                <a:spcPts val="1065"/>
              </a:spcBef>
            </a:pPr>
            <a:r>
              <a:rPr lang="zh-CN" altLang="en-US" b="1" dirty="0">
                <a:solidFill>
                  <a:prstClr val="black"/>
                </a:solidFill>
                <a:cs typeface="+mn-ea"/>
                <a:sym typeface="+mn-lt"/>
              </a:rPr>
              <a:t>输入标题</a:t>
            </a:r>
            <a:endParaRPr lang="en-US" altLang="zh-CN" b="1" dirty="0">
              <a:solidFill>
                <a:prstClr val="black"/>
              </a:solidFill>
              <a:cs typeface="+mn-ea"/>
              <a:sym typeface="+mn-lt"/>
            </a:endParaRPr>
          </a:p>
          <a:p>
            <a:pPr>
              <a:spcBef>
                <a:spcPts val="1065"/>
              </a:spcBef>
            </a:pPr>
            <a:r>
              <a:rPr lang="zh-CN" altLang="en-US" sz="1600" dirty="0">
                <a:solidFill>
                  <a:prstClr val="black"/>
                </a:solidFill>
                <a:cs typeface="+mn-ea"/>
                <a:sym typeface="+mn-lt"/>
              </a:rPr>
              <a:t>致力于将品牌以更多样化的形式进行推广，将产品以更方便快捷的渠道致力于将品牌以更多样化的形式进行推广</a:t>
            </a:r>
            <a:endParaRPr lang="en-US" altLang="zh-CN" sz="1600" dirty="0">
              <a:solidFill>
                <a:prstClr val="black"/>
              </a:solidFill>
              <a:cs typeface="+mn-ea"/>
              <a:sym typeface="+mn-lt"/>
            </a:endParaRPr>
          </a:p>
        </p:txBody>
      </p:sp>
      <p:sp>
        <p:nvSpPr>
          <p:cNvPr id="44" name="Rectangle 43"/>
          <p:cNvSpPr/>
          <p:nvPr/>
        </p:nvSpPr>
        <p:spPr>
          <a:xfrm>
            <a:off x="429238" y="4700863"/>
            <a:ext cx="3253422" cy="1495281"/>
          </a:xfrm>
          <a:prstGeom prst="rect">
            <a:avLst/>
          </a:prstGeom>
        </p:spPr>
        <p:txBody>
          <a:bodyPr wrap="square">
            <a:spAutoFit/>
          </a:bodyPr>
          <a:lstStyle/>
          <a:p>
            <a:pPr>
              <a:spcBef>
                <a:spcPts val="1065"/>
              </a:spcBef>
            </a:pPr>
            <a:r>
              <a:rPr lang="zh-CN" altLang="en-US" b="1" dirty="0">
                <a:solidFill>
                  <a:prstClr val="black"/>
                </a:solidFill>
                <a:cs typeface="+mn-ea"/>
                <a:sym typeface="+mn-lt"/>
              </a:rPr>
              <a:t>输入标题</a:t>
            </a:r>
            <a:endParaRPr lang="en-US" altLang="zh-CN" b="1" dirty="0">
              <a:solidFill>
                <a:prstClr val="black"/>
              </a:solidFill>
              <a:cs typeface="+mn-ea"/>
              <a:sym typeface="+mn-lt"/>
            </a:endParaRPr>
          </a:p>
          <a:p>
            <a:pPr>
              <a:spcBef>
                <a:spcPts val="1065"/>
              </a:spcBef>
            </a:pPr>
            <a:r>
              <a:rPr lang="zh-CN" altLang="en-US" sz="1600" dirty="0">
                <a:solidFill>
                  <a:prstClr val="black"/>
                </a:solidFill>
                <a:cs typeface="+mn-ea"/>
                <a:sym typeface="+mn-lt"/>
              </a:rPr>
              <a:t>致力于将品牌以更多样化的形式进行推广，将产品以更方便快捷的渠道致力于将品牌以更多样化的形式进行推广</a:t>
            </a:r>
            <a:endParaRPr lang="en-US" altLang="zh-CN" sz="1600" dirty="0">
              <a:solidFill>
                <a:prstClr val="black"/>
              </a:solidFill>
              <a:cs typeface="+mn-ea"/>
              <a:sym typeface="+mn-lt"/>
            </a:endParaRPr>
          </a:p>
        </p:txBody>
      </p:sp>
      <p:sp>
        <p:nvSpPr>
          <p:cNvPr id="45" name="Right Arrow 44"/>
          <p:cNvSpPr/>
          <p:nvPr/>
        </p:nvSpPr>
        <p:spPr>
          <a:xfrm flipH="1">
            <a:off x="3899241" y="4776236"/>
            <a:ext cx="876095" cy="508916"/>
          </a:xfrm>
          <a:prstGeom prst="rightArrow">
            <a:avLst/>
          </a:prstGeom>
          <a:gradFill>
            <a:gsLst>
              <a:gs pos="0">
                <a:schemeClr val="bg1"/>
              </a:gs>
              <a:gs pos="100000">
                <a:srgbClr val="1F4E7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dirty="0">
              <a:cs typeface="+mn-ea"/>
              <a:sym typeface="+mn-lt"/>
            </a:endParaRPr>
          </a:p>
        </p:txBody>
      </p:sp>
      <p:grpSp>
        <p:nvGrpSpPr>
          <p:cNvPr id="31" name="그룹 115"/>
          <p:cNvGrpSpPr/>
          <p:nvPr/>
        </p:nvGrpSpPr>
        <p:grpSpPr>
          <a:xfrm>
            <a:off x="4507986" y="4103621"/>
            <a:ext cx="3347878" cy="1487789"/>
            <a:chOff x="3354640" y="2064545"/>
            <a:chExt cx="3995738" cy="1743075"/>
          </a:xfrm>
          <a:solidFill>
            <a:srgbClr val="1F4E79"/>
          </a:solidFill>
        </p:grpSpPr>
        <p:sp>
          <p:nvSpPr>
            <p:cNvPr id="32" name="Freeform 5"/>
            <p:cNvSpPr/>
            <p:nvPr/>
          </p:nvSpPr>
          <p:spPr bwMode="auto">
            <a:xfrm>
              <a:off x="4640515" y="2180433"/>
              <a:ext cx="2393950" cy="700088"/>
            </a:xfrm>
            <a:custGeom>
              <a:avLst/>
              <a:gdLst>
                <a:gd name="T0" fmla="*/ 1508 w 1508"/>
                <a:gd name="T1" fmla="*/ 205 h 441"/>
                <a:gd name="T2" fmla="*/ 0 w 1508"/>
                <a:gd name="T3" fmla="*/ 0 h 441"/>
                <a:gd name="T4" fmla="*/ 0 w 1508"/>
                <a:gd name="T5" fmla="*/ 285 h 441"/>
                <a:gd name="T6" fmla="*/ 1140 w 1508"/>
                <a:gd name="T7" fmla="*/ 441 h 441"/>
                <a:gd name="T8" fmla="*/ 1508 w 1508"/>
                <a:gd name="T9" fmla="*/ 205 h 441"/>
              </a:gdLst>
              <a:ahLst/>
              <a:cxnLst>
                <a:cxn ang="0">
                  <a:pos x="T0" y="T1"/>
                </a:cxn>
                <a:cxn ang="0">
                  <a:pos x="T2" y="T3"/>
                </a:cxn>
                <a:cxn ang="0">
                  <a:pos x="T4" y="T5"/>
                </a:cxn>
                <a:cxn ang="0">
                  <a:pos x="T6" y="T7"/>
                </a:cxn>
                <a:cxn ang="0">
                  <a:pos x="T8" y="T9"/>
                </a:cxn>
              </a:cxnLst>
              <a:rect l="0" t="0" r="r" b="b"/>
              <a:pathLst>
                <a:path w="1508" h="441">
                  <a:moveTo>
                    <a:pt x="1508" y="205"/>
                  </a:moveTo>
                  <a:lnTo>
                    <a:pt x="0" y="0"/>
                  </a:lnTo>
                  <a:lnTo>
                    <a:pt x="0" y="285"/>
                  </a:lnTo>
                  <a:lnTo>
                    <a:pt x="1140" y="441"/>
                  </a:lnTo>
                  <a:lnTo>
                    <a:pt x="1508" y="205"/>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33" name="Freeform 6"/>
            <p:cNvSpPr/>
            <p:nvPr/>
          </p:nvSpPr>
          <p:spPr bwMode="auto">
            <a:xfrm>
              <a:off x="6091489" y="2436020"/>
              <a:ext cx="1258889" cy="1371600"/>
            </a:xfrm>
            <a:custGeom>
              <a:avLst/>
              <a:gdLst>
                <a:gd name="T0" fmla="*/ 793 w 793"/>
                <a:gd name="T1" fmla="*/ 0 h 864"/>
                <a:gd name="T2" fmla="*/ 0 w 793"/>
                <a:gd name="T3" fmla="*/ 508 h 864"/>
                <a:gd name="T4" fmla="*/ 0 w 793"/>
                <a:gd name="T5" fmla="*/ 864 h 864"/>
                <a:gd name="T6" fmla="*/ 793 w 793"/>
                <a:gd name="T7" fmla="*/ 357 h 864"/>
                <a:gd name="T8" fmla="*/ 793 w 793"/>
                <a:gd name="T9" fmla="*/ 0 h 864"/>
              </a:gdLst>
              <a:ahLst/>
              <a:cxnLst>
                <a:cxn ang="0">
                  <a:pos x="T0" y="T1"/>
                </a:cxn>
                <a:cxn ang="0">
                  <a:pos x="T2" y="T3"/>
                </a:cxn>
                <a:cxn ang="0">
                  <a:pos x="T4" y="T5"/>
                </a:cxn>
                <a:cxn ang="0">
                  <a:pos x="T6" y="T7"/>
                </a:cxn>
                <a:cxn ang="0">
                  <a:pos x="T8" y="T9"/>
                </a:cxn>
              </a:cxnLst>
              <a:rect l="0" t="0" r="r" b="b"/>
              <a:pathLst>
                <a:path w="793" h="864">
                  <a:moveTo>
                    <a:pt x="793" y="0"/>
                  </a:moveTo>
                  <a:lnTo>
                    <a:pt x="0" y="508"/>
                  </a:lnTo>
                  <a:lnTo>
                    <a:pt x="0" y="864"/>
                  </a:lnTo>
                  <a:lnTo>
                    <a:pt x="793" y="357"/>
                  </a:lnTo>
                  <a:lnTo>
                    <a:pt x="793" y="0"/>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34" name="Freeform 7"/>
            <p:cNvSpPr/>
            <p:nvPr/>
          </p:nvSpPr>
          <p:spPr bwMode="auto">
            <a:xfrm>
              <a:off x="3673728" y="2180433"/>
              <a:ext cx="966788" cy="700088"/>
            </a:xfrm>
            <a:custGeom>
              <a:avLst/>
              <a:gdLst>
                <a:gd name="T0" fmla="*/ 609 w 609"/>
                <a:gd name="T1" fmla="*/ 0 h 441"/>
                <a:gd name="T2" fmla="*/ 0 w 609"/>
                <a:gd name="T3" fmla="*/ 390 h 441"/>
                <a:gd name="T4" fmla="*/ 367 w 609"/>
                <a:gd name="T5" fmla="*/ 441 h 441"/>
                <a:gd name="T6" fmla="*/ 609 w 609"/>
                <a:gd name="T7" fmla="*/ 285 h 441"/>
                <a:gd name="T8" fmla="*/ 609 w 609"/>
                <a:gd name="T9" fmla="*/ 0 h 441"/>
              </a:gdLst>
              <a:ahLst/>
              <a:cxnLst>
                <a:cxn ang="0">
                  <a:pos x="T0" y="T1"/>
                </a:cxn>
                <a:cxn ang="0">
                  <a:pos x="T2" y="T3"/>
                </a:cxn>
                <a:cxn ang="0">
                  <a:pos x="T4" y="T5"/>
                </a:cxn>
                <a:cxn ang="0">
                  <a:pos x="T6" y="T7"/>
                </a:cxn>
                <a:cxn ang="0">
                  <a:pos x="T8" y="T9"/>
                </a:cxn>
              </a:cxnLst>
              <a:rect l="0" t="0" r="r" b="b"/>
              <a:pathLst>
                <a:path w="609" h="441">
                  <a:moveTo>
                    <a:pt x="609" y="0"/>
                  </a:moveTo>
                  <a:lnTo>
                    <a:pt x="0" y="390"/>
                  </a:lnTo>
                  <a:lnTo>
                    <a:pt x="367" y="441"/>
                  </a:lnTo>
                  <a:lnTo>
                    <a:pt x="609" y="285"/>
                  </a:lnTo>
                  <a:lnTo>
                    <a:pt x="609" y="0"/>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36" name="Freeform 9"/>
            <p:cNvSpPr>
              <a:spLocks noEditPoints="1"/>
            </p:cNvSpPr>
            <p:nvPr/>
          </p:nvSpPr>
          <p:spPr bwMode="auto">
            <a:xfrm>
              <a:off x="3354640" y="2064545"/>
              <a:ext cx="3995738" cy="1177925"/>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close/>
                  <a:moveTo>
                    <a:pt x="792" y="0"/>
                  </a:moveTo>
                  <a:lnTo>
                    <a:pt x="0" y="506"/>
                  </a:lnTo>
                  <a:lnTo>
                    <a:pt x="1724" y="742"/>
                  </a:lnTo>
                  <a:lnTo>
                    <a:pt x="2517" y="234"/>
                  </a:lnTo>
                  <a:lnTo>
                    <a:pt x="792" y="0"/>
                  </a:lnTo>
                  <a:lnTo>
                    <a:pt x="792" y="0"/>
                  </a:lnTo>
                  <a:close/>
                </a:path>
              </a:pathLst>
            </a:custGeom>
            <a:grpFill/>
            <a:ln w="3175">
              <a:noFill/>
            </a:ln>
          </p:spPr>
          <p:txBody>
            <a:bodyPr vert="horz" wrap="square" lIns="0" tIns="0" rIns="0" bIns="0" numCol="1" anchor="ctr" anchorCtr="0" compatLnSpc="1"/>
            <a:lstStyle/>
            <a:p>
              <a:pPr algn="ctr">
                <a:spcAft>
                  <a:spcPts val="400"/>
                </a:spcAft>
              </a:pPr>
              <a:endParaRPr lang="ko-KR" altLang="en-US" sz="2400" b="1" dirty="0">
                <a:solidFill>
                  <a:schemeClr val="bg1"/>
                </a:solidFill>
                <a:cs typeface="+mn-ea"/>
                <a:sym typeface="+mn-lt"/>
              </a:endParaRPr>
            </a:p>
          </p:txBody>
        </p:sp>
        <p:sp>
          <p:nvSpPr>
            <p:cNvPr id="37" name="Freeform 10"/>
            <p:cNvSpPr>
              <a:spLocks noEditPoints="1"/>
            </p:cNvSpPr>
            <p:nvPr/>
          </p:nvSpPr>
          <p:spPr bwMode="auto">
            <a:xfrm>
              <a:off x="3354640" y="2436020"/>
              <a:ext cx="3995738" cy="1177925"/>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moveTo>
                    <a:pt x="792" y="0"/>
                  </a:moveTo>
                  <a:lnTo>
                    <a:pt x="0" y="506"/>
                  </a:lnTo>
                  <a:lnTo>
                    <a:pt x="1724" y="742"/>
                  </a:lnTo>
                  <a:lnTo>
                    <a:pt x="2517" y="234"/>
                  </a:lnTo>
                  <a:lnTo>
                    <a:pt x="792" y="0"/>
                  </a:lnTo>
                  <a:lnTo>
                    <a:pt x="792"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35" name="Freeform 8"/>
            <p:cNvSpPr/>
            <p:nvPr/>
          </p:nvSpPr>
          <p:spPr bwMode="auto">
            <a:xfrm>
              <a:off x="3354640" y="2867820"/>
              <a:ext cx="2736850" cy="939800"/>
            </a:xfrm>
            <a:custGeom>
              <a:avLst/>
              <a:gdLst>
                <a:gd name="T0" fmla="*/ 1724 w 1724"/>
                <a:gd name="T1" fmla="*/ 592 h 592"/>
                <a:gd name="T2" fmla="*/ 0 w 1724"/>
                <a:gd name="T3" fmla="*/ 358 h 592"/>
                <a:gd name="T4" fmla="*/ 0 w 1724"/>
                <a:gd name="T5" fmla="*/ 0 h 592"/>
                <a:gd name="T6" fmla="*/ 1724 w 1724"/>
                <a:gd name="T7" fmla="*/ 236 h 592"/>
                <a:gd name="T8" fmla="*/ 1724 w 1724"/>
                <a:gd name="T9" fmla="*/ 592 h 592"/>
              </a:gdLst>
              <a:ahLst/>
              <a:cxnLst>
                <a:cxn ang="0">
                  <a:pos x="T0" y="T1"/>
                </a:cxn>
                <a:cxn ang="0">
                  <a:pos x="T2" y="T3"/>
                </a:cxn>
                <a:cxn ang="0">
                  <a:pos x="T4" y="T5"/>
                </a:cxn>
                <a:cxn ang="0">
                  <a:pos x="T6" y="T7"/>
                </a:cxn>
                <a:cxn ang="0">
                  <a:pos x="T8" y="T9"/>
                </a:cxn>
              </a:cxnLst>
              <a:rect l="0" t="0" r="r" b="b"/>
              <a:pathLst>
                <a:path w="1724" h="592">
                  <a:moveTo>
                    <a:pt x="1724" y="592"/>
                  </a:moveTo>
                  <a:lnTo>
                    <a:pt x="0" y="358"/>
                  </a:lnTo>
                  <a:lnTo>
                    <a:pt x="0" y="0"/>
                  </a:lnTo>
                  <a:lnTo>
                    <a:pt x="1724" y="236"/>
                  </a:lnTo>
                  <a:lnTo>
                    <a:pt x="1724" y="592"/>
                  </a:lnTo>
                  <a:close/>
                </a:path>
              </a:pathLst>
            </a:custGeom>
            <a:grpFill/>
            <a:ln w="3175">
              <a:noFill/>
            </a:ln>
          </p:spPr>
          <p:txBody>
            <a:bodyPr vert="horz" wrap="square" lIns="0" tIns="0" rIns="0" bIns="0" numCol="1" anchor="ctr" anchorCtr="0" compatLnSpc="1"/>
            <a:lstStyle/>
            <a:p>
              <a:pPr algn="ctr">
                <a:spcAft>
                  <a:spcPts val="400"/>
                </a:spcAft>
              </a:pPr>
              <a:r>
                <a:rPr lang="en-US" altLang="ko-KR" sz="2400" dirty="0">
                  <a:solidFill>
                    <a:schemeClr val="bg1"/>
                  </a:solidFill>
                  <a:cs typeface="+mn-ea"/>
                  <a:sym typeface="+mn-lt"/>
                </a:rPr>
                <a:t>04</a:t>
              </a:r>
              <a:endParaRPr lang="ko-KR" altLang="en-US" sz="2400" dirty="0">
                <a:solidFill>
                  <a:schemeClr val="bg1"/>
                </a:solidFill>
                <a:cs typeface="+mn-ea"/>
                <a:sym typeface="+mn-lt"/>
              </a:endParaRPr>
            </a:p>
          </p:txBody>
        </p:sp>
      </p:grpSp>
      <p:grpSp>
        <p:nvGrpSpPr>
          <p:cNvPr id="24" name="그룹 115"/>
          <p:cNvGrpSpPr/>
          <p:nvPr/>
        </p:nvGrpSpPr>
        <p:grpSpPr>
          <a:xfrm>
            <a:off x="4507986" y="3297357"/>
            <a:ext cx="3347878" cy="1487789"/>
            <a:chOff x="3354640" y="2064545"/>
            <a:chExt cx="3995738" cy="1743075"/>
          </a:xfrm>
          <a:solidFill>
            <a:srgbClr val="1F4E79"/>
          </a:solidFill>
        </p:grpSpPr>
        <p:sp>
          <p:nvSpPr>
            <p:cNvPr id="25" name="Freeform 5"/>
            <p:cNvSpPr/>
            <p:nvPr/>
          </p:nvSpPr>
          <p:spPr bwMode="auto">
            <a:xfrm>
              <a:off x="4640515" y="2180433"/>
              <a:ext cx="2393950" cy="700088"/>
            </a:xfrm>
            <a:custGeom>
              <a:avLst/>
              <a:gdLst>
                <a:gd name="T0" fmla="*/ 1508 w 1508"/>
                <a:gd name="T1" fmla="*/ 205 h 441"/>
                <a:gd name="T2" fmla="*/ 0 w 1508"/>
                <a:gd name="T3" fmla="*/ 0 h 441"/>
                <a:gd name="T4" fmla="*/ 0 w 1508"/>
                <a:gd name="T5" fmla="*/ 285 h 441"/>
                <a:gd name="T6" fmla="*/ 1140 w 1508"/>
                <a:gd name="T7" fmla="*/ 441 h 441"/>
                <a:gd name="T8" fmla="*/ 1508 w 1508"/>
                <a:gd name="T9" fmla="*/ 205 h 441"/>
              </a:gdLst>
              <a:ahLst/>
              <a:cxnLst>
                <a:cxn ang="0">
                  <a:pos x="T0" y="T1"/>
                </a:cxn>
                <a:cxn ang="0">
                  <a:pos x="T2" y="T3"/>
                </a:cxn>
                <a:cxn ang="0">
                  <a:pos x="T4" y="T5"/>
                </a:cxn>
                <a:cxn ang="0">
                  <a:pos x="T6" y="T7"/>
                </a:cxn>
                <a:cxn ang="0">
                  <a:pos x="T8" y="T9"/>
                </a:cxn>
              </a:cxnLst>
              <a:rect l="0" t="0" r="r" b="b"/>
              <a:pathLst>
                <a:path w="1508" h="441">
                  <a:moveTo>
                    <a:pt x="1508" y="205"/>
                  </a:moveTo>
                  <a:lnTo>
                    <a:pt x="0" y="0"/>
                  </a:lnTo>
                  <a:lnTo>
                    <a:pt x="0" y="285"/>
                  </a:lnTo>
                  <a:lnTo>
                    <a:pt x="1140" y="441"/>
                  </a:lnTo>
                  <a:lnTo>
                    <a:pt x="1508" y="205"/>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26" name="Freeform 6"/>
            <p:cNvSpPr/>
            <p:nvPr/>
          </p:nvSpPr>
          <p:spPr bwMode="auto">
            <a:xfrm>
              <a:off x="6091489" y="2436020"/>
              <a:ext cx="1258889" cy="1371600"/>
            </a:xfrm>
            <a:custGeom>
              <a:avLst/>
              <a:gdLst>
                <a:gd name="T0" fmla="*/ 793 w 793"/>
                <a:gd name="T1" fmla="*/ 0 h 864"/>
                <a:gd name="T2" fmla="*/ 0 w 793"/>
                <a:gd name="T3" fmla="*/ 508 h 864"/>
                <a:gd name="T4" fmla="*/ 0 w 793"/>
                <a:gd name="T5" fmla="*/ 864 h 864"/>
                <a:gd name="T6" fmla="*/ 793 w 793"/>
                <a:gd name="T7" fmla="*/ 357 h 864"/>
                <a:gd name="T8" fmla="*/ 793 w 793"/>
                <a:gd name="T9" fmla="*/ 0 h 864"/>
              </a:gdLst>
              <a:ahLst/>
              <a:cxnLst>
                <a:cxn ang="0">
                  <a:pos x="T0" y="T1"/>
                </a:cxn>
                <a:cxn ang="0">
                  <a:pos x="T2" y="T3"/>
                </a:cxn>
                <a:cxn ang="0">
                  <a:pos x="T4" y="T5"/>
                </a:cxn>
                <a:cxn ang="0">
                  <a:pos x="T6" y="T7"/>
                </a:cxn>
                <a:cxn ang="0">
                  <a:pos x="T8" y="T9"/>
                </a:cxn>
              </a:cxnLst>
              <a:rect l="0" t="0" r="r" b="b"/>
              <a:pathLst>
                <a:path w="793" h="864">
                  <a:moveTo>
                    <a:pt x="793" y="0"/>
                  </a:moveTo>
                  <a:lnTo>
                    <a:pt x="0" y="508"/>
                  </a:lnTo>
                  <a:lnTo>
                    <a:pt x="0" y="864"/>
                  </a:lnTo>
                  <a:lnTo>
                    <a:pt x="793" y="357"/>
                  </a:lnTo>
                  <a:lnTo>
                    <a:pt x="793" y="0"/>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27" name="Freeform 7"/>
            <p:cNvSpPr/>
            <p:nvPr/>
          </p:nvSpPr>
          <p:spPr bwMode="auto">
            <a:xfrm>
              <a:off x="3673728" y="2180433"/>
              <a:ext cx="966788" cy="700088"/>
            </a:xfrm>
            <a:custGeom>
              <a:avLst/>
              <a:gdLst>
                <a:gd name="T0" fmla="*/ 609 w 609"/>
                <a:gd name="T1" fmla="*/ 0 h 441"/>
                <a:gd name="T2" fmla="*/ 0 w 609"/>
                <a:gd name="T3" fmla="*/ 390 h 441"/>
                <a:gd name="T4" fmla="*/ 367 w 609"/>
                <a:gd name="T5" fmla="*/ 441 h 441"/>
                <a:gd name="T6" fmla="*/ 609 w 609"/>
                <a:gd name="T7" fmla="*/ 285 h 441"/>
                <a:gd name="T8" fmla="*/ 609 w 609"/>
                <a:gd name="T9" fmla="*/ 0 h 441"/>
              </a:gdLst>
              <a:ahLst/>
              <a:cxnLst>
                <a:cxn ang="0">
                  <a:pos x="T0" y="T1"/>
                </a:cxn>
                <a:cxn ang="0">
                  <a:pos x="T2" y="T3"/>
                </a:cxn>
                <a:cxn ang="0">
                  <a:pos x="T4" y="T5"/>
                </a:cxn>
                <a:cxn ang="0">
                  <a:pos x="T6" y="T7"/>
                </a:cxn>
                <a:cxn ang="0">
                  <a:pos x="T8" y="T9"/>
                </a:cxn>
              </a:cxnLst>
              <a:rect l="0" t="0" r="r" b="b"/>
              <a:pathLst>
                <a:path w="609" h="441">
                  <a:moveTo>
                    <a:pt x="609" y="0"/>
                  </a:moveTo>
                  <a:lnTo>
                    <a:pt x="0" y="390"/>
                  </a:lnTo>
                  <a:lnTo>
                    <a:pt x="367" y="441"/>
                  </a:lnTo>
                  <a:lnTo>
                    <a:pt x="609" y="285"/>
                  </a:lnTo>
                  <a:lnTo>
                    <a:pt x="609" y="0"/>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29" name="Freeform 9"/>
            <p:cNvSpPr>
              <a:spLocks noEditPoints="1"/>
            </p:cNvSpPr>
            <p:nvPr/>
          </p:nvSpPr>
          <p:spPr bwMode="auto">
            <a:xfrm>
              <a:off x="3354640" y="2064545"/>
              <a:ext cx="3995738" cy="1177925"/>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close/>
                  <a:moveTo>
                    <a:pt x="792" y="0"/>
                  </a:moveTo>
                  <a:lnTo>
                    <a:pt x="0" y="506"/>
                  </a:lnTo>
                  <a:lnTo>
                    <a:pt x="1724" y="742"/>
                  </a:lnTo>
                  <a:lnTo>
                    <a:pt x="2517" y="234"/>
                  </a:lnTo>
                  <a:lnTo>
                    <a:pt x="792" y="0"/>
                  </a:lnTo>
                  <a:lnTo>
                    <a:pt x="792" y="0"/>
                  </a:lnTo>
                  <a:close/>
                </a:path>
              </a:pathLst>
            </a:custGeom>
            <a:grpFill/>
            <a:ln w="3175">
              <a:noFill/>
            </a:ln>
          </p:spPr>
          <p:txBody>
            <a:bodyPr vert="horz" wrap="square" lIns="0" tIns="0" rIns="0" bIns="0" numCol="1" anchor="ctr" anchorCtr="0" compatLnSpc="1"/>
            <a:lstStyle/>
            <a:p>
              <a:pPr algn="ctr">
                <a:spcAft>
                  <a:spcPts val="400"/>
                </a:spcAft>
              </a:pPr>
              <a:endParaRPr lang="ko-KR" altLang="en-US" sz="2400" b="1" dirty="0">
                <a:solidFill>
                  <a:schemeClr val="bg1"/>
                </a:solidFill>
                <a:cs typeface="+mn-ea"/>
                <a:sym typeface="+mn-lt"/>
              </a:endParaRPr>
            </a:p>
          </p:txBody>
        </p:sp>
        <p:sp>
          <p:nvSpPr>
            <p:cNvPr id="30" name="Freeform 10"/>
            <p:cNvSpPr>
              <a:spLocks noEditPoints="1"/>
            </p:cNvSpPr>
            <p:nvPr/>
          </p:nvSpPr>
          <p:spPr bwMode="auto">
            <a:xfrm>
              <a:off x="3354640" y="2436020"/>
              <a:ext cx="3995738" cy="1177925"/>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moveTo>
                    <a:pt x="792" y="0"/>
                  </a:moveTo>
                  <a:lnTo>
                    <a:pt x="0" y="506"/>
                  </a:lnTo>
                  <a:lnTo>
                    <a:pt x="1724" y="742"/>
                  </a:lnTo>
                  <a:lnTo>
                    <a:pt x="2517" y="234"/>
                  </a:lnTo>
                  <a:lnTo>
                    <a:pt x="792" y="0"/>
                  </a:lnTo>
                  <a:lnTo>
                    <a:pt x="792"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28" name="Freeform 8"/>
            <p:cNvSpPr/>
            <p:nvPr/>
          </p:nvSpPr>
          <p:spPr bwMode="auto">
            <a:xfrm>
              <a:off x="3354640" y="2867820"/>
              <a:ext cx="2736850" cy="939800"/>
            </a:xfrm>
            <a:custGeom>
              <a:avLst/>
              <a:gdLst>
                <a:gd name="T0" fmla="*/ 1724 w 1724"/>
                <a:gd name="T1" fmla="*/ 592 h 592"/>
                <a:gd name="T2" fmla="*/ 0 w 1724"/>
                <a:gd name="T3" fmla="*/ 358 h 592"/>
                <a:gd name="T4" fmla="*/ 0 w 1724"/>
                <a:gd name="T5" fmla="*/ 0 h 592"/>
                <a:gd name="T6" fmla="*/ 1724 w 1724"/>
                <a:gd name="T7" fmla="*/ 236 h 592"/>
                <a:gd name="T8" fmla="*/ 1724 w 1724"/>
                <a:gd name="T9" fmla="*/ 592 h 592"/>
              </a:gdLst>
              <a:ahLst/>
              <a:cxnLst>
                <a:cxn ang="0">
                  <a:pos x="T0" y="T1"/>
                </a:cxn>
                <a:cxn ang="0">
                  <a:pos x="T2" y="T3"/>
                </a:cxn>
                <a:cxn ang="0">
                  <a:pos x="T4" y="T5"/>
                </a:cxn>
                <a:cxn ang="0">
                  <a:pos x="T6" y="T7"/>
                </a:cxn>
                <a:cxn ang="0">
                  <a:pos x="T8" y="T9"/>
                </a:cxn>
              </a:cxnLst>
              <a:rect l="0" t="0" r="r" b="b"/>
              <a:pathLst>
                <a:path w="1724" h="592">
                  <a:moveTo>
                    <a:pt x="1724" y="592"/>
                  </a:moveTo>
                  <a:lnTo>
                    <a:pt x="0" y="358"/>
                  </a:lnTo>
                  <a:lnTo>
                    <a:pt x="0" y="0"/>
                  </a:lnTo>
                  <a:lnTo>
                    <a:pt x="1724" y="236"/>
                  </a:lnTo>
                  <a:lnTo>
                    <a:pt x="1724" y="592"/>
                  </a:lnTo>
                  <a:close/>
                </a:path>
              </a:pathLst>
            </a:custGeom>
            <a:grpFill/>
            <a:ln w="3175">
              <a:noFill/>
            </a:ln>
          </p:spPr>
          <p:txBody>
            <a:bodyPr vert="horz" wrap="square" lIns="0" tIns="0" rIns="0" bIns="0" numCol="1" anchor="ctr" anchorCtr="0" compatLnSpc="1"/>
            <a:lstStyle/>
            <a:p>
              <a:pPr algn="ctr">
                <a:spcAft>
                  <a:spcPts val="400"/>
                </a:spcAft>
              </a:pPr>
              <a:r>
                <a:rPr lang="en-US" altLang="ko-KR" sz="2400" dirty="0">
                  <a:solidFill>
                    <a:schemeClr val="bg1"/>
                  </a:solidFill>
                  <a:cs typeface="+mn-ea"/>
                  <a:sym typeface="+mn-lt"/>
                </a:rPr>
                <a:t>03</a:t>
              </a:r>
              <a:endParaRPr lang="ko-KR" altLang="en-US" sz="2400" dirty="0">
                <a:solidFill>
                  <a:schemeClr val="bg1"/>
                </a:solidFill>
                <a:cs typeface="+mn-ea"/>
                <a:sym typeface="+mn-lt"/>
              </a:endParaRPr>
            </a:p>
          </p:txBody>
        </p:sp>
      </p:grpSp>
      <p:grpSp>
        <p:nvGrpSpPr>
          <p:cNvPr id="4" name="그룹 115"/>
          <p:cNvGrpSpPr/>
          <p:nvPr/>
        </p:nvGrpSpPr>
        <p:grpSpPr>
          <a:xfrm>
            <a:off x="4507986" y="2491093"/>
            <a:ext cx="3347878" cy="1487789"/>
            <a:chOff x="3354640" y="2064545"/>
            <a:chExt cx="3995738" cy="1743075"/>
          </a:xfrm>
          <a:solidFill>
            <a:srgbClr val="1F4E79"/>
          </a:solidFill>
        </p:grpSpPr>
        <p:sp>
          <p:nvSpPr>
            <p:cNvPr id="5" name="Freeform 5"/>
            <p:cNvSpPr/>
            <p:nvPr/>
          </p:nvSpPr>
          <p:spPr bwMode="auto">
            <a:xfrm>
              <a:off x="4640515" y="2180433"/>
              <a:ext cx="2393950" cy="700088"/>
            </a:xfrm>
            <a:custGeom>
              <a:avLst/>
              <a:gdLst>
                <a:gd name="T0" fmla="*/ 1508 w 1508"/>
                <a:gd name="T1" fmla="*/ 205 h 441"/>
                <a:gd name="T2" fmla="*/ 0 w 1508"/>
                <a:gd name="T3" fmla="*/ 0 h 441"/>
                <a:gd name="T4" fmla="*/ 0 w 1508"/>
                <a:gd name="T5" fmla="*/ 285 h 441"/>
                <a:gd name="T6" fmla="*/ 1140 w 1508"/>
                <a:gd name="T7" fmla="*/ 441 h 441"/>
                <a:gd name="T8" fmla="*/ 1508 w 1508"/>
                <a:gd name="T9" fmla="*/ 205 h 441"/>
              </a:gdLst>
              <a:ahLst/>
              <a:cxnLst>
                <a:cxn ang="0">
                  <a:pos x="T0" y="T1"/>
                </a:cxn>
                <a:cxn ang="0">
                  <a:pos x="T2" y="T3"/>
                </a:cxn>
                <a:cxn ang="0">
                  <a:pos x="T4" y="T5"/>
                </a:cxn>
                <a:cxn ang="0">
                  <a:pos x="T6" y="T7"/>
                </a:cxn>
                <a:cxn ang="0">
                  <a:pos x="T8" y="T9"/>
                </a:cxn>
              </a:cxnLst>
              <a:rect l="0" t="0" r="r" b="b"/>
              <a:pathLst>
                <a:path w="1508" h="441">
                  <a:moveTo>
                    <a:pt x="1508" y="205"/>
                  </a:moveTo>
                  <a:lnTo>
                    <a:pt x="0" y="0"/>
                  </a:lnTo>
                  <a:lnTo>
                    <a:pt x="0" y="285"/>
                  </a:lnTo>
                  <a:lnTo>
                    <a:pt x="1140" y="441"/>
                  </a:lnTo>
                  <a:lnTo>
                    <a:pt x="1508" y="205"/>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6" name="Freeform 6"/>
            <p:cNvSpPr/>
            <p:nvPr/>
          </p:nvSpPr>
          <p:spPr bwMode="auto">
            <a:xfrm>
              <a:off x="6091489" y="2436020"/>
              <a:ext cx="1258889" cy="1371600"/>
            </a:xfrm>
            <a:custGeom>
              <a:avLst/>
              <a:gdLst>
                <a:gd name="T0" fmla="*/ 793 w 793"/>
                <a:gd name="T1" fmla="*/ 0 h 864"/>
                <a:gd name="T2" fmla="*/ 0 w 793"/>
                <a:gd name="T3" fmla="*/ 508 h 864"/>
                <a:gd name="T4" fmla="*/ 0 w 793"/>
                <a:gd name="T5" fmla="*/ 864 h 864"/>
                <a:gd name="T6" fmla="*/ 793 w 793"/>
                <a:gd name="T7" fmla="*/ 357 h 864"/>
                <a:gd name="T8" fmla="*/ 793 w 793"/>
                <a:gd name="T9" fmla="*/ 0 h 864"/>
              </a:gdLst>
              <a:ahLst/>
              <a:cxnLst>
                <a:cxn ang="0">
                  <a:pos x="T0" y="T1"/>
                </a:cxn>
                <a:cxn ang="0">
                  <a:pos x="T2" y="T3"/>
                </a:cxn>
                <a:cxn ang="0">
                  <a:pos x="T4" y="T5"/>
                </a:cxn>
                <a:cxn ang="0">
                  <a:pos x="T6" y="T7"/>
                </a:cxn>
                <a:cxn ang="0">
                  <a:pos x="T8" y="T9"/>
                </a:cxn>
              </a:cxnLst>
              <a:rect l="0" t="0" r="r" b="b"/>
              <a:pathLst>
                <a:path w="793" h="864">
                  <a:moveTo>
                    <a:pt x="793" y="0"/>
                  </a:moveTo>
                  <a:lnTo>
                    <a:pt x="0" y="508"/>
                  </a:lnTo>
                  <a:lnTo>
                    <a:pt x="0" y="864"/>
                  </a:lnTo>
                  <a:lnTo>
                    <a:pt x="793" y="357"/>
                  </a:lnTo>
                  <a:lnTo>
                    <a:pt x="793" y="0"/>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7" name="Freeform 7"/>
            <p:cNvSpPr/>
            <p:nvPr/>
          </p:nvSpPr>
          <p:spPr bwMode="auto">
            <a:xfrm>
              <a:off x="3673728" y="2180433"/>
              <a:ext cx="966788" cy="700088"/>
            </a:xfrm>
            <a:custGeom>
              <a:avLst/>
              <a:gdLst>
                <a:gd name="T0" fmla="*/ 609 w 609"/>
                <a:gd name="T1" fmla="*/ 0 h 441"/>
                <a:gd name="T2" fmla="*/ 0 w 609"/>
                <a:gd name="T3" fmla="*/ 390 h 441"/>
                <a:gd name="T4" fmla="*/ 367 w 609"/>
                <a:gd name="T5" fmla="*/ 441 h 441"/>
                <a:gd name="T6" fmla="*/ 609 w 609"/>
                <a:gd name="T7" fmla="*/ 285 h 441"/>
                <a:gd name="T8" fmla="*/ 609 w 609"/>
                <a:gd name="T9" fmla="*/ 0 h 441"/>
              </a:gdLst>
              <a:ahLst/>
              <a:cxnLst>
                <a:cxn ang="0">
                  <a:pos x="T0" y="T1"/>
                </a:cxn>
                <a:cxn ang="0">
                  <a:pos x="T2" y="T3"/>
                </a:cxn>
                <a:cxn ang="0">
                  <a:pos x="T4" y="T5"/>
                </a:cxn>
                <a:cxn ang="0">
                  <a:pos x="T6" y="T7"/>
                </a:cxn>
                <a:cxn ang="0">
                  <a:pos x="T8" y="T9"/>
                </a:cxn>
              </a:cxnLst>
              <a:rect l="0" t="0" r="r" b="b"/>
              <a:pathLst>
                <a:path w="609" h="441">
                  <a:moveTo>
                    <a:pt x="609" y="0"/>
                  </a:moveTo>
                  <a:lnTo>
                    <a:pt x="0" y="390"/>
                  </a:lnTo>
                  <a:lnTo>
                    <a:pt x="367" y="441"/>
                  </a:lnTo>
                  <a:lnTo>
                    <a:pt x="609" y="285"/>
                  </a:lnTo>
                  <a:lnTo>
                    <a:pt x="609" y="0"/>
                  </a:lnTo>
                  <a:close/>
                </a:path>
              </a:pathLst>
            </a:custGeom>
            <a:grpFill/>
            <a:ln w="3175">
              <a:noFill/>
            </a:ln>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9" name="Freeform 9"/>
            <p:cNvSpPr>
              <a:spLocks noEditPoints="1"/>
            </p:cNvSpPr>
            <p:nvPr/>
          </p:nvSpPr>
          <p:spPr bwMode="auto">
            <a:xfrm>
              <a:off x="3354640" y="2064545"/>
              <a:ext cx="3995738" cy="1177925"/>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close/>
                  <a:moveTo>
                    <a:pt x="792" y="0"/>
                  </a:moveTo>
                  <a:lnTo>
                    <a:pt x="0" y="506"/>
                  </a:lnTo>
                  <a:lnTo>
                    <a:pt x="1724" y="742"/>
                  </a:lnTo>
                  <a:lnTo>
                    <a:pt x="2517" y="234"/>
                  </a:lnTo>
                  <a:lnTo>
                    <a:pt x="792" y="0"/>
                  </a:lnTo>
                  <a:lnTo>
                    <a:pt x="792" y="0"/>
                  </a:lnTo>
                  <a:close/>
                </a:path>
              </a:pathLst>
            </a:custGeom>
            <a:grpFill/>
            <a:ln w="3175">
              <a:noFill/>
            </a:ln>
          </p:spPr>
          <p:txBody>
            <a:bodyPr vert="horz" wrap="square" lIns="0" tIns="0" rIns="0" bIns="0" numCol="1" anchor="ctr" anchorCtr="0" compatLnSpc="1"/>
            <a:lstStyle/>
            <a:p>
              <a:pPr algn="ctr">
                <a:spcAft>
                  <a:spcPts val="400"/>
                </a:spcAft>
              </a:pPr>
              <a:endParaRPr lang="ko-KR" altLang="en-US" sz="2400" b="1" dirty="0">
                <a:solidFill>
                  <a:schemeClr val="bg1"/>
                </a:solidFill>
                <a:cs typeface="+mn-ea"/>
                <a:sym typeface="+mn-lt"/>
              </a:endParaRPr>
            </a:p>
          </p:txBody>
        </p:sp>
        <p:sp>
          <p:nvSpPr>
            <p:cNvPr id="10" name="Freeform 10"/>
            <p:cNvSpPr>
              <a:spLocks noEditPoints="1"/>
            </p:cNvSpPr>
            <p:nvPr/>
          </p:nvSpPr>
          <p:spPr bwMode="auto">
            <a:xfrm>
              <a:off x="3354640" y="2436020"/>
              <a:ext cx="3995738" cy="1177925"/>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moveTo>
                    <a:pt x="792" y="0"/>
                  </a:moveTo>
                  <a:lnTo>
                    <a:pt x="0" y="506"/>
                  </a:lnTo>
                  <a:lnTo>
                    <a:pt x="1724" y="742"/>
                  </a:lnTo>
                  <a:lnTo>
                    <a:pt x="2517" y="234"/>
                  </a:lnTo>
                  <a:lnTo>
                    <a:pt x="792" y="0"/>
                  </a:lnTo>
                  <a:lnTo>
                    <a:pt x="792" y="0"/>
                  </a:ln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13" tIns="60956" rIns="121913" bIns="60956" numCol="1" anchor="t" anchorCtr="0" compatLnSpc="1"/>
            <a:lstStyle/>
            <a:p>
              <a:endParaRPr lang="ko-KR" altLang="en-US" sz="4400" dirty="0">
                <a:solidFill>
                  <a:schemeClr val="bg1"/>
                </a:solidFill>
                <a:cs typeface="+mn-ea"/>
                <a:sym typeface="+mn-lt"/>
              </a:endParaRPr>
            </a:p>
          </p:txBody>
        </p:sp>
        <p:sp>
          <p:nvSpPr>
            <p:cNvPr id="8" name="Freeform 8"/>
            <p:cNvSpPr/>
            <p:nvPr/>
          </p:nvSpPr>
          <p:spPr bwMode="auto">
            <a:xfrm>
              <a:off x="3354640" y="2867820"/>
              <a:ext cx="2736850" cy="939800"/>
            </a:xfrm>
            <a:custGeom>
              <a:avLst/>
              <a:gdLst>
                <a:gd name="T0" fmla="*/ 1724 w 1724"/>
                <a:gd name="T1" fmla="*/ 592 h 592"/>
                <a:gd name="T2" fmla="*/ 0 w 1724"/>
                <a:gd name="T3" fmla="*/ 358 h 592"/>
                <a:gd name="T4" fmla="*/ 0 w 1724"/>
                <a:gd name="T5" fmla="*/ 0 h 592"/>
                <a:gd name="T6" fmla="*/ 1724 w 1724"/>
                <a:gd name="T7" fmla="*/ 236 h 592"/>
                <a:gd name="T8" fmla="*/ 1724 w 1724"/>
                <a:gd name="T9" fmla="*/ 592 h 592"/>
              </a:gdLst>
              <a:ahLst/>
              <a:cxnLst>
                <a:cxn ang="0">
                  <a:pos x="T0" y="T1"/>
                </a:cxn>
                <a:cxn ang="0">
                  <a:pos x="T2" y="T3"/>
                </a:cxn>
                <a:cxn ang="0">
                  <a:pos x="T4" y="T5"/>
                </a:cxn>
                <a:cxn ang="0">
                  <a:pos x="T6" y="T7"/>
                </a:cxn>
                <a:cxn ang="0">
                  <a:pos x="T8" y="T9"/>
                </a:cxn>
              </a:cxnLst>
              <a:rect l="0" t="0" r="r" b="b"/>
              <a:pathLst>
                <a:path w="1724" h="592">
                  <a:moveTo>
                    <a:pt x="1724" y="592"/>
                  </a:moveTo>
                  <a:lnTo>
                    <a:pt x="0" y="358"/>
                  </a:lnTo>
                  <a:lnTo>
                    <a:pt x="0" y="0"/>
                  </a:lnTo>
                  <a:lnTo>
                    <a:pt x="1724" y="236"/>
                  </a:lnTo>
                  <a:lnTo>
                    <a:pt x="1724" y="592"/>
                  </a:lnTo>
                  <a:close/>
                </a:path>
              </a:pathLst>
            </a:custGeom>
            <a:grpFill/>
            <a:ln w="3175">
              <a:noFill/>
            </a:ln>
          </p:spPr>
          <p:txBody>
            <a:bodyPr vert="horz" wrap="square" lIns="0" tIns="0" rIns="0" bIns="0" numCol="1" anchor="ctr" anchorCtr="0" compatLnSpc="1"/>
            <a:lstStyle/>
            <a:p>
              <a:pPr algn="ctr">
                <a:spcAft>
                  <a:spcPts val="400"/>
                </a:spcAft>
              </a:pPr>
              <a:r>
                <a:rPr lang="en-US" altLang="ko-KR" sz="2400" dirty="0">
                  <a:solidFill>
                    <a:schemeClr val="bg1"/>
                  </a:solidFill>
                  <a:cs typeface="+mn-ea"/>
                  <a:sym typeface="+mn-lt"/>
                </a:rPr>
                <a:t>02</a:t>
              </a:r>
              <a:endParaRPr lang="ko-KR" altLang="en-US" sz="2400" dirty="0">
                <a:solidFill>
                  <a:schemeClr val="bg1"/>
                </a:solidFill>
                <a:cs typeface="+mn-ea"/>
                <a:sym typeface="+mn-lt"/>
              </a:endParaRPr>
            </a:p>
          </p:txBody>
        </p:sp>
      </p:grpSp>
      <p:grpSp>
        <p:nvGrpSpPr>
          <p:cNvPr id="11" name="Group 10"/>
          <p:cNvGrpSpPr/>
          <p:nvPr/>
        </p:nvGrpSpPr>
        <p:grpSpPr>
          <a:xfrm>
            <a:off x="4507986" y="1684826"/>
            <a:ext cx="3347878" cy="1487790"/>
            <a:chOff x="6115052" y="1271107"/>
            <a:chExt cx="2515449" cy="1352611"/>
          </a:xfrm>
          <a:solidFill>
            <a:schemeClr val="tx1">
              <a:lumMod val="50000"/>
              <a:lumOff val="50000"/>
            </a:schemeClr>
          </a:solidFill>
        </p:grpSpPr>
        <p:sp>
          <p:nvSpPr>
            <p:cNvPr id="12" name="Freeform 5"/>
            <p:cNvSpPr/>
            <p:nvPr/>
          </p:nvSpPr>
          <p:spPr bwMode="auto">
            <a:xfrm>
              <a:off x="6924553" y="1361036"/>
              <a:ext cx="1507071" cy="543261"/>
            </a:xfrm>
            <a:custGeom>
              <a:avLst/>
              <a:gdLst>
                <a:gd name="T0" fmla="*/ 1508 w 1508"/>
                <a:gd name="T1" fmla="*/ 205 h 441"/>
                <a:gd name="T2" fmla="*/ 0 w 1508"/>
                <a:gd name="T3" fmla="*/ 0 h 441"/>
                <a:gd name="T4" fmla="*/ 0 w 1508"/>
                <a:gd name="T5" fmla="*/ 285 h 441"/>
                <a:gd name="T6" fmla="*/ 1140 w 1508"/>
                <a:gd name="T7" fmla="*/ 441 h 441"/>
                <a:gd name="T8" fmla="*/ 1508 w 1508"/>
                <a:gd name="T9" fmla="*/ 205 h 441"/>
              </a:gdLst>
              <a:ahLst/>
              <a:cxnLst>
                <a:cxn ang="0">
                  <a:pos x="T0" y="T1"/>
                </a:cxn>
                <a:cxn ang="0">
                  <a:pos x="T2" y="T3"/>
                </a:cxn>
                <a:cxn ang="0">
                  <a:pos x="T4" y="T5"/>
                </a:cxn>
                <a:cxn ang="0">
                  <a:pos x="T6" y="T7"/>
                </a:cxn>
                <a:cxn ang="0">
                  <a:pos x="T8" y="T9"/>
                </a:cxn>
              </a:cxnLst>
              <a:rect l="0" t="0" r="r" b="b"/>
              <a:pathLst>
                <a:path w="1508" h="441">
                  <a:moveTo>
                    <a:pt x="1508" y="205"/>
                  </a:moveTo>
                  <a:lnTo>
                    <a:pt x="0" y="0"/>
                  </a:lnTo>
                  <a:lnTo>
                    <a:pt x="0" y="285"/>
                  </a:lnTo>
                  <a:lnTo>
                    <a:pt x="1140" y="441"/>
                  </a:lnTo>
                  <a:lnTo>
                    <a:pt x="1508" y="205"/>
                  </a:lnTo>
                  <a:close/>
                </a:path>
              </a:pathLst>
            </a:custGeom>
            <a:grpFill/>
            <a:ln w="3175">
              <a:noFill/>
            </a:ln>
          </p:spPr>
          <p:txBody>
            <a:bodyPr vert="horz" wrap="square" lIns="121913" tIns="60956" rIns="121913" bIns="60956" numCol="1" anchor="t" anchorCtr="0" compatLnSpc="1"/>
            <a:lstStyle/>
            <a:p>
              <a:endParaRPr lang="ko-KR" altLang="en-US" sz="4400" dirty="0">
                <a:cs typeface="+mn-ea"/>
                <a:sym typeface="+mn-lt"/>
              </a:endParaRPr>
            </a:p>
          </p:txBody>
        </p:sp>
        <p:sp>
          <p:nvSpPr>
            <p:cNvPr id="13" name="Freeform 6"/>
            <p:cNvSpPr/>
            <p:nvPr/>
          </p:nvSpPr>
          <p:spPr bwMode="auto">
            <a:xfrm>
              <a:off x="7837989" y="1559368"/>
              <a:ext cx="792512" cy="1064349"/>
            </a:xfrm>
            <a:custGeom>
              <a:avLst/>
              <a:gdLst>
                <a:gd name="T0" fmla="*/ 793 w 793"/>
                <a:gd name="T1" fmla="*/ 0 h 864"/>
                <a:gd name="T2" fmla="*/ 0 w 793"/>
                <a:gd name="T3" fmla="*/ 508 h 864"/>
                <a:gd name="T4" fmla="*/ 0 w 793"/>
                <a:gd name="T5" fmla="*/ 864 h 864"/>
                <a:gd name="T6" fmla="*/ 793 w 793"/>
                <a:gd name="T7" fmla="*/ 357 h 864"/>
                <a:gd name="T8" fmla="*/ 793 w 793"/>
                <a:gd name="T9" fmla="*/ 0 h 864"/>
              </a:gdLst>
              <a:ahLst/>
              <a:cxnLst>
                <a:cxn ang="0">
                  <a:pos x="T0" y="T1"/>
                </a:cxn>
                <a:cxn ang="0">
                  <a:pos x="T2" y="T3"/>
                </a:cxn>
                <a:cxn ang="0">
                  <a:pos x="T4" y="T5"/>
                </a:cxn>
                <a:cxn ang="0">
                  <a:pos x="T6" y="T7"/>
                </a:cxn>
                <a:cxn ang="0">
                  <a:pos x="T8" y="T9"/>
                </a:cxn>
              </a:cxnLst>
              <a:rect l="0" t="0" r="r" b="b"/>
              <a:pathLst>
                <a:path w="793" h="864">
                  <a:moveTo>
                    <a:pt x="793" y="0"/>
                  </a:moveTo>
                  <a:lnTo>
                    <a:pt x="0" y="508"/>
                  </a:lnTo>
                  <a:lnTo>
                    <a:pt x="0" y="864"/>
                  </a:lnTo>
                  <a:lnTo>
                    <a:pt x="793" y="357"/>
                  </a:lnTo>
                  <a:lnTo>
                    <a:pt x="793" y="0"/>
                  </a:lnTo>
                  <a:close/>
                </a:path>
              </a:pathLst>
            </a:custGeom>
            <a:grpFill/>
            <a:ln w="3175">
              <a:noFill/>
            </a:ln>
          </p:spPr>
          <p:txBody>
            <a:bodyPr vert="horz" wrap="square" lIns="121913" tIns="60956" rIns="121913" bIns="60956" numCol="1" anchor="t" anchorCtr="0" compatLnSpc="1"/>
            <a:lstStyle/>
            <a:p>
              <a:endParaRPr lang="ko-KR" altLang="en-US" sz="4400" dirty="0">
                <a:cs typeface="+mn-ea"/>
                <a:sym typeface="+mn-lt"/>
              </a:endParaRPr>
            </a:p>
          </p:txBody>
        </p:sp>
        <p:sp>
          <p:nvSpPr>
            <p:cNvPr id="14" name="Freeform 7"/>
            <p:cNvSpPr/>
            <p:nvPr/>
          </p:nvSpPr>
          <p:spPr bwMode="auto">
            <a:xfrm>
              <a:off x="6315928" y="1361036"/>
              <a:ext cx="608625" cy="543261"/>
            </a:xfrm>
            <a:custGeom>
              <a:avLst/>
              <a:gdLst>
                <a:gd name="T0" fmla="*/ 609 w 609"/>
                <a:gd name="T1" fmla="*/ 0 h 441"/>
                <a:gd name="T2" fmla="*/ 0 w 609"/>
                <a:gd name="T3" fmla="*/ 390 h 441"/>
                <a:gd name="T4" fmla="*/ 367 w 609"/>
                <a:gd name="T5" fmla="*/ 441 h 441"/>
                <a:gd name="T6" fmla="*/ 609 w 609"/>
                <a:gd name="T7" fmla="*/ 285 h 441"/>
                <a:gd name="T8" fmla="*/ 609 w 609"/>
                <a:gd name="T9" fmla="*/ 0 h 441"/>
              </a:gdLst>
              <a:ahLst/>
              <a:cxnLst>
                <a:cxn ang="0">
                  <a:pos x="T0" y="T1"/>
                </a:cxn>
                <a:cxn ang="0">
                  <a:pos x="T2" y="T3"/>
                </a:cxn>
                <a:cxn ang="0">
                  <a:pos x="T4" y="T5"/>
                </a:cxn>
                <a:cxn ang="0">
                  <a:pos x="T6" y="T7"/>
                </a:cxn>
                <a:cxn ang="0">
                  <a:pos x="T8" y="T9"/>
                </a:cxn>
              </a:cxnLst>
              <a:rect l="0" t="0" r="r" b="b"/>
              <a:pathLst>
                <a:path w="609" h="441">
                  <a:moveTo>
                    <a:pt x="609" y="0"/>
                  </a:moveTo>
                  <a:lnTo>
                    <a:pt x="0" y="390"/>
                  </a:lnTo>
                  <a:lnTo>
                    <a:pt x="367" y="441"/>
                  </a:lnTo>
                  <a:lnTo>
                    <a:pt x="609" y="285"/>
                  </a:lnTo>
                  <a:lnTo>
                    <a:pt x="609" y="0"/>
                  </a:lnTo>
                  <a:close/>
                </a:path>
              </a:pathLst>
            </a:custGeom>
            <a:grpFill/>
            <a:ln w="3175">
              <a:noFill/>
            </a:ln>
          </p:spPr>
          <p:txBody>
            <a:bodyPr vert="horz" wrap="square" lIns="121913" tIns="60956" rIns="121913" bIns="60956" numCol="1" anchor="t" anchorCtr="0" compatLnSpc="1"/>
            <a:lstStyle/>
            <a:p>
              <a:endParaRPr lang="ko-KR" altLang="en-US" sz="4400" dirty="0">
                <a:cs typeface="+mn-ea"/>
                <a:sym typeface="+mn-lt"/>
              </a:endParaRPr>
            </a:p>
          </p:txBody>
        </p:sp>
        <p:sp>
          <p:nvSpPr>
            <p:cNvPr id="15" name="Freeform 8"/>
            <p:cNvSpPr/>
            <p:nvPr/>
          </p:nvSpPr>
          <p:spPr bwMode="auto">
            <a:xfrm>
              <a:off x="6115052" y="1894441"/>
              <a:ext cx="1722937" cy="729277"/>
            </a:xfrm>
            <a:custGeom>
              <a:avLst/>
              <a:gdLst>
                <a:gd name="T0" fmla="*/ 1724 w 1724"/>
                <a:gd name="T1" fmla="*/ 592 h 592"/>
                <a:gd name="T2" fmla="*/ 0 w 1724"/>
                <a:gd name="T3" fmla="*/ 358 h 592"/>
                <a:gd name="T4" fmla="*/ 0 w 1724"/>
                <a:gd name="T5" fmla="*/ 0 h 592"/>
                <a:gd name="T6" fmla="*/ 1724 w 1724"/>
                <a:gd name="T7" fmla="*/ 236 h 592"/>
                <a:gd name="T8" fmla="*/ 1724 w 1724"/>
                <a:gd name="T9" fmla="*/ 592 h 592"/>
              </a:gdLst>
              <a:ahLst/>
              <a:cxnLst>
                <a:cxn ang="0">
                  <a:pos x="T0" y="T1"/>
                </a:cxn>
                <a:cxn ang="0">
                  <a:pos x="T2" y="T3"/>
                </a:cxn>
                <a:cxn ang="0">
                  <a:pos x="T4" y="T5"/>
                </a:cxn>
                <a:cxn ang="0">
                  <a:pos x="T6" y="T7"/>
                </a:cxn>
                <a:cxn ang="0">
                  <a:pos x="T8" y="T9"/>
                </a:cxn>
              </a:cxnLst>
              <a:rect l="0" t="0" r="r" b="b"/>
              <a:pathLst>
                <a:path w="1724" h="592">
                  <a:moveTo>
                    <a:pt x="1724" y="592"/>
                  </a:moveTo>
                  <a:lnTo>
                    <a:pt x="0" y="358"/>
                  </a:lnTo>
                  <a:lnTo>
                    <a:pt x="0" y="0"/>
                  </a:lnTo>
                  <a:lnTo>
                    <a:pt x="1724" y="236"/>
                  </a:lnTo>
                  <a:lnTo>
                    <a:pt x="1724" y="592"/>
                  </a:lnTo>
                  <a:close/>
                </a:path>
              </a:pathLst>
            </a:custGeom>
            <a:grp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400"/>
                </a:spcAft>
              </a:pPr>
              <a:r>
                <a:rPr lang="en-US" altLang="ko-KR" sz="2400" dirty="0">
                  <a:gradFill>
                    <a:gsLst>
                      <a:gs pos="0">
                        <a:prstClr val="white"/>
                      </a:gs>
                      <a:gs pos="100000">
                        <a:prstClr val="white"/>
                      </a:gs>
                    </a:gsLst>
                    <a:lin ang="5400000" scaled="0"/>
                  </a:gradFill>
                  <a:cs typeface="+mn-ea"/>
                  <a:sym typeface="+mn-lt"/>
                </a:rPr>
                <a:t>01</a:t>
              </a:r>
              <a:endParaRPr lang="ko-KR" altLang="en-US" sz="2400" dirty="0">
                <a:gradFill>
                  <a:gsLst>
                    <a:gs pos="0">
                      <a:prstClr val="white"/>
                    </a:gs>
                    <a:gs pos="100000">
                      <a:prstClr val="white"/>
                    </a:gs>
                  </a:gsLst>
                  <a:lin ang="5400000" scaled="0"/>
                </a:gradFill>
                <a:cs typeface="+mn-ea"/>
                <a:sym typeface="+mn-lt"/>
              </a:endParaRPr>
            </a:p>
          </p:txBody>
        </p:sp>
        <p:sp>
          <p:nvSpPr>
            <p:cNvPr id="16" name="Freeform 9"/>
            <p:cNvSpPr>
              <a:spLocks noEditPoints="1"/>
            </p:cNvSpPr>
            <p:nvPr/>
          </p:nvSpPr>
          <p:spPr bwMode="auto">
            <a:xfrm>
              <a:off x="6115052" y="1271107"/>
              <a:ext cx="2515449" cy="914058"/>
            </a:xfrm>
            <a:custGeom>
              <a:avLst/>
              <a:gdLst>
                <a:gd name="T0" fmla="*/ 810 w 2517"/>
                <a:gd name="T1" fmla="*/ 73 h 742"/>
                <a:gd name="T2" fmla="*/ 2318 w 2517"/>
                <a:gd name="T3" fmla="*/ 278 h 742"/>
                <a:gd name="T4" fmla="*/ 1709 w 2517"/>
                <a:gd name="T5" fmla="*/ 667 h 742"/>
                <a:gd name="T6" fmla="*/ 201 w 2517"/>
                <a:gd name="T7" fmla="*/ 463 h 742"/>
                <a:gd name="T8" fmla="*/ 810 w 2517"/>
                <a:gd name="T9" fmla="*/ 73 h 742"/>
                <a:gd name="T10" fmla="*/ 792 w 2517"/>
                <a:gd name="T11" fmla="*/ 0 h 742"/>
                <a:gd name="T12" fmla="*/ 0 w 2517"/>
                <a:gd name="T13" fmla="*/ 506 h 742"/>
                <a:gd name="T14" fmla="*/ 1724 w 2517"/>
                <a:gd name="T15" fmla="*/ 742 h 742"/>
                <a:gd name="T16" fmla="*/ 2517 w 2517"/>
                <a:gd name="T17" fmla="*/ 234 h 742"/>
                <a:gd name="T18" fmla="*/ 792 w 2517"/>
                <a:gd name="T19" fmla="*/ 0 h 742"/>
                <a:gd name="T20" fmla="*/ 792 w 2517"/>
                <a:gd name="T21" fmla="*/ 0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17" h="742">
                  <a:moveTo>
                    <a:pt x="810" y="73"/>
                  </a:moveTo>
                  <a:lnTo>
                    <a:pt x="2318" y="278"/>
                  </a:lnTo>
                  <a:lnTo>
                    <a:pt x="1709" y="667"/>
                  </a:lnTo>
                  <a:lnTo>
                    <a:pt x="201" y="463"/>
                  </a:lnTo>
                  <a:lnTo>
                    <a:pt x="810" y="73"/>
                  </a:lnTo>
                  <a:close/>
                  <a:moveTo>
                    <a:pt x="792" y="0"/>
                  </a:moveTo>
                  <a:lnTo>
                    <a:pt x="0" y="506"/>
                  </a:lnTo>
                  <a:lnTo>
                    <a:pt x="1724" y="742"/>
                  </a:lnTo>
                  <a:lnTo>
                    <a:pt x="2517" y="234"/>
                  </a:lnTo>
                  <a:lnTo>
                    <a:pt x="792" y="0"/>
                  </a:lnTo>
                  <a:lnTo>
                    <a:pt x="792" y="0"/>
                  </a:lnTo>
                  <a:close/>
                </a:path>
              </a:pathLst>
            </a:custGeom>
            <a:grpFill/>
            <a:ln w="3175">
              <a:noFill/>
            </a:ln>
          </p:spPr>
          <p:txBody>
            <a:bodyPr vert="horz" wrap="square" lIns="121913" tIns="60956" rIns="121913" bIns="60956" numCol="1" anchor="t" anchorCtr="0" compatLnSpc="1"/>
            <a:lstStyle/>
            <a:p>
              <a:endParaRPr lang="ko-KR" altLang="en-US" sz="4400" dirty="0">
                <a:cs typeface="+mn-ea"/>
                <a:sym typeface="+mn-lt"/>
              </a:endParaRPr>
            </a:p>
          </p:txBody>
        </p:sp>
      </p:grpSp>
      <p:sp>
        <p:nvSpPr>
          <p:cNvPr id="46"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00"/>
                                </p:stCondLst>
                                <p:childTnLst>
                                  <p:par>
                                    <p:cTn id="13" presetID="42"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anim calcmode="lin" valueType="num">
                                          <p:cBhvr>
                                            <p:cTn id="16" dur="500" fill="hold"/>
                                            <p:tgtEl>
                                              <p:spTgt spid="11"/>
                                            </p:tgtEl>
                                            <p:attrNameLst>
                                              <p:attrName>ppt_x</p:attrName>
                                            </p:attrNameLst>
                                          </p:cBhvr>
                                          <p:tavLst>
                                            <p:tav tm="0">
                                              <p:val>
                                                <p:strVal val="#ppt_x"/>
                                              </p:val>
                                            </p:tav>
                                            <p:tav tm="100000">
                                              <p:val>
                                                <p:strVal val="#ppt_x"/>
                                              </p:val>
                                            </p:tav>
                                          </p:tavLst>
                                        </p:anim>
                                        <p:anim calcmode="lin" valueType="num">
                                          <p:cBhvr>
                                            <p:cTn id="17" dur="500" fill="hold"/>
                                            <p:tgtEl>
                                              <p:spTgt spid="11"/>
                                            </p:tgtEl>
                                            <p:attrNameLst>
                                              <p:attrName>ppt_y</p:attrName>
                                            </p:attrNameLst>
                                          </p:cBhvr>
                                          <p:tavLst>
                                            <p:tav tm="0">
                                              <p:val>
                                                <p:strVal val="#ppt_y+.1"/>
                                              </p:val>
                                            </p:tav>
                                            <p:tav tm="100000">
                                              <p:val>
                                                <p:strVal val="#ppt_y"/>
                                              </p:val>
                                            </p:tav>
                                          </p:tavLst>
                                        </p:anim>
                                      </p:childTnLst>
                                    </p:cTn>
                                  </p:par>
                                </p:childTnLst>
                              </p:cTn>
                            </p:par>
                            <p:par>
                              <p:cTn id="18" fill="hold">
                                <p:stCondLst>
                                  <p:cond delay="1300"/>
                                </p:stCondLst>
                                <p:childTnLst>
                                  <p:par>
                                    <p:cTn id="19" presetID="42"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anim calcmode="lin" valueType="num">
                                          <p:cBhvr>
                                            <p:cTn id="22" dur="500" fill="hold"/>
                                            <p:tgtEl>
                                              <p:spTgt spid="4"/>
                                            </p:tgtEl>
                                            <p:attrNameLst>
                                              <p:attrName>ppt_x</p:attrName>
                                            </p:attrNameLst>
                                          </p:cBhvr>
                                          <p:tavLst>
                                            <p:tav tm="0">
                                              <p:val>
                                                <p:strVal val="#ppt_x"/>
                                              </p:val>
                                            </p:tav>
                                            <p:tav tm="100000">
                                              <p:val>
                                                <p:strVal val="#ppt_x"/>
                                              </p:val>
                                            </p:tav>
                                          </p:tavLst>
                                        </p:anim>
                                        <p:anim calcmode="lin" valueType="num">
                                          <p:cBhvr>
                                            <p:cTn id="23" dur="5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1800"/>
                                </p:stCondLst>
                                <p:childTnLst>
                                  <p:par>
                                    <p:cTn id="25" presetID="42" presetClass="entr" presetSubtype="0"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anim calcmode="lin" valueType="num">
                                          <p:cBhvr>
                                            <p:cTn id="28" dur="500" fill="hold"/>
                                            <p:tgtEl>
                                              <p:spTgt spid="24"/>
                                            </p:tgtEl>
                                            <p:attrNameLst>
                                              <p:attrName>ppt_x</p:attrName>
                                            </p:attrNameLst>
                                          </p:cBhvr>
                                          <p:tavLst>
                                            <p:tav tm="0">
                                              <p:val>
                                                <p:strVal val="#ppt_x"/>
                                              </p:val>
                                            </p:tav>
                                            <p:tav tm="100000">
                                              <p:val>
                                                <p:strVal val="#ppt_x"/>
                                              </p:val>
                                            </p:tav>
                                          </p:tavLst>
                                        </p:anim>
                                        <p:anim calcmode="lin" valueType="num">
                                          <p:cBhvr>
                                            <p:cTn id="29" dur="500" fill="hold"/>
                                            <p:tgtEl>
                                              <p:spTgt spid="24"/>
                                            </p:tgtEl>
                                            <p:attrNameLst>
                                              <p:attrName>ppt_y</p:attrName>
                                            </p:attrNameLst>
                                          </p:cBhvr>
                                          <p:tavLst>
                                            <p:tav tm="0">
                                              <p:val>
                                                <p:strVal val="#ppt_y+.1"/>
                                              </p:val>
                                            </p:tav>
                                            <p:tav tm="100000">
                                              <p:val>
                                                <p:strVal val="#ppt_y"/>
                                              </p:val>
                                            </p:tav>
                                          </p:tavLst>
                                        </p:anim>
                                      </p:childTnLst>
                                    </p:cTn>
                                  </p:par>
                                </p:childTnLst>
                              </p:cTn>
                            </p:par>
                            <p:par>
                              <p:cTn id="30" fill="hold">
                                <p:stCondLst>
                                  <p:cond delay="2300"/>
                                </p:stCondLst>
                                <p:childTnLst>
                                  <p:par>
                                    <p:cTn id="31" presetID="42" presetClass="entr" presetSubtype="0"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anim calcmode="lin" valueType="num">
                                          <p:cBhvr>
                                            <p:cTn id="34" dur="500" fill="hold"/>
                                            <p:tgtEl>
                                              <p:spTgt spid="31"/>
                                            </p:tgtEl>
                                            <p:attrNameLst>
                                              <p:attrName>ppt_x</p:attrName>
                                            </p:attrNameLst>
                                          </p:cBhvr>
                                          <p:tavLst>
                                            <p:tav tm="0">
                                              <p:val>
                                                <p:strVal val="#ppt_x"/>
                                              </p:val>
                                            </p:tav>
                                            <p:tav tm="100000">
                                              <p:val>
                                                <p:strVal val="#ppt_x"/>
                                              </p:val>
                                            </p:tav>
                                          </p:tavLst>
                                        </p:anim>
                                        <p:anim calcmode="lin" valueType="num">
                                          <p:cBhvr>
                                            <p:cTn id="35" dur="500" fill="hold"/>
                                            <p:tgtEl>
                                              <p:spTgt spid="31"/>
                                            </p:tgtEl>
                                            <p:attrNameLst>
                                              <p:attrName>ppt_y</p:attrName>
                                            </p:attrNameLst>
                                          </p:cBhvr>
                                          <p:tavLst>
                                            <p:tav tm="0">
                                              <p:val>
                                                <p:strVal val="#ppt_y+.1"/>
                                              </p:val>
                                            </p:tav>
                                            <p:tav tm="100000">
                                              <p:val>
                                                <p:strVal val="#ppt_y"/>
                                              </p:val>
                                            </p:tav>
                                          </p:tavLst>
                                        </p:anim>
                                      </p:childTnLst>
                                    </p:cTn>
                                  </p:par>
                                  <p:par>
                                    <p:cTn id="36" presetID="22" presetClass="entr" presetSubtype="8" fill="hold" grpId="0" nodeType="withEffect">
                                      <p:stCondLst>
                                        <p:cond delay="1250"/>
                                      </p:stCondLst>
                                      <p:childTnLst>
                                        <p:set>
                                          <p:cBhvr>
                                            <p:cTn id="37" dur="1" fill="hold">
                                              <p:stCondLst>
                                                <p:cond delay="0"/>
                                              </p:stCondLst>
                                            </p:cTn>
                                            <p:tgtEl>
                                              <p:spTgt spid="38"/>
                                            </p:tgtEl>
                                            <p:attrNameLst>
                                              <p:attrName>style.visibility</p:attrName>
                                            </p:attrNameLst>
                                          </p:cBhvr>
                                          <p:to>
                                            <p:strVal val="visible"/>
                                          </p:to>
                                        </p:set>
                                        <p:animEffect transition="in" filter="wipe(left)">
                                          <p:cBhvr>
                                            <p:cTn id="38" dur="500"/>
                                            <p:tgtEl>
                                              <p:spTgt spid="38"/>
                                            </p:tgtEl>
                                          </p:cBhvr>
                                        </p:animEffect>
                                      </p:childTnLst>
                                    </p:cTn>
                                  </p:par>
                                  <p:par>
                                    <p:cTn id="39" presetID="22" presetClass="entr" presetSubtype="2" fill="hold" grpId="0" nodeType="withEffect">
                                      <p:stCondLst>
                                        <p:cond delay="1500"/>
                                      </p:stCondLst>
                                      <p:childTnLst>
                                        <p:set>
                                          <p:cBhvr>
                                            <p:cTn id="40" dur="1" fill="hold">
                                              <p:stCondLst>
                                                <p:cond delay="0"/>
                                              </p:stCondLst>
                                            </p:cTn>
                                            <p:tgtEl>
                                              <p:spTgt spid="41"/>
                                            </p:tgtEl>
                                            <p:attrNameLst>
                                              <p:attrName>style.visibility</p:attrName>
                                            </p:attrNameLst>
                                          </p:cBhvr>
                                          <p:to>
                                            <p:strVal val="visible"/>
                                          </p:to>
                                        </p:set>
                                        <p:animEffect transition="in" filter="wipe(right)">
                                          <p:cBhvr>
                                            <p:cTn id="41" dur="500"/>
                                            <p:tgtEl>
                                              <p:spTgt spid="41"/>
                                            </p:tgtEl>
                                          </p:cBhvr>
                                        </p:animEffect>
                                      </p:childTnLst>
                                    </p:cTn>
                                  </p:par>
                                  <p:par>
                                    <p:cTn id="42" presetID="2" presetClass="entr" presetSubtype="2" fill="hold" grpId="0" nodeType="withEffect" p14:presetBounceEnd="58000">
                                      <p:stCondLst>
                                        <p:cond delay="1400"/>
                                      </p:stCondLst>
                                      <p:childTnLst>
                                        <p:set>
                                          <p:cBhvr>
                                            <p:cTn id="43" dur="1" fill="hold">
                                              <p:stCondLst>
                                                <p:cond delay="0"/>
                                              </p:stCondLst>
                                            </p:cTn>
                                            <p:tgtEl>
                                              <p:spTgt spid="39"/>
                                            </p:tgtEl>
                                            <p:attrNameLst>
                                              <p:attrName>style.visibility</p:attrName>
                                            </p:attrNameLst>
                                          </p:cBhvr>
                                          <p:to>
                                            <p:strVal val="visible"/>
                                          </p:to>
                                        </p:set>
                                        <p:anim calcmode="lin" valueType="num" p14:bounceEnd="58000">
                                          <p:cBhvr additive="base">
                                            <p:cTn id="44" dur="1000" fill="hold"/>
                                            <p:tgtEl>
                                              <p:spTgt spid="39"/>
                                            </p:tgtEl>
                                            <p:attrNameLst>
                                              <p:attrName>ppt_x</p:attrName>
                                            </p:attrNameLst>
                                          </p:cBhvr>
                                          <p:tavLst>
                                            <p:tav tm="0">
                                              <p:val>
                                                <p:strVal val="1+#ppt_w/2"/>
                                              </p:val>
                                            </p:tav>
                                            <p:tav tm="100000">
                                              <p:val>
                                                <p:strVal val="#ppt_x"/>
                                              </p:val>
                                            </p:tav>
                                          </p:tavLst>
                                        </p:anim>
                                        <p:anim calcmode="lin" valueType="num" p14:bounceEnd="58000">
                                          <p:cBhvr additive="base">
                                            <p:cTn id="45" dur="1000" fill="hold"/>
                                            <p:tgtEl>
                                              <p:spTgt spid="3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14:presetBounceEnd="58000">
                                      <p:stCondLst>
                                        <p:cond delay="1400"/>
                                      </p:stCondLst>
                                      <p:childTnLst>
                                        <p:set>
                                          <p:cBhvr>
                                            <p:cTn id="47" dur="1" fill="hold">
                                              <p:stCondLst>
                                                <p:cond delay="0"/>
                                              </p:stCondLst>
                                            </p:cTn>
                                            <p:tgtEl>
                                              <p:spTgt spid="40"/>
                                            </p:tgtEl>
                                            <p:attrNameLst>
                                              <p:attrName>style.visibility</p:attrName>
                                            </p:attrNameLst>
                                          </p:cBhvr>
                                          <p:to>
                                            <p:strVal val="visible"/>
                                          </p:to>
                                        </p:set>
                                        <p:anim calcmode="lin" valueType="num" p14:bounceEnd="58000">
                                          <p:cBhvr additive="base">
                                            <p:cTn id="48" dur="1000" fill="hold"/>
                                            <p:tgtEl>
                                              <p:spTgt spid="40"/>
                                            </p:tgtEl>
                                            <p:attrNameLst>
                                              <p:attrName>ppt_x</p:attrName>
                                            </p:attrNameLst>
                                          </p:cBhvr>
                                          <p:tavLst>
                                            <p:tav tm="0">
                                              <p:val>
                                                <p:strVal val="0-#ppt_w/2"/>
                                              </p:val>
                                            </p:tav>
                                            <p:tav tm="100000">
                                              <p:val>
                                                <p:strVal val="#ppt_x"/>
                                              </p:val>
                                            </p:tav>
                                          </p:tavLst>
                                        </p:anim>
                                        <p:anim calcmode="lin" valueType="num" p14:bounceEnd="58000">
                                          <p:cBhvr additive="base">
                                            <p:cTn id="49" dur="1000" fill="hold"/>
                                            <p:tgtEl>
                                              <p:spTgt spid="40"/>
                                            </p:tgtEl>
                                            <p:attrNameLst>
                                              <p:attrName>ppt_y</p:attrName>
                                            </p:attrNameLst>
                                          </p:cBhvr>
                                          <p:tavLst>
                                            <p:tav tm="0">
                                              <p:val>
                                                <p:strVal val="#ppt_y"/>
                                              </p:val>
                                            </p:tav>
                                            <p:tav tm="100000">
                                              <p:val>
                                                <p:strVal val="#ppt_y"/>
                                              </p:val>
                                            </p:tav>
                                          </p:tavLst>
                                        </p:anim>
                                      </p:childTnLst>
                                    </p:cTn>
                                  </p:par>
                                  <p:par>
                                    <p:cTn id="50" presetID="22" presetClass="entr" presetSubtype="8" fill="hold" grpId="0" nodeType="withEffect">
                                      <p:stCondLst>
                                        <p:cond delay="125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 presetClass="entr" presetSubtype="2" fill="hold" grpId="0" nodeType="withEffect" p14:presetBounceEnd="58000">
                                      <p:stCondLst>
                                        <p:cond delay="1400"/>
                                      </p:stCondLst>
                                      <p:childTnLst>
                                        <p:set>
                                          <p:cBhvr>
                                            <p:cTn id="54" dur="1" fill="hold">
                                              <p:stCondLst>
                                                <p:cond delay="0"/>
                                              </p:stCondLst>
                                            </p:cTn>
                                            <p:tgtEl>
                                              <p:spTgt spid="43"/>
                                            </p:tgtEl>
                                            <p:attrNameLst>
                                              <p:attrName>style.visibility</p:attrName>
                                            </p:attrNameLst>
                                          </p:cBhvr>
                                          <p:to>
                                            <p:strVal val="visible"/>
                                          </p:to>
                                        </p:set>
                                        <p:anim calcmode="lin" valueType="num" p14:bounceEnd="58000">
                                          <p:cBhvr additive="base">
                                            <p:cTn id="55" dur="1000" fill="hold"/>
                                            <p:tgtEl>
                                              <p:spTgt spid="43"/>
                                            </p:tgtEl>
                                            <p:attrNameLst>
                                              <p:attrName>ppt_x</p:attrName>
                                            </p:attrNameLst>
                                          </p:cBhvr>
                                          <p:tavLst>
                                            <p:tav tm="0">
                                              <p:val>
                                                <p:strVal val="1+#ppt_w/2"/>
                                              </p:val>
                                            </p:tav>
                                            <p:tav tm="100000">
                                              <p:val>
                                                <p:strVal val="#ppt_x"/>
                                              </p:val>
                                            </p:tav>
                                          </p:tavLst>
                                        </p:anim>
                                        <p:anim calcmode="lin" valueType="num" p14:bounceEnd="58000">
                                          <p:cBhvr additive="base">
                                            <p:cTn id="56" dur="1000" fill="hold"/>
                                            <p:tgtEl>
                                              <p:spTgt spid="43"/>
                                            </p:tgtEl>
                                            <p:attrNameLst>
                                              <p:attrName>ppt_y</p:attrName>
                                            </p:attrNameLst>
                                          </p:cBhvr>
                                          <p:tavLst>
                                            <p:tav tm="0">
                                              <p:val>
                                                <p:strVal val="#ppt_y"/>
                                              </p:val>
                                            </p:tav>
                                            <p:tav tm="100000">
                                              <p:val>
                                                <p:strVal val="#ppt_y"/>
                                              </p:val>
                                            </p:tav>
                                          </p:tavLst>
                                        </p:anim>
                                      </p:childTnLst>
                                    </p:cTn>
                                  </p:par>
                                  <p:par>
                                    <p:cTn id="57" presetID="22" presetClass="entr" presetSubtype="2" fill="hold" grpId="0" nodeType="withEffect">
                                      <p:stCondLst>
                                        <p:cond delay="1500"/>
                                      </p:stCondLst>
                                      <p:childTnLst>
                                        <p:set>
                                          <p:cBhvr>
                                            <p:cTn id="58" dur="1" fill="hold">
                                              <p:stCondLst>
                                                <p:cond delay="0"/>
                                              </p:stCondLst>
                                            </p:cTn>
                                            <p:tgtEl>
                                              <p:spTgt spid="45"/>
                                            </p:tgtEl>
                                            <p:attrNameLst>
                                              <p:attrName>style.visibility</p:attrName>
                                            </p:attrNameLst>
                                          </p:cBhvr>
                                          <p:to>
                                            <p:strVal val="visible"/>
                                          </p:to>
                                        </p:set>
                                        <p:animEffect transition="in" filter="wipe(right)">
                                          <p:cBhvr>
                                            <p:cTn id="59" dur="500"/>
                                            <p:tgtEl>
                                              <p:spTgt spid="45"/>
                                            </p:tgtEl>
                                          </p:cBhvr>
                                        </p:animEffect>
                                      </p:childTnLst>
                                    </p:cTn>
                                  </p:par>
                                  <p:par>
                                    <p:cTn id="60" presetID="2" presetClass="entr" presetSubtype="8" fill="hold" grpId="0" nodeType="withEffect" p14:presetBounceEnd="58000">
                                      <p:stCondLst>
                                        <p:cond delay="1400"/>
                                      </p:stCondLst>
                                      <p:childTnLst>
                                        <p:set>
                                          <p:cBhvr>
                                            <p:cTn id="61" dur="1" fill="hold">
                                              <p:stCondLst>
                                                <p:cond delay="0"/>
                                              </p:stCondLst>
                                            </p:cTn>
                                            <p:tgtEl>
                                              <p:spTgt spid="44"/>
                                            </p:tgtEl>
                                            <p:attrNameLst>
                                              <p:attrName>style.visibility</p:attrName>
                                            </p:attrNameLst>
                                          </p:cBhvr>
                                          <p:to>
                                            <p:strVal val="visible"/>
                                          </p:to>
                                        </p:set>
                                        <p:anim calcmode="lin" valueType="num" p14:bounceEnd="58000">
                                          <p:cBhvr additive="base">
                                            <p:cTn id="62" dur="1000" fill="hold"/>
                                            <p:tgtEl>
                                              <p:spTgt spid="44"/>
                                            </p:tgtEl>
                                            <p:attrNameLst>
                                              <p:attrName>ppt_x</p:attrName>
                                            </p:attrNameLst>
                                          </p:cBhvr>
                                          <p:tavLst>
                                            <p:tav tm="0">
                                              <p:val>
                                                <p:strVal val="0-#ppt_w/2"/>
                                              </p:val>
                                            </p:tav>
                                            <p:tav tm="100000">
                                              <p:val>
                                                <p:strVal val="#ppt_x"/>
                                              </p:val>
                                            </p:tav>
                                          </p:tavLst>
                                        </p:anim>
                                        <p:anim calcmode="lin" valueType="num" p14:bounceEnd="58000">
                                          <p:cBhvr additive="base">
                                            <p:cTn id="63" dur="10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p:bldP spid="40" grpId="0"/>
          <p:bldP spid="41" grpId="0" animBg="1"/>
          <p:bldP spid="42" grpId="0" animBg="1"/>
          <p:bldP spid="43" grpId="0"/>
          <p:bldP spid="44" grpId="0"/>
          <p:bldP spid="45" grpId="0" animBg="1"/>
          <p:bldP spid="4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00"/>
                                </p:stCondLst>
                                <p:childTnLst>
                                  <p:par>
                                    <p:cTn id="13" presetID="42"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anim calcmode="lin" valueType="num">
                                          <p:cBhvr>
                                            <p:cTn id="16" dur="500" fill="hold"/>
                                            <p:tgtEl>
                                              <p:spTgt spid="11"/>
                                            </p:tgtEl>
                                            <p:attrNameLst>
                                              <p:attrName>ppt_x</p:attrName>
                                            </p:attrNameLst>
                                          </p:cBhvr>
                                          <p:tavLst>
                                            <p:tav tm="0">
                                              <p:val>
                                                <p:strVal val="#ppt_x"/>
                                              </p:val>
                                            </p:tav>
                                            <p:tav tm="100000">
                                              <p:val>
                                                <p:strVal val="#ppt_x"/>
                                              </p:val>
                                            </p:tav>
                                          </p:tavLst>
                                        </p:anim>
                                        <p:anim calcmode="lin" valueType="num">
                                          <p:cBhvr>
                                            <p:cTn id="17" dur="500" fill="hold"/>
                                            <p:tgtEl>
                                              <p:spTgt spid="11"/>
                                            </p:tgtEl>
                                            <p:attrNameLst>
                                              <p:attrName>ppt_y</p:attrName>
                                            </p:attrNameLst>
                                          </p:cBhvr>
                                          <p:tavLst>
                                            <p:tav tm="0">
                                              <p:val>
                                                <p:strVal val="#ppt_y+.1"/>
                                              </p:val>
                                            </p:tav>
                                            <p:tav tm="100000">
                                              <p:val>
                                                <p:strVal val="#ppt_y"/>
                                              </p:val>
                                            </p:tav>
                                          </p:tavLst>
                                        </p:anim>
                                      </p:childTnLst>
                                    </p:cTn>
                                  </p:par>
                                </p:childTnLst>
                              </p:cTn>
                            </p:par>
                            <p:par>
                              <p:cTn id="18" fill="hold">
                                <p:stCondLst>
                                  <p:cond delay="1300"/>
                                </p:stCondLst>
                                <p:childTnLst>
                                  <p:par>
                                    <p:cTn id="19" presetID="42"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anim calcmode="lin" valueType="num">
                                          <p:cBhvr>
                                            <p:cTn id="22" dur="500" fill="hold"/>
                                            <p:tgtEl>
                                              <p:spTgt spid="4"/>
                                            </p:tgtEl>
                                            <p:attrNameLst>
                                              <p:attrName>ppt_x</p:attrName>
                                            </p:attrNameLst>
                                          </p:cBhvr>
                                          <p:tavLst>
                                            <p:tav tm="0">
                                              <p:val>
                                                <p:strVal val="#ppt_x"/>
                                              </p:val>
                                            </p:tav>
                                            <p:tav tm="100000">
                                              <p:val>
                                                <p:strVal val="#ppt_x"/>
                                              </p:val>
                                            </p:tav>
                                          </p:tavLst>
                                        </p:anim>
                                        <p:anim calcmode="lin" valueType="num">
                                          <p:cBhvr>
                                            <p:cTn id="23" dur="5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1800"/>
                                </p:stCondLst>
                                <p:childTnLst>
                                  <p:par>
                                    <p:cTn id="25" presetID="42" presetClass="entr" presetSubtype="0"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anim calcmode="lin" valueType="num">
                                          <p:cBhvr>
                                            <p:cTn id="28" dur="500" fill="hold"/>
                                            <p:tgtEl>
                                              <p:spTgt spid="24"/>
                                            </p:tgtEl>
                                            <p:attrNameLst>
                                              <p:attrName>ppt_x</p:attrName>
                                            </p:attrNameLst>
                                          </p:cBhvr>
                                          <p:tavLst>
                                            <p:tav tm="0">
                                              <p:val>
                                                <p:strVal val="#ppt_x"/>
                                              </p:val>
                                            </p:tav>
                                            <p:tav tm="100000">
                                              <p:val>
                                                <p:strVal val="#ppt_x"/>
                                              </p:val>
                                            </p:tav>
                                          </p:tavLst>
                                        </p:anim>
                                        <p:anim calcmode="lin" valueType="num">
                                          <p:cBhvr>
                                            <p:cTn id="29" dur="500" fill="hold"/>
                                            <p:tgtEl>
                                              <p:spTgt spid="24"/>
                                            </p:tgtEl>
                                            <p:attrNameLst>
                                              <p:attrName>ppt_y</p:attrName>
                                            </p:attrNameLst>
                                          </p:cBhvr>
                                          <p:tavLst>
                                            <p:tav tm="0">
                                              <p:val>
                                                <p:strVal val="#ppt_y+.1"/>
                                              </p:val>
                                            </p:tav>
                                            <p:tav tm="100000">
                                              <p:val>
                                                <p:strVal val="#ppt_y"/>
                                              </p:val>
                                            </p:tav>
                                          </p:tavLst>
                                        </p:anim>
                                      </p:childTnLst>
                                    </p:cTn>
                                  </p:par>
                                </p:childTnLst>
                              </p:cTn>
                            </p:par>
                            <p:par>
                              <p:cTn id="30" fill="hold">
                                <p:stCondLst>
                                  <p:cond delay="2300"/>
                                </p:stCondLst>
                                <p:childTnLst>
                                  <p:par>
                                    <p:cTn id="31" presetID="42" presetClass="entr" presetSubtype="0"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500"/>
                                            <p:tgtEl>
                                              <p:spTgt spid="31"/>
                                            </p:tgtEl>
                                          </p:cBhvr>
                                        </p:animEffect>
                                        <p:anim calcmode="lin" valueType="num">
                                          <p:cBhvr>
                                            <p:cTn id="34" dur="500" fill="hold"/>
                                            <p:tgtEl>
                                              <p:spTgt spid="31"/>
                                            </p:tgtEl>
                                            <p:attrNameLst>
                                              <p:attrName>ppt_x</p:attrName>
                                            </p:attrNameLst>
                                          </p:cBhvr>
                                          <p:tavLst>
                                            <p:tav tm="0">
                                              <p:val>
                                                <p:strVal val="#ppt_x"/>
                                              </p:val>
                                            </p:tav>
                                            <p:tav tm="100000">
                                              <p:val>
                                                <p:strVal val="#ppt_x"/>
                                              </p:val>
                                            </p:tav>
                                          </p:tavLst>
                                        </p:anim>
                                        <p:anim calcmode="lin" valueType="num">
                                          <p:cBhvr>
                                            <p:cTn id="35" dur="500" fill="hold"/>
                                            <p:tgtEl>
                                              <p:spTgt spid="31"/>
                                            </p:tgtEl>
                                            <p:attrNameLst>
                                              <p:attrName>ppt_y</p:attrName>
                                            </p:attrNameLst>
                                          </p:cBhvr>
                                          <p:tavLst>
                                            <p:tav tm="0">
                                              <p:val>
                                                <p:strVal val="#ppt_y+.1"/>
                                              </p:val>
                                            </p:tav>
                                            <p:tav tm="100000">
                                              <p:val>
                                                <p:strVal val="#ppt_y"/>
                                              </p:val>
                                            </p:tav>
                                          </p:tavLst>
                                        </p:anim>
                                      </p:childTnLst>
                                    </p:cTn>
                                  </p:par>
                                  <p:par>
                                    <p:cTn id="36" presetID="22" presetClass="entr" presetSubtype="8" fill="hold" grpId="0" nodeType="withEffect">
                                      <p:stCondLst>
                                        <p:cond delay="1250"/>
                                      </p:stCondLst>
                                      <p:childTnLst>
                                        <p:set>
                                          <p:cBhvr>
                                            <p:cTn id="37" dur="1" fill="hold">
                                              <p:stCondLst>
                                                <p:cond delay="0"/>
                                              </p:stCondLst>
                                            </p:cTn>
                                            <p:tgtEl>
                                              <p:spTgt spid="38"/>
                                            </p:tgtEl>
                                            <p:attrNameLst>
                                              <p:attrName>style.visibility</p:attrName>
                                            </p:attrNameLst>
                                          </p:cBhvr>
                                          <p:to>
                                            <p:strVal val="visible"/>
                                          </p:to>
                                        </p:set>
                                        <p:animEffect transition="in" filter="wipe(left)">
                                          <p:cBhvr>
                                            <p:cTn id="38" dur="500"/>
                                            <p:tgtEl>
                                              <p:spTgt spid="38"/>
                                            </p:tgtEl>
                                          </p:cBhvr>
                                        </p:animEffect>
                                      </p:childTnLst>
                                    </p:cTn>
                                  </p:par>
                                  <p:par>
                                    <p:cTn id="39" presetID="22" presetClass="entr" presetSubtype="2" fill="hold" grpId="0" nodeType="withEffect">
                                      <p:stCondLst>
                                        <p:cond delay="1500"/>
                                      </p:stCondLst>
                                      <p:childTnLst>
                                        <p:set>
                                          <p:cBhvr>
                                            <p:cTn id="40" dur="1" fill="hold">
                                              <p:stCondLst>
                                                <p:cond delay="0"/>
                                              </p:stCondLst>
                                            </p:cTn>
                                            <p:tgtEl>
                                              <p:spTgt spid="41"/>
                                            </p:tgtEl>
                                            <p:attrNameLst>
                                              <p:attrName>style.visibility</p:attrName>
                                            </p:attrNameLst>
                                          </p:cBhvr>
                                          <p:to>
                                            <p:strVal val="visible"/>
                                          </p:to>
                                        </p:set>
                                        <p:animEffect transition="in" filter="wipe(right)">
                                          <p:cBhvr>
                                            <p:cTn id="41" dur="500"/>
                                            <p:tgtEl>
                                              <p:spTgt spid="41"/>
                                            </p:tgtEl>
                                          </p:cBhvr>
                                        </p:animEffect>
                                      </p:childTnLst>
                                    </p:cTn>
                                  </p:par>
                                  <p:par>
                                    <p:cTn id="42" presetID="2" presetClass="entr" presetSubtype="2" fill="hold" grpId="0" nodeType="withEffect">
                                      <p:stCondLst>
                                        <p:cond delay="1400"/>
                                      </p:stCondLst>
                                      <p:childTnLst>
                                        <p:set>
                                          <p:cBhvr>
                                            <p:cTn id="43" dur="1" fill="hold">
                                              <p:stCondLst>
                                                <p:cond delay="0"/>
                                              </p:stCondLst>
                                            </p:cTn>
                                            <p:tgtEl>
                                              <p:spTgt spid="39"/>
                                            </p:tgtEl>
                                            <p:attrNameLst>
                                              <p:attrName>style.visibility</p:attrName>
                                            </p:attrNameLst>
                                          </p:cBhvr>
                                          <p:to>
                                            <p:strVal val="visible"/>
                                          </p:to>
                                        </p:set>
                                        <p:anim calcmode="lin" valueType="num">
                                          <p:cBhvr additive="base">
                                            <p:cTn id="44" dur="1000" fill="hold"/>
                                            <p:tgtEl>
                                              <p:spTgt spid="39"/>
                                            </p:tgtEl>
                                            <p:attrNameLst>
                                              <p:attrName>ppt_x</p:attrName>
                                            </p:attrNameLst>
                                          </p:cBhvr>
                                          <p:tavLst>
                                            <p:tav tm="0">
                                              <p:val>
                                                <p:strVal val="1+#ppt_w/2"/>
                                              </p:val>
                                            </p:tav>
                                            <p:tav tm="100000">
                                              <p:val>
                                                <p:strVal val="#ppt_x"/>
                                              </p:val>
                                            </p:tav>
                                          </p:tavLst>
                                        </p:anim>
                                        <p:anim calcmode="lin" valueType="num">
                                          <p:cBhvr additive="base">
                                            <p:cTn id="45" dur="1000" fill="hold"/>
                                            <p:tgtEl>
                                              <p:spTgt spid="39"/>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1400"/>
                                      </p:stCondLst>
                                      <p:childTnLst>
                                        <p:set>
                                          <p:cBhvr>
                                            <p:cTn id="47" dur="1" fill="hold">
                                              <p:stCondLst>
                                                <p:cond delay="0"/>
                                              </p:stCondLst>
                                            </p:cTn>
                                            <p:tgtEl>
                                              <p:spTgt spid="40"/>
                                            </p:tgtEl>
                                            <p:attrNameLst>
                                              <p:attrName>style.visibility</p:attrName>
                                            </p:attrNameLst>
                                          </p:cBhvr>
                                          <p:to>
                                            <p:strVal val="visible"/>
                                          </p:to>
                                        </p:set>
                                        <p:anim calcmode="lin" valueType="num">
                                          <p:cBhvr additive="base">
                                            <p:cTn id="48" dur="1000" fill="hold"/>
                                            <p:tgtEl>
                                              <p:spTgt spid="40"/>
                                            </p:tgtEl>
                                            <p:attrNameLst>
                                              <p:attrName>ppt_x</p:attrName>
                                            </p:attrNameLst>
                                          </p:cBhvr>
                                          <p:tavLst>
                                            <p:tav tm="0">
                                              <p:val>
                                                <p:strVal val="0-#ppt_w/2"/>
                                              </p:val>
                                            </p:tav>
                                            <p:tav tm="100000">
                                              <p:val>
                                                <p:strVal val="#ppt_x"/>
                                              </p:val>
                                            </p:tav>
                                          </p:tavLst>
                                        </p:anim>
                                        <p:anim calcmode="lin" valueType="num">
                                          <p:cBhvr additive="base">
                                            <p:cTn id="49" dur="1000" fill="hold"/>
                                            <p:tgtEl>
                                              <p:spTgt spid="40"/>
                                            </p:tgtEl>
                                            <p:attrNameLst>
                                              <p:attrName>ppt_y</p:attrName>
                                            </p:attrNameLst>
                                          </p:cBhvr>
                                          <p:tavLst>
                                            <p:tav tm="0">
                                              <p:val>
                                                <p:strVal val="#ppt_y"/>
                                              </p:val>
                                            </p:tav>
                                            <p:tav tm="100000">
                                              <p:val>
                                                <p:strVal val="#ppt_y"/>
                                              </p:val>
                                            </p:tav>
                                          </p:tavLst>
                                        </p:anim>
                                      </p:childTnLst>
                                    </p:cTn>
                                  </p:par>
                                  <p:par>
                                    <p:cTn id="50" presetID="22" presetClass="entr" presetSubtype="8" fill="hold" grpId="0" nodeType="withEffect">
                                      <p:stCondLst>
                                        <p:cond delay="125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 presetClass="entr" presetSubtype="2" fill="hold" grpId="0" nodeType="withEffect">
                                      <p:stCondLst>
                                        <p:cond delay="1400"/>
                                      </p:stCondLst>
                                      <p:childTnLst>
                                        <p:set>
                                          <p:cBhvr>
                                            <p:cTn id="54" dur="1" fill="hold">
                                              <p:stCondLst>
                                                <p:cond delay="0"/>
                                              </p:stCondLst>
                                            </p:cTn>
                                            <p:tgtEl>
                                              <p:spTgt spid="43"/>
                                            </p:tgtEl>
                                            <p:attrNameLst>
                                              <p:attrName>style.visibility</p:attrName>
                                            </p:attrNameLst>
                                          </p:cBhvr>
                                          <p:to>
                                            <p:strVal val="visible"/>
                                          </p:to>
                                        </p:set>
                                        <p:anim calcmode="lin" valueType="num">
                                          <p:cBhvr additive="base">
                                            <p:cTn id="55" dur="1000" fill="hold"/>
                                            <p:tgtEl>
                                              <p:spTgt spid="43"/>
                                            </p:tgtEl>
                                            <p:attrNameLst>
                                              <p:attrName>ppt_x</p:attrName>
                                            </p:attrNameLst>
                                          </p:cBhvr>
                                          <p:tavLst>
                                            <p:tav tm="0">
                                              <p:val>
                                                <p:strVal val="1+#ppt_w/2"/>
                                              </p:val>
                                            </p:tav>
                                            <p:tav tm="100000">
                                              <p:val>
                                                <p:strVal val="#ppt_x"/>
                                              </p:val>
                                            </p:tav>
                                          </p:tavLst>
                                        </p:anim>
                                        <p:anim calcmode="lin" valueType="num">
                                          <p:cBhvr additive="base">
                                            <p:cTn id="56" dur="1000" fill="hold"/>
                                            <p:tgtEl>
                                              <p:spTgt spid="43"/>
                                            </p:tgtEl>
                                            <p:attrNameLst>
                                              <p:attrName>ppt_y</p:attrName>
                                            </p:attrNameLst>
                                          </p:cBhvr>
                                          <p:tavLst>
                                            <p:tav tm="0">
                                              <p:val>
                                                <p:strVal val="#ppt_y"/>
                                              </p:val>
                                            </p:tav>
                                            <p:tav tm="100000">
                                              <p:val>
                                                <p:strVal val="#ppt_y"/>
                                              </p:val>
                                            </p:tav>
                                          </p:tavLst>
                                        </p:anim>
                                      </p:childTnLst>
                                    </p:cTn>
                                  </p:par>
                                  <p:par>
                                    <p:cTn id="57" presetID="22" presetClass="entr" presetSubtype="2" fill="hold" grpId="0" nodeType="withEffect">
                                      <p:stCondLst>
                                        <p:cond delay="1500"/>
                                      </p:stCondLst>
                                      <p:childTnLst>
                                        <p:set>
                                          <p:cBhvr>
                                            <p:cTn id="58" dur="1" fill="hold">
                                              <p:stCondLst>
                                                <p:cond delay="0"/>
                                              </p:stCondLst>
                                            </p:cTn>
                                            <p:tgtEl>
                                              <p:spTgt spid="45"/>
                                            </p:tgtEl>
                                            <p:attrNameLst>
                                              <p:attrName>style.visibility</p:attrName>
                                            </p:attrNameLst>
                                          </p:cBhvr>
                                          <p:to>
                                            <p:strVal val="visible"/>
                                          </p:to>
                                        </p:set>
                                        <p:animEffect transition="in" filter="wipe(right)">
                                          <p:cBhvr>
                                            <p:cTn id="59" dur="500"/>
                                            <p:tgtEl>
                                              <p:spTgt spid="45"/>
                                            </p:tgtEl>
                                          </p:cBhvr>
                                        </p:animEffect>
                                      </p:childTnLst>
                                    </p:cTn>
                                  </p:par>
                                  <p:par>
                                    <p:cTn id="60" presetID="2" presetClass="entr" presetSubtype="8" fill="hold" grpId="0" nodeType="withEffect">
                                      <p:stCondLst>
                                        <p:cond delay="1400"/>
                                      </p:stCondLst>
                                      <p:childTnLst>
                                        <p:set>
                                          <p:cBhvr>
                                            <p:cTn id="61" dur="1" fill="hold">
                                              <p:stCondLst>
                                                <p:cond delay="0"/>
                                              </p:stCondLst>
                                            </p:cTn>
                                            <p:tgtEl>
                                              <p:spTgt spid="44"/>
                                            </p:tgtEl>
                                            <p:attrNameLst>
                                              <p:attrName>style.visibility</p:attrName>
                                            </p:attrNameLst>
                                          </p:cBhvr>
                                          <p:to>
                                            <p:strVal val="visible"/>
                                          </p:to>
                                        </p:set>
                                        <p:anim calcmode="lin" valueType="num">
                                          <p:cBhvr additive="base">
                                            <p:cTn id="62" dur="1000" fill="hold"/>
                                            <p:tgtEl>
                                              <p:spTgt spid="44"/>
                                            </p:tgtEl>
                                            <p:attrNameLst>
                                              <p:attrName>ppt_x</p:attrName>
                                            </p:attrNameLst>
                                          </p:cBhvr>
                                          <p:tavLst>
                                            <p:tav tm="0">
                                              <p:val>
                                                <p:strVal val="0-#ppt_w/2"/>
                                              </p:val>
                                            </p:tav>
                                            <p:tav tm="100000">
                                              <p:val>
                                                <p:strVal val="#ppt_x"/>
                                              </p:val>
                                            </p:tav>
                                          </p:tavLst>
                                        </p:anim>
                                        <p:anim calcmode="lin" valueType="num">
                                          <p:cBhvr additive="base">
                                            <p:cTn id="63" dur="10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p:bldP spid="40" grpId="0"/>
          <p:bldP spid="41" grpId="0" animBg="1"/>
          <p:bldP spid="42" grpId="0" animBg="1"/>
          <p:bldP spid="43" grpId="0"/>
          <p:bldP spid="44" grpId="0"/>
          <p:bldP spid="45" grpId="0" animBg="1"/>
          <p:bldP spid="46" grpId="0"/>
        </p:bldLst>
      </p:timing>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445304" y="2151310"/>
            <a:ext cx="3503434" cy="3503434"/>
            <a:chOff x="6240781" y="1363135"/>
            <a:chExt cx="4963584" cy="4963584"/>
          </a:xfrm>
        </p:grpSpPr>
        <p:grpSp>
          <p:nvGrpSpPr>
            <p:cNvPr id="13" name="Group 12"/>
            <p:cNvGrpSpPr/>
            <p:nvPr/>
          </p:nvGrpSpPr>
          <p:grpSpPr>
            <a:xfrm>
              <a:off x="6240781" y="1363135"/>
              <a:ext cx="3255433" cy="2434167"/>
              <a:chOff x="4657725" y="946151"/>
              <a:chExt cx="2441575" cy="1825625"/>
            </a:xfrm>
          </p:grpSpPr>
          <p:sp>
            <p:nvSpPr>
              <p:cNvPr id="27" name="Freeform 26"/>
              <p:cNvSpPr/>
              <p:nvPr/>
            </p:nvSpPr>
            <p:spPr bwMode="auto">
              <a:xfrm>
                <a:off x="5953125" y="2046288"/>
                <a:ext cx="1146175" cy="593725"/>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solidFill>
                <a:srgbClr val="1F4E79"/>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sp>
            <p:nvSpPr>
              <p:cNvPr id="28" name="Freeform 27"/>
              <p:cNvSpPr/>
              <p:nvPr/>
            </p:nvSpPr>
            <p:spPr bwMode="auto">
              <a:xfrm>
                <a:off x="4657725" y="946151"/>
                <a:ext cx="2151063" cy="1825625"/>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solidFill>
                <a:srgbClr val="1F4E79"/>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grpSp>
        <p:grpSp>
          <p:nvGrpSpPr>
            <p:cNvPr id="14" name="Group 13"/>
            <p:cNvGrpSpPr/>
            <p:nvPr/>
          </p:nvGrpSpPr>
          <p:grpSpPr>
            <a:xfrm>
              <a:off x="6240781" y="3111502"/>
              <a:ext cx="2434167" cy="3215217"/>
              <a:chOff x="4657725" y="2257426"/>
              <a:chExt cx="1825625" cy="2411413"/>
            </a:xfrm>
          </p:grpSpPr>
          <p:sp>
            <p:nvSpPr>
              <p:cNvPr id="25" name="Freeform 24"/>
              <p:cNvSpPr/>
              <p:nvPr/>
            </p:nvSpPr>
            <p:spPr bwMode="auto">
              <a:xfrm>
                <a:off x="5753100" y="2257426"/>
                <a:ext cx="593725" cy="1146175"/>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solidFill>
                <a:schemeClr val="tx1">
                  <a:lumMod val="50000"/>
                  <a:lumOff val="50000"/>
                </a:schemeClr>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sp>
            <p:nvSpPr>
              <p:cNvPr id="26" name="Freeform 25"/>
              <p:cNvSpPr/>
              <p:nvPr/>
            </p:nvSpPr>
            <p:spPr bwMode="auto">
              <a:xfrm>
                <a:off x="4657725" y="2517776"/>
                <a:ext cx="1825625" cy="2151063"/>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solidFill>
                <a:schemeClr val="tx1">
                  <a:lumMod val="50000"/>
                  <a:lumOff val="50000"/>
                </a:schemeClr>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grpSp>
        <p:grpSp>
          <p:nvGrpSpPr>
            <p:cNvPr id="15" name="Group 14"/>
            <p:cNvGrpSpPr/>
            <p:nvPr/>
          </p:nvGrpSpPr>
          <p:grpSpPr>
            <a:xfrm>
              <a:off x="7967980" y="3892551"/>
              <a:ext cx="3236384" cy="2434167"/>
              <a:chOff x="5953125" y="2843213"/>
              <a:chExt cx="2427288" cy="1825625"/>
            </a:xfrm>
          </p:grpSpPr>
          <p:sp>
            <p:nvSpPr>
              <p:cNvPr id="23" name="Freeform 22"/>
              <p:cNvSpPr/>
              <p:nvPr/>
            </p:nvSpPr>
            <p:spPr bwMode="auto">
              <a:xfrm>
                <a:off x="5953125" y="2989263"/>
                <a:ext cx="1146175" cy="593725"/>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solidFill>
                <a:srgbClr val="1F4E79"/>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sp>
            <p:nvSpPr>
              <p:cNvPr id="24" name="Freeform 23"/>
              <p:cNvSpPr/>
              <p:nvPr/>
            </p:nvSpPr>
            <p:spPr bwMode="auto">
              <a:xfrm>
                <a:off x="6230938" y="2843213"/>
                <a:ext cx="2149475" cy="1825625"/>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solidFill>
                <a:srgbClr val="1F4E79"/>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grpSp>
        <p:grpSp>
          <p:nvGrpSpPr>
            <p:cNvPr id="16" name="Group 15"/>
            <p:cNvGrpSpPr/>
            <p:nvPr/>
          </p:nvGrpSpPr>
          <p:grpSpPr>
            <a:xfrm>
              <a:off x="8770198" y="1363135"/>
              <a:ext cx="2434167" cy="3276600"/>
              <a:chOff x="6554788" y="946151"/>
              <a:chExt cx="1825625" cy="2457450"/>
            </a:xfrm>
          </p:grpSpPr>
          <p:sp>
            <p:nvSpPr>
              <p:cNvPr id="21" name="Freeform 20"/>
              <p:cNvSpPr/>
              <p:nvPr/>
            </p:nvSpPr>
            <p:spPr bwMode="auto">
              <a:xfrm>
                <a:off x="6691313" y="2257426"/>
                <a:ext cx="593725" cy="1146175"/>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solidFill>
                <a:schemeClr val="tx1">
                  <a:lumMod val="50000"/>
                  <a:lumOff val="50000"/>
                </a:schemeClr>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sp>
            <p:nvSpPr>
              <p:cNvPr id="22" name="Freeform 21"/>
              <p:cNvSpPr/>
              <p:nvPr/>
            </p:nvSpPr>
            <p:spPr bwMode="auto">
              <a:xfrm>
                <a:off x="6554788" y="946151"/>
                <a:ext cx="1825625" cy="2151063"/>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solidFill>
                <a:schemeClr val="tx1">
                  <a:lumMod val="50000"/>
                  <a:lumOff val="50000"/>
                </a:schemeClr>
              </a:solidFill>
              <a:ln>
                <a:noFill/>
              </a:ln>
            </p:spPr>
            <p:txBody>
              <a:bodyPr vert="horz" wrap="square" lIns="52932" tIns="26467" rIns="52932" bIns="26467" numCol="1" anchor="t" anchorCtr="0" compatLnSpc="1"/>
              <a:lstStyle/>
              <a:p>
                <a:pPr algn="just">
                  <a:lnSpc>
                    <a:spcPct val="120000"/>
                  </a:lnSpc>
                </a:pPr>
                <a:endParaRPr lang="en-US" sz="1600" dirty="0">
                  <a:solidFill>
                    <a:schemeClr val="bg1"/>
                  </a:solidFill>
                  <a:cs typeface="+mn-ea"/>
                  <a:sym typeface="+mn-lt"/>
                </a:endParaRPr>
              </a:p>
            </p:txBody>
          </p:sp>
        </p:grpSp>
        <p:sp>
          <p:nvSpPr>
            <p:cNvPr id="17" name="TextBox 16"/>
            <p:cNvSpPr txBox="1"/>
            <p:nvPr/>
          </p:nvSpPr>
          <p:spPr>
            <a:xfrm rot="18920653">
              <a:off x="6614389" y="1959675"/>
              <a:ext cx="1084827" cy="451405"/>
            </a:xfrm>
            <a:prstGeom prst="rect">
              <a:avLst/>
            </a:prstGeom>
            <a:noFill/>
          </p:spPr>
          <p:txBody>
            <a:bodyPr wrap="none" rtlCol="0" anchor="ctr">
              <a:prstTxWarp prst="textArchUp">
                <a:avLst/>
              </a:prstTxWarp>
              <a:spAutoFit/>
            </a:bodyPr>
            <a:lstStyle/>
            <a:p>
              <a:pPr algn="just">
                <a:lnSpc>
                  <a:spcPct val="120000"/>
                </a:lnSpc>
              </a:pPr>
              <a:r>
                <a:rPr lang="zh-CN" altLang="en-US" sz="1600" b="1" dirty="0">
                  <a:solidFill>
                    <a:schemeClr val="bg1"/>
                  </a:solidFill>
                  <a:cs typeface="+mn-ea"/>
                  <a:sym typeface="+mn-lt"/>
                </a:rPr>
                <a:t>文字内容</a:t>
              </a:r>
              <a:endParaRPr lang="id-ID" sz="1600" b="1" dirty="0">
                <a:solidFill>
                  <a:schemeClr val="bg1"/>
                </a:solidFill>
                <a:cs typeface="+mn-ea"/>
                <a:sym typeface="+mn-lt"/>
              </a:endParaRPr>
            </a:p>
          </p:txBody>
        </p:sp>
        <p:sp>
          <p:nvSpPr>
            <p:cNvPr id="18" name="TextBox 17"/>
            <p:cNvSpPr txBox="1"/>
            <p:nvPr/>
          </p:nvSpPr>
          <p:spPr>
            <a:xfrm rot="2904439">
              <a:off x="9713530" y="2071950"/>
              <a:ext cx="1348425" cy="451405"/>
            </a:xfrm>
            <a:prstGeom prst="rect">
              <a:avLst/>
            </a:prstGeom>
            <a:noFill/>
          </p:spPr>
          <p:txBody>
            <a:bodyPr wrap="none" rtlCol="0" anchor="ctr">
              <a:prstTxWarp prst="textArchUp">
                <a:avLst/>
              </a:prstTxWarp>
              <a:spAutoFit/>
            </a:bodyPr>
            <a:lstStyle/>
            <a:p>
              <a:pPr algn="just">
                <a:lnSpc>
                  <a:spcPct val="120000"/>
                </a:lnSpc>
              </a:pPr>
              <a:r>
                <a:rPr lang="zh-CN" altLang="en-US" sz="1600" b="1" dirty="0">
                  <a:solidFill>
                    <a:schemeClr val="bg1"/>
                  </a:solidFill>
                  <a:cs typeface="+mn-ea"/>
                  <a:sym typeface="+mn-lt"/>
                </a:rPr>
                <a:t>文字内容</a:t>
              </a:r>
              <a:endParaRPr lang="id-ID" sz="1600" b="1" dirty="0">
                <a:solidFill>
                  <a:schemeClr val="bg1"/>
                </a:solidFill>
                <a:cs typeface="+mn-ea"/>
                <a:sym typeface="+mn-lt"/>
              </a:endParaRPr>
            </a:p>
          </p:txBody>
        </p:sp>
        <p:sp>
          <p:nvSpPr>
            <p:cNvPr id="19" name="TextBox 18"/>
            <p:cNvSpPr txBox="1"/>
            <p:nvPr/>
          </p:nvSpPr>
          <p:spPr>
            <a:xfrm rot="3328205">
              <a:off x="6381839" y="5171931"/>
              <a:ext cx="1276620" cy="451405"/>
            </a:xfrm>
            <a:prstGeom prst="rect">
              <a:avLst/>
            </a:prstGeom>
            <a:noFill/>
          </p:spPr>
          <p:txBody>
            <a:bodyPr wrap="none" rtlCol="0" anchor="ctr">
              <a:prstTxWarp prst="textArchDown">
                <a:avLst/>
              </a:prstTxWarp>
              <a:spAutoFit/>
            </a:bodyPr>
            <a:lstStyle/>
            <a:p>
              <a:pPr algn="just">
                <a:lnSpc>
                  <a:spcPct val="120000"/>
                </a:lnSpc>
              </a:pPr>
              <a:r>
                <a:rPr lang="zh-CN" altLang="en-US" sz="1600" b="1" dirty="0">
                  <a:solidFill>
                    <a:schemeClr val="bg1"/>
                  </a:solidFill>
                  <a:cs typeface="+mn-ea"/>
                  <a:sym typeface="+mn-lt"/>
                </a:rPr>
                <a:t>文字内容</a:t>
              </a:r>
              <a:endParaRPr lang="id-ID" sz="1600" b="1" dirty="0">
                <a:solidFill>
                  <a:schemeClr val="bg1"/>
                </a:solidFill>
                <a:cs typeface="+mn-ea"/>
                <a:sym typeface="+mn-lt"/>
              </a:endParaRPr>
            </a:p>
          </p:txBody>
        </p:sp>
        <p:sp>
          <p:nvSpPr>
            <p:cNvPr id="20" name="TextBox 19"/>
            <p:cNvSpPr txBox="1"/>
            <p:nvPr/>
          </p:nvSpPr>
          <p:spPr>
            <a:xfrm rot="18872992">
              <a:off x="9524091" y="5259067"/>
              <a:ext cx="1436559" cy="451405"/>
            </a:xfrm>
            <a:prstGeom prst="rect">
              <a:avLst/>
            </a:prstGeom>
            <a:noFill/>
          </p:spPr>
          <p:txBody>
            <a:bodyPr wrap="none" rtlCol="0" anchor="ctr">
              <a:prstTxWarp prst="textArchDown">
                <a:avLst/>
              </a:prstTxWarp>
              <a:spAutoFit/>
            </a:bodyPr>
            <a:lstStyle/>
            <a:p>
              <a:pPr algn="just">
                <a:lnSpc>
                  <a:spcPct val="120000"/>
                </a:lnSpc>
              </a:pPr>
              <a:r>
                <a:rPr lang="zh-CN" altLang="en-US" sz="1600" b="1" dirty="0">
                  <a:solidFill>
                    <a:schemeClr val="bg1"/>
                  </a:solidFill>
                  <a:cs typeface="+mn-ea"/>
                  <a:sym typeface="+mn-lt"/>
                </a:rPr>
                <a:t>文字内容</a:t>
              </a:r>
              <a:endParaRPr lang="id-ID" sz="1600" b="1" dirty="0">
                <a:solidFill>
                  <a:schemeClr val="bg1"/>
                </a:solidFill>
                <a:cs typeface="+mn-ea"/>
                <a:sym typeface="+mn-lt"/>
              </a:endParaRPr>
            </a:p>
          </p:txBody>
        </p:sp>
      </p:grpSp>
      <p:grpSp>
        <p:nvGrpSpPr>
          <p:cNvPr id="29" name="Group 30"/>
          <p:cNvGrpSpPr/>
          <p:nvPr/>
        </p:nvGrpSpPr>
        <p:grpSpPr>
          <a:xfrm>
            <a:off x="5928556" y="1709743"/>
            <a:ext cx="5261958" cy="935256"/>
            <a:chOff x="8633669" y="2198268"/>
            <a:chExt cx="2990246" cy="1077066"/>
          </a:xfrm>
        </p:grpSpPr>
        <p:sp>
          <p:nvSpPr>
            <p:cNvPr id="30" name="Rectangle 28"/>
            <p:cNvSpPr/>
            <p:nvPr/>
          </p:nvSpPr>
          <p:spPr>
            <a:xfrm>
              <a:off x="8633669" y="2623601"/>
              <a:ext cx="2990246" cy="651733"/>
            </a:xfrm>
            <a:prstGeom prst="rect">
              <a:avLst/>
            </a:prstGeom>
          </p:spPr>
          <p:txBody>
            <a:bodyPr wrap="square" lIns="0" tIns="0" rIns="0" bIns="0">
              <a:spAutoFit/>
            </a:bodyPr>
            <a:lstStyle/>
            <a:p>
              <a:pPr>
                <a:lnSpc>
                  <a:spcPct val="120000"/>
                </a:lnSpc>
              </a:pPr>
              <a:r>
                <a:rPr lang="zh-CN" altLang="en-US" sz="1600" dirty="0">
                  <a:cs typeface="+mn-ea"/>
                  <a:sym typeface="+mn-lt"/>
                </a:rPr>
                <a:t>请替换文字内容，添加相关标题，修改文字内容，也可以直接复制你的内容到此。</a:t>
              </a:r>
              <a:endParaRPr lang="en-GB" altLang="zh-CN" sz="1600" dirty="0">
                <a:cs typeface="+mn-ea"/>
                <a:sym typeface="+mn-lt"/>
              </a:endParaRPr>
            </a:p>
          </p:txBody>
        </p:sp>
        <p:sp>
          <p:nvSpPr>
            <p:cNvPr id="31" name="TextBox 29"/>
            <p:cNvSpPr txBox="1"/>
            <p:nvPr/>
          </p:nvSpPr>
          <p:spPr>
            <a:xfrm>
              <a:off x="8633669" y="2198268"/>
              <a:ext cx="1279218" cy="389297"/>
            </a:xfrm>
            <a:prstGeom prst="rect">
              <a:avLst/>
            </a:prstGeom>
            <a:noFill/>
          </p:spPr>
          <p:txBody>
            <a:bodyPr wrap="square" lIns="0" tIns="0" rIns="0" bIns="0" rtlCol="0">
              <a:spAutoFit/>
            </a:bodyPr>
            <a:lstStyle/>
            <a:p>
              <a:pPr>
                <a:lnSpc>
                  <a:spcPct val="120000"/>
                </a:lnSpc>
              </a:pPr>
              <a:r>
                <a:rPr lang="zh-CN" altLang="en-US" sz="2000" dirty="0">
                  <a:cs typeface="+mn-ea"/>
                  <a:sym typeface="+mn-lt"/>
                </a:rPr>
                <a:t>请替换文字内容</a:t>
              </a:r>
              <a:endParaRPr lang="en-GB" sz="2000" dirty="0">
                <a:cs typeface="+mn-ea"/>
                <a:sym typeface="+mn-lt"/>
              </a:endParaRPr>
            </a:p>
          </p:txBody>
        </p:sp>
      </p:grpSp>
      <p:grpSp>
        <p:nvGrpSpPr>
          <p:cNvPr id="33" name="Group 30"/>
          <p:cNvGrpSpPr/>
          <p:nvPr/>
        </p:nvGrpSpPr>
        <p:grpSpPr>
          <a:xfrm>
            <a:off x="5897957" y="2854672"/>
            <a:ext cx="5261958" cy="958141"/>
            <a:chOff x="8633669" y="2171915"/>
            <a:chExt cx="2990246" cy="1103421"/>
          </a:xfrm>
        </p:grpSpPr>
        <p:sp>
          <p:nvSpPr>
            <p:cNvPr id="34" name="Rectangle 28"/>
            <p:cNvSpPr/>
            <p:nvPr/>
          </p:nvSpPr>
          <p:spPr>
            <a:xfrm>
              <a:off x="8633669" y="2623602"/>
              <a:ext cx="2990246" cy="651734"/>
            </a:xfrm>
            <a:prstGeom prst="rect">
              <a:avLst/>
            </a:prstGeom>
          </p:spPr>
          <p:txBody>
            <a:bodyPr wrap="square" lIns="0" tIns="0" rIns="0" bIns="0">
              <a:spAutoFit/>
            </a:bodyPr>
            <a:lstStyle/>
            <a:p>
              <a:pPr>
                <a:lnSpc>
                  <a:spcPct val="120000"/>
                </a:lnSpc>
              </a:pPr>
              <a:r>
                <a:rPr lang="zh-CN" altLang="en-US" sz="1600" dirty="0">
                  <a:cs typeface="+mn-ea"/>
                  <a:sym typeface="+mn-lt"/>
                </a:rPr>
                <a:t>请替换文字内容，添加相关标题，修改文字内容，也可以直接复制你的内容到此。</a:t>
              </a:r>
              <a:endParaRPr lang="en-GB" altLang="zh-CN" sz="1600" dirty="0">
                <a:cs typeface="+mn-ea"/>
                <a:sym typeface="+mn-lt"/>
              </a:endParaRPr>
            </a:p>
          </p:txBody>
        </p:sp>
        <p:sp>
          <p:nvSpPr>
            <p:cNvPr id="35" name="TextBox 29"/>
            <p:cNvSpPr txBox="1"/>
            <p:nvPr/>
          </p:nvSpPr>
          <p:spPr>
            <a:xfrm>
              <a:off x="8633669" y="2171915"/>
              <a:ext cx="1279218" cy="389297"/>
            </a:xfrm>
            <a:prstGeom prst="rect">
              <a:avLst/>
            </a:prstGeom>
            <a:noFill/>
          </p:spPr>
          <p:txBody>
            <a:bodyPr wrap="square" lIns="0" tIns="0" rIns="0" bIns="0" rtlCol="0">
              <a:spAutoFit/>
            </a:bodyPr>
            <a:lstStyle/>
            <a:p>
              <a:pPr>
                <a:lnSpc>
                  <a:spcPct val="120000"/>
                </a:lnSpc>
              </a:pPr>
              <a:r>
                <a:rPr lang="zh-CN" altLang="en-US" sz="2000" dirty="0">
                  <a:cs typeface="+mn-ea"/>
                  <a:sym typeface="+mn-lt"/>
                </a:rPr>
                <a:t>请替换文字内容</a:t>
              </a:r>
              <a:endParaRPr lang="en-GB" sz="2000" dirty="0">
                <a:cs typeface="+mn-ea"/>
                <a:sym typeface="+mn-lt"/>
              </a:endParaRPr>
            </a:p>
          </p:txBody>
        </p:sp>
      </p:grpSp>
      <p:grpSp>
        <p:nvGrpSpPr>
          <p:cNvPr id="36" name="Group 30"/>
          <p:cNvGrpSpPr/>
          <p:nvPr/>
        </p:nvGrpSpPr>
        <p:grpSpPr>
          <a:xfrm>
            <a:off x="5897957" y="4045366"/>
            <a:ext cx="5261958" cy="935256"/>
            <a:chOff x="8633669" y="2198268"/>
            <a:chExt cx="2990246" cy="1077066"/>
          </a:xfrm>
        </p:grpSpPr>
        <p:sp>
          <p:nvSpPr>
            <p:cNvPr id="37" name="Rectangle 28"/>
            <p:cNvSpPr/>
            <p:nvPr/>
          </p:nvSpPr>
          <p:spPr>
            <a:xfrm>
              <a:off x="8633669" y="2623601"/>
              <a:ext cx="2990246" cy="651733"/>
            </a:xfrm>
            <a:prstGeom prst="rect">
              <a:avLst/>
            </a:prstGeom>
          </p:spPr>
          <p:txBody>
            <a:bodyPr wrap="square" lIns="0" tIns="0" rIns="0" bIns="0">
              <a:spAutoFit/>
            </a:bodyPr>
            <a:lstStyle/>
            <a:p>
              <a:pPr>
                <a:lnSpc>
                  <a:spcPct val="120000"/>
                </a:lnSpc>
              </a:pPr>
              <a:r>
                <a:rPr lang="zh-CN" altLang="en-US" sz="1600" dirty="0">
                  <a:cs typeface="+mn-ea"/>
                  <a:sym typeface="+mn-lt"/>
                </a:rPr>
                <a:t>请替换文字内容，添加相关标题，修改文字内容，也可以直接复制你的内容到此。</a:t>
              </a:r>
              <a:endParaRPr lang="en-GB" altLang="zh-CN" sz="1600" dirty="0">
                <a:cs typeface="+mn-ea"/>
                <a:sym typeface="+mn-lt"/>
              </a:endParaRPr>
            </a:p>
          </p:txBody>
        </p:sp>
        <p:sp>
          <p:nvSpPr>
            <p:cNvPr id="38" name="TextBox 29"/>
            <p:cNvSpPr txBox="1"/>
            <p:nvPr/>
          </p:nvSpPr>
          <p:spPr>
            <a:xfrm>
              <a:off x="8633669" y="2198268"/>
              <a:ext cx="1279218" cy="389297"/>
            </a:xfrm>
            <a:prstGeom prst="rect">
              <a:avLst/>
            </a:prstGeom>
            <a:noFill/>
          </p:spPr>
          <p:txBody>
            <a:bodyPr wrap="square" lIns="0" tIns="0" rIns="0" bIns="0" rtlCol="0">
              <a:spAutoFit/>
            </a:bodyPr>
            <a:lstStyle/>
            <a:p>
              <a:pPr>
                <a:lnSpc>
                  <a:spcPct val="120000"/>
                </a:lnSpc>
              </a:pPr>
              <a:r>
                <a:rPr lang="zh-CN" altLang="en-US" sz="2000" dirty="0">
                  <a:cs typeface="+mn-ea"/>
                  <a:sym typeface="+mn-lt"/>
                </a:rPr>
                <a:t>请替换文字内容</a:t>
              </a:r>
              <a:endParaRPr lang="en-GB" sz="2000" dirty="0">
                <a:cs typeface="+mn-ea"/>
                <a:sym typeface="+mn-lt"/>
              </a:endParaRPr>
            </a:p>
          </p:txBody>
        </p:sp>
      </p:grpSp>
      <p:grpSp>
        <p:nvGrpSpPr>
          <p:cNvPr id="39" name="Group 30"/>
          <p:cNvGrpSpPr/>
          <p:nvPr/>
        </p:nvGrpSpPr>
        <p:grpSpPr>
          <a:xfrm>
            <a:off x="5897956" y="5164194"/>
            <a:ext cx="5261960" cy="984239"/>
            <a:chOff x="8633668" y="2141858"/>
            <a:chExt cx="2990247" cy="1133476"/>
          </a:xfrm>
        </p:grpSpPr>
        <p:sp>
          <p:nvSpPr>
            <p:cNvPr id="40" name="Rectangle 28"/>
            <p:cNvSpPr/>
            <p:nvPr/>
          </p:nvSpPr>
          <p:spPr>
            <a:xfrm>
              <a:off x="8633669" y="2623601"/>
              <a:ext cx="2990246" cy="651733"/>
            </a:xfrm>
            <a:prstGeom prst="rect">
              <a:avLst/>
            </a:prstGeom>
          </p:spPr>
          <p:txBody>
            <a:bodyPr wrap="square" lIns="0" tIns="0" rIns="0" bIns="0">
              <a:spAutoFit/>
            </a:bodyPr>
            <a:lstStyle/>
            <a:p>
              <a:pPr>
                <a:lnSpc>
                  <a:spcPct val="120000"/>
                </a:lnSpc>
              </a:pPr>
              <a:r>
                <a:rPr lang="zh-CN" altLang="en-US" sz="1600" dirty="0">
                  <a:cs typeface="+mn-ea"/>
                  <a:sym typeface="+mn-lt"/>
                </a:rPr>
                <a:t>请替换文字内容，添加相关标题，修改文字内容，也可以直接复制你的内容到此。</a:t>
              </a:r>
              <a:endParaRPr lang="en-GB" altLang="zh-CN" sz="1600" dirty="0">
                <a:cs typeface="+mn-ea"/>
                <a:sym typeface="+mn-lt"/>
              </a:endParaRPr>
            </a:p>
          </p:txBody>
        </p:sp>
        <p:sp>
          <p:nvSpPr>
            <p:cNvPr id="41" name="TextBox 29"/>
            <p:cNvSpPr txBox="1"/>
            <p:nvPr/>
          </p:nvSpPr>
          <p:spPr>
            <a:xfrm>
              <a:off x="8633668" y="2141858"/>
              <a:ext cx="1279218" cy="389297"/>
            </a:xfrm>
            <a:prstGeom prst="rect">
              <a:avLst/>
            </a:prstGeom>
            <a:noFill/>
          </p:spPr>
          <p:txBody>
            <a:bodyPr wrap="square" lIns="0" tIns="0" rIns="0" bIns="0" rtlCol="0">
              <a:spAutoFit/>
            </a:bodyPr>
            <a:lstStyle/>
            <a:p>
              <a:pPr>
                <a:lnSpc>
                  <a:spcPct val="120000"/>
                </a:lnSpc>
              </a:pPr>
              <a:r>
                <a:rPr lang="zh-CN" altLang="en-US" sz="2000" dirty="0">
                  <a:cs typeface="+mn-ea"/>
                  <a:sym typeface="+mn-lt"/>
                </a:rPr>
                <a:t>请替换文字内容</a:t>
              </a:r>
              <a:endParaRPr lang="en-GB" sz="2000" dirty="0">
                <a:cs typeface="+mn-ea"/>
                <a:sym typeface="+mn-lt"/>
              </a:endParaRPr>
            </a:p>
          </p:txBody>
        </p:sp>
      </p:grpSp>
      <p:sp>
        <p:nvSpPr>
          <p:cNvPr id="32"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00"/>
                            </p:stCondLst>
                            <p:childTnLst>
                              <p:par>
                                <p:cTn id="13" presetID="21" presetClass="entr" presetSubtype="1"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1)">
                                      <p:cBhvr>
                                        <p:cTn id="15" dur="1500"/>
                                        <p:tgtEl>
                                          <p:spTgt spid="12"/>
                                        </p:tgtEl>
                                      </p:cBhvr>
                                    </p:animEffect>
                                  </p:childTnLst>
                                </p:cTn>
                              </p:par>
                            </p:childTnLst>
                          </p:cTn>
                        </p:par>
                        <p:par>
                          <p:cTn id="16" fill="hold">
                            <p:stCondLst>
                              <p:cond delay="2300"/>
                            </p:stCondLst>
                            <p:childTnLst>
                              <p:par>
                                <p:cTn id="17" presetID="10"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childTnLst>
                          </p:cTn>
                        </p:par>
                        <p:par>
                          <p:cTn id="20" fill="hold">
                            <p:stCondLst>
                              <p:cond delay="2800"/>
                            </p:stCondLst>
                            <p:childTnLst>
                              <p:par>
                                <p:cTn id="21" presetID="10" presetClass="entr" presetSubtype="0"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3300"/>
                            </p:stCondLst>
                            <p:childTnLst>
                              <p:par>
                                <p:cTn id="25" presetID="10" presetClass="entr" presetSubtype="0"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fade">
                                      <p:cBhvr>
                                        <p:cTn id="27" dur="500"/>
                                        <p:tgtEl>
                                          <p:spTgt spid="36"/>
                                        </p:tgtEl>
                                      </p:cBhvr>
                                    </p:animEffect>
                                  </p:childTnLst>
                                </p:cTn>
                              </p:par>
                            </p:childTnLst>
                          </p:cTn>
                        </p:par>
                        <p:par>
                          <p:cTn id="28" fill="hold">
                            <p:stCondLst>
                              <p:cond delay="3800"/>
                            </p:stCondLst>
                            <p:childTnLst>
                              <p:par>
                                <p:cTn id="29" presetID="10" presetClass="entr" presetSubtype="0"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1693138" y="4897250"/>
            <a:ext cx="838200" cy="838200"/>
            <a:chOff x="8799095" y="1876644"/>
            <a:chExt cx="838200" cy="838200"/>
          </a:xfrm>
        </p:grpSpPr>
        <p:sp>
          <p:nvSpPr>
            <p:cNvPr id="52" name="Rounded Rectangle 13"/>
            <p:cNvSpPr/>
            <p:nvPr/>
          </p:nvSpPr>
          <p:spPr>
            <a:xfrm>
              <a:off x="8799095" y="1876644"/>
              <a:ext cx="838200" cy="8382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56" name="Freeform 44"/>
            <p:cNvSpPr>
              <a:spLocks noEditPoints="1"/>
            </p:cNvSpPr>
            <p:nvPr/>
          </p:nvSpPr>
          <p:spPr bwMode="auto">
            <a:xfrm>
              <a:off x="9017284" y="2097329"/>
              <a:ext cx="401822" cy="396830"/>
            </a:xfrm>
            <a:custGeom>
              <a:avLst/>
              <a:gdLst>
                <a:gd name="T0" fmla="*/ 114 w 121"/>
                <a:gd name="T1" fmla="*/ 89 h 119"/>
                <a:gd name="T2" fmla="*/ 88 w 121"/>
                <a:gd name="T3" fmla="*/ 62 h 119"/>
                <a:gd name="T4" fmla="*/ 71 w 121"/>
                <a:gd name="T5" fmla="*/ 58 h 119"/>
                <a:gd name="T6" fmla="*/ 61 w 121"/>
                <a:gd name="T7" fmla="*/ 48 h 119"/>
                <a:gd name="T8" fmla="*/ 56 w 121"/>
                <a:gd name="T9" fmla="*/ 33 h 119"/>
                <a:gd name="T10" fmla="*/ 30 w 121"/>
                <a:gd name="T11" fmla="*/ 6 h 119"/>
                <a:gd name="T12" fmla="*/ 7 w 121"/>
                <a:gd name="T13" fmla="*/ 6 h 119"/>
                <a:gd name="T14" fmla="*/ 7 w 121"/>
                <a:gd name="T15" fmla="*/ 29 h 119"/>
                <a:gd name="T16" fmla="*/ 33 w 121"/>
                <a:gd name="T17" fmla="*/ 56 h 119"/>
                <a:gd name="T18" fmla="*/ 51 w 121"/>
                <a:gd name="T19" fmla="*/ 60 h 119"/>
                <a:gd name="T20" fmla="*/ 60 w 121"/>
                <a:gd name="T21" fmla="*/ 70 h 119"/>
                <a:gd name="T22" fmla="*/ 65 w 121"/>
                <a:gd name="T23" fmla="*/ 85 h 119"/>
                <a:gd name="T24" fmla="*/ 91 w 121"/>
                <a:gd name="T25" fmla="*/ 112 h 119"/>
                <a:gd name="T26" fmla="*/ 114 w 121"/>
                <a:gd name="T27" fmla="*/ 112 h 119"/>
                <a:gd name="T28" fmla="*/ 114 w 121"/>
                <a:gd name="T29" fmla="*/ 89 h 119"/>
                <a:gd name="T30" fmla="*/ 36 w 121"/>
                <a:gd name="T31" fmla="*/ 51 h 119"/>
                <a:gd name="T32" fmla="*/ 12 w 121"/>
                <a:gd name="T33" fmla="*/ 27 h 119"/>
                <a:gd name="T34" fmla="*/ 11 w 121"/>
                <a:gd name="T35" fmla="*/ 11 h 119"/>
                <a:gd name="T36" fmla="*/ 27 w 121"/>
                <a:gd name="T37" fmla="*/ 12 h 119"/>
                <a:gd name="T38" fmla="*/ 51 w 121"/>
                <a:gd name="T39" fmla="*/ 36 h 119"/>
                <a:gd name="T40" fmla="*/ 54 w 121"/>
                <a:gd name="T41" fmla="*/ 42 h 119"/>
                <a:gd name="T42" fmla="*/ 43 w 121"/>
                <a:gd name="T43" fmla="*/ 42 h 119"/>
                <a:gd name="T44" fmla="*/ 43 w 121"/>
                <a:gd name="T45" fmla="*/ 53 h 119"/>
                <a:gd name="T46" fmla="*/ 45 w 121"/>
                <a:gd name="T47" fmla="*/ 54 h 119"/>
                <a:gd name="T48" fmla="*/ 36 w 121"/>
                <a:gd name="T49" fmla="*/ 51 h 119"/>
                <a:gd name="T50" fmla="*/ 110 w 121"/>
                <a:gd name="T51" fmla="*/ 107 h 119"/>
                <a:gd name="T52" fmla="*/ 94 w 121"/>
                <a:gd name="T53" fmla="*/ 107 h 119"/>
                <a:gd name="T54" fmla="*/ 70 w 121"/>
                <a:gd name="T55" fmla="*/ 83 h 119"/>
                <a:gd name="T56" fmla="*/ 67 w 121"/>
                <a:gd name="T57" fmla="*/ 76 h 119"/>
                <a:gd name="T58" fmla="*/ 71 w 121"/>
                <a:gd name="T59" fmla="*/ 80 h 119"/>
                <a:gd name="T60" fmla="*/ 82 w 121"/>
                <a:gd name="T61" fmla="*/ 80 h 119"/>
                <a:gd name="T62" fmla="*/ 82 w 121"/>
                <a:gd name="T63" fmla="*/ 69 h 119"/>
                <a:gd name="T64" fmla="*/ 77 w 121"/>
                <a:gd name="T65" fmla="*/ 64 h 119"/>
                <a:gd name="T66" fmla="*/ 85 w 121"/>
                <a:gd name="T67" fmla="*/ 68 h 119"/>
                <a:gd name="T68" fmla="*/ 109 w 121"/>
                <a:gd name="T69" fmla="*/ 92 h 119"/>
                <a:gd name="T70" fmla="*/ 110 w 121"/>
                <a:gd name="T71" fmla="*/ 10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 h="119">
                  <a:moveTo>
                    <a:pt x="114" y="89"/>
                  </a:moveTo>
                  <a:cubicBezTo>
                    <a:pt x="88" y="62"/>
                    <a:pt x="88" y="62"/>
                    <a:pt x="88" y="62"/>
                  </a:cubicBezTo>
                  <a:cubicBezTo>
                    <a:pt x="83" y="58"/>
                    <a:pt x="77" y="57"/>
                    <a:pt x="71" y="58"/>
                  </a:cubicBezTo>
                  <a:cubicBezTo>
                    <a:pt x="61" y="48"/>
                    <a:pt x="61" y="48"/>
                    <a:pt x="61" y="48"/>
                  </a:cubicBezTo>
                  <a:cubicBezTo>
                    <a:pt x="62" y="43"/>
                    <a:pt x="61" y="37"/>
                    <a:pt x="56" y="33"/>
                  </a:cubicBezTo>
                  <a:cubicBezTo>
                    <a:pt x="30" y="6"/>
                    <a:pt x="30" y="6"/>
                    <a:pt x="30" y="6"/>
                  </a:cubicBezTo>
                  <a:cubicBezTo>
                    <a:pt x="23" y="0"/>
                    <a:pt x="13" y="0"/>
                    <a:pt x="7" y="6"/>
                  </a:cubicBezTo>
                  <a:cubicBezTo>
                    <a:pt x="0" y="13"/>
                    <a:pt x="0" y="23"/>
                    <a:pt x="7" y="29"/>
                  </a:cubicBezTo>
                  <a:cubicBezTo>
                    <a:pt x="33" y="56"/>
                    <a:pt x="33" y="56"/>
                    <a:pt x="33" y="56"/>
                  </a:cubicBezTo>
                  <a:cubicBezTo>
                    <a:pt x="38" y="61"/>
                    <a:pt x="45" y="62"/>
                    <a:pt x="51" y="60"/>
                  </a:cubicBezTo>
                  <a:cubicBezTo>
                    <a:pt x="60" y="70"/>
                    <a:pt x="60" y="70"/>
                    <a:pt x="60" y="70"/>
                  </a:cubicBezTo>
                  <a:cubicBezTo>
                    <a:pt x="59" y="75"/>
                    <a:pt x="60" y="81"/>
                    <a:pt x="65" y="85"/>
                  </a:cubicBezTo>
                  <a:cubicBezTo>
                    <a:pt x="91" y="112"/>
                    <a:pt x="91" y="112"/>
                    <a:pt x="91" y="112"/>
                  </a:cubicBezTo>
                  <a:cubicBezTo>
                    <a:pt x="98" y="119"/>
                    <a:pt x="108" y="119"/>
                    <a:pt x="114" y="112"/>
                  </a:cubicBezTo>
                  <a:cubicBezTo>
                    <a:pt x="121" y="106"/>
                    <a:pt x="121" y="95"/>
                    <a:pt x="114" y="89"/>
                  </a:cubicBezTo>
                  <a:close/>
                  <a:moveTo>
                    <a:pt x="36" y="51"/>
                  </a:moveTo>
                  <a:cubicBezTo>
                    <a:pt x="12" y="27"/>
                    <a:pt x="12" y="27"/>
                    <a:pt x="12" y="27"/>
                  </a:cubicBezTo>
                  <a:cubicBezTo>
                    <a:pt x="7" y="22"/>
                    <a:pt x="7" y="15"/>
                    <a:pt x="11" y="11"/>
                  </a:cubicBezTo>
                  <a:cubicBezTo>
                    <a:pt x="16" y="7"/>
                    <a:pt x="23" y="7"/>
                    <a:pt x="27" y="12"/>
                  </a:cubicBezTo>
                  <a:cubicBezTo>
                    <a:pt x="51" y="36"/>
                    <a:pt x="51" y="36"/>
                    <a:pt x="51" y="36"/>
                  </a:cubicBezTo>
                  <a:cubicBezTo>
                    <a:pt x="53" y="37"/>
                    <a:pt x="54" y="40"/>
                    <a:pt x="54" y="42"/>
                  </a:cubicBezTo>
                  <a:cubicBezTo>
                    <a:pt x="51" y="39"/>
                    <a:pt x="46" y="39"/>
                    <a:pt x="43" y="42"/>
                  </a:cubicBezTo>
                  <a:cubicBezTo>
                    <a:pt x="40" y="45"/>
                    <a:pt x="40" y="50"/>
                    <a:pt x="43" y="53"/>
                  </a:cubicBezTo>
                  <a:cubicBezTo>
                    <a:pt x="45" y="54"/>
                    <a:pt x="45" y="54"/>
                    <a:pt x="45" y="54"/>
                  </a:cubicBezTo>
                  <a:cubicBezTo>
                    <a:pt x="42" y="54"/>
                    <a:pt x="38" y="53"/>
                    <a:pt x="36" y="51"/>
                  </a:cubicBezTo>
                  <a:close/>
                  <a:moveTo>
                    <a:pt x="110" y="107"/>
                  </a:moveTo>
                  <a:cubicBezTo>
                    <a:pt x="105" y="111"/>
                    <a:pt x="98" y="111"/>
                    <a:pt x="94" y="107"/>
                  </a:cubicBezTo>
                  <a:cubicBezTo>
                    <a:pt x="70" y="83"/>
                    <a:pt x="70" y="83"/>
                    <a:pt x="70" y="83"/>
                  </a:cubicBezTo>
                  <a:cubicBezTo>
                    <a:pt x="68" y="81"/>
                    <a:pt x="67" y="78"/>
                    <a:pt x="67" y="76"/>
                  </a:cubicBezTo>
                  <a:cubicBezTo>
                    <a:pt x="71" y="80"/>
                    <a:pt x="71" y="80"/>
                    <a:pt x="71" y="80"/>
                  </a:cubicBezTo>
                  <a:cubicBezTo>
                    <a:pt x="74" y="83"/>
                    <a:pt x="79" y="83"/>
                    <a:pt x="82" y="80"/>
                  </a:cubicBezTo>
                  <a:cubicBezTo>
                    <a:pt x="85" y="77"/>
                    <a:pt x="85" y="72"/>
                    <a:pt x="82" y="69"/>
                  </a:cubicBezTo>
                  <a:cubicBezTo>
                    <a:pt x="77" y="64"/>
                    <a:pt x="77" y="64"/>
                    <a:pt x="77" y="64"/>
                  </a:cubicBezTo>
                  <a:cubicBezTo>
                    <a:pt x="80" y="64"/>
                    <a:pt x="83" y="65"/>
                    <a:pt x="85" y="68"/>
                  </a:cubicBezTo>
                  <a:cubicBezTo>
                    <a:pt x="109" y="92"/>
                    <a:pt x="109" y="92"/>
                    <a:pt x="109" y="92"/>
                  </a:cubicBezTo>
                  <a:cubicBezTo>
                    <a:pt x="114" y="96"/>
                    <a:pt x="114" y="103"/>
                    <a:pt x="110" y="107"/>
                  </a:cubicBezTo>
                  <a:close/>
                </a:path>
              </a:pathLst>
            </a:custGeom>
            <a:solidFill>
              <a:schemeClr val="bg1"/>
            </a:solidFill>
            <a:ln>
              <a:noFill/>
            </a:ln>
          </p:spPr>
          <p:txBody>
            <a:bodyPr vert="horz" wrap="square" lIns="121920" tIns="60960" rIns="121920" bIns="60960" numCol="1" anchor="t" anchorCtr="0" compatLnSpc="1"/>
            <a:lstStyle/>
            <a:p>
              <a:endParaRPr lang="en-US" sz="2400">
                <a:cs typeface="+mn-ea"/>
                <a:sym typeface="+mn-lt"/>
              </a:endParaRPr>
            </a:p>
          </p:txBody>
        </p:sp>
      </p:grpSp>
      <p:grpSp>
        <p:nvGrpSpPr>
          <p:cNvPr id="4" name="组合 3"/>
          <p:cNvGrpSpPr/>
          <p:nvPr/>
        </p:nvGrpSpPr>
        <p:grpSpPr>
          <a:xfrm>
            <a:off x="6397884" y="1839530"/>
            <a:ext cx="838200" cy="838200"/>
            <a:chOff x="6226075" y="1876644"/>
            <a:chExt cx="838200" cy="838200"/>
          </a:xfrm>
        </p:grpSpPr>
        <p:sp>
          <p:nvSpPr>
            <p:cNvPr id="51" name="Rounded Rectangle 11"/>
            <p:cNvSpPr/>
            <p:nvPr/>
          </p:nvSpPr>
          <p:spPr>
            <a:xfrm>
              <a:off x="6226075" y="1876644"/>
              <a:ext cx="838200" cy="838200"/>
            </a:xfrm>
            <a:prstGeom prst="round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grpSp>
          <p:nvGrpSpPr>
            <p:cNvPr id="57" name="Group 24"/>
            <p:cNvGrpSpPr/>
            <p:nvPr/>
          </p:nvGrpSpPr>
          <p:grpSpPr>
            <a:xfrm>
              <a:off x="6439272" y="2107312"/>
              <a:ext cx="411805" cy="376863"/>
              <a:chOff x="6726389" y="1486674"/>
              <a:chExt cx="411805" cy="376863"/>
            </a:xfrm>
            <a:solidFill>
              <a:schemeClr val="bg1"/>
            </a:solidFill>
          </p:grpSpPr>
          <p:sp>
            <p:nvSpPr>
              <p:cNvPr id="58" name="Oval 52"/>
              <p:cNvSpPr>
                <a:spLocks noChangeArrowheads="1"/>
              </p:cNvSpPr>
              <p:nvPr/>
            </p:nvSpPr>
            <p:spPr bwMode="auto">
              <a:xfrm>
                <a:off x="6773808" y="1786168"/>
                <a:ext cx="44924" cy="4242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59" name="Oval 53"/>
              <p:cNvSpPr>
                <a:spLocks noChangeArrowheads="1"/>
              </p:cNvSpPr>
              <p:nvPr/>
            </p:nvSpPr>
            <p:spPr bwMode="auto">
              <a:xfrm>
                <a:off x="6748851" y="1836083"/>
                <a:ext cx="24958" cy="27454"/>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60" name="Freeform 54"/>
              <p:cNvSpPr/>
              <p:nvPr/>
            </p:nvSpPr>
            <p:spPr bwMode="auto">
              <a:xfrm>
                <a:off x="6726389" y="1486674"/>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grpSp>
      </p:grpSp>
      <p:grpSp>
        <p:nvGrpSpPr>
          <p:cNvPr id="3" name="组合 2"/>
          <p:cNvGrpSpPr/>
          <p:nvPr/>
        </p:nvGrpSpPr>
        <p:grpSpPr>
          <a:xfrm>
            <a:off x="1693138" y="3368390"/>
            <a:ext cx="838200" cy="838200"/>
            <a:chOff x="3693695" y="3225466"/>
            <a:chExt cx="838200" cy="838200"/>
          </a:xfrm>
        </p:grpSpPr>
        <p:sp>
          <p:nvSpPr>
            <p:cNvPr id="53" name="Rounded Rectangle 15"/>
            <p:cNvSpPr/>
            <p:nvPr/>
          </p:nvSpPr>
          <p:spPr>
            <a:xfrm>
              <a:off x="3693695" y="3225466"/>
              <a:ext cx="838200" cy="838200"/>
            </a:xfrm>
            <a:prstGeom prst="round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sp>
          <p:nvSpPr>
            <p:cNvPr id="73" name="Freeform 55"/>
            <p:cNvSpPr>
              <a:spLocks noEditPoints="1"/>
            </p:cNvSpPr>
            <p:nvPr/>
          </p:nvSpPr>
          <p:spPr bwMode="auto">
            <a:xfrm>
              <a:off x="3898158" y="3419946"/>
              <a:ext cx="429274" cy="449241"/>
            </a:xfrm>
            <a:custGeom>
              <a:avLst/>
              <a:gdLst>
                <a:gd name="T0" fmla="*/ 83 w 129"/>
                <a:gd name="T1" fmla="*/ 92 h 135"/>
                <a:gd name="T2" fmla="*/ 127 w 129"/>
                <a:gd name="T3" fmla="*/ 26 h 135"/>
                <a:gd name="T4" fmla="*/ 127 w 129"/>
                <a:gd name="T5" fmla="*/ 21 h 135"/>
                <a:gd name="T6" fmla="*/ 117 w 129"/>
                <a:gd name="T7" fmla="*/ 10 h 135"/>
                <a:gd name="T8" fmla="*/ 112 w 129"/>
                <a:gd name="T9" fmla="*/ 10 h 135"/>
                <a:gd name="T10" fmla="*/ 107 w 129"/>
                <a:gd name="T11" fmla="*/ 16 h 135"/>
                <a:gd name="T12" fmla="*/ 101 w 129"/>
                <a:gd name="T13" fmla="*/ 16 h 135"/>
                <a:gd name="T14" fmla="*/ 101 w 129"/>
                <a:gd name="T15" fmla="*/ 0 h 135"/>
                <a:gd name="T16" fmla="*/ 27 w 129"/>
                <a:gd name="T17" fmla="*/ 0 h 135"/>
                <a:gd name="T18" fmla="*/ 27 w 129"/>
                <a:gd name="T19" fmla="*/ 16 h 135"/>
                <a:gd name="T20" fmla="*/ 22 w 129"/>
                <a:gd name="T21" fmla="*/ 16 h 135"/>
                <a:gd name="T22" fmla="*/ 17 w 129"/>
                <a:gd name="T23" fmla="*/ 10 h 135"/>
                <a:gd name="T24" fmla="*/ 12 w 129"/>
                <a:gd name="T25" fmla="*/ 10 h 135"/>
                <a:gd name="T26" fmla="*/ 1 w 129"/>
                <a:gd name="T27" fmla="*/ 21 h 135"/>
                <a:gd name="T28" fmla="*/ 1 w 129"/>
                <a:gd name="T29" fmla="*/ 26 h 135"/>
                <a:gd name="T30" fmla="*/ 46 w 129"/>
                <a:gd name="T31" fmla="*/ 92 h 135"/>
                <a:gd name="T32" fmla="*/ 59 w 129"/>
                <a:gd name="T33" fmla="*/ 98 h 135"/>
                <a:gd name="T34" fmla="*/ 59 w 129"/>
                <a:gd name="T35" fmla="*/ 103 h 135"/>
                <a:gd name="T36" fmla="*/ 54 w 129"/>
                <a:gd name="T37" fmla="*/ 106 h 135"/>
                <a:gd name="T38" fmla="*/ 59 w 129"/>
                <a:gd name="T39" fmla="*/ 108 h 135"/>
                <a:gd name="T40" fmla="*/ 59 w 129"/>
                <a:gd name="T41" fmla="*/ 114 h 135"/>
                <a:gd name="T42" fmla="*/ 54 w 129"/>
                <a:gd name="T43" fmla="*/ 119 h 135"/>
                <a:gd name="T44" fmla="*/ 48 w 129"/>
                <a:gd name="T45" fmla="*/ 124 h 135"/>
                <a:gd name="T46" fmla="*/ 43 w 129"/>
                <a:gd name="T47" fmla="*/ 129 h 135"/>
                <a:gd name="T48" fmla="*/ 49 w 129"/>
                <a:gd name="T49" fmla="*/ 135 h 135"/>
                <a:gd name="T50" fmla="*/ 80 w 129"/>
                <a:gd name="T51" fmla="*/ 135 h 135"/>
                <a:gd name="T52" fmla="*/ 85 w 129"/>
                <a:gd name="T53" fmla="*/ 129 h 135"/>
                <a:gd name="T54" fmla="*/ 80 w 129"/>
                <a:gd name="T55" fmla="*/ 124 h 135"/>
                <a:gd name="T56" fmla="*/ 74 w 129"/>
                <a:gd name="T57" fmla="*/ 119 h 135"/>
                <a:gd name="T58" fmla="*/ 69 w 129"/>
                <a:gd name="T59" fmla="*/ 114 h 135"/>
                <a:gd name="T60" fmla="*/ 69 w 129"/>
                <a:gd name="T61" fmla="*/ 108 h 135"/>
                <a:gd name="T62" fmla="*/ 75 w 129"/>
                <a:gd name="T63" fmla="*/ 106 h 135"/>
                <a:gd name="T64" fmla="*/ 69 w 129"/>
                <a:gd name="T65" fmla="*/ 103 h 135"/>
                <a:gd name="T66" fmla="*/ 69 w 129"/>
                <a:gd name="T67" fmla="*/ 98 h 135"/>
                <a:gd name="T68" fmla="*/ 83 w 129"/>
                <a:gd name="T69" fmla="*/ 92 h 135"/>
                <a:gd name="T70" fmla="*/ 101 w 129"/>
                <a:gd name="T71" fmla="*/ 21 h 135"/>
                <a:gd name="T72" fmla="*/ 107 w 129"/>
                <a:gd name="T73" fmla="*/ 21 h 135"/>
                <a:gd name="T74" fmla="*/ 112 w 129"/>
                <a:gd name="T75" fmla="*/ 16 h 135"/>
                <a:gd name="T76" fmla="*/ 117 w 129"/>
                <a:gd name="T77" fmla="*/ 21 h 135"/>
                <a:gd name="T78" fmla="*/ 117 w 129"/>
                <a:gd name="T79" fmla="*/ 26 h 135"/>
                <a:gd name="T80" fmla="*/ 91 w 129"/>
                <a:gd name="T81" fmla="*/ 71 h 135"/>
                <a:gd name="T82" fmla="*/ 101 w 129"/>
                <a:gd name="T83" fmla="*/ 21 h 135"/>
                <a:gd name="T84" fmla="*/ 36 w 129"/>
                <a:gd name="T85" fmla="*/ 72 h 135"/>
                <a:gd name="T86" fmla="*/ 10 w 129"/>
                <a:gd name="T87" fmla="*/ 27 h 135"/>
                <a:gd name="T88" fmla="*/ 10 w 129"/>
                <a:gd name="T89" fmla="*/ 22 h 135"/>
                <a:gd name="T90" fmla="*/ 15 w 129"/>
                <a:gd name="T91" fmla="*/ 17 h 135"/>
                <a:gd name="T92" fmla="*/ 20 w 129"/>
                <a:gd name="T93" fmla="*/ 22 h 135"/>
                <a:gd name="T94" fmla="*/ 26 w 129"/>
                <a:gd name="T95" fmla="*/ 22 h 135"/>
                <a:gd name="T96" fmla="*/ 36 w 129"/>
                <a:gd name="T97" fmla="*/ 72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p:spPr>
          <p:txBody>
            <a:bodyPr vert="horz" wrap="square" lIns="121920" tIns="60960" rIns="121920" bIns="60960" numCol="1" anchor="t" anchorCtr="0" compatLnSpc="1"/>
            <a:lstStyle/>
            <a:p>
              <a:endParaRPr lang="en-US" sz="2400">
                <a:cs typeface="+mn-ea"/>
                <a:sym typeface="+mn-lt"/>
              </a:endParaRPr>
            </a:p>
          </p:txBody>
        </p:sp>
      </p:grpSp>
      <p:grpSp>
        <p:nvGrpSpPr>
          <p:cNvPr id="5" name="组合 4"/>
          <p:cNvGrpSpPr/>
          <p:nvPr/>
        </p:nvGrpSpPr>
        <p:grpSpPr>
          <a:xfrm>
            <a:off x="6397884" y="3368390"/>
            <a:ext cx="838200" cy="838200"/>
            <a:chOff x="6226075" y="3225466"/>
            <a:chExt cx="838200" cy="838200"/>
          </a:xfrm>
        </p:grpSpPr>
        <p:sp>
          <p:nvSpPr>
            <p:cNvPr id="54" name="Rounded Rectangle 17"/>
            <p:cNvSpPr/>
            <p:nvPr/>
          </p:nvSpPr>
          <p:spPr>
            <a:xfrm>
              <a:off x="6226075" y="3225466"/>
              <a:ext cx="838200" cy="8382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grpSp>
          <p:nvGrpSpPr>
            <p:cNvPr id="74" name="Group 29"/>
            <p:cNvGrpSpPr/>
            <p:nvPr/>
          </p:nvGrpSpPr>
          <p:grpSpPr>
            <a:xfrm>
              <a:off x="6482949" y="3448336"/>
              <a:ext cx="324452" cy="406813"/>
              <a:chOff x="5106627" y="2260366"/>
              <a:chExt cx="324452" cy="406813"/>
            </a:xfrm>
            <a:solidFill>
              <a:schemeClr val="bg1"/>
            </a:solidFill>
          </p:grpSpPr>
          <p:sp>
            <p:nvSpPr>
              <p:cNvPr id="75"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76"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77"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78" name="Oval 83"/>
              <p:cNvSpPr>
                <a:spLocks noChangeArrowheads="1"/>
              </p:cNvSpPr>
              <p:nvPr/>
            </p:nvSpPr>
            <p:spPr bwMode="auto">
              <a:xfrm>
                <a:off x="5111618" y="2260366"/>
                <a:ext cx="316965" cy="107319"/>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grpSp>
      </p:grpSp>
      <p:grpSp>
        <p:nvGrpSpPr>
          <p:cNvPr id="7" name="组合 6"/>
          <p:cNvGrpSpPr/>
          <p:nvPr/>
        </p:nvGrpSpPr>
        <p:grpSpPr>
          <a:xfrm>
            <a:off x="6397884" y="4897250"/>
            <a:ext cx="838200" cy="838200"/>
            <a:chOff x="8799095" y="3225466"/>
            <a:chExt cx="838200" cy="838200"/>
          </a:xfrm>
        </p:grpSpPr>
        <p:sp>
          <p:nvSpPr>
            <p:cNvPr id="55" name="Rounded Rectangle 19"/>
            <p:cNvSpPr/>
            <p:nvPr/>
          </p:nvSpPr>
          <p:spPr>
            <a:xfrm>
              <a:off x="8799095" y="3225466"/>
              <a:ext cx="838200" cy="838200"/>
            </a:xfrm>
            <a:prstGeom prst="round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grpSp>
          <p:nvGrpSpPr>
            <p:cNvPr id="79" name="Group 34"/>
            <p:cNvGrpSpPr/>
            <p:nvPr/>
          </p:nvGrpSpPr>
          <p:grpSpPr>
            <a:xfrm>
              <a:off x="9018533" y="3535999"/>
              <a:ext cx="399324" cy="217134"/>
              <a:chOff x="7682273" y="3211260"/>
              <a:chExt cx="399324" cy="217134"/>
            </a:xfrm>
            <a:solidFill>
              <a:schemeClr val="bg1"/>
            </a:solidFill>
          </p:grpSpPr>
          <p:sp>
            <p:nvSpPr>
              <p:cNvPr id="80" name="Freeform 98"/>
              <p:cNvSpPr>
                <a:spLocks noEditPoints="1"/>
              </p:cNvSpPr>
              <p:nvPr/>
            </p:nvSpPr>
            <p:spPr bwMode="auto">
              <a:xfrm>
                <a:off x="7682273" y="3211260"/>
                <a:ext cx="289511" cy="217134"/>
              </a:xfrm>
              <a:custGeom>
                <a:avLst/>
                <a:gdLst>
                  <a:gd name="T0" fmla="*/ 26 w 87"/>
                  <a:gd name="T1" fmla="*/ 23 h 65"/>
                  <a:gd name="T2" fmla="*/ 26 w 87"/>
                  <a:gd name="T3" fmla="*/ 33 h 65"/>
                  <a:gd name="T4" fmla="*/ 7 w 87"/>
                  <a:gd name="T5" fmla="*/ 17 h 65"/>
                  <a:gd name="T6" fmla="*/ 7 w 87"/>
                  <a:gd name="T7" fmla="*/ 0 h 65"/>
                  <a:gd name="T8" fmla="*/ 0 w 87"/>
                  <a:gd name="T9" fmla="*/ 0 h 65"/>
                  <a:gd name="T10" fmla="*/ 0 w 87"/>
                  <a:gd name="T11" fmla="*/ 17 h 65"/>
                  <a:gd name="T12" fmla="*/ 26 w 87"/>
                  <a:gd name="T13" fmla="*/ 42 h 65"/>
                  <a:gd name="T14" fmla="*/ 26 w 87"/>
                  <a:gd name="T15" fmla="*/ 42 h 65"/>
                  <a:gd name="T16" fmla="*/ 26 w 87"/>
                  <a:gd name="T17" fmla="*/ 49 h 65"/>
                  <a:gd name="T18" fmla="*/ 41 w 87"/>
                  <a:gd name="T19" fmla="*/ 65 h 65"/>
                  <a:gd name="T20" fmla="*/ 87 w 87"/>
                  <a:gd name="T21" fmla="*/ 65 h 65"/>
                  <a:gd name="T22" fmla="*/ 87 w 87"/>
                  <a:gd name="T23" fmla="*/ 9 h 65"/>
                  <a:gd name="T24" fmla="*/ 40 w 87"/>
                  <a:gd name="T25" fmla="*/ 9 h 65"/>
                  <a:gd name="T26" fmla="*/ 26 w 87"/>
                  <a:gd name="T27" fmla="*/ 23 h 65"/>
                  <a:gd name="T28" fmla="*/ 73 w 87"/>
                  <a:gd name="T29" fmla="*/ 19 h 65"/>
                  <a:gd name="T30" fmla="*/ 80 w 87"/>
                  <a:gd name="T31" fmla="*/ 19 h 65"/>
                  <a:gd name="T32" fmla="*/ 80 w 87"/>
                  <a:gd name="T33" fmla="*/ 56 h 65"/>
                  <a:gd name="T34" fmla="*/ 73 w 87"/>
                  <a:gd name="T35" fmla="*/ 56 h 65"/>
                  <a:gd name="T36" fmla="*/ 73 w 87"/>
                  <a:gd name="T37" fmla="*/ 1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 h="65">
                    <a:moveTo>
                      <a:pt x="26" y="23"/>
                    </a:moveTo>
                    <a:cubicBezTo>
                      <a:pt x="26" y="33"/>
                      <a:pt x="26" y="33"/>
                      <a:pt x="26" y="33"/>
                    </a:cubicBezTo>
                    <a:cubicBezTo>
                      <a:pt x="6" y="33"/>
                      <a:pt x="7" y="17"/>
                      <a:pt x="7" y="17"/>
                    </a:cubicBezTo>
                    <a:cubicBezTo>
                      <a:pt x="7" y="0"/>
                      <a:pt x="7" y="0"/>
                      <a:pt x="7" y="0"/>
                    </a:cubicBezTo>
                    <a:cubicBezTo>
                      <a:pt x="0" y="0"/>
                      <a:pt x="0" y="0"/>
                      <a:pt x="0" y="0"/>
                    </a:cubicBezTo>
                    <a:cubicBezTo>
                      <a:pt x="0" y="17"/>
                      <a:pt x="0" y="17"/>
                      <a:pt x="0" y="17"/>
                    </a:cubicBezTo>
                    <a:cubicBezTo>
                      <a:pt x="0" y="43"/>
                      <a:pt x="26" y="42"/>
                      <a:pt x="26" y="42"/>
                    </a:cubicBezTo>
                    <a:cubicBezTo>
                      <a:pt x="26" y="42"/>
                      <a:pt x="26" y="42"/>
                      <a:pt x="26" y="42"/>
                    </a:cubicBezTo>
                    <a:cubicBezTo>
                      <a:pt x="26" y="49"/>
                      <a:pt x="26" y="49"/>
                      <a:pt x="26" y="49"/>
                    </a:cubicBezTo>
                    <a:cubicBezTo>
                      <a:pt x="26" y="49"/>
                      <a:pt x="25" y="65"/>
                      <a:pt x="41" y="65"/>
                    </a:cubicBezTo>
                    <a:cubicBezTo>
                      <a:pt x="60" y="65"/>
                      <a:pt x="87" y="65"/>
                      <a:pt x="87" y="65"/>
                    </a:cubicBezTo>
                    <a:cubicBezTo>
                      <a:pt x="87" y="9"/>
                      <a:pt x="87" y="9"/>
                      <a:pt x="87" y="9"/>
                    </a:cubicBezTo>
                    <a:cubicBezTo>
                      <a:pt x="87" y="9"/>
                      <a:pt x="60" y="9"/>
                      <a:pt x="40" y="9"/>
                    </a:cubicBezTo>
                    <a:cubicBezTo>
                      <a:pt x="25" y="9"/>
                      <a:pt x="26" y="23"/>
                      <a:pt x="26" y="23"/>
                    </a:cubicBezTo>
                    <a:close/>
                    <a:moveTo>
                      <a:pt x="73" y="19"/>
                    </a:moveTo>
                    <a:cubicBezTo>
                      <a:pt x="80" y="19"/>
                      <a:pt x="80" y="19"/>
                      <a:pt x="80" y="19"/>
                    </a:cubicBezTo>
                    <a:cubicBezTo>
                      <a:pt x="80" y="56"/>
                      <a:pt x="80" y="56"/>
                      <a:pt x="80" y="56"/>
                    </a:cubicBezTo>
                    <a:cubicBezTo>
                      <a:pt x="73" y="56"/>
                      <a:pt x="73" y="56"/>
                      <a:pt x="73" y="56"/>
                    </a:cubicBezTo>
                    <a:lnTo>
                      <a:pt x="73" y="19"/>
                    </a:lnTo>
                    <a:close/>
                  </a:path>
                </a:pathLst>
              </a:custGeom>
              <a:grpFill/>
              <a:ln>
                <a:noFill/>
              </a:ln>
            </p:spPr>
            <p:txBody>
              <a:bodyPr vert="horz" wrap="square" lIns="121920" tIns="60960" rIns="121920" bIns="60960" numCol="1" anchor="t" anchorCtr="0" compatLnSpc="1"/>
              <a:lstStyle/>
              <a:p>
                <a:endParaRPr lang="en-US" sz="2400">
                  <a:cs typeface="+mn-ea"/>
                  <a:sym typeface="+mn-lt"/>
                </a:endParaRPr>
              </a:p>
            </p:txBody>
          </p:sp>
          <p:sp>
            <p:nvSpPr>
              <p:cNvPr id="81" name="Freeform 99"/>
              <p:cNvSpPr>
                <a:spLocks noEditPoints="1"/>
              </p:cNvSpPr>
              <p:nvPr/>
            </p:nvSpPr>
            <p:spPr bwMode="auto">
              <a:xfrm>
                <a:off x="7981766" y="3368493"/>
                <a:ext cx="99831" cy="32446"/>
              </a:xfrm>
              <a:custGeom>
                <a:avLst/>
                <a:gdLst>
                  <a:gd name="T0" fmla="*/ 0 w 30"/>
                  <a:gd name="T1" fmla="*/ 10 h 10"/>
                  <a:gd name="T2" fmla="*/ 30 w 30"/>
                  <a:gd name="T3" fmla="*/ 10 h 10"/>
                  <a:gd name="T4" fmla="*/ 30 w 30"/>
                  <a:gd name="T5" fmla="*/ 0 h 10"/>
                  <a:gd name="T6" fmla="*/ 0 w 30"/>
                  <a:gd name="T7" fmla="*/ 0 h 10"/>
                  <a:gd name="T8" fmla="*/ 0 w 30"/>
                  <a:gd name="T9" fmla="*/ 10 h 10"/>
                  <a:gd name="T10" fmla="*/ 25 w 30"/>
                  <a:gd name="T11" fmla="*/ 2 h 10"/>
                  <a:gd name="T12" fmla="*/ 28 w 30"/>
                  <a:gd name="T13" fmla="*/ 5 h 10"/>
                  <a:gd name="T14" fmla="*/ 25 w 30"/>
                  <a:gd name="T15" fmla="*/ 8 h 10"/>
                  <a:gd name="T16" fmla="*/ 22 w 30"/>
                  <a:gd name="T17" fmla="*/ 5 h 10"/>
                  <a:gd name="T18" fmla="*/ 25 w 30"/>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10"/>
                    </a:moveTo>
                    <a:cubicBezTo>
                      <a:pt x="30" y="10"/>
                      <a:pt x="30" y="10"/>
                      <a:pt x="30" y="10"/>
                    </a:cubicBezTo>
                    <a:cubicBezTo>
                      <a:pt x="30" y="0"/>
                      <a:pt x="30" y="0"/>
                      <a:pt x="30" y="0"/>
                    </a:cubicBezTo>
                    <a:cubicBezTo>
                      <a:pt x="0" y="0"/>
                      <a:pt x="0" y="0"/>
                      <a:pt x="0" y="0"/>
                    </a:cubicBezTo>
                    <a:lnTo>
                      <a:pt x="0" y="10"/>
                    </a:lnTo>
                    <a:close/>
                    <a:moveTo>
                      <a:pt x="25" y="2"/>
                    </a:moveTo>
                    <a:cubicBezTo>
                      <a:pt x="27" y="2"/>
                      <a:pt x="28" y="4"/>
                      <a:pt x="28" y="5"/>
                    </a:cubicBezTo>
                    <a:cubicBezTo>
                      <a:pt x="28" y="7"/>
                      <a:pt x="27" y="8"/>
                      <a:pt x="25" y="8"/>
                    </a:cubicBezTo>
                    <a:cubicBezTo>
                      <a:pt x="23" y="8"/>
                      <a:pt x="22" y="7"/>
                      <a:pt x="22" y="5"/>
                    </a:cubicBezTo>
                    <a:cubicBezTo>
                      <a:pt x="22" y="4"/>
                      <a:pt x="23" y="2"/>
                      <a:pt x="25" y="2"/>
                    </a:cubicBezTo>
                    <a:close/>
                  </a:path>
                </a:pathLst>
              </a:custGeom>
              <a:grpFill/>
              <a:ln>
                <a:noFill/>
              </a:ln>
            </p:spPr>
            <p:txBody>
              <a:bodyPr vert="horz" wrap="square" lIns="121920" tIns="60960" rIns="121920" bIns="60960" numCol="1" anchor="t" anchorCtr="0" compatLnSpc="1"/>
              <a:lstStyle/>
              <a:p>
                <a:endParaRPr lang="en-US" sz="2400">
                  <a:cs typeface="+mn-ea"/>
                  <a:sym typeface="+mn-lt"/>
                </a:endParaRPr>
              </a:p>
            </p:txBody>
          </p:sp>
          <p:sp>
            <p:nvSpPr>
              <p:cNvPr id="82" name="Freeform 100"/>
              <p:cNvSpPr>
                <a:spLocks noEditPoints="1"/>
              </p:cNvSpPr>
              <p:nvPr/>
            </p:nvSpPr>
            <p:spPr bwMode="auto">
              <a:xfrm>
                <a:off x="7981766" y="3276150"/>
                <a:ext cx="99831" cy="32446"/>
              </a:xfrm>
              <a:custGeom>
                <a:avLst/>
                <a:gdLst>
                  <a:gd name="T0" fmla="*/ 0 w 30"/>
                  <a:gd name="T1" fmla="*/ 0 h 10"/>
                  <a:gd name="T2" fmla="*/ 0 w 30"/>
                  <a:gd name="T3" fmla="*/ 10 h 10"/>
                  <a:gd name="T4" fmla="*/ 30 w 30"/>
                  <a:gd name="T5" fmla="*/ 10 h 10"/>
                  <a:gd name="T6" fmla="*/ 30 w 30"/>
                  <a:gd name="T7" fmla="*/ 0 h 10"/>
                  <a:gd name="T8" fmla="*/ 0 w 30"/>
                  <a:gd name="T9" fmla="*/ 0 h 10"/>
                  <a:gd name="T10" fmla="*/ 25 w 30"/>
                  <a:gd name="T11" fmla="*/ 8 h 10"/>
                  <a:gd name="T12" fmla="*/ 22 w 30"/>
                  <a:gd name="T13" fmla="*/ 5 h 10"/>
                  <a:gd name="T14" fmla="*/ 25 w 30"/>
                  <a:gd name="T15" fmla="*/ 3 h 10"/>
                  <a:gd name="T16" fmla="*/ 28 w 30"/>
                  <a:gd name="T17" fmla="*/ 5 h 10"/>
                  <a:gd name="T18" fmla="*/ 25 w 30"/>
                  <a:gd name="T19"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10">
                    <a:moveTo>
                      <a:pt x="0" y="0"/>
                    </a:moveTo>
                    <a:cubicBezTo>
                      <a:pt x="0" y="10"/>
                      <a:pt x="0" y="10"/>
                      <a:pt x="0" y="10"/>
                    </a:cubicBezTo>
                    <a:cubicBezTo>
                      <a:pt x="30" y="10"/>
                      <a:pt x="30" y="10"/>
                      <a:pt x="30" y="10"/>
                    </a:cubicBezTo>
                    <a:cubicBezTo>
                      <a:pt x="30" y="0"/>
                      <a:pt x="30" y="0"/>
                      <a:pt x="30" y="0"/>
                    </a:cubicBezTo>
                    <a:lnTo>
                      <a:pt x="0" y="0"/>
                    </a:lnTo>
                    <a:close/>
                    <a:moveTo>
                      <a:pt x="25" y="8"/>
                    </a:moveTo>
                    <a:cubicBezTo>
                      <a:pt x="23" y="8"/>
                      <a:pt x="22" y="7"/>
                      <a:pt x="22" y="5"/>
                    </a:cubicBezTo>
                    <a:cubicBezTo>
                      <a:pt x="22" y="4"/>
                      <a:pt x="23" y="3"/>
                      <a:pt x="25" y="3"/>
                    </a:cubicBezTo>
                    <a:cubicBezTo>
                      <a:pt x="27" y="3"/>
                      <a:pt x="28" y="4"/>
                      <a:pt x="28" y="5"/>
                    </a:cubicBezTo>
                    <a:cubicBezTo>
                      <a:pt x="28" y="7"/>
                      <a:pt x="27" y="8"/>
                      <a:pt x="25" y="8"/>
                    </a:cubicBezTo>
                    <a:close/>
                  </a:path>
                </a:pathLst>
              </a:custGeom>
              <a:grpFill/>
              <a:ln>
                <a:noFill/>
              </a:ln>
            </p:spPr>
            <p:txBody>
              <a:bodyPr vert="horz" wrap="square" lIns="121920" tIns="60960" rIns="121920" bIns="60960" numCol="1" anchor="t" anchorCtr="0" compatLnSpc="1"/>
              <a:lstStyle/>
              <a:p>
                <a:endParaRPr lang="en-US" sz="2400">
                  <a:cs typeface="+mn-ea"/>
                  <a:sym typeface="+mn-lt"/>
                </a:endParaRPr>
              </a:p>
            </p:txBody>
          </p:sp>
        </p:grpSp>
      </p:grpSp>
      <p:grpSp>
        <p:nvGrpSpPr>
          <p:cNvPr id="2" name="组合 1"/>
          <p:cNvGrpSpPr/>
          <p:nvPr/>
        </p:nvGrpSpPr>
        <p:grpSpPr>
          <a:xfrm>
            <a:off x="1693138" y="1839530"/>
            <a:ext cx="838200" cy="838200"/>
            <a:chOff x="3693695" y="1876644"/>
            <a:chExt cx="838200" cy="838200"/>
          </a:xfrm>
        </p:grpSpPr>
        <p:sp>
          <p:nvSpPr>
            <p:cNvPr id="50" name="Rounded Rectangle 5"/>
            <p:cNvSpPr/>
            <p:nvPr/>
          </p:nvSpPr>
          <p:spPr>
            <a:xfrm>
              <a:off x="3693695" y="1876644"/>
              <a:ext cx="838200" cy="838200"/>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cs typeface="+mn-ea"/>
                <a:sym typeface="+mn-lt"/>
              </a:endParaRPr>
            </a:p>
          </p:txBody>
        </p:sp>
        <p:grpSp>
          <p:nvGrpSpPr>
            <p:cNvPr id="83" name="Group 38"/>
            <p:cNvGrpSpPr/>
            <p:nvPr/>
          </p:nvGrpSpPr>
          <p:grpSpPr>
            <a:xfrm>
              <a:off x="3898158" y="2053653"/>
              <a:ext cx="429274" cy="484183"/>
              <a:chOff x="5513440" y="1766202"/>
              <a:chExt cx="429274" cy="484183"/>
            </a:xfrm>
            <a:solidFill>
              <a:schemeClr val="bg1"/>
            </a:solidFill>
          </p:grpSpPr>
          <p:sp>
            <p:nvSpPr>
              <p:cNvPr id="84" name="Freeform 147"/>
              <p:cNvSpPr/>
              <p:nvPr/>
            </p:nvSpPr>
            <p:spPr bwMode="auto">
              <a:xfrm>
                <a:off x="5513440" y="1766202"/>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85" name="Freeform 148"/>
              <p:cNvSpPr>
                <a:spLocks noEditPoints="1"/>
              </p:cNvSpPr>
              <p:nvPr/>
            </p:nvSpPr>
            <p:spPr bwMode="auto">
              <a:xfrm>
                <a:off x="5550876" y="1873521"/>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sp>
            <p:nvSpPr>
              <p:cNvPr id="86" name="Freeform 149"/>
              <p:cNvSpPr/>
              <p:nvPr/>
            </p:nvSpPr>
            <p:spPr bwMode="auto">
              <a:xfrm>
                <a:off x="5578330" y="1945898"/>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cs typeface="+mn-ea"/>
                  <a:sym typeface="+mn-lt"/>
                </a:endParaRPr>
              </a:p>
            </p:txBody>
          </p:sp>
        </p:grpSp>
      </p:grpSp>
      <p:sp>
        <p:nvSpPr>
          <p:cNvPr id="8" name="文本框 7"/>
          <p:cNvSpPr txBox="1"/>
          <p:nvPr/>
        </p:nvSpPr>
        <p:spPr>
          <a:xfrm>
            <a:off x="2703535" y="1827351"/>
            <a:ext cx="1210588" cy="400110"/>
          </a:xfrm>
          <a:prstGeom prst="rect">
            <a:avLst/>
          </a:prstGeom>
          <a:noFill/>
        </p:spPr>
        <p:txBody>
          <a:bodyPr wrap="none" lIns="91440" tIns="45720" rIns="91440" bIns="45720" rtlCol="0">
            <a:spAutoFit/>
          </a:bodyPr>
          <a:lstStyle/>
          <a:p>
            <a:r>
              <a:rPr lang="zh-CN" altLang="en-US" sz="2000" b="1" dirty="0">
                <a:solidFill>
                  <a:srgbClr val="333333"/>
                </a:solidFill>
                <a:cs typeface="+mn-ea"/>
                <a:sym typeface="+mn-lt"/>
              </a:rPr>
              <a:t>输入标题</a:t>
            </a:r>
          </a:p>
        </p:txBody>
      </p:sp>
      <p:sp>
        <p:nvSpPr>
          <p:cNvPr id="9" name="文本框 8"/>
          <p:cNvSpPr txBox="1"/>
          <p:nvPr/>
        </p:nvSpPr>
        <p:spPr>
          <a:xfrm>
            <a:off x="2697294" y="2192723"/>
            <a:ext cx="2717251" cy="769634"/>
          </a:xfrm>
          <a:prstGeom prst="rect">
            <a:avLst/>
          </a:prstGeom>
          <a:noFill/>
        </p:spPr>
        <p:txBody>
          <a:bodyPr wrap="square" lIns="91440" tIns="45720" rIns="91440" bIns="45720" rtlCol="0">
            <a:spAutoFit/>
          </a:bodyPr>
          <a:lstStyle/>
          <a:p>
            <a:r>
              <a:rPr lang="zh-CN" altLang="en-US" sz="1465" dirty="0">
                <a:solidFill>
                  <a:schemeClr val="tx1">
                    <a:lumMod val="50000"/>
                    <a:lumOff val="50000"/>
                  </a:schemeClr>
                </a:solidFill>
                <a:cs typeface="+mn-ea"/>
                <a:sym typeface="+mn-lt"/>
              </a:rPr>
              <a:t>作者：王二</a:t>
            </a:r>
            <a:endParaRPr lang="en-US" altLang="zh-CN" sz="1465" dirty="0">
              <a:solidFill>
                <a:schemeClr val="tx1">
                  <a:lumMod val="50000"/>
                  <a:lumOff val="50000"/>
                </a:schemeClr>
              </a:solidFill>
              <a:cs typeface="+mn-ea"/>
              <a:sym typeface="+mn-lt"/>
            </a:endParaRPr>
          </a:p>
          <a:p>
            <a:r>
              <a:rPr lang="zh-CN" altLang="en-US" sz="1465" dirty="0">
                <a:solidFill>
                  <a:schemeClr val="tx1">
                    <a:lumMod val="50000"/>
                    <a:lumOff val="50000"/>
                  </a:schemeClr>
                </a:solidFill>
                <a:cs typeface="+mn-ea"/>
                <a:sym typeface="+mn-lt"/>
              </a:rPr>
              <a:t>主要内容：</a:t>
            </a:r>
            <a:r>
              <a:rPr lang="zh-CN" altLang="en-US" sz="1465" dirty="0">
                <a:solidFill>
                  <a:schemeClr val="tx1">
                    <a:lumMod val="65000"/>
                    <a:lumOff val="35000"/>
                  </a:schemeClr>
                </a:solidFill>
                <a:cs typeface="+mn-ea"/>
                <a:sym typeface="+mn-lt"/>
              </a:rPr>
              <a:t>在此录入上述图表的综合描述说明。</a:t>
            </a:r>
          </a:p>
        </p:txBody>
      </p:sp>
      <p:sp>
        <p:nvSpPr>
          <p:cNvPr id="89" name="文本框 88"/>
          <p:cNvSpPr txBox="1"/>
          <p:nvPr/>
        </p:nvSpPr>
        <p:spPr>
          <a:xfrm>
            <a:off x="2703535" y="3359487"/>
            <a:ext cx="1210588" cy="400110"/>
          </a:xfrm>
          <a:prstGeom prst="rect">
            <a:avLst/>
          </a:prstGeom>
          <a:noFill/>
        </p:spPr>
        <p:txBody>
          <a:bodyPr wrap="none" lIns="91440" tIns="45720" rIns="91440" bIns="45720" rtlCol="0">
            <a:spAutoFit/>
          </a:bodyPr>
          <a:lstStyle/>
          <a:p>
            <a:r>
              <a:rPr lang="zh-CN" altLang="en-US" sz="2000" b="1" dirty="0">
                <a:solidFill>
                  <a:srgbClr val="333333"/>
                </a:solidFill>
                <a:cs typeface="+mn-ea"/>
                <a:sym typeface="+mn-lt"/>
              </a:rPr>
              <a:t>输入标题</a:t>
            </a:r>
          </a:p>
        </p:txBody>
      </p:sp>
      <p:sp>
        <p:nvSpPr>
          <p:cNvPr id="90" name="文本框 89"/>
          <p:cNvSpPr txBox="1"/>
          <p:nvPr/>
        </p:nvSpPr>
        <p:spPr>
          <a:xfrm>
            <a:off x="2697294" y="3724860"/>
            <a:ext cx="2717251" cy="995401"/>
          </a:xfrm>
          <a:prstGeom prst="rect">
            <a:avLst/>
          </a:prstGeom>
          <a:noFill/>
        </p:spPr>
        <p:txBody>
          <a:bodyPr wrap="square" lIns="91440" tIns="45720" rIns="91440" bIns="45720" rtlCol="0">
            <a:spAutoFit/>
          </a:bodyPr>
          <a:lstStyle/>
          <a:p>
            <a:r>
              <a:rPr lang="zh-CN" altLang="en-US" sz="1465" dirty="0">
                <a:solidFill>
                  <a:schemeClr val="tx1">
                    <a:lumMod val="50000"/>
                    <a:lumOff val="50000"/>
                  </a:schemeClr>
                </a:solidFill>
                <a:cs typeface="+mn-ea"/>
                <a:sym typeface="+mn-lt"/>
              </a:rPr>
              <a:t>作者：王二</a:t>
            </a:r>
            <a:endParaRPr lang="en-US" altLang="zh-CN" sz="1465" dirty="0">
              <a:solidFill>
                <a:schemeClr val="tx1">
                  <a:lumMod val="50000"/>
                  <a:lumOff val="50000"/>
                </a:schemeClr>
              </a:solidFill>
              <a:cs typeface="+mn-ea"/>
              <a:sym typeface="+mn-lt"/>
            </a:endParaRPr>
          </a:p>
          <a:p>
            <a:r>
              <a:rPr lang="zh-CN" altLang="en-US" sz="1465" dirty="0">
                <a:solidFill>
                  <a:schemeClr val="tx1">
                    <a:lumMod val="50000"/>
                    <a:lumOff val="50000"/>
                  </a:schemeClr>
                </a:solidFill>
                <a:cs typeface="+mn-ea"/>
                <a:sym typeface="+mn-lt"/>
              </a:rPr>
              <a:t>主要内容：</a:t>
            </a:r>
            <a:r>
              <a:rPr lang="zh-CN" altLang="en-US" sz="1465" dirty="0">
                <a:solidFill>
                  <a:schemeClr val="tx1">
                    <a:lumMod val="65000"/>
                    <a:lumOff val="35000"/>
                  </a:schemeClr>
                </a:solidFill>
                <a:cs typeface="+mn-ea"/>
                <a:sym typeface="+mn-lt"/>
              </a:rPr>
              <a:t>在此录入上述图表的综合描述说明，在此录入上述图表的综合描述说明。</a:t>
            </a:r>
          </a:p>
        </p:txBody>
      </p:sp>
      <p:sp>
        <p:nvSpPr>
          <p:cNvPr id="91" name="文本框 90"/>
          <p:cNvSpPr txBox="1"/>
          <p:nvPr/>
        </p:nvSpPr>
        <p:spPr>
          <a:xfrm>
            <a:off x="2703535" y="4891622"/>
            <a:ext cx="1210588" cy="400110"/>
          </a:xfrm>
          <a:prstGeom prst="rect">
            <a:avLst/>
          </a:prstGeom>
          <a:noFill/>
        </p:spPr>
        <p:txBody>
          <a:bodyPr wrap="none" lIns="91440" tIns="45720" rIns="91440" bIns="45720" rtlCol="0">
            <a:spAutoFit/>
          </a:bodyPr>
          <a:lstStyle/>
          <a:p>
            <a:r>
              <a:rPr lang="zh-CN" altLang="en-US" sz="2000" b="1" dirty="0">
                <a:solidFill>
                  <a:srgbClr val="333333"/>
                </a:solidFill>
                <a:cs typeface="+mn-ea"/>
                <a:sym typeface="+mn-lt"/>
              </a:rPr>
              <a:t>输入标题</a:t>
            </a:r>
          </a:p>
        </p:txBody>
      </p:sp>
      <p:sp>
        <p:nvSpPr>
          <p:cNvPr id="93" name="文本框 92"/>
          <p:cNvSpPr txBox="1"/>
          <p:nvPr/>
        </p:nvSpPr>
        <p:spPr>
          <a:xfrm>
            <a:off x="7475132" y="1827351"/>
            <a:ext cx="1210588" cy="400110"/>
          </a:xfrm>
          <a:prstGeom prst="rect">
            <a:avLst/>
          </a:prstGeom>
          <a:noFill/>
        </p:spPr>
        <p:txBody>
          <a:bodyPr wrap="none" lIns="91440" tIns="45720" rIns="91440" bIns="45720" rtlCol="0">
            <a:spAutoFit/>
          </a:bodyPr>
          <a:lstStyle/>
          <a:p>
            <a:r>
              <a:rPr lang="zh-CN" altLang="en-US" sz="2000" b="1" dirty="0">
                <a:solidFill>
                  <a:srgbClr val="333333"/>
                </a:solidFill>
                <a:cs typeface="+mn-ea"/>
                <a:sym typeface="+mn-lt"/>
              </a:rPr>
              <a:t>输入标题</a:t>
            </a:r>
          </a:p>
        </p:txBody>
      </p:sp>
      <p:sp>
        <p:nvSpPr>
          <p:cNvPr id="94" name="文本框 93"/>
          <p:cNvSpPr txBox="1"/>
          <p:nvPr/>
        </p:nvSpPr>
        <p:spPr>
          <a:xfrm>
            <a:off x="7468891" y="2192724"/>
            <a:ext cx="2717251" cy="995401"/>
          </a:xfrm>
          <a:prstGeom prst="rect">
            <a:avLst/>
          </a:prstGeom>
          <a:noFill/>
        </p:spPr>
        <p:txBody>
          <a:bodyPr wrap="square" lIns="91440" tIns="45720" rIns="91440" bIns="45720" rtlCol="0">
            <a:spAutoFit/>
          </a:bodyPr>
          <a:lstStyle/>
          <a:p>
            <a:r>
              <a:rPr lang="zh-CN" altLang="en-US" sz="1465" dirty="0">
                <a:solidFill>
                  <a:schemeClr val="tx1">
                    <a:lumMod val="50000"/>
                    <a:lumOff val="50000"/>
                  </a:schemeClr>
                </a:solidFill>
                <a:cs typeface="+mn-ea"/>
                <a:sym typeface="+mn-lt"/>
              </a:rPr>
              <a:t>作者：王二</a:t>
            </a:r>
            <a:endParaRPr lang="en-US" altLang="zh-CN" sz="1465" dirty="0">
              <a:solidFill>
                <a:schemeClr val="tx1">
                  <a:lumMod val="50000"/>
                  <a:lumOff val="50000"/>
                </a:schemeClr>
              </a:solidFill>
              <a:cs typeface="+mn-ea"/>
              <a:sym typeface="+mn-lt"/>
            </a:endParaRPr>
          </a:p>
          <a:p>
            <a:r>
              <a:rPr lang="zh-CN" altLang="en-US" sz="1465" dirty="0">
                <a:solidFill>
                  <a:schemeClr val="tx1">
                    <a:lumMod val="50000"/>
                    <a:lumOff val="50000"/>
                  </a:schemeClr>
                </a:solidFill>
                <a:cs typeface="+mn-ea"/>
                <a:sym typeface="+mn-lt"/>
              </a:rPr>
              <a:t>主要内容：</a:t>
            </a:r>
            <a:r>
              <a:rPr lang="zh-CN" altLang="en-US" sz="1465" dirty="0">
                <a:solidFill>
                  <a:schemeClr val="tx1">
                    <a:lumMod val="65000"/>
                    <a:lumOff val="35000"/>
                  </a:schemeClr>
                </a:solidFill>
                <a:cs typeface="+mn-ea"/>
                <a:sym typeface="+mn-lt"/>
              </a:rPr>
              <a:t>在此录入上述图表的综合描述说明，在此录入上述图表的综合描述说明。</a:t>
            </a:r>
          </a:p>
        </p:txBody>
      </p:sp>
      <p:sp>
        <p:nvSpPr>
          <p:cNvPr id="95" name="文本框 94"/>
          <p:cNvSpPr txBox="1"/>
          <p:nvPr/>
        </p:nvSpPr>
        <p:spPr>
          <a:xfrm>
            <a:off x="7475132" y="3359487"/>
            <a:ext cx="1210588" cy="400110"/>
          </a:xfrm>
          <a:prstGeom prst="rect">
            <a:avLst/>
          </a:prstGeom>
          <a:noFill/>
        </p:spPr>
        <p:txBody>
          <a:bodyPr wrap="none" lIns="91440" tIns="45720" rIns="91440" bIns="45720" rtlCol="0">
            <a:spAutoFit/>
          </a:bodyPr>
          <a:lstStyle/>
          <a:p>
            <a:r>
              <a:rPr lang="zh-CN" altLang="en-US" sz="2000" b="1" dirty="0">
                <a:solidFill>
                  <a:srgbClr val="333333"/>
                </a:solidFill>
                <a:cs typeface="+mn-ea"/>
                <a:sym typeface="+mn-lt"/>
              </a:rPr>
              <a:t>输入标题</a:t>
            </a:r>
          </a:p>
        </p:txBody>
      </p:sp>
      <p:sp>
        <p:nvSpPr>
          <p:cNvPr id="96" name="文本框 95"/>
          <p:cNvSpPr txBox="1"/>
          <p:nvPr/>
        </p:nvSpPr>
        <p:spPr>
          <a:xfrm>
            <a:off x="7468891" y="3724859"/>
            <a:ext cx="2717251" cy="769634"/>
          </a:xfrm>
          <a:prstGeom prst="rect">
            <a:avLst/>
          </a:prstGeom>
          <a:noFill/>
        </p:spPr>
        <p:txBody>
          <a:bodyPr wrap="square" lIns="91440" tIns="45720" rIns="91440" bIns="45720" rtlCol="0">
            <a:spAutoFit/>
          </a:bodyPr>
          <a:lstStyle/>
          <a:p>
            <a:r>
              <a:rPr lang="zh-CN" altLang="en-US" sz="1465" dirty="0">
                <a:solidFill>
                  <a:schemeClr val="tx1">
                    <a:lumMod val="50000"/>
                    <a:lumOff val="50000"/>
                  </a:schemeClr>
                </a:solidFill>
                <a:cs typeface="+mn-ea"/>
                <a:sym typeface="+mn-lt"/>
              </a:rPr>
              <a:t>作者：王二</a:t>
            </a:r>
            <a:endParaRPr lang="en-US" altLang="zh-CN" sz="1465" dirty="0">
              <a:solidFill>
                <a:schemeClr val="tx1">
                  <a:lumMod val="50000"/>
                  <a:lumOff val="50000"/>
                </a:schemeClr>
              </a:solidFill>
              <a:cs typeface="+mn-ea"/>
              <a:sym typeface="+mn-lt"/>
            </a:endParaRPr>
          </a:p>
          <a:p>
            <a:r>
              <a:rPr lang="zh-CN" altLang="en-US" sz="1465" dirty="0">
                <a:solidFill>
                  <a:schemeClr val="tx1">
                    <a:lumMod val="50000"/>
                    <a:lumOff val="50000"/>
                  </a:schemeClr>
                </a:solidFill>
                <a:cs typeface="+mn-ea"/>
                <a:sym typeface="+mn-lt"/>
              </a:rPr>
              <a:t>主要内容：</a:t>
            </a:r>
            <a:r>
              <a:rPr lang="zh-CN" altLang="en-US" sz="1465" dirty="0">
                <a:solidFill>
                  <a:schemeClr val="tx1">
                    <a:lumMod val="65000"/>
                    <a:lumOff val="35000"/>
                  </a:schemeClr>
                </a:solidFill>
                <a:cs typeface="+mn-ea"/>
                <a:sym typeface="+mn-lt"/>
              </a:rPr>
              <a:t>在此录入上述图表的综合描述说明。</a:t>
            </a:r>
          </a:p>
        </p:txBody>
      </p:sp>
      <p:sp>
        <p:nvSpPr>
          <p:cNvPr id="97" name="文本框 96"/>
          <p:cNvSpPr txBox="1"/>
          <p:nvPr/>
        </p:nvSpPr>
        <p:spPr>
          <a:xfrm>
            <a:off x="7475132" y="4891622"/>
            <a:ext cx="1210588" cy="400110"/>
          </a:xfrm>
          <a:prstGeom prst="rect">
            <a:avLst/>
          </a:prstGeom>
          <a:noFill/>
        </p:spPr>
        <p:txBody>
          <a:bodyPr wrap="none" lIns="91440" tIns="45720" rIns="91440" bIns="45720" rtlCol="0">
            <a:spAutoFit/>
          </a:bodyPr>
          <a:lstStyle/>
          <a:p>
            <a:r>
              <a:rPr lang="zh-CN" altLang="en-US" sz="2000" b="1" dirty="0">
                <a:solidFill>
                  <a:srgbClr val="333333"/>
                </a:solidFill>
                <a:cs typeface="+mn-ea"/>
                <a:sym typeface="+mn-lt"/>
              </a:rPr>
              <a:t>输入标题</a:t>
            </a:r>
          </a:p>
        </p:txBody>
      </p:sp>
      <p:sp>
        <p:nvSpPr>
          <p:cNvPr id="98" name="文本框 97"/>
          <p:cNvSpPr txBox="1"/>
          <p:nvPr/>
        </p:nvSpPr>
        <p:spPr>
          <a:xfrm>
            <a:off x="7468891" y="5256994"/>
            <a:ext cx="2717251" cy="995401"/>
          </a:xfrm>
          <a:prstGeom prst="rect">
            <a:avLst/>
          </a:prstGeom>
          <a:noFill/>
        </p:spPr>
        <p:txBody>
          <a:bodyPr wrap="square" lIns="91440" tIns="45720" rIns="91440" bIns="45720" rtlCol="0">
            <a:spAutoFit/>
          </a:bodyPr>
          <a:lstStyle/>
          <a:p>
            <a:r>
              <a:rPr lang="zh-CN" altLang="en-US" sz="1465" dirty="0">
                <a:solidFill>
                  <a:schemeClr val="tx1">
                    <a:lumMod val="50000"/>
                    <a:lumOff val="50000"/>
                  </a:schemeClr>
                </a:solidFill>
                <a:cs typeface="+mn-ea"/>
                <a:sym typeface="+mn-lt"/>
              </a:rPr>
              <a:t>作者：王二</a:t>
            </a:r>
            <a:endParaRPr lang="en-US" altLang="zh-CN" sz="1465" dirty="0">
              <a:solidFill>
                <a:schemeClr val="tx1">
                  <a:lumMod val="50000"/>
                  <a:lumOff val="50000"/>
                </a:schemeClr>
              </a:solidFill>
              <a:cs typeface="+mn-ea"/>
              <a:sym typeface="+mn-lt"/>
            </a:endParaRPr>
          </a:p>
          <a:p>
            <a:r>
              <a:rPr lang="zh-CN" altLang="en-US" sz="1465" dirty="0">
                <a:solidFill>
                  <a:schemeClr val="tx1">
                    <a:lumMod val="50000"/>
                    <a:lumOff val="50000"/>
                  </a:schemeClr>
                </a:solidFill>
                <a:cs typeface="+mn-ea"/>
                <a:sym typeface="+mn-lt"/>
              </a:rPr>
              <a:t>主要内容：</a:t>
            </a:r>
            <a:r>
              <a:rPr lang="zh-CN" altLang="en-US" sz="1465" dirty="0">
                <a:solidFill>
                  <a:schemeClr val="tx1">
                    <a:lumMod val="65000"/>
                    <a:lumOff val="35000"/>
                  </a:schemeClr>
                </a:solidFill>
                <a:cs typeface="+mn-ea"/>
                <a:sym typeface="+mn-lt"/>
              </a:rPr>
              <a:t>在此录入上述图表的综合描述说明，在此录入上述图表的综合描述说明。</a:t>
            </a:r>
          </a:p>
        </p:txBody>
      </p:sp>
      <p:sp>
        <p:nvSpPr>
          <p:cNvPr id="49"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46" name="文本框 45"/>
          <p:cNvSpPr txBox="1"/>
          <p:nvPr/>
        </p:nvSpPr>
        <p:spPr>
          <a:xfrm>
            <a:off x="2697294" y="5272673"/>
            <a:ext cx="2717251" cy="995401"/>
          </a:xfrm>
          <a:prstGeom prst="rect">
            <a:avLst/>
          </a:prstGeom>
          <a:noFill/>
        </p:spPr>
        <p:txBody>
          <a:bodyPr wrap="square" lIns="91440" tIns="45720" rIns="91440" bIns="45720" rtlCol="0">
            <a:spAutoFit/>
          </a:bodyPr>
          <a:lstStyle/>
          <a:p>
            <a:r>
              <a:rPr lang="zh-CN" altLang="en-US" sz="1465" dirty="0">
                <a:solidFill>
                  <a:schemeClr val="tx1">
                    <a:lumMod val="50000"/>
                    <a:lumOff val="50000"/>
                  </a:schemeClr>
                </a:solidFill>
                <a:cs typeface="+mn-ea"/>
                <a:sym typeface="+mn-lt"/>
              </a:rPr>
              <a:t>作者：王二</a:t>
            </a:r>
            <a:endParaRPr lang="en-US" altLang="zh-CN" sz="1465" dirty="0">
              <a:solidFill>
                <a:schemeClr val="tx1">
                  <a:lumMod val="50000"/>
                  <a:lumOff val="50000"/>
                </a:schemeClr>
              </a:solidFill>
              <a:cs typeface="+mn-ea"/>
              <a:sym typeface="+mn-lt"/>
            </a:endParaRPr>
          </a:p>
          <a:p>
            <a:r>
              <a:rPr lang="zh-CN" altLang="en-US" sz="1465" dirty="0">
                <a:solidFill>
                  <a:schemeClr val="tx1">
                    <a:lumMod val="50000"/>
                    <a:lumOff val="50000"/>
                  </a:schemeClr>
                </a:solidFill>
                <a:cs typeface="+mn-ea"/>
                <a:sym typeface="+mn-lt"/>
              </a:rPr>
              <a:t>主要内容：</a:t>
            </a:r>
            <a:r>
              <a:rPr lang="zh-CN" altLang="en-US" sz="1465" dirty="0">
                <a:solidFill>
                  <a:schemeClr val="tx1">
                    <a:lumMod val="65000"/>
                    <a:lumOff val="35000"/>
                  </a:schemeClr>
                </a:solidFill>
                <a:cs typeface="+mn-ea"/>
                <a:sym typeface="+mn-lt"/>
              </a:rPr>
              <a:t>在此录入上述图表的综合描述说明，在此录入上述图表的综合描述说明。</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9"/>
                                        </p:tgtEl>
                                        <p:attrNameLst>
                                          <p:attrName>style.visibility</p:attrName>
                                        </p:attrNameLst>
                                      </p:cBhvr>
                                      <p:to>
                                        <p:strVal val="visible"/>
                                      </p:to>
                                    </p:set>
                                    <p:anim calcmode="lin" valueType="num">
                                      <p:cBhvr>
                                        <p:cTn id="7" dur="500" fill="hold"/>
                                        <p:tgtEl>
                                          <p:spTgt spid="4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9"/>
                                        </p:tgtEl>
                                        <p:attrNameLst>
                                          <p:attrName>ppt_y</p:attrName>
                                        </p:attrNameLst>
                                      </p:cBhvr>
                                      <p:tavLst>
                                        <p:tav tm="0">
                                          <p:val>
                                            <p:strVal val="#ppt_y"/>
                                          </p:val>
                                        </p:tav>
                                        <p:tav tm="100000">
                                          <p:val>
                                            <p:strVal val="#ppt_y"/>
                                          </p:val>
                                        </p:tav>
                                      </p:tavLst>
                                    </p:anim>
                                    <p:anim calcmode="lin" valueType="num">
                                      <p:cBhvr>
                                        <p:cTn id="9" dur="500" fill="hold"/>
                                        <p:tgtEl>
                                          <p:spTgt spid="4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9"/>
                                        </p:tgtEl>
                                      </p:cBhvr>
                                    </p:animEffect>
                                  </p:childTnLst>
                                </p:cTn>
                              </p:par>
                            </p:childTnLst>
                          </p:cTn>
                        </p:par>
                        <p:par>
                          <p:cTn id="12" fill="hold">
                            <p:stCondLst>
                              <p:cond delay="800"/>
                            </p:stCondLst>
                            <p:childTnLst>
                              <p:par>
                                <p:cTn id="13" presetID="12" presetClass="entr" presetSubtype="8"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250"/>
                                        <p:tgtEl>
                                          <p:spTgt spid="2"/>
                                        </p:tgtEl>
                                        <p:attrNameLst>
                                          <p:attrName>ppt_x</p:attrName>
                                        </p:attrNameLst>
                                      </p:cBhvr>
                                      <p:tavLst>
                                        <p:tav tm="0">
                                          <p:val>
                                            <p:strVal val="#ppt_x-#ppt_w*1.125000"/>
                                          </p:val>
                                        </p:tav>
                                        <p:tav tm="100000">
                                          <p:val>
                                            <p:strVal val="#ppt_x"/>
                                          </p:val>
                                        </p:tav>
                                      </p:tavLst>
                                    </p:anim>
                                    <p:animEffect transition="in" filter="wipe(right)">
                                      <p:cBhvr>
                                        <p:cTn id="16" dur="250"/>
                                        <p:tgtEl>
                                          <p:spTgt spid="2"/>
                                        </p:tgtEl>
                                      </p:cBhvr>
                                    </p:animEffect>
                                  </p:childTnLst>
                                </p:cTn>
                              </p:par>
                            </p:childTnLst>
                          </p:cTn>
                        </p:par>
                        <p:par>
                          <p:cTn id="17" fill="hold">
                            <p:stCondLst>
                              <p:cond delay="13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1800"/>
                            </p:stCondLst>
                            <p:childTnLst>
                              <p:par>
                                <p:cTn id="25" presetID="12" presetClass="entr" presetSubtype="8"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250"/>
                                        <p:tgtEl>
                                          <p:spTgt spid="3"/>
                                        </p:tgtEl>
                                        <p:attrNameLst>
                                          <p:attrName>ppt_x</p:attrName>
                                        </p:attrNameLst>
                                      </p:cBhvr>
                                      <p:tavLst>
                                        <p:tav tm="0">
                                          <p:val>
                                            <p:strVal val="#ppt_x-#ppt_w*1.125000"/>
                                          </p:val>
                                        </p:tav>
                                        <p:tav tm="100000">
                                          <p:val>
                                            <p:strVal val="#ppt_x"/>
                                          </p:val>
                                        </p:tav>
                                      </p:tavLst>
                                    </p:anim>
                                    <p:animEffect transition="in" filter="wipe(right)">
                                      <p:cBhvr>
                                        <p:cTn id="28" dur="250"/>
                                        <p:tgtEl>
                                          <p:spTgt spid="3"/>
                                        </p:tgtEl>
                                      </p:cBhvr>
                                    </p:animEffect>
                                  </p:childTnLst>
                                </p:cTn>
                              </p:par>
                            </p:childTnLst>
                          </p:cTn>
                        </p:par>
                        <p:par>
                          <p:cTn id="29" fill="hold">
                            <p:stCondLst>
                              <p:cond delay="2300"/>
                            </p:stCondLst>
                            <p:childTnLst>
                              <p:par>
                                <p:cTn id="30" presetID="22" presetClass="entr" presetSubtype="8" fill="hold" grpId="0" nodeType="afterEffect">
                                  <p:stCondLst>
                                    <p:cond delay="0"/>
                                  </p:stCondLst>
                                  <p:childTnLst>
                                    <p:set>
                                      <p:cBhvr>
                                        <p:cTn id="31" dur="1" fill="hold">
                                          <p:stCondLst>
                                            <p:cond delay="0"/>
                                          </p:stCondLst>
                                        </p:cTn>
                                        <p:tgtEl>
                                          <p:spTgt spid="89"/>
                                        </p:tgtEl>
                                        <p:attrNameLst>
                                          <p:attrName>style.visibility</p:attrName>
                                        </p:attrNameLst>
                                      </p:cBhvr>
                                      <p:to>
                                        <p:strVal val="visible"/>
                                      </p:to>
                                    </p:set>
                                    <p:animEffect transition="in" filter="wipe(left)">
                                      <p:cBhvr>
                                        <p:cTn id="32" dur="500"/>
                                        <p:tgtEl>
                                          <p:spTgt spid="8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90"/>
                                        </p:tgtEl>
                                        <p:attrNameLst>
                                          <p:attrName>style.visibility</p:attrName>
                                        </p:attrNameLst>
                                      </p:cBhvr>
                                      <p:to>
                                        <p:strVal val="visible"/>
                                      </p:to>
                                    </p:set>
                                    <p:animEffect transition="in" filter="wipe(left)">
                                      <p:cBhvr>
                                        <p:cTn id="35" dur="500"/>
                                        <p:tgtEl>
                                          <p:spTgt spid="90"/>
                                        </p:tgtEl>
                                      </p:cBhvr>
                                    </p:animEffect>
                                  </p:childTnLst>
                                </p:cTn>
                              </p:par>
                            </p:childTnLst>
                          </p:cTn>
                        </p:par>
                        <p:par>
                          <p:cTn id="36" fill="hold">
                            <p:stCondLst>
                              <p:cond delay="2800"/>
                            </p:stCondLst>
                            <p:childTnLst>
                              <p:par>
                                <p:cTn id="37" presetID="12" presetClass="entr" presetSubtype="8"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250"/>
                                        <p:tgtEl>
                                          <p:spTgt spid="6"/>
                                        </p:tgtEl>
                                        <p:attrNameLst>
                                          <p:attrName>ppt_x</p:attrName>
                                        </p:attrNameLst>
                                      </p:cBhvr>
                                      <p:tavLst>
                                        <p:tav tm="0">
                                          <p:val>
                                            <p:strVal val="#ppt_x-#ppt_w*1.125000"/>
                                          </p:val>
                                        </p:tav>
                                        <p:tav tm="100000">
                                          <p:val>
                                            <p:strVal val="#ppt_x"/>
                                          </p:val>
                                        </p:tav>
                                      </p:tavLst>
                                    </p:anim>
                                    <p:animEffect transition="in" filter="wipe(right)">
                                      <p:cBhvr>
                                        <p:cTn id="40" dur="250"/>
                                        <p:tgtEl>
                                          <p:spTgt spid="6"/>
                                        </p:tgtEl>
                                      </p:cBhvr>
                                    </p:animEffect>
                                  </p:childTnLst>
                                </p:cTn>
                              </p:par>
                            </p:childTnLst>
                          </p:cTn>
                        </p:par>
                        <p:par>
                          <p:cTn id="41" fill="hold">
                            <p:stCondLst>
                              <p:cond delay="3300"/>
                            </p:stCondLst>
                            <p:childTnLst>
                              <p:par>
                                <p:cTn id="42" presetID="22" presetClass="entr" presetSubtype="8" fill="hold" grpId="0" nodeType="afterEffect">
                                  <p:stCondLst>
                                    <p:cond delay="0"/>
                                  </p:stCondLst>
                                  <p:childTnLst>
                                    <p:set>
                                      <p:cBhvr>
                                        <p:cTn id="43" dur="1" fill="hold">
                                          <p:stCondLst>
                                            <p:cond delay="0"/>
                                          </p:stCondLst>
                                        </p:cTn>
                                        <p:tgtEl>
                                          <p:spTgt spid="91"/>
                                        </p:tgtEl>
                                        <p:attrNameLst>
                                          <p:attrName>style.visibility</p:attrName>
                                        </p:attrNameLst>
                                      </p:cBhvr>
                                      <p:to>
                                        <p:strVal val="visible"/>
                                      </p:to>
                                    </p:set>
                                    <p:animEffect transition="in" filter="wipe(left)">
                                      <p:cBhvr>
                                        <p:cTn id="44" dur="500"/>
                                        <p:tgtEl>
                                          <p:spTgt spid="91"/>
                                        </p:tgtEl>
                                      </p:cBhvr>
                                    </p:animEffect>
                                  </p:childTnLst>
                                </p:cTn>
                              </p:par>
                            </p:childTnLst>
                          </p:cTn>
                        </p:par>
                        <p:par>
                          <p:cTn id="45" fill="hold">
                            <p:stCondLst>
                              <p:cond delay="3800"/>
                            </p:stCondLst>
                            <p:childTnLst>
                              <p:par>
                                <p:cTn id="46" presetID="12" presetClass="entr" presetSubtype="8" fill="hold" nodeType="after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additive="base">
                                        <p:cTn id="48" dur="250"/>
                                        <p:tgtEl>
                                          <p:spTgt spid="4"/>
                                        </p:tgtEl>
                                        <p:attrNameLst>
                                          <p:attrName>ppt_x</p:attrName>
                                        </p:attrNameLst>
                                      </p:cBhvr>
                                      <p:tavLst>
                                        <p:tav tm="0">
                                          <p:val>
                                            <p:strVal val="#ppt_x-#ppt_w*1.125000"/>
                                          </p:val>
                                        </p:tav>
                                        <p:tav tm="100000">
                                          <p:val>
                                            <p:strVal val="#ppt_x"/>
                                          </p:val>
                                        </p:tav>
                                      </p:tavLst>
                                    </p:anim>
                                    <p:animEffect transition="in" filter="wipe(right)">
                                      <p:cBhvr>
                                        <p:cTn id="49" dur="250"/>
                                        <p:tgtEl>
                                          <p:spTgt spid="4"/>
                                        </p:tgtEl>
                                      </p:cBhvr>
                                    </p:animEffect>
                                  </p:childTnLst>
                                </p:cTn>
                              </p:par>
                            </p:childTnLst>
                          </p:cTn>
                        </p:par>
                        <p:par>
                          <p:cTn id="50" fill="hold">
                            <p:stCondLst>
                              <p:cond delay="4300"/>
                            </p:stCondLst>
                            <p:childTnLst>
                              <p:par>
                                <p:cTn id="51" presetID="22" presetClass="entr" presetSubtype="8" fill="hold" grpId="0" nodeType="afterEffect">
                                  <p:stCondLst>
                                    <p:cond delay="0"/>
                                  </p:stCondLst>
                                  <p:childTnLst>
                                    <p:set>
                                      <p:cBhvr>
                                        <p:cTn id="52" dur="1" fill="hold">
                                          <p:stCondLst>
                                            <p:cond delay="0"/>
                                          </p:stCondLst>
                                        </p:cTn>
                                        <p:tgtEl>
                                          <p:spTgt spid="93"/>
                                        </p:tgtEl>
                                        <p:attrNameLst>
                                          <p:attrName>style.visibility</p:attrName>
                                        </p:attrNameLst>
                                      </p:cBhvr>
                                      <p:to>
                                        <p:strVal val="visible"/>
                                      </p:to>
                                    </p:set>
                                    <p:animEffect transition="in" filter="wipe(left)">
                                      <p:cBhvr>
                                        <p:cTn id="53" dur="500"/>
                                        <p:tgtEl>
                                          <p:spTgt spid="93"/>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94"/>
                                        </p:tgtEl>
                                        <p:attrNameLst>
                                          <p:attrName>style.visibility</p:attrName>
                                        </p:attrNameLst>
                                      </p:cBhvr>
                                      <p:to>
                                        <p:strVal val="visible"/>
                                      </p:to>
                                    </p:set>
                                    <p:animEffect transition="in" filter="wipe(left)">
                                      <p:cBhvr>
                                        <p:cTn id="56" dur="500"/>
                                        <p:tgtEl>
                                          <p:spTgt spid="94"/>
                                        </p:tgtEl>
                                      </p:cBhvr>
                                    </p:animEffect>
                                  </p:childTnLst>
                                </p:cTn>
                              </p:par>
                            </p:childTnLst>
                          </p:cTn>
                        </p:par>
                        <p:par>
                          <p:cTn id="57" fill="hold">
                            <p:stCondLst>
                              <p:cond delay="4800"/>
                            </p:stCondLst>
                            <p:childTnLst>
                              <p:par>
                                <p:cTn id="58" presetID="12" presetClass="entr" presetSubtype="8" fill="hold" nodeType="afterEffect">
                                  <p:stCondLst>
                                    <p:cond delay="0"/>
                                  </p:stCondLst>
                                  <p:childTnLst>
                                    <p:set>
                                      <p:cBhvr>
                                        <p:cTn id="59" dur="1" fill="hold">
                                          <p:stCondLst>
                                            <p:cond delay="0"/>
                                          </p:stCondLst>
                                        </p:cTn>
                                        <p:tgtEl>
                                          <p:spTgt spid="5"/>
                                        </p:tgtEl>
                                        <p:attrNameLst>
                                          <p:attrName>style.visibility</p:attrName>
                                        </p:attrNameLst>
                                      </p:cBhvr>
                                      <p:to>
                                        <p:strVal val="visible"/>
                                      </p:to>
                                    </p:set>
                                    <p:anim calcmode="lin" valueType="num">
                                      <p:cBhvr additive="base">
                                        <p:cTn id="60" dur="250"/>
                                        <p:tgtEl>
                                          <p:spTgt spid="5"/>
                                        </p:tgtEl>
                                        <p:attrNameLst>
                                          <p:attrName>ppt_x</p:attrName>
                                        </p:attrNameLst>
                                      </p:cBhvr>
                                      <p:tavLst>
                                        <p:tav tm="0">
                                          <p:val>
                                            <p:strVal val="#ppt_x-#ppt_w*1.125000"/>
                                          </p:val>
                                        </p:tav>
                                        <p:tav tm="100000">
                                          <p:val>
                                            <p:strVal val="#ppt_x"/>
                                          </p:val>
                                        </p:tav>
                                      </p:tavLst>
                                    </p:anim>
                                    <p:animEffect transition="in" filter="wipe(right)">
                                      <p:cBhvr>
                                        <p:cTn id="61" dur="250"/>
                                        <p:tgtEl>
                                          <p:spTgt spid="5"/>
                                        </p:tgtEl>
                                      </p:cBhvr>
                                    </p:animEffect>
                                  </p:childTnLst>
                                </p:cTn>
                              </p:par>
                            </p:childTnLst>
                          </p:cTn>
                        </p:par>
                        <p:par>
                          <p:cTn id="62" fill="hold">
                            <p:stCondLst>
                              <p:cond delay="5300"/>
                            </p:stCondLst>
                            <p:childTnLst>
                              <p:par>
                                <p:cTn id="63" presetID="22" presetClass="entr" presetSubtype="8" fill="hold" grpId="0" nodeType="afterEffect">
                                  <p:stCondLst>
                                    <p:cond delay="0"/>
                                  </p:stCondLst>
                                  <p:childTnLst>
                                    <p:set>
                                      <p:cBhvr>
                                        <p:cTn id="64" dur="1" fill="hold">
                                          <p:stCondLst>
                                            <p:cond delay="0"/>
                                          </p:stCondLst>
                                        </p:cTn>
                                        <p:tgtEl>
                                          <p:spTgt spid="95"/>
                                        </p:tgtEl>
                                        <p:attrNameLst>
                                          <p:attrName>style.visibility</p:attrName>
                                        </p:attrNameLst>
                                      </p:cBhvr>
                                      <p:to>
                                        <p:strVal val="visible"/>
                                      </p:to>
                                    </p:set>
                                    <p:animEffect transition="in" filter="wipe(left)">
                                      <p:cBhvr>
                                        <p:cTn id="65" dur="500"/>
                                        <p:tgtEl>
                                          <p:spTgt spid="95"/>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96"/>
                                        </p:tgtEl>
                                        <p:attrNameLst>
                                          <p:attrName>style.visibility</p:attrName>
                                        </p:attrNameLst>
                                      </p:cBhvr>
                                      <p:to>
                                        <p:strVal val="visible"/>
                                      </p:to>
                                    </p:set>
                                    <p:animEffect transition="in" filter="wipe(left)">
                                      <p:cBhvr>
                                        <p:cTn id="68" dur="500"/>
                                        <p:tgtEl>
                                          <p:spTgt spid="96"/>
                                        </p:tgtEl>
                                      </p:cBhvr>
                                    </p:animEffect>
                                  </p:childTnLst>
                                </p:cTn>
                              </p:par>
                            </p:childTnLst>
                          </p:cTn>
                        </p:par>
                        <p:par>
                          <p:cTn id="69" fill="hold">
                            <p:stCondLst>
                              <p:cond delay="5800"/>
                            </p:stCondLst>
                            <p:childTnLst>
                              <p:par>
                                <p:cTn id="70" presetID="12" presetClass="entr" presetSubtype="8" fill="hold" nodeType="after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additive="base">
                                        <p:cTn id="72" dur="250"/>
                                        <p:tgtEl>
                                          <p:spTgt spid="7"/>
                                        </p:tgtEl>
                                        <p:attrNameLst>
                                          <p:attrName>ppt_x</p:attrName>
                                        </p:attrNameLst>
                                      </p:cBhvr>
                                      <p:tavLst>
                                        <p:tav tm="0">
                                          <p:val>
                                            <p:strVal val="#ppt_x-#ppt_w*1.125000"/>
                                          </p:val>
                                        </p:tav>
                                        <p:tav tm="100000">
                                          <p:val>
                                            <p:strVal val="#ppt_x"/>
                                          </p:val>
                                        </p:tav>
                                      </p:tavLst>
                                    </p:anim>
                                    <p:animEffect transition="in" filter="wipe(right)">
                                      <p:cBhvr>
                                        <p:cTn id="73" dur="250"/>
                                        <p:tgtEl>
                                          <p:spTgt spid="7"/>
                                        </p:tgtEl>
                                      </p:cBhvr>
                                    </p:animEffect>
                                  </p:childTnLst>
                                </p:cTn>
                              </p:par>
                            </p:childTnLst>
                          </p:cTn>
                        </p:par>
                        <p:par>
                          <p:cTn id="74" fill="hold">
                            <p:stCondLst>
                              <p:cond delay="6300"/>
                            </p:stCondLst>
                            <p:childTnLst>
                              <p:par>
                                <p:cTn id="75" presetID="22" presetClass="entr" presetSubtype="8" fill="hold" grpId="0" nodeType="after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500"/>
                                        <p:tgtEl>
                                          <p:spTgt spid="97"/>
                                        </p:tgtEl>
                                      </p:cBhvr>
                                    </p:animEffect>
                                  </p:childTnLst>
                                </p:cTn>
                              </p:par>
                              <p:par>
                                <p:cTn id="78" presetID="22" presetClass="entr" presetSubtype="8" fill="hold" grpId="0" nodeType="withEffect">
                                  <p:stCondLst>
                                    <p:cond delay="0"/>
                                  </p:stCondLst>
                                  <p:childTnLst>
                                    <p:set>
                                      <p:cBhvr>
                                        <p:cTn id="79" dur="1" fill="hold">
                                          <p:stCondLst>
                                            <p:cond delay="0"/>
                                          </p:stCondLst>
                                        </p:cTn>
                                        <p:tgtEl>
                                          <p:spTgt spid="98"/>
                                        </p:tgtEl>
                                        <p:attrNameLst>
                                          <p:attrName>style.visibility</p:attrName>
                                        </p:attrNameLst>
                                      </p:cBhvr>
                                      <p:to>
                                        <p:strVal val="visible"/>
                                      </p:to>
                                    </p:set>
                                    <p:animEffect transition="in" filter="wipe(left)">
                                      <p:cBhvr>
                                        <p:cTn id="80" dur="500"/>
                                        <p:tgtEl>
                                          <p:spTgt spid="98"/>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wipe(left)">
                                      <p:cBhvr>
                                        <p:cTn id="8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89" grpId="0"/>
      <p:bldP spid="90" grpId="0"/>
      <p:bldP spid="91" grpId="0"/>
      <p:bldP spid="93" grpId="0"/>
      <p:bldP spid="94" grpId="0"/>
      <p:bldP spid="95" grpId="0"/>
      <p:bldP spid="96" grpId="0"/>
      <p:bldP spid="97" grpId="0"/>
      <p:bldP spid="98" grpId="0"/>
      <p:bldP spid="49"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淘宝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7" name="淘宝出品 6"/>
          <p:cNvSpPr txBox="1"/>
          <p:nvPr/>
        </p:nvSpPr>
        <p:spPr>
          <a:xfrm>
            <a:off x="895546" y="2187018"/>
            <a:ext cx="10360589" cy="1200329"/>
          </a:xfrm>
          <a:prstGeom prst="rect">
            <a:avLst/>
          </a:prstGeom>
          <a:noFill/>
        </p:spPr>
        <p:txBody>
          <a:bodyPr wrap="square" rtlCol="0">
            <a:spAutoFit/>
          </a:bodyPr>
          <a:lstStyle>
            <a:defPPr>
              <a:defRPr lang="zh-CN"/>
            </a:defPPr>
            <a:lvl1pPr>
              <a:defRPr>
                <a:solidFill>
                  <a:schemeClr val="accent1">
                    <a:lumMod val="50000"/>
                  </a:schemeClr>
                </a:solidFill>
                <a:cs typeface="+mn-ea"/>
              </a:defRPr>
            </a:lvl1pPr>
          </a:lstStyle>
          <a:p>
            <a:r>
              <a:rPr lang="zh-CN" altLang="en-US" dirty="0">
                <a:sym typeface="+mn-lt"/>
              </a:rPr>
              <a:t>点击输入具体内容点击输入具体内容点击输入具体内容点击输入具体内容点击输入具体内容点击输入具体容点击输入具体内容点击输入具体内容点击输入具体内容点击输入具体内容点击输入具体内容点击输入具体内容点击输入具体内容点击输入具体内容点击输入具体内容点击输入具体内容点击输入具体内容点击输入具体内容点击输入具体内容点击输入具体内容</a:t>
            </a:r>
          </a:p>
        </p:txBody>
      </p:sp>
      <p:sp>
        <p:nvSpPr>
          <p:cNvPr id="8" name="淘宝出品 7"/>
          <p:cNvSpPr txBox="1"/>
          <p:nvPr/>
        </p:nvSpPr>
        <p:spPr>
          <a:xfrm>
            <a:off x="895546" y="1644923"/>
            <a:ext cx="2157818" cy="461665"/>
          </a:xfrm>
          <a:prstGeom prst="rect">
            <a:avLst/>
          </a:prstGeom>
          <a:noFill/>
        </p:spPr>
        <p:txBody>
          <a:bodyPr wrap="square" rtlCol="0">
            <a:spAutoFit/>
          </a:bodyPr>
          <a:lstStyle/>
          <a:p>
            <a:r>
              <a:rPr lang="zh-CN" altLang="en-US" sz="2400" b="1" dirty="0">
                <a:solidFill>
                  <a:schemeClr val="accent1">
                    <a:lumMod val="75000"/>
                  </a:schemeClr>
                </a:solidFill>
                <a:cs typeface="+mn-ea"/>
                <a:sym typeface="+mn-lt"/>
              </a:rPr>
              <a:t>小标题</a:t>
            </a:r>
          </a:p>
        </p:txBody>
      </p:sp>
      <p:pic>
        <p:nvPicPr>
          <p:cNvPr id="9" name="图片 8"/>
          <p:cNvPicPr>
            <a:picLocks noChangeAspect="1"/>
          </p:cNvPicPr>
          <p:nvPr/>
        </p:nvPicPr>
        <p:blipFill>
          <a:blip r:embed="rId3" cstate="screen"/>
          <a:stretch>
            <a:fillRect/>
          </a:stretch>
        </p:blipFill>
        <p:spPr>
          <a:xfrm>
            <a:off x="1044571" y="3935838"/>
            <a:ext cx="2945193" cy="216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图片 9"/>
          <p:cNvPicPr>
            <a:picLocks noChangeAspect="1"/>
          </p:cNvPicPr>
          <p:nvPr/>
        </p:nvPicPr>
        <p:blipFill>
          <a:blip r:embed="rId4" cstate="screen"/>
          <a:stretch>
            <a:fillRect/>
          </a:stretch>
        </p:blipFill>
        <p:spPr>
          <a:xfrm>
            <a:off x="4461069" y="3935838"/>
            <a:ext cx="3317770" cy="21599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图片 11"/>
          <p:cNvPicPr>
            <a:picLocks noChangeAspect="1"/>
          </p:cNvPicPr>
          <p:nvPr/>
        </p:nvPicPr>
        <p:blipFill>
          <a:blip r:embed="rId5" cstate="screen"/>
          <a:stretch>
            <a:fillRect/>
          </a:stretch>
        </p:blipFill>
        <p:spPr>
          <a:xfrm>
            <a:off x="8148683" y="3935838"/>
            <a:ext cx="2962962" cy="216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42"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par>
                          <p:cTn id="18" fill="hold">
                            <p:stCondLst>
                              <p:cond delay="1800"/>
                            </p:stCondLst>
                            <p:childTnLst>
                              <p:par>
                                <p:cTn id="19" presetID="3"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par>
                          <p:cTn id="22" fill="hold">
                            <p:stCondLst>
                              <p:cond delay="2300"/>
                            </p:stCondLst>
                            <p:childTnLst>
                              <p:par>
                                <p:cTn id="23" presetID="30"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800" decel="100000"/>
                                        <p:tgtEl>
                                          <p:spTgt spid="9"/>
                                        </p:tgtEl>
                                      </p:cBhvr>
                                    </p:animEffect>
                                    <p:anim calcmode="lin" valueType="num">
                                      <p:cBhvr>
                                        <p:cTn id="26" dur="800" decel="100000" fill="hold"/>
                                        <p:tgtEl>
                                          <p:spTgt spid="9"/>
                                        </p:tgtEl>
                                        <p:attrNameLst>
                                          <p:attrName>style.rotation</p:attrName>
                                        </p:attrNameLst>
                                      </p:cBhvr>
                                      <p:tavLst>
                                        <p:tav tm="0">
                                          <p:val>
                                            <p:fltVal val="-90"/>
                                          </p:val>
                                        </p:tav>
                                        <p:tav tm="100000">
                                          <p:val>
                                            <p:fltVal val="0"/>
                                          </p:val>
                                        </p:tav>
                                      </p:tavLst>
                                    </p:anim>
                                    <p:anim calcmode="lin" valueType="num">
                                      <p:cBhvr>
                                        <p:cTn id="27" dur="800" decel="100000" fill="hold"/>
                                        <p:tgtEl>
                                          <p:spTgt spid="9"/>
                                        </p:tgtEl>
                                        <p:attrNameLst>
                                          <p:attrName>ppt_x</p:attrName>
                                        </p:attrNameLst>
                                      </p:cBhvr>
                                      <p:tavLst>
                                        <p:tav tm="0">
                                          <p:val>
                                            <p:strVal val="#ppt_x+0.4"/>
                                          </p:val>
                                        </p:tav>
                                        <p:tav tm="100000">
                                          <p:val>
                                            <p:strVal val="#ppt_x-0.05"/>
                                          </p:val>
                                        </p:tav>
                                      </p:tavLst>
                                    </p:anim>
                                    <p:anim calcmode="lin" valueType="num">
                                      <p:cBhvr>
                                        <p:cTn id="28" dur="800" decel="100000" fill="hold"/>
                                        <p:tgtEl>
                                          <p:spTgt spid="9"/>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par>
                          <p:cTn id="31" fill="hold">
                            <p:stCondLst>
                              <p:cond delay="3300"/>
                            </p:stCondLst>
                            <p:childTnLst>
                              <p:par>
                                <p:cTn id="32" presetID="30" presetClass="entr" presetSubtype="0"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800" decel="100000"/>
                                        <p:tgtEl>
                                          <p:spTgt spid="10"/>
                                        </p:tgtEl>
                                      </p:cBhvr>
                                    </p:animEffect>
                                    <p:anim calcmode="lin" valueType="num">
                                      <p:cBhvr>
                                        <p:cTn id="35" dur="800" decel="100000" fill="hold"/>
                                        <p:tgtEl>
                                          <p:spTgt spid="10"/>
                                        </p:tgtEl>
                                        <p:attrNameLst>
                                          <p:attrName>style.rotation</p:attrName>
                                        </p:attrNameLst>
                                      </p:cBhvr>
                                      <p:tavLst>
                                        <p:tav tm="0">
                                          <p:val>
                                            <p:fltVal val="-90"/>
                                          </p:val>
                                        </p:tav>
                                        <p:tav tm="100000">
                                          <p:val>
                                            <p:fltVal val="0"/>
                                          </p:val>
                                        </p:tav>
                                      </p:tavLst>
                                    </p:anim>
                                    <p:anim calcmode="lin" valueType="num">
                                      <p:cBhvr>
                                        <p:cTn id="36" dur="800" decel="100000" fill="hold"/>
                                        <p:tgtEl>
                                          <p:spTgt spid="10"/>
                                        </p:tgtEl>
                                        <p:attrNameLst>
                                          <p:attrName>ppt_x</p:attrName>
                                        </p:attrNameLst>
                                      </p:cBhvr>
                                      <p:tavLst>
                                        <p:tav tm="0">
                                          <p:val>
                                            <p:strVal val="#ppt_x+0.4"/>
                                          </p:val>
                                        </p:tav>
                                        <p:tav tm="100000">
                                          <p:val>
                                            <p:strVal val="#ppt_x-0.05"/>
                                          </p:val>
                                        </p:tav>
                                      </p:tavLst>
                                    </p:anim>
                                    <p:anim calcmode="lin" valueType="num">
                                      <p:cBhvr>
                                        <p:cTn id="37" dur="800" decel="100000" fill="hold"/>
                                        <p:tgtEl>
                                          <p:spTgt spid="10"/>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par>
                          <p:cTn id="40" fill="hold">
                            <p:stCondLst>
                              <p:cond delay="4300"/>
                            </p:stCondLst>
                            <p:childTnLst>
                              <p:par>
                                <p:cTn id="41" presetID="30" presetClass="entr" presetSubtype="0" fill="hold"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800" decel="100000"/>
                                        <p:tgtEl>
                                          <p:spTgt spid="12"/>
                                        </p:tgtEl>
                                      </p:cBhvr>
                                    </p:animEffect>
                                    <p:anim calcmode="lin" valueType="num">
                                      <p:cBhvr>
                                        <p:cTn id="44" dur="800" decel="100000" fill="hold"/>
                                        <p:tgtEl>
                                          <p:spTgt spid="12"/>
                                        </p:tgtEl>
                                        <p:attrNameLst>
                                          <p:attrName>style.rotation</p:attrName>
                                        </p:attrNameLst>
                                      </p:cBhvr>
                                      <p:tavLst>
                                        <p:tav tm="0">
                                          <p:val>
                                            <p:fltVal val="-90"/>
                                          </p:val>
                                        </p:tav>
                                        <p:tav tm="100000">
                                          <p:val>
                                            <p:fltVal val="0"/>
                                          </p:val>
                                        </p:tav>
                                      </p:tavLst>
                                    </p:anim>
                                    <p:anim calcmode="lin" valueType="num">
                                      <p:cBhvr>
                                        <p:cTn id="45" dur="800" decel="100000" fill="hold"/>
                                        <p:tgtEl>
                                          <p:spTgt spid="12"/>
                                        </p:tgtEl>
                                        <p:attrNameLst>
                                          <p:attrName>ppt_x</p:attrName>
                                        </p:attrNameLst>
                                      </p:cBhvr>
                                      <p:tavLst>
                                        <p:tav tm="0">
                                          <p:val>
                                            <p:strVal val="#ppt_x+0.4"/>
                                          </p:val>
                                        </p:tav>
                                        <p:tav tm="100000">
                                          <p:val>
                                            <p:strVal val="#ppt_x-0.05"/>
                                          </p:val>
                                        </p:tav>
                                      </p:tavLst>
                                    </p:anim>
                                    <p:anim calcmode="lin" valueType="num">
                                      <p:cBhvr>
                                        <p:cTn id="46" dur="800" decel="100000" fill="hold"/>
                                        <p:tgtEl>
                                          <p:spTgt spid="12"/>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淘宝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2" name="圆角淘出品 1"/>
          <p:cNvSpPr/>
          <p:nvPr/>
        </p:nvSpPr>
        <p:spPr>
          <a:xfrm>
            <a:off x="1233578" y="3148642"/>
            <a:ext cx="2449902" cy="1319841"/>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cs typeface="+mn-ea"/>
                <a:sym typeface="+mn-lt"/>
              </a:rPr>
              <a:t>点击输入标题</a:t>
            </a:r>
          </a:p>
        </p:txBody>
      </p:sp>
      <p:sp>
        <p:nvSpPr>
          <p:cNvPr id="3" name="左大括号 2"/>
          <p:cNvSpPr/>
          <p:nvPr/>
        </p:nvSpPr>
        <p:spPr>
          <a:xfrm>
            <a:off x="3907765" y="1268699"/>
            <a:ext cx="439948" cy="5079725"/>
          </a:xfrm>
          <a:prstGeom prst="leftBrac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7" name="圆角淘出品 6"/>
          <p:cNvSpPr/>
          <p:nvPr/>
        </p:nvSpPr>
        <p:spPr>
          <a:xfrm>
            <a:off x="4451230" y="1268699"/>
            <a:ext cx="6202393" cy="1060433"/>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50000"/>
                    <a:lumOff val="50000"/>
                  </a:schemeClr>
                </a:solidFill>
                <a:cs typeface="+mn-ea"/>
                <a:sym typeface="+mn-lt"/>
              </a:rPr>
              <a:t>点击输入具体内容点击输入具体内容点击输入具体内容点击输入具体内容点击输入具体内容点击输入具体容点击输入具体内容点击输入具体内容点击输入具体内容点击</a:t>
            </a:r>
          </a:p>
        </p:txBody>
      </p:sp>
      <p:sp>
        <p:nvSpPr>
          <p:cNvPr id="8" name="圆角淘出品 7"/>
          <p:cNvSpPr/>
          <p:nvPr/>
        </p:nvSpPr>
        <p:spPr>
          <a:xfrm>
            <a:off x="4451230" y="3278344"/>
            <a:ext cx="6202393" cy="1060433"/>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50000"/>
                    <a:lumOff val="50000"/>
                  </a:schemeClr>
                </a:solidFill>
                <a:cs typeface="+mn-ea"/>
                <a:sym typeface="+mn-lt"/>
              </a:rPr>
              <a:t>点击输入具体内容点击输入具体内容点击输入具体内容点击输入具体内容点击输入具体内容点击输入具体容点击输入具体内容点击输入具体内容点击输入具体内容点击</a:t>
            </a:r>
          </a:p>
        </p:txBody>
      </p:sp>
      <p:sp>
        <p:nvSpPr>
          <p:cNvPr id="9" name="圆角淘宝出品 8"/>
          <p:cNvSpPr/>
          <p:nvPr/>
        </p:nvSpPr>
        <p:spPr>
          <a:xfrm>
            <a:off x="4451229" y="5287989"/>
            <a:ext cx="6202393" cy="1060433"/>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50000"/>
                    <a:lumOff val="50000"/>
                  </a:schemeClr>
                </a:solidFill>
                <a:cs typeface="+mn-ea"/>
                <a:sym typeface="+mn-lt"/>
              </a:rPr>
              <a:t>点击输入具体内容点击输入具体内容点击输入具体内容点击输入具体内容点击输入具体内容点击输入具体容点击输入具体内容点击输入具体内容点击输入具体内容点击</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55"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strVal val="#ppt_w*0.70"/>
                                          </p:val>
                                        </p:tav>
                                        <p:tav tm="100000">
                                          <p:val>
                                            <p:strVal val="#ppt_w"/>
                                          </p:val>
                                        </p:tav>
                                      </p:tavLst>
                                    </p:anim>
                                    <p:anim calcmode="lin" valueType="num">
                                      <p:cBhvr>
                                        <p:cTn id="16" dur="1000" fill="hold"/>
                                        <p:tgtEl>
                                          <p:spTgt spid="2"/>
                                        </p:tgtEl>
                                        <p:attrNameLst>
                                          <p:attrName>ppt_h</p:attrName>
                                        </p:attrNameLst>
                                      </p:cBhvr>
                                      <p:tavLst>
                                        <p:tav tm="0">
                                          <p:val>
                                            <p:strVal val="#ppt_h"/>
                                          </p:val>
                                        </p:tav>
                                        <p:tav tm="100000">
                                          <p:val>
                                            <p:strVal val="#ppt_h"/>
                                          </p:val>
                                        </p:tav>
                                      </p:tavLst>
                                    </p:anim>
                                    <p:animEffect transition="in" filter="fade">
                                      <p:cBhvr>
                                        <p:cTn id="17" dur="1000"/>
                                        <p:tgtEl>
                                          <p:spTgt spid="2"/>
                                        </p:tgtEl>
                                      </p:cBhvr>
                                    </p:animEffect>
                                  </p:childTnLst>
                                </p:cTn>
                              </p:par>
                            </p:childTnLst>
                          </p:cTn>
                        </p:par>
                        <p:par>
                          <p:cTn id="18" fill="hold">
                            <p:stCondLst>
                              <p:cond delay="1800"/>
                            </p:stCondLst>
                            <p:childTnLst>
                              <p:par>
                                <p:cTn id="19" presetID="22" presetClass="entr" presetSubtype="8"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left)">
                                      <p:cBhvr>
                                        <p:cTn id="21" dur="1000"/>
                                        <p:tgtEl>
                                          <p:spTgt spid="3"/>
                                        </p:tgtEl>
                                      </p:cBhvr>
                                    </p:animEffect>
                                  </p:childTnLst>
                                </p:cTn>
                              </p:par>
                            </p:childTnLst>
                          </p:cTn>
                        </p:par>
                        <p:par>
                          <p:cTn id="22" fill="hold">
                            <p:stCondLst>
                              <p:cond delay="2800"/>
                            </p:stCondLst>
                            <p:childTnLst>
                              <p:par>
                                <p:cTn id="23" presetID="2" presetClass="entr" presetSubtype="2" fill="hold" grpId="2"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3300"/>
                            </p:stCondLst>
                            <p:childTnLst>
                              <p:par>
                                <p:cTn id="28" presetID="2" presetClass="entr" presetSubtype="2"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1+#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par>
                          <p:cTn id="32" fill="hold">
                            <p:stCondLst>
                              <p:cond delay="3800"/>
                            </p:stCondLst>
                            <p:childTnLst>
                              <p:par>
                                <p:cTn id="33" presetID="2" presetClass="entr" presetSubtype="2"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1+#ppt_w/2"/>
                                          </p:val>
                                        </p:tav>
                                        <p:tav tm="100000">
                                          <p:val>
                                            <p:strVal val="#ppt_x"/>
                                          </p:val>
                                        </p:tav>
                                      </p:tavLst>
                                    </p:anim>
                                    <p:anim calcmode="lin" valueType="num">
                                      <p:cBhvr additive="base">
                                        <p:cTn id="36"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3" grpId="0" animBg="1"/>
      <p:bldP spid="7" grpId="0" animBg="1"/>
      <p:bldP spid="7" grpId="1" animBg="1"/>
      <p:bldP spid="7" grpId="2"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
        <p:nvSpPr>
          <p:cNvPr id="7" name="圆角淘出品 6"/>
          <p:cNvSpPr/>
          <p:nvPr/>
        </p:nvSpPr>
        <p:spPr>
          <a:xfrm>
            <a:off x="1207552" y="2191731"/>
            <a:ext cx="2204951" cy="1233542"/>
          </a:xfrm>
          <a:prstGeom prst="round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cs typeface="+mn-ea"/>
                <a:sym typeface="+mn-lt"/>
              </a:rPr>
              <a:t>理论</a:t>
            </a:r>
            <a:endParaRPr lang="en-US" altLang="zh-CN" sz="2800" b="1" dirty="0">
              <a:cs typeface="+mn-ea"/>
              <a:sym typeface="+mn-lt"/>
            </a:endParaRPr>
          </a:p>
          <a:p>
            <a:pPr algn="ctr"/>
            <a:r>
              <a:rPr lang="zh-CN" altLang="en-US" sz="2800" b="1" dirty="0">
                <a:cs typeface="+mn-ea"/>
                <a:sym typeface="+mn-lt"/>
              </a:rPr>
              <a:t>详解</a:t>
            </a:r>
          </a:p>
        </p:txBody>
      </p:sp>
      <p:grpSp>
        <p:nvGrpSpPr>
          <p:cNvPr id="2" name="淘出品 1"/>
          <p:cNvGrpSpPr/>
          <p:nvPr/>
        </p:nvGrpSpPr>
        <p:grpSpPr>
          <a:xfrm>
            <a:off x="3704590" y="1979930"/>
            <a:ext cx="7202170" cy="433070"/>
            <a:chOff x="5834" y="3118"/>
            <a:chExt cx="11342" cy="682"/>
          </a:xfrm>
        </p:grpSpPr>
        <p:sp>
          <p:nvSpPr>
            <p:cNvPr id="8" name="淘出品 7"/>
            <p:cNvSpPr/>
            <p:nvPr/>
          </p:nvSpPr>
          <p:spPr>
            <a:xfrm>
              <a:off x="5834" y="3118"/>
              <a:ext cx="11342" cy="668"/>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淘出品 8"/>
            <p:cNvSpPr txBox="1"/>
            <p:nvPr/>
          </p:nvSpPr>
          <p:spPr>
            <a:xfrm>
              <a:off x="6209" y="3170"/>
              <a:ext cx="3645" cy="630"/>
            </a:xfrm>
            <a:prstGeom prst="rect">
              <a:avLst/>
            </a:prstGeom>
            <a:noFill/>
          </p:spPr>
          <p:txBody>
            <a:bodyPr wrap="square" rtlCol="0">
              <a:spAutoFit/>
            </a:bodyPr>
            <a:lstStyle/>
            <a:p>
              <a:r>
                <a:rPr lang="zh-CN" altLang="en-US" sz="2000" b="1" dirty="0">
                  <a:solidFill>
                    <a:schemeClr val="bg1"/>
                  </a:solidFill>
                  <a:cs typeface="+mn-ea"/>
                  <a:sym typeface="+mn-lt"/>
                </a:rPr>
                <a:t>小标题</a:t>
              </a:r>
            </a:p>
          </p:txBody>
        </p:sp>
      </p:grpSp>
      <p:sp>
        <p:nvSpPr>
          <p:cNvPr id="11" name="淘出品 10"/>
          <p:cNvSpPr txBox="1"/>
          <p:nvPr/>
        </p:nvSpPr>
        <p:spPr>
          <a:xfrm>
            <a:off x="3942761" y="2539457"/>
            <a:ext cx="6956982" cy="923330"/>
          </a:xfrm>
          <a:prstGeom prst="rect">
            <a:avLst/>
          </a:prstGeom>
          <a:noFill/>
        </p:spPr>
        <p:txBody>
          <a:bodyPr wrap="square" rtlCol="0">
            <a:spAutoFit/>
          </a:bodyPr>
          <a:lstStyle/>
          <a:p>
            <a:r>
              <a:rPr lang="zh-CN" altLang="en-US" dirty="0">
                <a:solidFill>
                  <a:schemeClr val="accent1">
                    <a:lumMod val="50000"/>
                  </a:schemeClr>
                </a:solidFill>
                <a:cs typeface="+mn-ea"/>
                <a:sym typeface="+mn-lt"/>
              </a:rPr>
              <a:t>点击输入具体内容点击输入具体内容点击输入具体内容点击输入具体内容点击输入具体内容点击输入具体容点击输入具体内容点击输入具体内容点击输入具体内容点击</a:t>
            </a:r>
          </a:p>
        </p:txBody>
      </p:sp>
      <p:sp>
        <p:nvSpPr>
          <p:cNvPr id="12" name="圆出品 11"/>
          <p:cNvSpPr/>
          <p:nvPr/>
        </p:nvSpPr>
        <p:spPr>
          <a:xfrm>
            <a:off x="1207552" y="4370894"/>
            <a:ext cx="2204951" cy="1233542"/>
          </a:xfrm>
          <a:prstGeom prst="roundRect">
            <a:avLst/>
          </a:prstGeom>
          <a:solidFill>
            <a:schemeClr val="bg2">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cs typeface="+mn-ea"/>
                <a:sym typeface="+mn-lt"/>
              </a:rPr>
              <a:t>应用</a:t>
            </a:r>
            <a:endParaRPr lang="en-US" altLang="zh-CN" sz="2800" b="1" dirty="0">
              <a:cs typeface="+mn-ea"/>
              <a:sym typeface="+mn-lt"/>
            </a:endParaRPr>
          </a:p>
          <a:p>
            <a:pPr algn="ctr"/>
            <a:r>
              <a:rPr lang="zh-CN" altLang="en-US" sz="2800" b="1" dirty="0">
                <a:cs typeface="+mn-ea"/>
                <a:sym typeface="+mn-lt"/>
              </a:rPr>
              <a:t>说明</a:t>
            </a:r>
            <a:endParaRPr lang="en-US" altLang="zh-CN" sz="2800" b="1" dirty="0">
              <a:cs typeface="+mn-ea"/>
              <a:sym typeface="+mn-lt"/>
            </a:endParaRPr>
          </a:p>
        </p:txBody>
      </p:sp>
      <p:grpSp>
        <p:nvGrpSpPr>
          <p:cNvPr id="3" name="淘宝出品 2"/>
          <p:cNvGrpSpPr/>
          <p:nvPr/>
        </p:nvGrpSpPr>
        <p:grpSpPr>
          <a:xfrm>
            <a:off x="3697605" y="4121150"/>
            <a:ext cx="7202170" cy="424180"/>
            <a:chOff x="5823" y="6490"/>
            <a:chExt cx="11342" cy="668"/>
          </a:xfrm>
        </p:grpSpPr>
        <p:sp>
          <p:nvSpPr>
            <p:cNvPr id="15" name="淘出品 14"/>
            <p:cNvSpPr/>
            <p:nvPr/>
          </p:nvSpPr>
          <p:spPr>
            <a:xfrm>
              <a:off x="5823" y="6490"/>
              <a:ext cx="11342" cy="66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淘宝出品 15"/>
            <p:cNvSpPr txBox="1"/>
            <p:nvPr/>
          </p:nvSpPr>
          <p:spPr>
            <a:xfrm>
              <a:off x="6213" y="6498"/>
              <a:ext cx="3645" cy="630"/>
            </a:xfrm>
            <a:prstGeom prst="rect">
              <a:avLst/>
            </a:prstGeom>
            <a:noFill/>
          </p:spPr>
          <p:txBody>
            <a:bodyPr wrap="square" rtlCol="0">
              <a:spAutoFit/>
            </a:bodyPr>
            <a:lstStyle/>
            <a:p>
              <a:r>
                <a:rPr lang="zh-CN" altLang="en-US" sz="2000" b="1" dirty="0">
                  <a:solidFill>
                    <a:schemeClr val="bg1"/>
                  </a:solidFill>
                  <a:cs typeface="+mn-ea"/>
                  <a:sym typeface="+mn-lt"/>
                </a:rPr>
                <a:t>小标题</a:t>
              </a:r>
            </a:p>
          </p:txBody>
        </p:sp>
      </p:grpSp>
      <p:sp>
        <p:nvSpPr>
          <p:cNvPr id="17" name="淘宝出品 16"/>
          <p:cNvSpPr txBox="1"/>
          <p:nvPr/>
        </p:nvSpPr>
        <p:spPr>
          <a:xfrm>
            <a:off x="3949831" y="4671486"/>
            <a:ext cx="6956982" cy="923330"/>
          </a:xfrm>
          <a:prstGeom prst="rect">
            <a:avLst/>
          </a:prstGeom>
          <a:noFill/>
        </p:spPr>
        <p:txBody>
          <a:bodyPr wrap="square" rtlCol="0">
            <a:spAutoFit/>
          </a:bodyPr>
          <a:lstStyle/>
          <a:p>
            <a:r>
              <a:rPr lang="zh-CN" altLang="en-US" dirty="0">
                <a:solidFill>
                  <a:schemeClr val="accent1">
                    <a:lumMod val="50000"/>
                  </a:schemeClr>
                </a:solidFill>
                <a:cs typeface="+mn-ea"/>
                <a:sym typeface="+mn-lt"/>
              </a:rPr>
              <a:t>点击输入具体内容点击输入具体内容点击输入具体内容点击输入具体内容点击输入具体内容点击输入具体容点击输入具体内容点击输入具体内容点击输入具体内容点击</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cTn>
                              </p:par>
                            </p:childTnLst>
                          </p:cTn>
                        </p:par>
                        <p:par>
                          <p:cTn id="12" fill="hold">
                            <p:stCondLst>
                              <p:cond delay="800"/>
                            </p:stCondLst>
                            <p:childTnLst>
                              <p:par>
                                <p:cTn id="13" presetID="55"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strVal val="#ppt_w*0.70"/>
                                          </p:val>
                                        </p:tav>
                                        <p:tav tm="100000">
                                          <p:val>
                                            <p:strVal val="#ppt_w"/>
                                          </p:val>
                                        </p:tav>
                                      </p:tavLst>
                                    </p:anim>
                                    <p:anim calcmode="lin" valueType="num">
                                      <p:cBhvr>
                                        <p:cTn id="16" dur="1000" fill="hold"/>
                                        <p:tgtEl>
                                          <p:spTgt spid="7"/>
                                        </p:tgtEl>
                                        <p:attrNameLst>
                                          <p:attrName>ppt_h</p:attrName>
                                        </p:attrNameLst>
                                      </p:cBhvr>
                                      <p:tavLst>
                                        <p:tav tm="0">
                                          <p:val>
                                            <p:strVal val="#ppt_h"/>
                                          </p:val>
                                        </p:tav>
                                        <p:tav tm="100000">
                                          <p:val>
                                            <p:strVal val="#ppt_h"/>
                                          </p:val>
                                        </p:tav>
                                      </p:tavLst>
                                    </p:anim>
                                    <p:animEffect transition="in" filter="fade">
                                      <p:cBhvr>
                                        <p:cTn id="17" dur="1000"/>
                                        <p:tgtEl>
                                          <p:spTgt spid="7"/>
                                        </p:tgtEl>
                                      </p:cBhvr>
                                    </p:animEffect>
                                  </p:childTnLst>
                                </p:cTn>
                              </p:par>
                            </p:childTnLst>
                          </p:cTn>
                        </p:par>
                        <p:par>
                          <p:cTn id="18" fill="hold">
                            <p:stCondLst>
                              <p:cond delay="18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2300"/>
                            </p:stCondLst>
                            <p:childTnLst>
                              <p:par>
                                <p:cTn id="23" presetID="3" presetClass="entr" presetSubtype="1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par>
                          <p:cTn id="26" fill="hold">
                            <p:stCondLst>
                              <p:cond delay="2800"/>
                            </p:stCondLst>
                            <p:childTnLst>
                              <p:par>
                                <p:cTn id="27" presetID="55"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1000" fill="hold"/>
                                        <p:tgtEl>
                                          <p:spTgt spid="12"/>
                                        </p:tgtEl>
                                        <p:attrNameLst>
                                          <p:attrName>ppt_w</p:attrName>
                                        </p:attrNameLst>
                                      </p:cBhvr>
                                      <p:tavLst>
                                        <p:tav tm="0">
                                          <p:val>
                                            <p:strVal val="#ppt_w*0.70"/>
                                          </p:val>
                                        </p:tav>
                                        <p:tav tm="100000">
                                          <p:val>
                                            <p:strVal val="#ppt_w"/>
                                          </p:val>
                                        </p:tav>
                                      </p:tavLst>
                                    </p:anim>
                                    <p:anim calcmode="lin" valueType="num">
                                      <p:cBhvr>
                                        <p:cTn id="30" dur="1000" fill="hold"/>
                                        <p:tgtEl>
                                          <p:spTgt spid="12"/>
                                        </p:tgtEl>
                                        <p:attrNameLst>
                                          <p:attrName>ppt_h</p:attrName>
                                        </p:attrNameLst>
                                      </p:cBhvr>
                                      <p:tavLst>
                                        <p:tav tm="0">
                                          <p:val>
                                            <p:strVal val="#ppt_h"/>
                                          </p:val>
                                        </p:tav>
                                        <p:tav tm="100000">
                                          <p:val>
                                            <p:strVal val="#ppt_h"/>
                                          </p:val>
                                        </p:tav>
                                      </p:tavLst>
                                    </p:anim>
                                    <p:animEffect transition="in" filter="fade">
                                      <p:cBhvr>
                                        <p:cTn id="31" dur="1000"/>
                                        <p:tgtEl>
                                          <p:spTgt spid="12"/>
                                        </p:tgtEl>
                                      </p:cBhvr>
                                    </p:animEffect>
                                  </p:childTnLst>
                                </p:cTn>
                              </p:par>
                            </p:childTnLst>
                          </p:cTn>
                        </p:par>
                        <p:par>
                          <p:cTn id="32" fill="hold">
                            <p:stCondLst>
                              <p:cond delay="3800"/>
                            </p:stCondLst>
                            <p:childTnLst>
                              <p:par>
                                <p:cTn id="33" presetID="22" presetClass="entr" presetSubtype="8"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4300"/>
                            </p:stCondLst>
                            <p:childTnLst>
                              <p:par>
                                <p:cTn id="37" presetID="3" presetClass="entr" presetSubtype="1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blinds(horizontal)">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p:bldP spid="12" grpId="0" animBg="1"/>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12649" y="1405950"/>
            <a:ext cx="2289756" cy="2371768"/>
          </a:xfrm>
          <a:prstGeom prst="rect">
            <a:avLst/>
          </a:prstGeom>
          <a:blipFill dpi="0" rotWithShape="1">
            <a:blip r:embed="rId3" cstate="screen"/>
            <a:srcRect/>
            <a:stretch>
              <a:fillRect/>
            </a:stretch>
          </a:blip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705">
              <a:solidFill>
                <a:schemeClr val="tx1"/>
              </a:solidFill>
              <a:cs typeface="+mn-ea"/>
              <a:sym typeface="+mn-lt"/>
            </a:endParaRPr>
          </a:p>
        </p:txBody>
      </p:sp>
      <p:sp>
        <p:nvSpPr>
          <p:cNvPr id="16" name="矩形 15"/>
          <p:cNvSpPr/>
          <p:nvPr/>
        </p:nvSpPr>
        <p:spPr>
          <a:xfrm>
            <a:off x="3812650" y="3772299"/>
            <a:ext cx="2283349" cy="2262358"/>
          </a:xfrm>
          <a:prstGeom prst="rect">
            <a:avLst/>
          </a:prstGeom>
          <a:blipFill dpi="0" rotWithShape="1">
            <a:blip r:embed="rId4" cstate="screen"/>
            <a:srcRect/>
            <a:stretch>
              <a:fillRect/>
            </a:stretch>
          </a:blipFill>
          <a:ln>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705">
              <a:solidFill>
                <a:schemeClr val="tx1"/>
              </a:solidFill>
              <a:cs typeface="+mn-ea"/>
              <a:sym typeface="+mn-lt"/>
            </a:endParaRPr>
          </a:p>
        </p:txBody>
      </p:sp>
      <p:sp>
        <p:nvSpPr>
          <p:cNvPr id="21" name="矩形 20"/>
          <p:cNvSpPr/>
          <p:nvPr/>
        </p:nvSpPr>
        <p:spPr>
          <a:xfrm>
            <a:off x="6096000" y="1405950"/>
            <a:ext cx="2289756" cy="2371768"/>
          </a:xfrm>
          <a:prstGeom prst="rect">
            <a:avLst/>
          </a:prstGeom>
          <a:blipFill dpi="0" rotWithShape="1">
            <a:blip r:embed="rId5" cstate="screen"/>
            <a:srcRect/>
            <a:stretch>
              <a:fillRect/>
            </a:stretch>
          </a:blipFill>
          <a:ln>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705">
              <a:solidFill>
                <a:schemeClr val="tx1"/>
              </a:solidFill>
              <a:cs typeface="+mn-ea"/>
              <a:sym typeface="+mn-lt"/>
            </a:endParaRPr>
          </a:p>
        </p:txBody>
      </p:sp>
      <p:sp>
        <p:nvSpPr>
          <p:cNvPr id="11" name="矩形 10"/>
          <p:cNvSpPr/>
          <p:nvPr/>
        </p:nvSpPr>
        <p:spPr bwMode="auto">
          <a:xfrm>
            <a:off x="6096000" y="3777717"/>
            <a:ext cx="2289757" cy="2256940"/>
          </a:xfrm>
          <a:prstGeom prst="rect">
            <a:avLst/>
          </a:prstGeom>
          <a:blipFill dpi="0" rotWithShape="1">
            <a:blip r:embed="rId6" cstate="screen"/>
            <a:srcRect/>
            <a:stretch>
              <a:fillRect/>
            </a:stretch>
          </a:blipFill>
          <a:ln>
            <a:solidFill>
              <a:schemeClr val="tx1">
                <a:lumMod val="50000"/>
                <a:lumOff val="50000"/>
              </a:schemeClr>
            </a:solidFill>
          </a:ln>
        </p:spPr>
        <p:txBody>
          <a:bodyPr wrap="square" lIns="179990" tIns="46798" rIns="35998" rtlCol="0" anchor="ctr" anchorCtr="0">
            <a:noAutofit/>
          </a:bodyPr>
          <a:lstStyle/>
          <a:p>
            <a:pPr>
              <a:lnSpc>
                <a:spcPct val="150000"/>
              </a:lnSpc>
              <a:spcBef>
                <a:spcPts val="600"/>
              </a:spcBef>
              <a:buClr>
                <a:schemeClr val="bg1"/>
              </a:buClr>
              <a:buSzPct val="80000"/>
            </a:pPr>
            <a:endParaRPr lang="zh-CN" altLang="en-US" sz="1400" dirty="0">
              <a:cs typeface="+mn-ea"/>
              <a:sym typeface="+mn-lt"/>
            </a:endParaRPr>
          </a:p>
        </p:txBody>
      </p:sp>
      <p:sp>
        <p:nvSpPr>
          <p:cNvPr id="22" name="Content Placeholder 2"/>
          <p:cNvSpPr txBox="1"/>
          <p:nvPr/>
        </p:nvSpPr>
        <p:spPr>
          <a:xfrm>
            <a:off x="2100066" y="1736369"/>
            <a:ext cx="1638582" cy="2769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800" dirty="0">
                <a:cs typeface="+mn-ea"/>
                <a:sym typeface="+mn-lt"/>
              </a:rPr>
              <a:t>请替换文字内容</a:t>
            </a:r>
            <a:endParaRPr lang="en-US" sz="1800" b="1" dirty="0">
              <a:cs typeface="+mn-ea"/>
              <a:sym typeface="+mn-lt"/>
            </a:endParaRPr>
          </a:p>
        </p:txBody>
      </p:sp>
      <p:sp>
        <p:nvSpPr>
          <p:cNvPr id="26" name="Content Placeholder 2"/>
          <p:cNvSpPr txBox="1"/>
          <p:nvPr/>
        </p:nvSpPr>
        <p:spPr>
          <a:xfrm>
            <a:off x="787118" y="2105714"/>
            <a:ext cx="2867472" cy="88158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nSpc>
                <a:spcPct val="150000"/>
              </a:lnSpc>
              <a:spcBef>
                <a:spcPts val="0"/>
              </a:spcBef>
              <a:spcAft>
                <a:spcPts val="0"/>
              </a:spcAft>
            </a:pPr>
            <a:r>
              <a:rPr lang="zh-CN" altLang="en-US" sz="1325" dirty="0">
                <a:cs typeface="+mn-ea"/>
                <a:sym typeface="+mn-lt"/>
              </a:rPr>
              <a:t>请替换文字内容，添加相关标题，修改文字内容，也可以直接复制你的内容到此。请替换文字内容</a:t>
            </a:r>
            <a:endParaRPr lang="en-US" altLang="zh-CN" sz="1325" b="1" dirty="0">
              <a:cs typeface="+mn-ea"/>
              <a:sym typeface="+mn-lt"/>
            </a:endParaRPr>
          </a:p>
        </p:txBody>
      </p:sp>
      <p:sp>
        <p:nvSpPr>
          <p:cNvPr id="12" name="Content Placeholder 2"/>
          <p:cNvSpPr txBox="1"/>
          <p:nvPr/>
        </p:nvSpPr>
        <p:spPr>
          <a:xfrm>
            <a:off x="8553873" y="1736369"/>
            <a:ext cx="1638582" cy="2769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800" dirty="0">
                <a:cs typeface="+mn-ea"/>
                <a:sym typeface="+mn-lt"/>
              </a:rPr>
              <a:t>请替换文字内容</a:t>
            </a:r>
            <a:endParaRPr lang="en-US" sz="1800" b="1" dirty="0">
              <a:cs typeface="+mn-ea"/>
              <a:sym typeface="+mn-lt"/>
            </a:endParaRPr>
          </a:p>
        </p:txBody>
      </p:sp>
      <p:sp>
        <p:nvSpPr>
          <p:cNvPr id="13" name="Content Placeholder 2"/>
          <p:cNvSpPr txBox="1"/>
          <p:nvPr/>
        </p:nvSpPr>
        <p:spPr>
          <a:xfrm>
            <a:off x="8553874" y="2105714"/>
            <a:ext cx="2867472" cy="88158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1325" dirty="0">
                <a:cs typeface="+mn-ea"/>
                <a:sym typeface="+mn-lt"/>
              </a:rPr>
              <a:t>请替换文字内容，添加相关标题，修改文字内容，也可以直接复制你的内容到此。请替换文字内容</a:t>
            </a:r>
            <a:endParaRPr lang="en-US" altLang="zh-CN" sz="1325" b="1" dirty="0">
              <a:cs typeface="+mn-ea"/>
              <a:sym typeface="+mn-lt"/>
            </a:endParaRPr>
          </a:p>
        </p:txBody>
      </p:sp>
      <p:sp>
        <p:nvSpPr>
          <p:cNvPr id="14" name="Content Placeholder 2"/>
          <p:cNvSpPr txBox="1"/>
          <p:nvPr/>
        </p:nvSpPr>
        <p:spPr>
          <a:xfrm>
            <a:off x="2100066" y="4240999"/>
            <a:ext cx="1638582" cy="2769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800" dirty="0">
                <a:cs typeface="+mn-ea"/>
                <a:sym typeface="+mn-lt"/>
              </a:rPr>
              <a:t>请替换文字内容</a:t>
            </a:r>
            <a:endParaRPr lang="en-US" sz="1800" b="1" dirty="0">
              <a:cs typeface="+mn-ea"/>
              <a:sym typeface="+mn-lt"/>
            </a:endParaRPr>
          </a:p>
        </p:txBody>
      </p:sp>
      <p:sp>
        <p:nvSpPr>
          <p:cNvPr id="15" name="Content Placeholder 2"/>
          <p:cNvSpPr txBox="1"/>
          <p:nvPr/>
        </p:nvSpPr>
        <p:spPr>
          <a:xfrm>
            <a:off x="787118" y="4610343"/>
            <a:ext cx="2867472" cy="88158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nSpc>
                <a:spcPct val="150000"/>
              </a:lnSpc>
              <a:spcBef>
                <a:spcPts val="0"/>
              </a:spcBef>
              <a:spcAft>
                <a:spcPts val="0"/>
              </a:spcAft>
            </a:pPr>
            <a:r>
              <a:rPr lang="zh-CN" altLang="en-US" sz="1325" dirty="0">
                <a:cs typeface="+mn-ea"/>
                <a:sym typeface="+mn-lt"/>
              </a:rPr>
              <a:t>请替换文字内容，添加相关标题，修改文字内容，也可以直接复制你的内容到此。请替换文字内容</a:t>
            </a:r>
            <a:endParaRPr lang="en-US" altLang="zh-CN" sz="1325" b="1" dirty="0">
              <a:cs typeface="+mn-ea"/>
              <a:sym typeface="+mn-lt"/>
            </a:endParaRPr>
          </a:p>
        </p:txBody>
      </p:sp>
      <p:sp>
        <p:nvSpPr>
          <p:cNvPr id="17" name="Content Placeholder 2"/>
          <p:cNvSpPr txBox="1"/>
          <p:nvPr/>
        </p:nvSpPr>
        <p:spPr>
          <a:xfrm>
            <a:off x="8553873" y="4240999"/>
            <a:ext cx="1638582" cy="27699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800" dirty="0">
                <a:cs typeface="+mn-ea"/>
                <a:sym typeface="+mn-lt"/>
              </a:rPr>
              <a:t>请替换文字内容</a:t>
            </a:r>
            <a:endParaRPr lang="en-US" sz="1800" b="1" dirty="0">
              <a:cs typeface="+mn-ea"/>
              <a:sym typeface="+mn-lt"/>
            </a:endParaRPr>
          </a:p>
        </p:txBody>
      </p:sp>
      <p:sp>
        <p:nvSpPr>
          <p:cNvPr id="19" name="Content Placeholder 2"/>
          <p:cNvSpPr txBox="1"/>
          <p:nvPr/>
        </p:nvSpPr>
        <p:spPr>
          <a:xfrm>
            <a:off x="8553874" y="4610343"/>
            <a:ext cx="2867472" cy="881588"/>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1325" dirty="0">
                <a:cs typeface="+mn-ea"/>
                <a:sym typeface="+mn-lt"/>
              </a:rPr>
              <a:t>请替换文字内容，添加相关标题，修改文字内容，也可以直接复制你的内容到此。请替换文字内容</a:t>
            </a:r>
            <a:endParaRPr lang="en-US" altLang="zh-CN" sz="1325" b="1" dirty="0">
              <a:cs typeface="+mn-ea"/>
              <a:sym typeface="+mn-lt"/>
            </a:endParaRPr>
          </a:p>
        </p:txBody>
      </p:sp>
      <p:sp>
        <p:nvSpPr>
          <p:cNvPr id="18"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par>
                                <p:cTn id="8" presetID="22" presetClass="entr" presetSubtype="8" fill="hold" grpId="0" nodeType="withEffect">
                                  <p:stCondLst>
                                    <p:cond delay="25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1000"/>
                                        <p:tgtEl>
                                          <p:spTgt spid="21"/>
                                        </p:tgtEl>
                                      </p:cBhvr>
                                    </p:animEffect>
                                  </p:childTnLst>
                                </p:cTn>
                              </p:par>
                              <p:par>
                                <p:cTn id="11" presetID="22" presetClass="entr" presetSubtype="8"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1000"/>
                                        <p:tgtEl>
                                          <p:spTgt spid="16"/>
                                        </p:tgtEl>
                                      </p:cBhvr>
                                    </p:animEffect>
                                  </p:childTnLst>
                                </p:cTn>
                              </p:par>
                              <p:par>
                                <p:cTn id="14" presetID="22" presetClass="entr" presetSubtype="8" fill="hold" grpId="0" nodeType="withEffect">
                                  <p:stCondLst>
                                    <p:cond delay="75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000"/>
                                        <p:tgtEl>
                                          <p:spTgt spid="11"/>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left)">
                                      <p:cBhvr>
                                        <p:cTn id="20" dur="750"/>
                                        <p:tgtEl>
                                          <p:spTgt spid="22"/>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left)">
                                      <p:cBhvr>
                                        <p:cTn id="24" dur="750"/>
                                        <p:tgtEl>
                                          <p:spTgt spid="26"/>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750"/>
                                        <p:tgtEl>
                                          <p:spTgt spid="12"/>
                                        </p:tgtEl>
                                      </p:cBhvr>
                                    </p:animEffect>
                                  </p:childTnLst>
                                </p:cTn>
                              </p:par>
                            </p:childTnLst>
                          </p:cTn>
                        </p:par>
                        <p:par>
                          <p:cTn id="29" fill="hold">
                            <p:stCondLst>
                              <p:cond delay="4000"/>
                            </p:stCondLst>
                            <p:childTnLst>
                              <p:par>
                                <p:cTn id="30" presetID="22" presetClass="entr" presetSubtype="8"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750"/>
                                        <p:tgtEl>
                                          <p:spTgt spid="13"/>
                                        </p:tgtEl>
                                      </p:cBhvr>
                                    </p:animEffect>
                                  </p:childTnLst>
                                </p:cTn>
                              </p:par>
                            </p:childTnLst>
                          </p:cTn>
                        </p:par>
                        <p:par>
                          <p:cTn id="33" fill="hold">
                            <p:stCondLst>
                              <p:cond delay="5000"/>
                            </p:stCondLst>
                            <p:childTnLst>
                              <p:par>
                                <p:cTn id="34" presetID="22" presetClass="entr" presetSubtype="8"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750"/>
                                        <p:tgtEl>
                                          <p:spTgt spid="14"/>
                                        </p:tgtEl>
                                      </p:cBhvr>
                                    </p:animEffect>
                                  </p:childTnLst>
                                </p:cTn>
                              </p:par>
                            </p:childTnLst>
                          </p:cTn>
                        </p:par>
                        <p:par>
                          <p:cTn id="37" fill="hold">
                            <p:stCondLst>
                              <p:cond delay="6000"/>
                            </p:stCondLst>
                            <p:childTnLst>
                              <p:par>
                                <p:cTn id="38" presetID="22" presetClass="entr" presetSubtype="8"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750"/>
                                        <p:tgtEl>
                                          <p:spTgt spid="15"/>
                                        </p:tgtEl>
                                      </p:cBhvr>
                                    </p:animEffect>
                                  </p:childTnLst>
                                </p:cTn>
                              </p:par>
                            </p:childTnLst>
                          </p:cTn>
                        </p:par>
                        <p:par>
                          <p:cTn id="41" fill="hold">
                            <p:stCondLst>
                              <p:cond delay="7000"/>
                            </p:stCondLst>
                            <p:childTnLst>
                              <p:par>
                                <p:cTn id="42" presetID="22" presetClass="entr" presetSubtype="8"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750"/>
                                        <p:tgtEl>
                                          <p:spTgt spid="17"/>
                                        </p:tgtEl>
                                      </p:cBhvr>
                                    </p:animEffect>
                                  </p:childTnLst>
                                </p:cTn>
                              </p:par>
                            </p:childTnLst>
                          </p:cTn>
                        </p:par>
                        <p:par>
                          <p:cTn id="45" fill="hold">
                            <p:stCondLst>
                              <p:cond delay="8000"/>
                            </p:stCondLst>
                            <p:childTnLst>
                              <p:par>
                                <p:cTn id="46" presetID="22" presetClass="entr" presetSubtype="8"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750"/>
                                        <p:tgtEl>
                                          <p:spTgt spid="19"/>
                                        </p:tgtEl>
                                      </p:cBhvr>
                                    </p:animEffect>
                                  </p:childTnLst>
                                </p:cTn>
                              </p:par>
                            </p:childTnLst>
                          </p:cTn>
                        </p:par>
                        <p:par>
                          <p:cTn id="49" fill="hold">
                            <p:stCondLst>
                              <p:cond delay="9000"/>
                            </p:stCondLst>
                            <p:childTnLst>
                              <p:par>
                                <p:cTn id="50" presetID="41" presetClass="entr" presetSubtype="0" fill="hold" grpId="0" nodeType="afterEffect">
                                  <p:stCondLst>
                                    <p:cond delay="0"/>
                                  </p:stCondLst>
                                  <p:iterate type="lt">
                                    <p:tmPct val="10000"/>
                                  </p:iterate>
                                  <p:childTnLst>
                                    <p:set>
                                      <p:cBhvr>
                                        <p:cTn id="51" dur="1" fill="hold">
                                          <p:stCondLst>
                                            <p:cond delay="0"/>
                                          </p:stCondLst>
                                        </p:cTn>
                                        <p:tgtEl>
                                          <p:spTgt spid="18"/>
                                        </p:tgtEl>
                                        <p:attrNameLst>
                                          <p:attrName>style.visibility</p:attrName>
                                        </p:attrNameLst>
                                      </p:cBhvr>
                                      <p:to>
                                        <p:strVal val="visible"/>
                                      </p:to>
                                    </p:set>
                                    <p:anim calcmode="lin" valueType="num">
                                      <p:cBhvr>
                                        <p:cTn id="52"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8"/>
                                        </p:tgtEl>
                                        <p:attrNameLst>
                                          <p:attrName>ppt_y</p:attrName>
                                        </p:attrNameLst>
                                      </p:cBhvr>
                                      <p:tavLst>
                                        <p:tav tm="0">
                                          <p:val>
                                            <p:strVal val="#ppt_y"/>
                                          </p:val>
                                        </p:tav>
                                        <p:tav tm="100000">
                                          <p:val>
                                            <p:strVal val="#ppt_y"/>
                                          </p:val>
                                        </p:tav>
                                      </p:tavLst>
                                    </p:anim>
                                    <p:anim calcmode="lin" valueType="num">
                                      <p:cBhvr>
                                        <p:cTn id="54"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21" grpId="0" animBg="1"/>
      <p:bldP spid="11" grpId="0" animBg="1"/>
      <p:bldP spid="22" grpId="0"/>
      <p:bldP spid="26" grpId="0"/>
      <p:bldP spid="12" grpId="0"/>
      <p:bldP spid="13" grpId="0"/>
      <p:bldP spid="14" grpId="0"/>
      <p:bldP spid="15" grpId="0"/>
      <p:bldP spid="17" grpId="0"/>
      <p:bldP spid="19"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剪去单角的矩形 2"/>
          <p:cNvSpPr/>
          <p:nvPr/>
        </p:nvSpPr>
        <p:spPr>
          <a:xfrm>
            <a:off x="4340461" y="1267556"/>
            <a:ext cx="7851539" cy="4907100"/>
          </a:xfrm>
          <a:prstGeom prst="snip1Rect">
            <a:avLst/>
          </a:prstGeom>
          <a:blipFill dpi="0" rotWithShape="1">
            <a:blip r:embed="rId3" cstate="print"/>
            <a:srcRect/>
            <a:stretch>
              <a:fillRect/>
            </a:stretch>
          </a:blip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705">
              <a:cs typeface="+mn-ea"/>
              <a:sym typeface="+mn-lt"/>
            </a:endParaRPr>
          </a:p>
        </p:txBody>
      </p:sp>
      <p:sp>
        <p:nvSpPr>
          <p:cNvPr id="9" name="矩形 8"/>
          <p:cNvSpPr/>
          <p:nvPr/>
        </p:nvSpPr>
        <p:spPr>
          <a:xfrm>
            <a:off x="770655" y="1259866"/>
            <a:ext cx="4973864" cy="1896037"/>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900">
              <a:cs typeface="+mn-ea"/>
              <a:sym typeface="+mn-lt"/>
            </a:endParaRPr>
          </a:p>
        </p:txBody>
      </p:sp>
      <p:sp>
        <p:nvSpPr>
          <p:cNvPr id="10" name="矩形 9"/>
          <p:cNvSpPr/>
          <p:nvPr/>
        </p:nvSpPr>
        <p:spPr>
          <a:xfrm>
            <a:off x="770655" y="4250239"/>
            <a:ext cx="3208843" cy="47286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zh-CN" altLang="en-US" sz="1895" dirty="0">
                <a:solidFill>
                  <a:schemeClr val="bg1"/>
                </a:solidFill>
                <a:cs typeface="+mn-ea"/>
                <a:sym typeface="+mn-lt"/>
              </a:rPr>
              <a:t>请替换文字内容</a:t>
            </a:r>
            <a:endParaRPr lang="en-US" altLang="zh-CN" sz="1895" b="1" dirty="0">
              <a:solidFill>
                <a:schemeClr val="bg1"/>
              </a:solidFill>
              <a:cs typeface="+mn-ea"/>
              <a:sym typeface="+mn-lt"/>
            </a:endParaRPr>
          </a:p>
        </p:txBody>
      </p:sp>
      <p:sp>
        <p:nvSpPr>
          <p:cNvPr id="11" name="Content Placeholder 2"/>
          <p:cNvSpPr txBox="1"/>
          <p:nvPr/>
        </p:nvSpPr>
        <p:spPr>
          <a:xfrm>
            <a:off x="770654" y="4773930"/>
            <a:ext cx="3208844" cy="1223412"/>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1325" dirty="0">
                <a:cs typeface="+mn-ea"/>
                <a:sym typeface="+mn-lt"/>
              </a:rPr>
              <a:t>请替换文字内容，添加相关标题，修改文字内容，也可以直接复制你的内容到此。请替换文字内容，添加相关标题，修改文字内容，也可以直接复制你的内容到此。</a:t>
            </a:r>
            <a:endParaRPr lang="en-US" altLang="zh-CN" sz="1325" b="1" dirty="0">
              <a:cs typeface="+mn-ea"/>
              <a:sym typeface="+mn-lt"/>
            </a:endParaRPr>
          </a:p>
        </p:txBody>
      </p:sp>
      <p:sp>
        <p:nvSpPr>
          <p:cNvPr id="12" name="Content Placeholder 2"/>
          <p:cNvSpPr txBox="1"/>
          <p:nvPr/>
        </p:nvSpPr>
        <p:spPr>
          <a:xfrm>
            <a:off x="1072811" y="1419705"/>
            <a:ext cx="4369552" cy="1531830"/>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lnSpc>
                <a:spcPct val="150000"/>
              </a:lnSpc>
              <a:spcBef>
                <a:spcPts val="0"/>
              </a:spcBef>
              <a:spcAft>
                <a:spcPts val="0"/>
              </a:spcAft>
            </a:pPr>
            <a:r>
              <a:rPr lang="zh-CN" altLang="en-US" sz="1325" dirty="0">
                <a:solidFill>
                  <a:schemeClr val="bg1"/>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请替换文字内容，添加相关标题</a:t>
            </a:r>
            <a:endParaRPr lang="en-US" altLang="zh-CN" sz="1325" b="1" dirty="0">
              <a:solidFill>
                <a:schemeClr val="bg1"/>
              </a:solidFill>
              <a:cs typeface="+mn-ea"/>
              <a:sym typeface="+mn-lt"/>
            </a:endParaRPr>
          </a:p>
        </p:txBody>
      </p:sp>
      <p:sp>
        <p:nvSpPr>
          <p:cNvPr id="8"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2" presetClass="entr" presetSubtype="1"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childTnLst>
                          </p:cTn>
                        </p:par>
                        <p:par>
                          <p:cTn id="26" fill="hold">
                            <p:stCondLst>
                              <p:cond delay="250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p:bldP spid="1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47811" y="2243168"/>
            <a:ext cx="8096375" cy="1300163"/>
            <a:chOff x="967802" y="1902099"/>
            <a:chExt cx="10256393" cy="1647031"/>
          </a:xfrm>
        </p:grpSpPr>
        <p:grpSp>
          <p:nvGrpSpPr>
            <p:cNvPr id="5" name="Group 4"/>
            <p:cNvGrpSpPr/>
            <p:nvPr/>
          </p:nvGrpSpPr>
          <p:grpSpPr>
            <a:xfrm>
              <a:off x="967802" y="1902099"/>
              <a:ext cx="10256393" cy="1647031"/>
              <a:chOff x="-1123401" y="2523132"/>
              <a:chExt cx="11282033" cy="1811734"/>
            </a:xfrm>
          </p:grpSpPr>
          <p:sp>
            <p:nvSpPr>
              <p:cNvPr id="24" name="Freeform 23"/>
              <p:cNvSpPr/>
              <p:nvPr/>
            </p:nvSpPr>
            <p:spPr>
              <a:xfrm>
                <a:off x="2033366"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1F4E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501" tIns="274501" rIns="274501" bIns="274501" numCol="1" spcCol="1270" anchor="ctr" anchorCtr="0">
                <a:noAutofit/>
              </a:bodyPr>
              <a:lstStyle/>
              <a:p>
                <a:pPr algn="just" defTabSz="1543685">
                  <a:lnSpc>
                    <a:spcPct val="120000"/>
                  </a:lnSpc>
                  <a:spcAft>
                    <a:spcPct val="35000"/>
                  </a:spcAft>
                </a:pPr>
                <a:endParaRPr lang="en-GB" sz="780">
                  <a:cs typeface="+mn-ea"/>
                  <a:sym typeface="+mn-lt"/>
                </a:endParaRPr>
              </a:p>
            </p:txBody>
          </p:sp>
          <p:sp>
            <p:nvSpPr>
              <p:cNvPr id="25" name="Freeform 24"/>
              <p:cNvSpPr/>
              <p:nvPr/>
            </p:nvSpPr>
            <p:spPr>
              <a:xfrm>
                <a:off x="3992214"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0945" tIns="348922" rIns="120945" bIns="348922" numCol="1" spcCol="1270" anchor="ctr" anchorCtr="0">
                <a:noAutofit/>
              </a:bodyPr>
              <a:lstStyle/>
              <a:p>
                <a:pPr algn="just" defTabSz="655955">
                  <a:lnSpc>
                    <a:spcPct val="120000"/>
                  </a:lnSpc>
                  <a:spcAft>
                    <a:spcPct val="35000"/>
                  </a:spcAft>
                </a:pPr>
                <a:endParaRPr lang="en-GB" sz="780">
                  <a:cs typeface="+mn-ea"/>
                  <a:sym typeface="+mn-lt"/>
                </a:endParaRPr>
              </a:p>
            </p:txBody>
          </p:sp>
          <p:sp>
            <p:nvSpPr>
              <p:cNvPr id="26" name="Freeform 25"/>
              <p:cNvSpPr/>
              <p:nvPr/>
            </p:nvSpPr>
            <p:spPr>
              <a:xfrm>
                <a:off x="5190132"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1F4E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501" tIns="274501" rIns="274501" bIns="274501" numCol="1" spcCol="1270" anchor="ctr" anchorCtr="0">
                <a:noAutofit/>
              </a:bodyPr>
              <a:lstStyle/>
              <a:p>
                <a:pPr algn="just" defTabSz="1543685">
                  <a:lnSpc>
                    <a:spcPct val="120000"/>
                  </a:lnSpc>
                  <a:spcAft>
                    <a:spcPct val="35000"/>
                  </a:spcAft>
                </a:pPr>
                <a:endParaRPr lang="en-GB" sz="780">
                  <a:cs typeface="+mn-ea"/>
                  <a:sym typeface="+mn-lt"/>
                </a:endParaRPr>
              </a:p>
            </p:txBody>
          </p:sp>
          <p:sp>
            <p:nvSpPr>
              <p:cNvPr id="27" name="Freeform 26"/>
              <p:cNvSpPr/>
              <p:nvPr/>
            </p:nvSpPr>
            <p:spPr>
              <a:xfrm>
                <a:off x="7148980" y="2903596"/>
                <a:ext cx="1050805" cy="1050805"/>
              </a:xfrm>
              <a:custGeom>
                <a:avLst/>
                <a:gdLst>
                  <a:gd name="connsiteX0" fmla="*/ 139284 w 1050805"/>
                  <a:gd name="connsiteY0" fmla="*/ 216466 h 1050805"/>
                  <a:gd name="connsiteX1" fmla="*/ 911521 w 1050805"/>
                  <a:gd name="connsiteY1" fmla="*/ 216466 h 1050805"/>
                  <a:gd name="connsiteX2" fmla="*/ 911521 w 1050805"/>
                  <a:gd name="connsiteY2" fmla="*/ 463615 h 1050805"/>
                  <a:gd name="connsiteX3" fmla="*/ 139284 w 1050805"/>
                  <a:gd name="connsiteY3" fmla="*/ 463615 h 1050805"/>
                  <a:gd name="connsiteX4" fmla="*/ 139284 w 1050805"/>
                  <a:gd name="connsiteY4" fmla="*/ 216466 h 1050805"/>
                  <a:gd name="connsiteX5" fmla="*/ 139284 w 1050805"/>
                  <a:gd name="connsiteY5" fmla="*/ 587190 h 1050805"/>
                  <a:gd name="connsiteX6" fmla="*/ 911521 w 1050805"/>
                  <a:gd name="connsiteY6" fmla="*/ 587190 h 1050805"/>
                  <a:gd name="connsiteX7" fmla="*/ 911521 w 1050805"/>
                  <a:gd name="connsiteY7" fmla="*/ 834339 h 1050805"/>
                  <a:gd name="connsiteX8" fmla="*/ 139284 w 1050805"/>
                  <a:gd name="connsiteY8" fmla="*/ 834339 h 1050805"/>
                  <a:gd name="connsiteX9" fmla="*/ 139284 w 1050805"/>
                  <a:gd name="connsiteY9" fmla="*/ 587190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0805" h="1050805">
                    <a:moveTo>
                      <a:pt x="139284" y="216466"/>
                    </a:moveTo>
                    <a:lnTo>
                      <a:pt x="911521" y="216466"/>
                    </a:lnTo>
                    <a:lnTo>
                      <a:pt x="911521" y="463615"/>
                    </a:lnTo>
                    <a:lnTo>
                      <a:pt x="139284" y="463615"/>
                    </a:lnTo>
                    <a:lnTo>
                      <a:pt x="139284" y="216466"/>
                    </a:lnTo>
                    <a:close/>
                    <a:moveTo>
                      <a:pt x="139284" y="587190"/>
                    </a:moveTo>
                    <a:lnTo>
                      <a:pt x="911521" y="587190"/>
                    </a:lnTo>
                    <a:lnTo>
                      <a:pt x="911521" y="834339"/>
                    </a:lnTo>
                    <a:lnTo>
                      <a:pt x="139284" y="834339"/>
                    </a:lnTo>
                    <a:lnTo>
                      <a:pt x="139284" y="587190"/>
                    </a:lnTo>
                    <a:close/>
                  </a:path>
                </a:pathLst>
              </a:cu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0945" tIns="187966" rIns="120945" bIns="187966" numCol="1" spcCol="1270" anchor="ctr" anchorCtr="0">
                <a:noAutofit/>
              </a:bodyPr>
              <a:lstStyle/>
              <a:p>
                <a:pPr algn="just" defTabSz="1697990">
                  <a:lnSpc>
                    <a:spcPct val="120000"/>
                  </a:lnSpc>
                  <a:spcAft>
                    <a:spcPct val="35000"/>
                  </a:spcAft>
                </a:pPr>
                <a:endParaRPr lang="en-GB" sz="780">
                  <a:cs typeface="+mn-ea"/>
                  <a:sym typeface="+mn-lt"/>
                </a:endParaRPr>
              </a:p>
            </p:txBody>
          </p:sp>
          <p:sp>
            <p:nvSpPr>
              <p:cNvPr id="28" name="Freeform 27"/>
              <p:cNvSpPr/>
              <p:nvPr/>
            </p:nvSpPr>
            <p:spPr>
              <a:xfrm>
                <a:off x="8346898"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501" tIns="274501" rIns="274501" bIns="274501" numCol="1" spcCol="1270" anchor="ctr" anchorCtr="0">
                <a:noAutofit/>
              </a:bodyPr>
              <a:lstStyle/>
              <a:p>
                <a:pPr algn="just" defTabSz="1543685">
                  <a:lnSpc>
                    <a:spcPct val="120000"/>
                  </a:lnSpc>
                  <a:spcAft>
                    <a:spcPct val="35000"/>
                  </a:spcAft>
                </a:pPr>
                <a:endParaRPr lang="en-GB" sz="780">
                  <a:cs typeface="+mn-ea"/>
                  <a:sym typeface="+mn-lt"/>
                </a:endParaRPr>
              </a:p>
            </p:txBody>
          </p:sp>
          <p:sp>
            <p:nvSpPr>
              <p:cNvPr id="29" name="Freeform 28"/>
              <p:cNvSpPr/>
              <p:nvPr/>
            </p:nvSpPr>
            <p:spPr>
              <a:xfrm>
                <a:off x="-1123401" y="2523132"/>
                <a:ext cx="1811734" cy="1811734"/>
              </a:xfrm>
              <a:custGeom>
                <a:avLst/>
                <a:gdLst>
                  <a:gd name="connsiteX0" fmla="*/ 0 w 1811734"/>
                  <a:gd name="connsiteY0" fmla="*/ 905867 h 1811734"/>
                  <a:gd name="connsiteX1" fmla="*/ 905867 w 1811734"/>
                  <a:gd name="connsiteY1" fmla="*/ 0 h 1811734"/>
                  <a:gd name="connsiteX2" fmla="*/ 1811734 w 1811734"/>
                  <a:gd name="connsiteY2" fmla="*/ 905867 h 1811734"/>
                  <a:gd name="connsiteX3" fmla="*/ 905867 w 1811734"/>
                  <a:gd name="connsiteY3" fmla="*/ 1811734 h 1811734"/>
                  <a:gd name="connsiteX4" fmla="*/ 0 w 1811734"/>
                  <a:gd name="connsiteY4" fmla="*/ 905867 h 1811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734" h="1811734">
                    <a:moveTo>
                      <a:pt x="0" y="905867"/>
                    </a:moveTo>
                    <a:cubicBezTo>
                      <a:pt x="0" y="405570"/>
                      <a:pt x="405570" y="0"/>
                      <a:pt x="905867" y="0"/>
                    </a:cubicBezTo>
                    <a:cubicBezTo>
                      <a:pt x="1406164" y="0"/>
                      <a:pt x="1811734" y="405570"/>
                      <a:pt x="1811734" y="905867"/>
                    </a:cubicBezTo>
                    <a:cubicBezTo>
                      <a:pt x="1811734" y="1406164"/>
                      <a:pt x="1406164" y="1811734"/>
                      <a:pt x="905867" y="1811734"/>
                    </a:cubicBezTo>
                    <a:cubicBezTo>
                      <a:pt x="405570" y="1811734"/>
                      <a:pt x="0" y="1406164"/>
                      <a:pt x="0" y="905867"/>
                    </a:cubicBezTo>
                    <a:close/>
                  </a:path>
                </a:pathLst>
              </a:custGeom>
              <a:solidFill>
                <a:srgbClr val="1F4E79"/>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4501" tIns="274501" rIns="274501" bIns="274501" numCol="1" spcCol="1270" anchor="ctr" anchorCtr="0">
                <a:noAutofit/>
              </a:bodyPr>
              <a:lstStyle/>
              <a:p>
                <a:pPr algn="just" defTabSz="1543685">
                  <a:lnSpc>
                    <a:spcPct val="120000"/>
                  </a:lnSpc>
                  <a:spcAft>
                    <a:spcPct val="35000"/>
                  </a:spcAft>
                </a:pPr>
                <a:endParaRPr lang="en-GB" sz="780">
                  <a:cs typeface="+mn-ea"/>
                  <a:sym typeface="+mn-lt"/>
                </a:endParaRPr>
              </a:p>
            </p:txBody>
          </p:sp>
          <p:sp>
            <p:nvSpPr>
              <p:cNvPr id="30" name="Freeform 29"/>
              <p:cNvSpPr/>
              <p:nvPr/>
            </p:nvSpPr>
            <p:spPr>
              <a:xfrm>
                <a:off x="835447" y="2903596"/>
                <a:ext cx="1050805" cy="1050805"/>
              </a:xfrm>
              <a:custGeom>
                <a:avLst/>
                <a:gdLst>
                  <a:gd name="connsiteX0" fmla="*/ 139284 w 1050805"/>
                  <a:gd name="connsiteY0" fmla="*/ 401828 h 1050805"/>
                  <a:gd name="connsiteX1" fmla="*/ 401828 w 1050805"/>
                  <a:gd name="connsiteY1" fmla="*/ 401828 h 1050805"/>
                  <a:gd name="connsiteX2" fmla="*/ 401828 w 1050805"/>
                  <a:gd name="connsiteY2" fmla="*/ 139284 h 1050805"/>
                  <a:gd name="connsiteX3" fmla="*/ 648977 w 1050805"/>
                  <a:gd name="connsiteY3" fmla="*/ 139284 h 1050805"/>
                  <a:gd name="connsiteX4" fmla="*/ 648977 w 1050805"/>
                  <a:gd name="connsiteY4" fmla="*/ 401828 h 1050805"/>
                  <a:gd name="connsiteX5" fmla="*/ 911521 w 1050805"/>
                  <a:gd name="connsiteY5" fmla="*/ 401828 h 1050805"/>
                  <a:gd name="connsiteX6" fmla="*/ 911521 w 1050805"/>
                  <a:gd name="connsiteY6" fmla="*/ 648977 h 1050805"/>
                  <a:gd name="connsiteX7" fmla="*/ 648977 w 1050805"/>
                  <a:gd name="connsiteY7" fmla="*/ 648977 h 1050805"/>
                  <a:gd name="connsiteX8" fmla="*/ 648977 w 1050805"/>
                  <a:gd name="connsiteY8" fmla="*/ 911521 h 1050805"/>
                  <a:gd name="connsiteX9" fmla="*/ 401828 w 1050805"/>
                  <a:gd name="connsiteY9" fmla="*/ 911521 h 1050805"/>
                  <a:gd name="connsiteX10" fmla="*/ 401828 w 1050805"/>
                  <a:gd name="connsiteY10" fmla="*/ 648977 h 1050805"/>
                  <a:gd name="connsiteX11" fmla="*/ 139284 w 1050805"/>
                  <a:gd name="connsiteY11" fmla="*/ 648977 h 1050805"/>
                  <a:gd name="connsiteX12" fmla="*/ 139284 w 1050805"/>
                  <a:gd name="connsiteY12" fmla="*/ 401828 h 105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50805" h="1050805">
                    <a:moveTo>
                      <a:pt x="139284" y="401828"/>
                    </a:moveTo>
                    <a:lnTo>
                      <a:pt x="401828" y="401828"/>
                    </a:lnTo>
                    <a:lnTo>
                      <a:pt x="401828" y="139284"/>
                    </a:lnTo>
                    <a:lnTo>
                      <a:pt x="648977" y="139284"/>
                    </a:lnTo>
                    <a:lnTo>
                      <a:pt x="648977" y="401828"/>
                    </a:lnTo>
                    <a:lnTo>
                      <a:pt x="911521" y="401828"/>
                    </a:lnTo>
                    <a:lnTo>
                      <a:pt x="911521" y="648977"/>
                    </a:lnTo>
                    <a:lnTo>
                      <a:pt x="648977" y="648977"/>
                    </a:lnTo>
                    <a:lnTo>
                      <a:pt x="648977" y="911521"/>
                    </a:lnTo>
                    <a:lnTo>
                      <a:pt x="401828" y="911521"/>
                    </a:lnTo>
                    <a:lnTo>
                      <a:pt x="401828" y="648977"/>
                    </a:lnTo>
                    <a:lnTo>
                      <a:pt x="139284" y="648977"/>
                    </a:lnTo>
                    <a:lnTo>
                      <a:pt x="139284" y="401828"/>
                    </a:lnTo>
                    <a:close/>
                  </a:path>
                </a:pathLst>
              </a:custGeom>
              <a:solidFill>
                <a:schemeClr val="tx1">
                  <a:lumMod val="50000"/>
                  <a:lumOff val="5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20945" tIns="348922" rIns="120945" bIns="348922" numCol="1" spcCol="1270" anchor="ctr" anchorCtr="0">
                <a:noAutofit/>
              </a:bodyPr>
              <a:lstStyle/>
              <a:p>
                <a:pPr algn="just" defTabSz="655955">
                  <a:lnSpc>
                    <a:spcPct val="120000"/>
                  </a:lnSpc>
                  <a:spcAft>
                    <a:spcPct val="35000"/>
                  </a:spcAft>
                </a:pPr>
                <a:endParaRPr lang="en-GB" sz="780">
                  <a:cs typeface="+mn-ea"/>
                  <a:sym typeface="+mn-lt"/>
                </a:endParaRPr>
              </a:p>
            </p:txBody>
          </p:sp>
        </p:grpSp>
        <p:grpSp>
          <p:nvGrpSpPr>
            <p:cNvPr id="6" name="Group 5"/>
            <p:cNvGrpSpPr/>
            <p:nvPr/>
          </p:nvGrpSpPr>
          <p:grpSpPr>
            <a:xfrm>
              <a:off x="1501841" y="2407611"/>
              <a:ext cx="578952" cy="618042"/>
              <a:chOff x="9159875" y="1647825"/>
              <a:chExt cx="434975" cy="464344"/>
            </a:xfrm>
            <a:solidFill>
              <a:schemeClr val="bg2"/>
            </a:solidFill>
          </p:grpSpPr>
          <p:sp>
            <p:nvSpPr>
              <p:cNvPr id="21"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sp>
            <p:nvSpPr>
              <p:cNvPr id="22"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sp>
            <p:nvSpPr>
              <p:cNvPr id="23"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grpSp>
        <p:grpSp>
          <p:nvGrpSpPr>
            <p:cNvPr id="7" name="Group 6"/>
            <p:cNvGrpSpPr/>
            <p:nvPr/>
          </p:nvGrpSpPr>
          <p:grpSpPr>
            <a:xfrm>
              <a:off x="10091658" y="2416592"/>
              <a:ext cx="618042" cy="618042"/>
              <a:chOff x="8216107" y="1647825"/>
              <a:chExt cx="464344" cy="464344"/>
            </a:xfrm>
            <a:solidFill>
              <a:schemeClr val="bg2"/>
            </a:solidFill>
          </p:grpSpPr>
          <p:sp>
            <p:nvSpPr>
              <p:cNvPr id="19" name="AutoShape 81"/>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sp>
            <p:nvSpPr>
              <p:cNvPr id="20" name="AutoShape 82"/>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grpSp>
        <p:grpSp>
          <p:nvGrpSpPr>
            <p:cNvPr id="8" name="Group 7"/>
            <p:cNvGrpSpPr/>
            <p:nvPr/>
          </p:nvGrpSpPr>
          <p:grpSpPr>
            <a:xfrm>
              <a:off x="7221342" y="2435608"/>
              <a:ext cx="619099" cy="580009"/>
              <a:chOff x="5368132" y="3540125"/>
              <a:chExt cx="465138" cy="435769"/>
            </a:xfrm>
            <a:solidFill>
              <a:schemeClr val="bg2"/>
            </a:solidFill>
          </p:grpSpPr>
          <p:sp>
            <p:nvSpPr>
              <p:cNvPr id="1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sp>
            <p:nvSpPr>
              <p:cNvPr id="1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solidFill>
                    <a:srgbClr val="FFFFFF"/>
                  </a:solidFill>
                  <a:effectLst>
                    <a:outerShdw blurRad="38100" dist="38100" dir="2700000" algn="tl">
                      <a:srgbClr val="000000"/>
                    </a:outerShdw>
                  </a:effectLst>
                  <a:cs typeface="+mn-ea"/>
                  <a:sym typeface="+mn-lt"/>
                </a:endParaRPr>
              </a:p>
            </p:txBody>
          </p:sp>
        </p:grpSp>
        <p:grpSp>
          <p:nvGrpSpPr>
            <p:cNvPr id="9" name="Group 8"/>
            <p:cNvGrpSpPr/>
            <p:nvPr/>
          </p:nvGrpSpPr>
          <p:grpSpPr>
            <a:xfrm>
              <a:off x="4352084" y="2484206"/>
              <a:ext cx="618042" cy="482812"/>
              <a:chOff x="2581275" y="1710532"/>
              <a:chExt cx="464344" cy="362744"/>
            </a:xfrm>
            <a:solidFill>
              <a:schemeClr val="bg2"/>
            </a:solidFill>
          </p:grpSpPr>
          <p:sp>
            <p:nvSpPr>
              <p:cNvPr id="10"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sp>
            <p:nvSpPr>
              <p:cNvPr id="11"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sp>
            <p:nvSpPr>
              <p:cNvPr id="12"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sp>
            <p:nvSpPr>
              <p:cNvPr id="13"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sp>
            <p:nvSpPr>
              <p:cNvPr id="14"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sp>
            <p:nvSpPr>
              <p:cNvPr id="15"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sp>
            <p:nvSpPr>
              <p:cNvPr id="16"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6542" tIns="16542" rIns="16542" bIns="16542" anchor="ctr"/>
              <a:lstStyle/>
              <a:p>
                <a:pPr algn="just" defTabSz="198120" hangingPunct="0">
                  <a:lnSpc>
                    <a:spcPct val="120000"/>
                  </a:lnSpc>
                </a:pPr>
                <a:endParaRPr lang="en-US" sz="780">
                  <a:cs typeface="+mn-ea"/>
                  <a:sym typeface="+mn-lt"/>
                </a:endParaRPr>
              </a:p>
            </p:txBody>
          </p:sp>
        </p:grpSp>
      </p:grpSp>
      <p:grpSp>
        <p:nvGrpSpPr>
          <p:cNvPr id="37" name="Group 36"/>
          <p:cNvGrpSpPr/>
          <p:nvPr/>
        </p:nvGrpSpPr>
        <p:grpSpPr>
          <a:xfrm>
            <a:off x="1733111" y="3979937"/>
            <a:ext cx="1929563" cy="892326"/>
            <a:chOff x="520106" y="2243168"/>
            <a:chExt cx="2513428" cy="1027622"/>
          </a:xfrm>
        </p:grpSpPr>
        <p:sp>
          <p:nvSpPr>
            <p:cNvPr id="38" name="TextBox 37"/>
            <p:cNvSpPr txBox="1"/>
            <p:nvPr/>
          </p:nvSpPr>
          <p:spPr>
            <a:xfrm>
              <a:off x="892528" y="2243168"/>
              <a:ext cx="1768583" cy="294926"/>
            </a:xfrm>
            <a:prstGeom prst="rect">
              <a:avLst/>
            </a:prstGeom>
            <a:noFill/>
          </p:spPr>
          <p:txBody>
            <a:bodyPr wrap="none" lIns="0" tIns="0" rIns="0" bIns="0" rtlCol="0">
              <a:spAutoFit/>
            </a:bodyPr>
            <a:lstStyle/>
            <a:p>
              <a:pPr algn="ctr">
                <a:lnSpc>
                  <a:spcPct val="120000"/>
                </a:lnSpc>
              </a:pPr>
              <a:r>
                <a:rPr lang="zh-CN" altLang="en-US" sz="1515" dirty="0">
                  <a:cs typeface="+mn-ea"/>
                  <a:sym typeface="+mn-lt"/>
                </a:rPr>
                <a:t>请替换文字内容</a:t>
              </a:r>
              <a:endParaRPr lang="en-GB" sz="1515" dirty="0">
                <a:cs typeface="+mn-ea"/>
                <a:sym typeface="+mn-lt"/>
              </a:endParaRPr>
            </a:p>
          </p:txBody>
        </p:sp>
        <p:sp>
          <p:nvSpPr>
            <p:cNvPr id="39" name="Rectangle 38"/>
            <p:cNvSpPr/>
            <p:nvPr/>
          </p:nvSpPr>
          <p:spPr>
            <a:xfrm>
              <a:off x="520106" y="2544848"/>
              <a:ext cx="2513428" cy="725942"/>
            </a:xfrm>
            <a:prstGeom prst="rect">
              <a:avLst/>
            </a:prstGeom>
          </p:spPr>
          <p:txBody>
            <a:bodyPr wrap="square" lIns="0" tIns="0" rIns="0" bIns="0">
              <a:spAutoFit/>
            </a:bodyPr>
            <a:lstStyle/>
            <a:p>
              <a:pPr>
                <a:lnSpc>
                  <a:spcPct val="120000"/>
                </a:lnSpc>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cxnSp>
        <p:nvCxnSpPr>
          <p:cNvPr id="44" name="Straight Connector 43"/>
          <p:cNvCxnSpPr/>
          <p:nvPr/>
        </p:nvCxnSpPr>
        <p:spPr>
          <a:xfrm>
            <a:off x="1550686" y="5173488"/>
            <a:ext cx="902408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8529324" y="3979935"/>
            <a:ext cx="1929563" cy="892325"/>
            <a:chOff x="520106" y="2243168"/>
            <a:chExt cx="2513428" cy="1027623"/>
          </a:xfrm>
        </p:grpSpPr>
        <p:sp>
          <p:nvSpPr>
            <p:cNvPr id="52" name="TextBox 51"/>
            <p:cNvSpPr txBox="1"/>
            <p:nvPr/>
          </p:nvSpPr>
          <p:spPr>
            <a:xfrm>
              <a:off x="892528" y="2243168"/>
              <a:ext cx="1768583" cy="294926"/>
            </a:xfrm>
            <a:prstGeom prst="rect">
              <a:avLst/>
            </a:prstGeom>
            <a:noFill/>
          </p:spPr>
          <p:txBody>
            <a:bodyPr wrap="none" lIns="0" tIns="0" rIns="0" bIns="0" rtlCol="0">
              <a:spAutoFit/>
            </a:bodyPr>
            <a:lstStyle/>
            <a:p>
              <a:pPr algn="ctr">
                <a:lnSpc>
                  <a:spcPct val="120000"/>
                </a:lnSpc>
              </a:pPr>
              <a:r>
                <a:rPr lang="zh-CN" altLang="en-US" sz="1515">
                  <a:cs typeface="+mn-ea"/>
                  <a:sym typeface="+mn-lt"/>
                </a:rPr>
                <a:t>请替换文字内容</a:t>
              </a:r>
              <a:endParaRPr lang="en-GB" sz="1515" dirty="0">
                <a:cs typeface="+mn-ea"/>
                <a:sym typeface="+mn-lt"/>
              </a:endParaRPr>
            </a:p>
          </p:txBody>
        </p:sp>
        <p:sp>
          <p:nvSpPr>
            <p:cNvPr id="53" name="Rectangle 52"/>
            <p:cNvSpPr/>
            <p:nvPr/>
          </p:nvSpPr>
          <p:spPr>
            <a:xfrm>
              <a:off x="520106" y="2544847"/>
              <a:ext cx="2513428" cy="725944"/>
            </a:xfrm>
            <a:prstGeom prst="rect">
              <a:avLst/>
            </a:prstGeom>
          </p:spPr>
          <p:txBody>
            <a:bodyPr wrap="square" lIns="0" tIns="0" rIns="0" bIns="0">
              <a:spAutoFit/>
            </a:bodyPr>
            <a:lstStyle/>
            <a:p>
              <a:pPr>
                <a:lnSpc>
                  <a:spcPct val="120000"/>
                </a:lnSpc>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54" name="Group 53"/>
          <p:cNvGrpSpPr/>
          <p:nvPr/>
        </p:nvGrpSpPr>
        <p:grpSpPr>
          <a:xfrm>
            <a:off x="6263918" y="3979935"/>
            <a:ext cx="1929563" cy="892325"/>
            <a:chOff x="520106" y="2243168"/>
            <a:chExt cx="2513428" cy="1027623"/>
          </a:xfrm>
        </p:grpSpPr>
        <p:sp>
          <p:nvSpPr>
            <p:cNvPr id="55" name="TextBox 54"/>
            <p:cNvSpPr txBox="1"/>
            <p:nvPr/>
          </p:nvSpPr>
          <p:spPr>
            <a:xfrm>
              <a:off x="892528" y="2243168"/>
              <a:ext cx="1768583" cy="294926"/>
            </a:xfrm>
            <a:prstGeom prst="rect">
              <a:avLst/>
            </a:prstGeom>
            <a:noFill/>
          </p:spPr>
          <p:txBody>
            <a:bodyPr wrap="none" lIns="0" tIns="0" rIns="0" bIns="0" rtlCol="0">
              <a:spAutoFit/>
            </a:bodyPr>
            <a:lstStyle/>
            <a:p>
              <a:pPr algn="ctr">
                <a:lnSpc>
                  <a:spcPct val="120000"/>
                </a:lnSpc>
              </a:pPr>
              <a:r>
                <a:rPr lang="zh-CN" altLang="en-US" sz="1515">
                  <a:cs typeface="+mn-ea"/>
                  <a:sym typeface="+mn-lt"/>
                </a:rPr>
                <a:t>请替换文字内容</a:t>
              </a:r>
              <a:endParaRPr lang="en-GB" sz="1515" dirty="0">
                <a:cs typeface="+mn-ea"/>
                <a:sym typeface="+mn-lt"/>
              </a:endParaRPr>
            </a:p>
          </p:txBody>
        </p:sp>
        <p:sp>
          <p:nvSpPr>
            <p:cNvPr id="56" name="Rectangle 55"/>
            <p:cNvSpPr/>
            <p:nvPr/>
          </p:nvSpPr>
          <p:spPr>
            <a:xfrm>
              <a:off x="520106" y="2544847"/>
              <a:ext cx="2513428" cy="725944"/>
            </a:xfrm>
            <a:prstGeom prst="rect">
              <a:avLst/>
            </a:prstGeom>
          </p:spPr>
          <p:txBody>
            <a:bodyPr wrap="square" lIns="0" tIns="0" rIns="0" bIns="0">
              <a:spAutoFit/>
            </a:bodyPr>
            <a:lstStyle/>
            <a:p>
              <a:pPr>
                <a:lnSpc>
                  <a:spcPct val="120000"/>
                </a:lnSpc>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grpSp>
        <p:nvGrpSpPr>
          <p:cNvPr id="57" name="Group 56"/>
          <p:cNvGrpSpPr/>
          <p:nvPr/>
        </p:nvGrpSpPr>
        <p:grpSpPr>
          <a:xfrm>
            <a:off x="3998514" y="3979935"/>
            <a:ext cx="1929563" cy="892325"/>
            <a:chOff x="520106" y="2243168"/>
            <a:chExt cx="2513428" cy="1027623"/>
          </a:xfrm>
        </p:grpSpPr>
        <p:sp>
          <p:nvSpPr>
            <p:cNvPr id="58" name="TextBox 57"/>
            <p:cNvSpPr txBox="1"/>
            <p:nvPr/>
          </p:nvSpPr>
          <p:spPr>
            <a:xfrm>
              <a:off x="892528" y="2243168"/>
              <a:ext cx="1768583" cy="294926"/>
            </a:xfrm>
            <a:prstGeom prst="rect">
              <a:avLst/>
            </a:prstGeom>
            <a:noFill/>
          </p:spPr>
          <p:txBody>
            <a:bodyPr wrap="none" lIns="0" tIns="0" rIns="0" bIns="0" rtlCol="0">
              <a:spAutoFit/>
            </a:bodyPr>
            <a:lstStyle/>
            <a:p>
              <a:pPr algn="ctr">
                <a:lnSpc>
                  <a:spcPct val="120000"/>
                </a:lnSpc>
              </a:pPr>
              <a:r>
                <a:rPr lang="zh-CN" altLang="en-US" sz="1515">
                  <a:cs typeface="+mn-ea"/>
                  <a:sym typeface="+mn-lt"/>
                </a:rPr>
                <a:t>请替换文字内容</a:t>
              </a:r>
              <a:endParaRPr lang="en-GB" sz="1515" dirty="0">
                <a:cs typeface="+mn-ea"/>
                <a:sym typeface="+mn-lt"/>
              </a:endParaRPr>
            </a:p>
          </p:txBody>
        </p:sp>
        <p:sp>
          <p:nvSpPr>
            <p:cNvPr id="59" name="Rectangle 58"/>
            <p:cNvSpPr/>
            <p:nvPr/>
          </p:nvSpPr>
          <p:spPr>
            <a:xfrm>
              <a:off x="520106" y="2544847"/>
              <a:ext cx="2513428" cy="725944"/>
            </a:xfrm>
            <a:prstGeom prst="rect">
              <a:avLst/>
            </a:prstGeom>
          </p:spPr>
          <p:txBody>
            <a:bodyPr wrap="square" lIns="0" tIns="0" rIns="0" bIns="0">
              <a:spAutoFit/>
            </a:bodyPr>
            <a:lstStyle/>
            <a:p>
              <a:pPr>
                <a:lnSpc>
                  <a:spcPct val="120000"/>
                </a:lnSpc>
              </a:pPr>
              <a:r>
                <a:rPr lang="zh-CN" altLang="en-US" sz="1140" dirty="0">
                  <a:cs typeface="+mn-ea"/>
                  <a:sym typeface="+mn-lt"/>
                </a:rPr>
                <a:t>请替换文字内容，添加相关标题，修改文字内容，也可以直接复制你的内容到此。</a:t>
              </a:r>
              <a:endParaRPr lang="en-US" altLang="zh-CN" sz="1140" dirty="0">
                <a:cs typeface="+mn-ea"/>
                <a:sym typeface="+mn-lt"/>
              </a:endParaRPr>
            </a:p>
          </p:txBody>
        </p:sp>
      </p:grpSp>
      <p:sp>
        <p:nvSpPr>
          <p:cNvPr id="60" name="Rectangle 59"/>
          <p:cNvSpPr/>
          <p:nvPr/>
        </p:nvSpPr>
        <p:spPr>
          <a:xfrm>
            <a:off x="1589899" y="5341329"/>
            <a:ext cx="8945660" cy="403252"/>
          </a:xfrm>
          <a:prstGeom prst="rect">
            <a:avLst/>
          </a:prstGeom>
        </p:spPr>
        <p:txBody>
          <a:bodyPr wrap="square" lIns="0" tIns="0" rIns="0" bIns="0">
            <a:spAutoFit/>
          </a:bodyPr>
          <a:lstStyle/>
          <a:p>
            <a:pPr>
              <a:lnSpc>
                <a:spcPct val="120000"/>
              </a:lnSpc>
            </a:pPr>
            <a:r>
              <a:rPr lang="zh-CN" altLang="en-US" sz="1140" dirty="0">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endParaRPr lang="en-US" altLang="zh-CN" sz="1140" dirty="0">
              <a:cs typeface="+mn-ea"/>
              <a:sym typeface="+mn-lt"/>
            </a:endParaRPr>
          </a:p>
        </p:txBody>
      </p:sp>
      <p:sp>
        <p:nvSpPr>
          <p:cNvPr id="45" name="淘出品 4"/>
          <p:cNvSpPr txBox="1"/>
          <p:nvPr/>
        </p:nvSpPr>
        <p:spPr>
          <a:xfrm>
            <a:off x="2168165" y="264321"/>
            <a:ext cx="2780907" cy="523220"/>
          </a:xfrm>
          <a:prstGeom prst="rect">
            <a:avLst/>
          </a:prstGeom>
          <a:noFill/>
        </p:spPr>
        <p:txBody>
          <a:bodyPr wrap="square" rtlCol="0">
            <a:spAutoFit/>
          </a:bodyPr>
          <a:lstStyle/>
          <a:p>
            <a:r>
              <a:rPr lang="zh-CN" altLang="en-US" sz="2800" b="1" dirty="0">
                <a:solidFill>
                  <a:schemeClr val="accent5">
                    <a:lumMod val="75000"/>
                  </a:schemeClr>
                </a:solidFill>
                <a:cs typeface="+mn-ea"/>
                <a:sym typeface="+mn-lt"/>
              </a:rPr>
              <a:t>点击输入小标题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gtEl>
                                        <p:attrNameLst>
                                          <p:attrName>ppt_y</p:attrName>
                                        </p:attrNameLst>
                                      </p:cBhvr>
                                      <p:tavLst>
                                        <p:tav tm="0">
                                          <p:val>
                                            <p:strVal val="#ppt_y"/>
                                          </p:val>
                                        </p:tav>
                                        <p:tav tm="100000">
                                          <p:val>
                                            <p:strVal val="#ppt_y"/>
                                          </p:val>
                                        </p:tav>
                                      </p:tavLst>
                                    </p:anim>
                                    <p:anim calcmode="lin" valueType="num">
                                      <p:cBhvr>
                                        <p:cTn id="9"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gtEl>
                                      </p:cBhvr>
                                    </p:animEffect>
                                  </p:childTnLst>
                                </p:cTn>
                              </p:par>
                            </p:childTnLst>
                          </p:cTn>
                        </p:par>
                        <p:par>
                          <p:cTn id="12" fill="hold">
                            <p:stCondLst>
                              <p:cond delay="800"/>
                            </p:stCondLst>
                            <p:childTnLst>
                              <p:par>
                                <p:cTn id="13" presetID="42"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par>
                          <p:cTn id="18" fill="hold">
                            <p:stCondLst>
                              <p:cond delay="1800"/>
                            </p:stCondLst>
                            <p:childTnLst>
                              <p:par>
                                <p:cTn id="19" presetID="22" presetClass="entr" presetSubtype="1"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up)">
                                      <p:cBhvr>
                                        <p:cTn id="21" dur="500"/>
                                        <p:tgtEl>
                                          <p:spTgt spid="37"/>
                                        </p:tgtEl>
                                      </p:cBhvr>
                                    </p:animEffect>
                                  </p:childTnLst>
                                </p:cTn>
                              </p:par>
                            </p:childTnLst>
                          </p:cTn>
                        </p:par>
                        <p:par>
                          <p:cTn id="22" fill="hold">
                            <p:stCondLst>
                              <p:cond delay="2300"/>
                            </p:stCondLst>
                            <p:childTnLst>
                              <p:par>
                                <p:cTn id="23" presetID="22" presetClass="entr" presetSubtype="8" fill="hold" nodeType="after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wipe(left)">
                                      <p:cBhvr>
                                        <p:cTn id="25" dur="500"/>
                                        <p:tgtEl>
                                          <p:spTgt spid="44"/>
                                        </p:tgtEl>
                                      </p:cBhvr>
                                    </p:animEffect>
                                  </p:childTnLst>
                                </p:cTn>
                              </p:par>
                            </p:childTnLst>
                          </p:cTn>
                        </p:par>
                        <p:par>
                          <p:cTn id="26" fill="hold">
                            <p:stCondLst>
                              <p:cond delay="2800"/>
                            </p:stCondLst>
                            <p:childTnLst>
                              <p:par>
                                <p:cTn id="27" presetID="22" presetClass="entr" presetSubtype="1" fill="hold" nodeType="after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wipe(up)">
                                      <p:cBhvr>
                                        <p:cTn id="29" dur="500"/>
                                        <p:tgtEl>
                                          <p:spTgt spid="51"/>
                                        </p:tgtEl>
                                      </p:cBhvr>
                                    </p:animEffect>
                                  </p:childTnLst>
                                </p:cTn>
                              </p:par>
                            </p:childTnLst>
                          </p:cTn>
                        </p:par>
                        <p:par>
                          <p:cTn id="30" fill="hold">
                            <p:stCondLst>
                              <p:cond delay="3300"/>
                            </p:stCondLst>
                            <p:childTnLst>
                              <p:par>
                                <p:cTn id="31" presetID="22" presetClass="entr" presetSubtype="1" fill="hold" nodeType="afterEffect">
                                  <p:stCondLst>
                                    <p:cond delay="0"/>
                                  </p:stCondLst>
                                  <p:childTnLst>
                                    <p:set>
                                      <p:cBhvr>
                                        <p:cTn id="32" dur="1" fill="hold">
                                          <p:stCondLst>
                                            <p:cond delay="0"/>
                                          </p:stCondLst>
                                        </p:cTn>
                                        <p:tgtEl>
                                          <p:spTgt spid="54"/>
                                        </p:tgtEl>
                                        <p:attrNameLst>
                                          <p:attrName>style.visibility</p:attrName>
                                        </p:attrNameLst>
                                      </p:cBhvr>
                                      <p:to>
                                        <p:strVal val="visible"/>
                                      </p:to>
                                    </p:set>
                                    <p:animEffect transition="in" filter="wipe(up)">
                                      <p:cBhvr>
                                        <p:cTn id="33" dur="500"/>
                                        <p:tgtEl>
                                          <p:spTgt spid="54"/>
                                        </p:tgtEl>
                                      </p:cBhvr>
                                    </p:animEffect>
                                  </p:childTnLst>
                                </p:cTn>
                              </p:par>
                            </p:childTnLst>
                          </p:cTn>
                        </p:par>
                        <p:par>
                          <p:cTn id="34" fill="hold">
                            <p:stCondLst>
                              <p:cond delay="3800"/>
                            </p:stCondLst>
                            <p:childTnLst>
                              <p:par>
                                <p:cTn id="35" presetID="22" presetClass="entr" presetSubtype="1"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ipe(up)">
                                      <p:cBhvr>
                                        <p:cTn id="37" dur="500"/>
                                        <p:tgtEl>
                                          <p:spTgt spid="57"/>
                                        </p:tgtEl>
                                      </p:cBhvr>
                                    </p:animEffect>
                                  </p:childTnLst>
                                </p:cTn>
                              </p:par>
                            </p:childTnLst>
                          </p:cTn>
                        </p:par>
                        <p:par>
                          <p:cTn id="38" fill="hold">
                            <p:stCondLst>
                              <p:cond delay="4300"/>
                            </p:stCondLst>
                            <p:childTnLst>
                              <p:par>
                                <p:cTn id="39" presetID="16" presetClass="entr" presetSubtype="21" fill="hold" grpId="0"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barn(inVertical)">
                                      <p:cBhvr>
                                        <p:cTn id="4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45"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261.扁平学说毕业论文答辩PPT模版"/>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tucjel2">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3725</Words>
  <Application>Microsoft Office PowerPoint</Application>
  <PresentationFormat>宽屏</PresentationFormat>
  <Paragraphs>403</Paragraphs>
  <Slides>38</Slides>
  <Notes>38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38</vt:i4>
      </vt:variant>
    </vt:vector>
  </HeadingPairs>
  <TitlesOfParts>
    <vt:vector size="43" baseType="lpstr">
      <vt:lpstr>宋体</vt:lpstr>
      <vt:lpstr>微软雅黑</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2021-05-01T01:05:29Z</dcterms:created>
  <dcterms:modified xsi:type="dcterms:W3CDTF">2023-01-10T07:16:43Z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1B71CE2EEE0E4F3894A7D536DACC5E29</vt:lpwstr>
  </property>
  <property fmtid="{A09F084E-AD41-489F-8076-AA5BE3082BCA}" pid="100">
    <vt:ui4>5</vt:ui4>
  </property>
  <property fmtid="{64440492-4C8B-11D1-8B70-080036B11A03}" pid="11">
    <vt:lpwstr>www.2ppt.com-爱PPT提供资源下载</vt:lpwstr>
  </property>
</Properties>
</file>