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4" r:id="rId4"/>
    <p:sldId id="266" r:id="rId5"/>
    <p:sldId id="265" r:id="rId6"/>
    <p:sldId id="257" r:id="rId7"/>
    <p:sldId id="267" r:id="rId8"/>
    <p:sldId id="268" r:id="rId9"/>
    <p:sldId id="269" r:id="rId10"/>
    <p:sldId id="258" r:id="rId11"/>
    <p:sldId id="260" r:id="rId12"/>
    <p:sldId id="270" r:id="rId13"/>
    <p:sldId id="261" r:id="rId14"/>
    <p:sldId id="262" r:id="rId15"/>
    <p:sldId id="275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file:///D:\&#22235;&#24180;&#32423;&#19978;&#20876;\&#35838;&#20214;\Local%20Settings\Temporary%20Internet%20Files\Content.IE5\Local%20Settings\Temporary%20Internet%20Files\Content.IE5\PZ2U4IPX\&#22402;&#30452;&#19982;&#24179;&#34892;\&#22402;&#30452;&#19982;&#24179;&#34892;\&#23567;&#23398;.gs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ilhouetted%20Pines%20at%20Sunrise%20Everglades%20National%20Park%20Flori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685925" y="762000"/>
            <a:ext cx="5845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>西师大版五年级数学下册</a:t>
            </a:r>
          </a:p>
        </p:txBody>
      </p:sp>
      <p:sp>
        <p:nvSpPr>
          <p:cNvPr id="2" name="矩形 1"/>
          <p:cNvSpPr/>
          <p:nvPr/>
        </p:nvSpPr>
        <p:spPr>
          <a:xfrm>
            <a:off x="744241" y="2209800"/>
            <a:ext cx="74446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分数的基本性质</a:t>
            </a:r>
          </a:p>
        </p:txBody>
      </p:sp>
      <p:sp>
        <p:nvSpPr>
          <p:cNvPr id="11" name="矩形 10"/>
          <p:cNvSpPr/>
          <p:nvPr/>
        </p:nvSpPr>
        <p:spPr>
          <a:xfrm>
            <a:off x="3218549" y="60198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4800" y="2667000"/>
          <a:ext cx="1981200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3" imgW="482600" imgH="406400" progId="Equation.3">
                  <p:embed/>
                </p:oleObj>
              </mc:Choice>
              <mc:Fallback>
                <p:oleObj r:id="rId3" imgW="482600" imgH="4064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667000"/>
                        <a:ext cx="1981200" cy="166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9"/>
          <p:cNvSpPr txBox="1"/>
          <p:nvPr/>
        </p:nvSpPr>
        <p:spPr>
          <a:xfrm>
            <a:off x="2362200" y="228600"/>
            <a:ext cx="6553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议一议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这些分数的分子和分母有什么变化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分数的大小呢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23556" name="Picture 10" descr="u=3460273832,4215015714&amp;fm=0&amp;gp=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49513" cy="198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Rectangle 11"/>
          <p:cNvSpPr/>
          <p:nvPr/>
        </p:nvSpPr>
        <p:spPr>
          <a:xfrm>
            <a:off x="6553200" y="1327150"/>
            <a:ext cx="2508250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</a:rPr>
              <a:t>分子分母都不同，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但分数的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大小相同</a:t>
            </a:r>
            <a:r>
              <a:rPr lang="zh-CN" altLang="en-US" sz="2000" dirty="0">
                <a:latin typeface="Arial" panose="020B0604020202020204" pitchFamily="34" charset="0"/>
              </a:rPr>
              <a:t>。</a:t>
            </a:r>
            <a:br>
              <a:rPr lang="zh-CN" altLang="en-US" sz="2000" dirty="0">
                <a:latin typeface="Arial" panose="020B0604020202020204" pitchFamily="34" charset="0"/>
              </a:rPr>
            </a:b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6156" name="Line 12"/>
          <p:cNvSpPr/>
          <p:nvPr/>
        </p:nvSpPr>
        <p:spPr>
          <a:xfrm>
            <a:off x="762000" y="3124200"/>
            <a:ext cx="10668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Text Box 13"/>
          <p:cNvSpPr txBox="1"/>
          <p:nvPr/>
        </p:nvSpPr>
        <p:spPr>
          <a:xfrm>
            <a:off x="838200" y="26670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×2</a:t>
            </a:r>
          </a:p>
        </p:txBody>
      </p:sp>
      <p:sp>
        <p:nvSpPr>
          <p:cNvPr id="6158" name="Line 14"/>
          <p:cNvSpPr/>
          <p:nvPr/>
        </p:nvSpPr>
        <p:spPr>
          <a:xfrm>
            <a:off x="685800" y="4038600"/>
            <a:ext cx="10668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Text Box 15"/>
          <p:cNvSpPr txBox="1"/>
          <p:nvPr/>
        </p:nvSpPr>
        <p:spPr>
          <a:xfrm>
            <a:off x="762000" y="40386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×2</a:t>
            </a:r>
          </a:p>
        </p:txBody>
      </p:sp>
      <p:graphicFrame>
        <p:nvGraphicFramePr>
          <p:cNvPr id="23562" name="Object 16"/>
          <p:cNvGraphicFramePr>
            <a:graphicFrameLocks noChangeAspect="1"/>
          </p:cNvGraphicFramePr>
          <p:nvPr/>
        </p:nvGraphicFramePr>
        <p:xfrm>
          <a:off x="2209800" y="1371600"/>
          <a:ext cx="373380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6" imgW="1155065" imgH="406400" progId="Equation.3">
                  <p:embed/>
                </p:oleObj>
              </mc:Choice>
              <mc:Fallback>
                <p:oleObj r:id="rId6" imgW="1155065" imgH="4064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1371600"/>
                        <a:ext cx="3733800" cy="1309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4953000" y="2895600"/>
          <a:ext cx="1558925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8" imgW="482600" imgH="406400" progId="Equation.3">
                  <p:embed/>
                </p:oleObj>
              </mc:Choice>
              <mc:Fallback>
                <p:oleObj r:id="rId8" imgW="482600" imgH="4064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3000" y="2895600"/>
                        <a:ext cx="1558925" cy="1309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Line 18"/>
          <p:cNvSpPr/>
          <p:nvPr/>
        </p:nvSpPr>
        <p:spPr>
          <a:xfrm>
            <a:off x="5257800" y="3200400"/>
            <a:ext cx="838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Text Box 19"/>
          <p:cNvSpPr txBox="1"/>
          <p:nvPr/>
        </p:nvSpPr>
        <p:spPr>
          <a:xfrm>
            <a:off x="5410200" y="28194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×4</a:t>
            </a:r>
          </a:p>
        </p:txBody>
      </p:sp>
      <p:sp>
        <p:nvSpPr>
          <p:cNvPr id="6164" name="Line 20"/>
          <p:cNvSpPr/>
          <p:nvPr/>
        </p:nvSpPr>
        <p:spPr>
          <a:xfrm>
            <a:off x="5334000" y="3962400"/>
            <a:ext cx="838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5" name="Text Box 21"/>
          <p:cNvSpPr txBox="1"/>
          <p:nvPr/>
        </p:nvSpPr>
        <p:spPr>
          <a:xfrm>
            <a:off x="5410200" y="40386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×4</a:t>
            </a:r>
          </a:p>
        </p:txBody>
      </p:sp>
      <p:sp>
        <p:nvSpPr>
          <p:cNvPr id="6166" name="Line 22"/>
          <p:cNvSpPr/>
          <p:nvPr/>
        </p:nvSpPr>
        <p:spPr>
          <a:xfrm>
            <a:off x="3962400" y="2743200"/>
            <a:ext cx="76200" cy="411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Line 23"/>
          <p:cNvSpPr/>
          <p:nvPr/>
        </p:nvSpPr>
        <p:spPr>
          <a:xfrm>
            <a:off x="0" y="43434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685800" y="4876800"/>
          <a:ext cx="1558925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10" imgW="482600" imgH="406400" progId="Equation.3">
                  <p:embed/>
                </p:oleObj>
              </mc:Choice>
              <mc:Fallback>
                <p:oleObj r:id="rId10" imgW="482600" imgH="4064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5800" y="4876800"/>
                        <a:ext cx="1558925" cy="1309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Line 25"/>
          <p:cNvSpPr/>
          <p:nvPr/>
        </p:nvSpPr>
        <p:spPr>
          <a:xfrm flipH="1">
            <a:off x="990600" y="5257800"/>
            <a:ext cx="838200" cy="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0" name="Text Box 26"/>
          <p:cNvSpPr txBox="1"/>
          <p:nvPr/>
        </p:nvSpPr>
        <p:spPr>
          <a:xfrm>
            <a:off x="1143000" y="48006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÷3</a:t>
            </a:r>
          </a:p>
        </p:txBody>
      </p:sp>
      <p:sp>
        <p:nvSpPr>
          <p:cNvPr id="6171" name="Line 27"/>
          <p:cNvSpPr/>
          <p:nvPr/>
        </p:nvSpPr>
        <p:spPr>
          <a:xfrm flipH="1">
            <a:off x="990600" y="5867400"/>
            <a:ext cx="838200" cy="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2" name="Text Box 28"/>
          <p:cNvSpPr txBox="1"/>
          <p:nvPr/>
        </p:nvSpPr>
        <p:spPr>
          <a:xfrm>
            <a:off x="1143000" y="58674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÷3</a:t>
            </a:r>
          </a:p>
        </p:txBody>
      </p:sp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5029200" y="4953000"/>
          <a:ext cx="1558925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12" imgW="482600" imgH="406400" progId="Equation.3">
                  <p:embed/>
                </p:oleObj>
              </mc:Choice>
              <mc:Fallback>
                <p:oleObj r:id="rId12" imgW="482600" imgH="4064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4953000"/>
                        <a:ext cx="1558925" cy="1309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Line 31"/>
          <p:cNvSpPr/>
          <p:nvPr/>
        </p:nvSpPr>
        <p:spPr>
          <a:xfrm flipH="1">
            <a:off x="5334000" y="5257800"/>
            <a:ext cx="838200" cy="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Text Box 32"/>
          <p:cNvSpPr txBox="1"/>
          <p:nvPr/>
        </p:nvSpPr>
        <p:spPr>
          <a:xfrm>
            <a:off x="5410200" y="48006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÷2</a:t>
            </a:r>
          </a:p>
        </p:txBody>
      </p:sp>
      <p:sp>
        <p:nvSpPr>
          <p:cNvPr id="6177" name="Line 33"/>
          <p:cNvSpPr/>
          <p:nvPr/>
        </p:nvSpPr>
        <p:spPr>
          <a:xfrm flipH="1">
            <a:off x="5334000" y="5943600"/>
            <a:ext cx="838200" cy="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8" name="Text Box 34"/>
          <p:cNvSpPr txBox="1"/>
          <p:nvPr/>
        </p:nvSpPr>
        <p:spPr>
          <a:xfrm>
            <a:off x="5486400" y="6019800"/>
            <a:ext cx="541338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÷2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7" grpId="0"/>
      <p:bldP spid="6159" grpId="0"/>
      <p:bldP spid="6163" grpId="0"/>
      <p:bldP spid="6165" grpId="0"/>
      <p:bldP spid="6170" grpId="0"/>
      <p:bldP spid="6172" grpId="0"/>
      <p:bldP spid="6176" grpId="0"/>
      <p:bldP spid="6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6"/>
          <p:cNvSpPr/>
          <p:nvPr/>
        </p:nvSpPr>
        <p:spPr>
          <a:xfrm>
            <a:off x="685800" y="457200"/>
            <a:ext cx="8153400" cy="6400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79" name="Rectangle 7"/>
          <p:cNvSpPr/>
          <p:nvPr/>
        </p:nvSpPr>
        <p:spPr>
          <a:xfrm>
            <a:off x="1447800" y="1508125"/>
            <a:ext cx="6861175" cy="3937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        </a:t>
            </a:r>
            <a:r>
              <a:rPr lang="zh-CN" altLang="en-US" sz="3600" dirty="0">
                <a:latin typeface="Arial" panose="020B0604020202020204" pitchFamily="34" charset="0"/>
              </a:rPr>
              <a:t>分数的分子与分母同时乘或</a:t>
            </a:r>
          </a:p>
          <a:p>
            <a:endParaRPr lang="zh-CN" altLang="en-US" sz="3600" dirty="0">
              <a:latin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</a:rPr>
              <a:t>者除以一个相同的数（</a:t>
            </a:r>
            <a:r>
              <a:rPr lang="en-US" altLang="zh-CN" sz="3600" dirty="0">
                <a:latin typeface="Arial" panose="020B0604020202020204" pitchFamily="34" charset="0"/>
              </a:rPr>
              <a:t>0</a:t>
            </a:r>
            <a:r>
              <a:rPr lang="zh-CN" altLang="en-US" sz="3600" dirty="0">
                <a:latin typeface="Arial" panose="020B0604020202020204" pitchFamily="34" charset="0"/>
              </a:rPr>
              <a:t>除外），</a:t>
            </a:r>
          </a:p>
          <a:p>
            <a:endParaRPr lang="zh-CN" altLang="en-US" sz="3600" dirty="0">
              <a:latin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</a:rPr>
              <a:t>分数的大小不变。这叫做分数的</a:t>
            </a:r>
          </a:p>
          <a:p>
            <a:endParaRPr lang="zh-CN" altLang="en-US" sz="3600" dirty="0">
              <a:latin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</a:rPr>
              <a:t>基本性质</a:t>
            </a:r>
            <a:r>
              <a:rPr lang="en-US" altLang="zh-CN" sz="3600" dirty="0">
                <a:latin typeface="Arial" panose="020B0604020202020204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/>
        </p:nvSpPr>
        <p:spPr>
          <a:xfrm>
            <a:off x="2700338" y="2203450"/>
            <a:ext cx="5921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÷</a:t>
            </a:r>
          </a:p>
        </p:txBody>
      </p:sp>
      <p:grpSp>
        <p:nvGrpSpPr>
          <p:cNvPr id="25603" name="Group 3"/>
          <p:cNvGrpSpPr/>
          <p:nvPr/>
        </p:nvGrpSpPr>
        <p:grpSpPr>
          <a:xfrm>
            <a:off x="971550" y="1844675"/>
            <a:ext cx="792163" cy="1011238"/>
            <a:chOff x="567" y="1162"/>
            <a:chExt cx="499" cy="637"/>
          </a:xfrm>
        </p:grpSpPr>
        <p:sp>
          <p:nvSpPr>
            <p:cNvPr id="25684" name="Text Box 4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25685" name="Line 5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6" name="Text Box 6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604" name="Text Box 7"/>
          <p:cNvSpPr txBox="1"/>
          <p:nvPr/>
        </p:nvSpPr>
        <p:spPr>
          <a:xfrm>
            <a:off x="1692275" y="1987550"/>
            <a:ext cx="1009650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5605" name="Text Box 8"/>
          <p:cNvSpPr txBox="1"/>
          <p:nvPr/>
        </p:nvSpPr>
        <p:spPr>
          <a:xfrm>
            <a:off x="2411413" y="227488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5606" name="Line 9"/>
          <p:cNvSpPr/>
          <p:nvPr/>
        </p:nvSpPr>
        <p:spPr>
          <a:xfrm flipV="1">
            <a:off x="2268538" y="2347913"/>
            <a:ext cx="19431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10"/>
          <p:cNvSpPr txBox="1"/>
          <p:nvPr/>
        </p:nvSpPr>
        <p:spPr>
          <a:xfrm>
            <a:off x="2411413" y="184308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608" name="Rectangle 11"/>
          <p:cNvSpPr/>
          <p:nvPr/>
        </p:nvSpPr>
        <p:spPr>
          <a:xfrm>
            <a:off x="2700338" y="1843088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÷</a:t>
            </a:r>
          </a:p>
        </p:txBody>
      </p:sp>
      <p:sp>
        <p:nvSpPr>
          <p:cNvPr id="25609" name="Rectangle 12"/>
          <p:cNvSpPr/>
          <p:nvPr/>
        </p:nvSpPr>
        <p:spPr>
          <a:xfrm>
            <a:off x="2987675" y="1843088"/>
            <a:ext cx="14081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）</a:t>
            </a:r>
          </a:p>
        </p:txBody>
      </p:sp>
      <p:sp>
        <p:nvSpPr>
          <p:cNvPr id="25610" name="Rectangle 13"/>
          <p:cNvSpPr/>
          <p:nvPr/>
        </p:nvSpPr>
        <p:spPr>
          <a:xfrm>
            <a:off x="2987675" y="2276475"/>
            <a:ext cx="14081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）</a:t>
            </a:r>
          </a:p>
        </p:txBody>
      </p:sp>
      <p:grpSp>
        <p:nvGrpSpPr>
          <p:cNvPr id="25611" name="Group 14"/>
          <p:cNvGrpSpPr/>
          <p:nvPr/>
        </p:nvGrpSpPr>
        <p:grpSpPr>
          <a:xfrm>
            <a:off x="4643438" y="1843088"/>
            <a:ext cx="792162" cy="1011237"/>
            <a:chOff x="567" y="1162"/>
            <a:chExt cx="499" cy="637"/>
          </a:xfrm>
        </p:grpSpPr>
        <p:sp>
          <p:nvSpPr>
            <p:cNvPr id="25681" name="Text Box 15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682" name="Line 1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83" name="Text Box 17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612" name="Text Box 18"/>
          <p:cNvSpPr txBox="1"/>
          <p:nvPr/>
        </p:nvSpPr>
        <p:spPr>
          <a:xfrm>
            <a:off x="4140200" y="1989138"/>
            <a:ext cx="1009650" cy="579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5613" name="Group 19"/>
          <p:cNvGrpSpPr/>
          <p:nvPr/>
        </p:nvGrpSpPr>
        <p:grpSpPr>
          <a:xfrm>
            <a:off x="971550" y="2997200"/>
            <a:ext cx="4464050" cy="1082675"/>
            <a:chOff x="748" y="1888"/>
            <a:chExt cx="2812" cy="682"/>
          </a:xfrm>
        </p:grpSpPr>
        <p:sp>
          <p:nvSpPr>
            <p:cNvPr id="25664" name="Text Box 20"/>
            <p:cNvSpPr txBox="1"/>
            <p:nvPr/>
          </p:nvSpPr>
          <p:spPr>
            <a:xfrm>
              <a:off x="1157" y="2023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65" name="Text Box 21"/>
            <p:cNvSpPr txBox="1"/>
            <p:nvPr/>
          </p:nvSpPr>
          <p:spPr>
            <a:xfrm>
              <a:off x="1610" y="220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66" name="Line 22"/>
            <p:cNvSpPr/>
            <p:nvPr/>
          </p:nvSpPr>
          <p:spPr>
            <a:xfrm flipV="1">
              <a:off x="1520" y="2250"/>
              <a:ext cx="122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67" name="Text Box 23"/>
            <p:cNvSpPr txBox="1"/>
            <p:nvPr/>
          </p:nvSpPr>
          <p:spPr>
            <a:xfrm>
              <a:off x="1610" y="193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5668" name="Rectangle 24"/>
            <p:cNvSpPr/>
            <p:nvPr/>
          </p:nvSpPr>
          <p:spPr>
            <a:xfrm>
              <a:off x="1973" y="1932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sp>
          <p:nvSpPr>
            <p:cNvPr id="25669" name="Rectangle 25"/>
            <p:cNvSpPr/>
            <p:nvPr/>
          </p:nvSpPr>
          <p:spPr>
            <a:xfrm>
              <a:off x="1973" y="2205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grpSp>
          <p:nvGrpSpPr>
            <p:cNvPr id="25670" name="Group 26"/>
            <p:cNvGrpSpPr/>
            <p:nvPr/>
          </p:nvGrpSpPr>
          <p:grpSpPr>
            <a:xfrm>
              <a:off x="2925" y="1888"/>
              <a:ext cx="635" cy="636"/>
              <a:chOff x="3061" y="1933"/>
              <a:chExt cx="635" cy="636"/>
            </a:xfrm>
          </p:grpSpPr>
          <p:sp>
            <p:nvSpPr>
              <p:cNvPr id="25678" name="Text Box 27"/>
              <p:cNvSpPr txBox="1"/>
              <p:nvPr/>
            </p:nvSpPr>
            <p:spPr>
              <a:xfrm>
                <a:off x="3226" y="2204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5679" name="Line 28"/>
              <p:cNvSpPr/>
              <p:nvPr/>
            </p:nvSpPr>
            <p:spPr>
              <a:xfrm flipV="1">
                <a:off x="3198" y="2251"/>
                <a:ext cx="498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0" name="Text Box 29"/>
              <p:cNvSpPr txBox="1"/>
              <p:nvPr/>
            </p:nvSpPr>
            <p:spPr>
              <a:xfrm>
                <a:off x="3061" y="1933"/>
                <a:ext cx="60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　</a:t>
                </a: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5671" name="Text Box 30"/>
            <p:cNvSpPr txBox="1"/>
            <p:nvPr/>
          </p:nvSpPr>
          <p:spPr>
            <a:xfrm>
              <a:off x="2699" y="2024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72" name="Text Box 31"/>
            <p:cNvSpPr txBox="1"/>
            <p:nvPr/>
          </p:nvSpPr>
          <p:spPr>
            <a:xfrm>
              <a:off x="1791" y="1933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sp>
          <p:nvSpPr>
            <p:cNvPr id="25673" name="Text Box 32"/>
            <p:cNvSpPr txBox="1"/>
            <p:nvPr/>
          </p:nvSpPr>
          <p:spPr>
            <a:xfrm>
              <a:off x="1791" y="2205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grpSp>
          <p:nvGrpSpPr>
            <p:cNvPr id="25674" name="Group 33"/>
            <p:cNvGrpSpPr/>
            <p:nvPr/>
          </p:nvGrpSpPr>
          <p:grpSpPr>
            <a:xfrm>
              <a:off x="748" y="1888"/>
              <a:ext cx="499" cy="637"/>
              <a:chOff x="567" y="1162"/>
              <a:chExt cx="499" cy="637"/>
            </a:xfrm>
          </p:grpSpPr>
          <p:sp>
            <p:nvSpPr>
              <p:cNvPr id="25675" name="Text Box 34"/>
              <p:cNvSpPr txBox="1"/>
              <p:nvPr/>
            </p:nvSpPr>
            <p:spPr>
              <a:xfrm>
                <a:off x="703" y="1434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5676" name="Line 35"/>
              <p:cNvSpPr/>
              <p:nvPr/>
            </p:nvSpPr>
            <p:spPr>
              <a:xfrm>
                <a:off x="567" y="1480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7" name="Text Box 36"/>
              <p:cNvSpPr txBox="1"/>
              <p:nvPr/>
            </p:nvSpPr>
            <p:spPr>
              <a:xfrm>
                <a:off x="703" y="1162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5614" name="Group 37"/>
          <p:cNvGrpSpPr/>
          <p:nvPr/>
        </p:nvGrpSpPr>
        <p:grpSpPr>
          <a:xfrm>
            <a:off x="838200" y="4114800"/>
            <a:ext cx="4679950" cy="1082675"/>
            <a:chOff x="1156" y="2614"/>
            <a:chExt cx="2948" cy="682"/>
          </a:xfrm>
        </p:grpSpPr>
        <p:grpSp>
          <p:nvGrpSpPr>
            <p:cNvPr id="25647" name="Group 38"/>
            <p:cNvGrpSpPr/>
            <p:nvPr/>
          </p:nvGrpSpPr>
          <p:grpSpPr>
            <a:xfrm>
              <a:off x="1156" y="2659"/>
              <a:ext cx="635" cy="636"/>
              <a:chOff x="3061" y="1933"/>
              <a:chExt cx="635" cy="636"/>
            </a:xfrm>
          </p:grpSpPr>
          <p:sp>
            <p:nvSpPr>
              <p:cNvPr id="25661" name="Text Box 39"/>
              <p:cNvSpPr txBox="1"/>
              <p:nvPr/>
            </p:nvSpPr>
            <p:spPr>
              <a:xfrm>
                <a:off x="3226" y="2204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5662" name="Line 40"/>
              <p:cNvSpPr/>
              <p:nvPr/>
            </p:nvSpPr>
            <p:spPr>
              <a:xfrm flipV="1">
                <a:off x="3198" y="2251"/>
                <a:ext cx="498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3" name="Text Box 41"/>
              <p:cNvSpPr txBox="1"/>
              <p:nvPr/>
            </p:nvSpPr>
            <p:spPr>
              <a:xfrm>
                <a:off x="3061" y="1933"/>
                <a:ext cx="60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　</a:t>
                </a: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5648" name="Text Box 42"/>
            <p:cNvSpPr txBox="1"/>
            <p:nvPr/>
          </p:nvSpPr>
          <p:spPr>
            <a:xfrm>
              <a:off x="1746" y="2795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49" name="Text Box 43"/>
            <p:cNvSpPr txBox="1"/>
            <p:nvPr/>
          </p:nvSpPr>
          <p:spPr>
            <a:xfrm>
              <a:off x="2018" y="2931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5650" name="Line 44"/>
            <p:cNvSpPr/>
            <p:nvPr/>
          </p:nvSpPr>
          <p:spPr>
            <a:xfrm flipV="1">
              <a:off x="2064" y="2976"/>
              <a:ext cx="122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Text Box 45"/>
            <p:cNvSpPr txBox="1"/>
            <p:nvPr/>
          </p:nvSpPr>
          <p:spPr>
            <a:xfrm>
              <a:off x="2154" y="2658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5652" name="Rectangle 46"/>
            <p:cNvSpPr/>
            <p:nvPr/>
          </p:nvSpPr>
          <p:spPr>
            <a:xfrm>
              <a:off x="2517" y="2658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sp>
          <p:nvSpPr>
            <p:cNvPr id="25653" name="Rectangle 47"/>
            <p:cNvSpPr/>
            <p:nvPr/>
          </p:nvSpPr>
          <p:spPr>
            <a:xfrm>
              <a:off x="2517" y="2931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sp>
          <p:nvSpPr>
            <p:cNvPr id="25654" name="Text Box 48"/>
            <p:cNvSpPr txBox="1"/>
            <p:nvPr/>
          </p:nvSpPr>
          <p:spPr>
            <a:xfrm>
              <a:off x="3243" y="2750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55" name="Oval 49"/>
            <p:cNvSpPr/>
            <p:nvPr/>
          </p:nvSpPr>
          <p:spPr>
            <a:xfrm>
              <a:off x="2381" y="2659"/>
              <a:ext cx="318" cy="318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56" name="Oval 50"/>
            <p:cNvSpPr/>
            <p:nvPr/>
          </p:nvSpPr>
          <p:spPr>
            <a:xfrm>
              <a:off x="2381" y="2976"/>
              <a:ext cx="318" cy="318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5657" name="Group 51"/>
            <p:cNvGrpSpPr/>
            <p:nvPr/>
          </p:nvGrpSpPr>
          <p:grpSpPr>
            <a:xfrm>
              <a:off x="3606" y="2614"/>
              <a:ext cx="498" cy="637"/>
              <a:chOff x="3606" y="2614"/>
              <a:chExt cx="498" cy="637"/>
            </a:xfrm>
          </p:grpSpPr>
          <p:sp>
            <p:nvSpPr>
              <p:cNvPr id="25658" name="Text Box 52"/>
              <p:cNvSpPr txBox="1"/>
              <p:nvPr/>
            </p:nvSpPr>
            <p:spPr>
              <a:xfrm>
                <a:off x="3651" y="2886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5659" name="Line 53"/>
              <p:cNvSpPr/>
              <p:nvPr/>
            </p:nvSpPr>
            <p:spPr>
              <a:xfrm flipV="1">
                <a:off x="3606" y="2931"/>
                <a:ext cx="498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0" name="Text Box 54"/>
              <p:cNvSpPr txBox="1"/>
              <p:nvPr/>
            </p:nvSpPr>
            <p:spPr>
              <a:xfrm>
                <a:off x="3651" y="2614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10</a:t>
                </a:r>
              </a:p>
            </p:txBody>
          </p:sp>
        </p:grpSp>
      </p:grpSp>
      <p:grpSp>
        <p:nvGrpSpPr>
          <p:cNvPr id="25615" name="Group 55"/>
          <p:cNvGrpSpPr/>
          <p:nvPr/>
        </p:nvGrpSpPr>
        <p:grpSpPr>
          <a:xfrm>
            <a:off x="900113" y="5373688"/>
            <a:ext cx="4627562" cy="1084262"/>
            <a:chOff x="657" y="3339"/>
            <a:chExt cx="2915" cy="683"/>
          </a:xfrm>
        </p:grpSpPr>
        <p:grpSp>
          <p:nvGrpSpPr>
            <p:cNvPr id="25631" name="Group 56"/>
            <p:cNvGrpSpPr/>
            <p:nvPr/>
          </p:nvGrpSpPr>
          <p:grpSpPr>
            <a:xfrm>
              <a:off x="657" y="3385"/>
              <a:ext cx="635" cy="636"/>
              <a:chOff x="3061" y="1933"/>
              <a:chExt cx="635" cy="636"/>
            </a:xfrm>
          </p:grpSpPr>
          <p:sp>
            <p:nvSpPr>
              <p:cNvPr id="25644" name="Text Box 57"/>
              <p:cNvSpPr txBox="1"/>
              <p:nvPr/>
            </p:nvSpPr>
            <p:spPr>
              <a:xfrm>
                <a:off x="3226" y="2204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25645" name="Line 58"/>
              <p:cNvSpPr/>
              <p:nvPr/>
            </p:nvSpPr>
            <p:spPr>
              <a:xfrm flipV="1">
                <a:off x="3198" y="2251"/>
                <a:ext cx="498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6" name="Text Box 59"/>
              <p:cNvSpPr txBox="1"/>
              <p:nvPr/>
            </p:nvSpPr>
            <p:spPr>
              <a:xfrm>
                <a:off x="3061" y="1933"/>
                <a:ext cx="60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　</a:t>
                </a: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25632" name="Text Box 60"/>
            <p:cNvSpPr txBox="1"/>
            <p:nvPr/>
          </p:nvSpPr>
          <p:spPr>
            <a:xfrm>
              <a:off x="1247" y="3521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33" name="Text Box 61"/>
            <p:cNvSpPr txBox="1"/>
            <p:nvPr/>
          </p:nvSpPr>
          <p:spPr>
            <a:xfrm>
              <a:off x="1519" y="3657"/>
              <a:ext cx="45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25634" name="Line 62"/>
            <p:cNvSpPr/>
            <p:nvPr/>
          </p:nvSpPr>
          <p:spPr>
            <a:xfrm flipV="1">
              <a:off x="1565" y="3702"/>
              <a:ext cx="122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Text Box 63"/>
            <p:cNvSpPr txBox="1"/>
            <p:nvPr/>
          </p:nvSpPr>
          <p:spPr>
            <a:xfrm>
              <a:off x="1655" y="338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25636" name="Rectangle 64"/>
            <p:cNvSpPr/>
            <p:nvPr/>
          </p:nvSpPr>
          <p:spPr>
            <a:xfrm>
              <a:off x="2018" y="3384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sp>
          <p:nvSpPr>
            <p:cNvPr id="25637" name="Rectangle 65"/>
            <p:cNvSpPr/>
            <p:nvPr/>
          </p:nvSpPr>
          <p:spPr>
            <a:xfrm>
              <a:off x="2018" y="3657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（　）</a:t>
              </a:r>
            </a:p>
          </p:txBody>
        </p:sp>
        <p:sp>
          <p:nvSpPr>
            <p:cNvPr id="25638" name="Text Box 66"/>
            <p:cNvSpPr txBox="1"/>
            <p:nvPr/>
          </p:nvSpPr>
          <p:spPr>
            <a:xfrm>
              <a:off x="2744" y="3476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5639" name="Oval 67"/>
            <p:cNvSpPr/>
            <p:nvPr/>
          </p:nvSpPr>
          <p:spPr>
            <a:xfrm>
              <a:off x="1882" y="3385"/>
              <a:ext cx="318" cy="318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40" name="Oval 68"/>
            <p:cNvSpPr/>
            <p:nvPr/>
          </p:nvSpPr>
          <p:spPr>
            <a:xfrm>
              <a:off x="1882" y="3702"/>
              <a:ext cx="318" cy="318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41" name="Text Box 69"/>
            <p:cNvSpPr txBox="1"/>
            <p:nvPr/>
          </p:nvSpPr>
          <p:spPr>
            <a:xfrm>
              <a:off x="3152" y="3612"/>
              <a:ext cx="4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42" name="Line 70"/>
            <p:cNvSpPr/>
            <p:nvPr/>
          </p:nvSpPr>
          <p:spPr>
            <a:xfrm flipV="1">
              <a:off x="3061" y="3657"/>
              <a:ext cx="49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Text Box 71"/>
            <p:cNvSpPr txBox="1"/>
            <p:nvPr/>
          </p:nvSpPr>
          <p:spPr>
            <a:xfrm>
              <a:off x="3152" y="3339"/>
              <a:ext cx="4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504" name="Text Box 72"/>
          <p:cNvSpPr txBox="1"/>
          <p:nvPr/>
        </p:nvSpPr>
        <p:spPr>
          <a:xfrm>
            <a:off x="3492500" y="1843088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505" name="Text Box 73"/>
          <p:cNvSpPr txBox="1"/>
          <p:nvPr/>
        </p:nvSpPr>
        <p:spPr>
          <a:xfrm>
            <a:off x="3429000" y="3505200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506" name="Text Box 74"/>
          <p:cNvSpPr txBox="1"/>
          <p:nvPr/>
        </p:nvSpPr>
        <p:spPr>
          <a:xfrm>
            <a:off x="3492500" y="2276475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507" name="Text Box 75"/>
          <p:cNvSpPr txBox="1"/>
          <p:nvPr/>
        </p:nvSpPr>
        <p:spPr>
          <a:xfrm>
            <a:off x="3505200" y="3048000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508" name="Text Box 76"/>
          <p:cNvSpPr txBox="1"/>
          <p:nvPr/>
        </p:nvSpPr>
        <p:spPr>
          <a:xfrm>
            <a:off x="2771775" y="4149725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8509" name="Text Box 77"/>
          <p:cNvSpPr txBox="1"/>
          <p:nvPr/>
        </p:nvSpPr>
        <p:spPr>
          <a:xfrm>
            <a:off x="2771775" y="465296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18510" name="Text Box 78"/>
          <p:cNvSpPr txBox="1"/>
          <p:nvPr/>
        </p:nvSpPr>
        <p:spPr>
          <a:xfrm>
            <a:off x="3492500" y="422116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511" name="Text Box 79"/>
          <p:cNvSpPr txBox="1"/>
          <p:nvPr/>
        </p:nvSpPr>
        <p:spPr>
          <a:xfrm>
            <a:off x="3492500" y="465296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512" name="Rectangle 80"/>
          <p:cNvSpPr/>
          <p:nvPr/>
        </p:nvSpPr>
        <p:spPr>
          <a:xfrm>
            <a:off x="2843213" y="5373688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÷</a:t>
            </a:r>
          </a:p>
        </p:txBody>
      </p:sp>
      <p:sp>
        <p:nvSpPr>
          <p:cNvPr id="18513" name="Rectangle 81"/>
          <p:cNvSpPr/>
          <p:nvPr/>
        </p:nvSpPr>
        <p:spPr>
          <a:xfrm>
            <a:off x="2843213" y="5876925"/>
            <a:ext cx="5921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÷</a:t>
            </a:r>
          </a:p>
        </p:txBody>
      </p:sp>
      <p:sp>
        <p:nvSpPr>
          <p:cNvPr id="18514" name="Text Box 82"/>
          <p:cNvSpPr txBox="1"/>
          <p:nvPr/>
        </p:nvSpPr>
        <p:spPr>
          <a:xfrm>
            <a:off x="3581400" y="5410200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515" name="Text Box 83"/>
          <p:cNvSpPr txBox="1"/>
          <p:nvPr/>
        </p:nvSpPr>
        <p:spPr>
          <a:xfrm>
            <a:off x="3563938" y="5876925"/>
            <a:ext cx="719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5628" name="Text Box 84"/>
          <p:cNvSpPr txBox="1"/>
          <p:nvPr/>
        </p:nvSpPr>
        <p:spPr>
          <a:xfrm>
            <a:off x="0" y="549275"/>
            <a:ext cx="8569325" cy="112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楷体_GB2312" pitchFamily="49" charset="-122"/>
              </a:rPr>
              <a:t>在下面的（　）里填上适当的数，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在　　里填上“</a:t>
            </a:r>
            <a:r>
              <a:rPr lang="en-US" altLang="zh-CN" sz="3200" dirty="0">
                <a:latin typeface="Arial" panose="020B0604020202020204" pitchFamily="34" charset="0"/>
              </a:rPr>
              <a:t>×”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号或“</a:t>
            </a:r>
            <a:r>
              <a:rPr lang="en-US" altLang="zh-CN" sz="3200" dirty="0">
                <a:latin typeface="Arial" panose="020B0604020202020204" pitchFamily="34" charset="0"/>
              </a:rPr>
              <a:t>÷”</a:t>
            </a:r>
            <a:r>
              <a:rPr lang="zh-CN" altLang="en-US" sz="3200" dirty="0">
                <a:latin typeface="Arial" panose="020B0604020202020204" pitchFamily="34" charset="0"/>
              </a:rPr>
              <a:t>，使等式成立。</a:t>
            </a:r>
          </a:p>
        </p:txBody>
      </p:sp>
      <p:sp>
        <p:nvSpPr>
          <p:cNvPr id="25629" name="Oval 85"/>
          <p:cNvSpPr/>
          <p:nvPr/>
        </p:nvSpPr>
        <p:spPr>
          <a:xfrm>
            <a:off x="7696200" y="685800"/>
            <a:ext cx="431800" cy="431800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30" name="Picture 86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81200"/>
            <a:ext cx="1579563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" grpId="0"/>
      <p:bldP spid="18505" grpId="0"/>
      <p:bldP spid="18507" grpId="0"/>
      <p:bldP spid="18508" grpId="0"/>
      <p:bldP spid="18509" grpId="0"/>
      <p:bldP spid="18510" grpId="0"/>
      <p:bldP spid="18511" grpId="0"/>
      <p:bldP spid="18512" grpId="0"/>
      <p:bldP spid="18513" grpId="0"/>
      <p:bldP spid="18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038600" cy="2520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2" name="Group 6"/>
          <p:cNvGrpSpPr/>
          <p:nvPr/>
        </p:nvGrpSpPr>
        <p:grpSpPr>
          <a:xfrm>
            <a:off x="2971800" y="3505200"/>
            <a:ext cx="719138" cy="1017588"/>
            <a:chOff x="567" y="1162"/>
            <a:chExt cx="499" cy="633"/>
          </a:xfrm>
        </p:grpSpPr>
        <p:sp>
          <p:nvSpPr>
            <p:cNvPr id="26654" name="Text Box 7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6655" name="Line 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Text Box 9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226" name="Group 10"/>
          <p:cNvGrpSpPr/>
          <p:nvPr/>
        </p:nvGrpSpPr>
        <p:grpSpPr>
          <a:xfrm>
            <a:off x="2374900" y="5275263"/>
            <a:ext cx="1223963" cy="1008062"/>
            <a:chOff x="567" y="1162"/>
            <a:chExt cx="499" cy="637"/>
          </a:xfrm>
        </p:grpSpPr>
        <p:sp>
          <p:nvSpPr>
            <p:cNvPr id="26651" name="Text Box 11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</a:p>
          </p:txBody>
        </p:sp>
        <p:sp>
          <p:nvSpPr>
            <p:cNvPr id="26652" name="Line 1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Text Box 13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9230" name="Rectangle 14"/>
          <p:cNvSpPr/>
          <p:nvPr/>
        </p:nvSpPr>
        <p:spPr>
          <a:xfrm>
            <a:off x="3613150" y="36576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9231" name="Group 15"/>
          <p:cNvGrpSpPr/>
          <p:nvPr/>
        </p:nvGrpSpPr>
        <p:grpSpPr>
          <a:xfrm>
            <a:off x="4189413" y="3441700"/>
            <a:ext cx="1512887" cy="1131888"/>
            <a:chOff x="4286" y="890"/>
            <a:chExt cx="591" cy="630"/>
          </a:xfrm>
        </p:grpSpPr>
        <p:sp>
          <p:nvSpPr>
            <p:cNvPr id="26648" name="Text Box 16"/>
            <p:cNvSpPr txBox="1"/>
            <p:nvPr/>
          </p:nvSpPr>
          <p:spPr>
            <a:xfrm>
              <a:off x="4332" y="1163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×2</a:t>
              </a:r>
            </a:p>
          </p:txBody>
        </p:sp>
        <p:sp>
          <p:nvSpPr>
            <p:cNvPr id="26649" name="Line 17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Text Box 18"/>
            <p:cNvSpPr txBox="1"/>
            <p:nvPr/>
          </p:nvSpPr>
          <p:spPr>
            <a:xfrm>
              <a:off x="4332" y="890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×2</a:t>
              </a:r>
            </a:p>
          </p:txBody>
        </p:sp>
      </p:grpSp>
      <p:sp>
        <p:nvSpPr>
          <p:cNvPr id="9235" name="Rectangle 19"/>
          <p:cNvSpPr/>
          <p:nvPr/>
        </p:nvSpPr>
        <p:spPr>
          <a:xfrm>
            <a:off x="5486400" y="36576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9236" name="Group 20"/>
          <p:cNvGrpSpPr/>
          <p:nvPr/>
        </p:nvGrpSpPr>
        <p:grpSpPr>
          <a:xfrm>
            <a:off x="6019800" y="3505200"/>
            <a:ext cx="719138" cy="1017588"/>
            <a:chOff x="567" y="1162"/>
            <a:chExt cx="499" cy="633"/>
          </a:xfrm>
        </p:grpSpPr>
        <p:sp>
          <p:nvSpPr>
            <p:cNvPr id="26645" name="Text Box 21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6646" name="Line 2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Text Box 23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9240" name="Rectangle 24"/>
          <p:cNvSpPr/>
          <p:nvPr/>
        </p:nvSpPr>
        <p:spPr>
          <a:xfrm>
            <a:off x="3490913" y="5410200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9241" name="Group 25"/>
          <p:cNvGrpSpPr/>
          <p:nvPr/>
        </p:nvGrpSpPr>
        <p:grpSpPr>
          <a:xfrm>
            <a:off x="4067175" y="5194300"/>
            <a:ext cx="2160588" cy="1131888"/>
            <a:chOff x="4286" y="890"/>
            <a:chExt cx="591" cy="628"/>
          </a:xfrm>
        </p:grpSpPr>
        <p:sp>
          <p:nvSpPr>
            <p:cNvPr id="26642" name="Text Box 26"/>
            <p:cNvSpPr txBox="1"/>
            <p:nvPr/>
          </p:nvSpPr>
          <p:spPr>
            <a:xfrm>
              <a:off x="4332" y="1162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÷3</a:t>
              </a:r>
            </a:p>
          </p:txBody>
        </p:sp>
        <p:sp>
          <p:nvSpPr>
            <p:cNvPr id="26643" name="Line 27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Text Box 28"/>
            <p:cNvSpPr txBox="1"/>
            <p:nvPr/>
          </p:nvSpPr>
          <p:spPr>
            <a:xfrm>
              <a:off x="4332" y="890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15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÷3</a:t>
              </a:r>
            </a:p>
          </p:txBody>
        </p:sp>
      </p:grpSp>
      <p:sp>
        <p:nvSpPr>
          <p:cNvPr id="9245" name="Rectangle 29"/>
          <p:cNvSpPr/>
          <p:nvPr/>
        </p:nvSpPr>
        <p:spPr>
          <a:xfrm>
            <a:off x="5867400" y="54102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9246" name="Group 30"/>
          <p:cNvGrpSpPr/>
          <p:nvPr/>
        </p:nvGrpSpPr>
        <p:grpSpPr>
          <a:xfrm>
            <a:off x="6515100" y="5265738"/>
            <a:ext cx="719138" cy="1017587"/>
            <a:chOff x="567" y="1162"/>
            <a:chExt cx="499" cy="633"/>
          </a:xfrm>
        </p:grpSpPr>
        <p:sp>
          <p:nvSpPr>
            <p:cNvPr id="26639" name="Text Box 31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6640" name="Line 3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Text Box 33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26638" name="Picture 34" descr="米老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447800"/>
            <a:ext cx="1419225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5" grpId="0"/>
      <p:bldP spid="9240" grpId="0"/>
      <p:bldP spid="9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343400" cy="26717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6" name="Group 6"/>
          <p:cNvGrpSpPr/>
          <p:nvPr/>
        </p:nvGrpSpPr>
        <p:grpSpPr>
          <a:xfrm>
            <a:off x="1600200" y="3733800"/>
            <a:ext cx="719138" cy="1017588"/>
            <a:chOff x="567" y="1162"/>
            <a:chExt cx="499" cy="633"/>
          </a:xfrm>
        </p:grpSpPr>
        <p:sp>
          <p:nvSpPr>
            <p:cNvPr id="27672" name="Text Box 7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7673" name="Line 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Text Box 9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250" name="Rectangle 10"/>
          <p:cNvSpPr/>
          <p:nvPr/>
        </p:nvSpPr>
        <p:spPr>
          <a:xfrm>
            <a:off x="2236788" y="3878263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0251" name="Rectangle 11"/>
          <p:cNvSpPr/>
          <p:nvPr/>
        </p:nvSpPr>
        <p:spPr>
          <a:xfrm>
            <a:off x="2813050" y="3871913"/>
            <a:ext cx="330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(3</a:t>
            </a:r>
            <a:r>
              <a:rPr lang="en-US" altLang="zh-CN" sz="3600" b="0" dirty="0">
                <a:solidFill>
                  <a:srgbClr val="FF0000"/>
                </a:solidFill>
                <a:latin typeface="Arial" panose="020B0604020202020204" pitchFamily="34" charset="0"/>
              </a:rPr>
              <a:t>×2</a:t>
            </a: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) ÷(4</a:t>
            </a:r>
            <a:r>
              <a:rPr lang="en-US" altLang="zh-CN" sz="3600" b="0" dirty="0">
                <a:solidFill>
                  <a:srgbClr val="FF0000"/>
                </a:solidFill>
                <a:latin typeface="Arial" panose="020B0604020202020204" pitchFamily="34" charset="0"/>
              </a:rPr>
              <a:t>×2</a:t>
            </a: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252" name="Rectangle 12"/>
          <p:cNvSpPr/>
          <p:nvPr/>
        </p:nvSpPr>
        <p:spPr>
          <a:xfrm>
            <a:off x="6053138" y="3878263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10253" name="Group 13"/>
          <p:cNvGrpSpPr/>
          <p:nvPr/>
        </p:nvGrpSpPr>
        <p:grpSpPr>
          <a:xfrm>
            <a:off x="6629400" y="3733800"/>
            <a:ext cx="719138" cy="1017588"/>
            <a:chOff x="567" y="1162"/>
            <a:chExt cx="499" cy="633"/>
          </a:xfrm>
        </p:grpSpPr>
        <p:sp>
          <p:nvSpPr>
            <p:cNvPr id="27669" name="Text Box 14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7670" name="Line 15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Text Box 16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257" name="Group 17"/>
          <p:cNvGrpSpPr/>
          <p:nvPr/>
        </p:nvGrpSpPr>
        <p:grpSpPr>
          <a:xfrm>
            <a:off x="1193800" y="5580063"/>
            <a:ext cx="1223963" cy="1008062"/>
            <a:chOff x="567" y="1162"/>
            <a:chExt cx="499" cy="637"/>
          </a:xfrm>
        </p:grpSpPr>
        <p:sp>
          <p:nvSpPr>
            <p:cNvPr id="27666" name="Text Box 18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</a:p>
          </p:txBody>
        </p:sp>
        <p:sp>
          <p:nvSpPr>
            <p:cNvPr id="27667" name="Line 19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Text Box 20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0261" name="Rectangle 21"/>
          <p:cNvSpPr/>
          <p:nvPr/>
        </p:nvSpPr>
        <p:spPr>
          <a:xfrm>
            <a:off x="2381250" y="57150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0262" name="Rectangle 22"/>
          <p:cNvSpPr/>
          <p:nvPr/>
        </p:nvSpPr>
        <p:spPr>
          <a:xfrm>
            <a:off x="2886075" y="5715000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(15</a:t>
            </a:r>
            <a:r>
              <a:rPr lang="en-US" altLang="zh-CN" sz="3600" b="0" dirty="0">
                <a:solidFill>
                  <a:srgbClr val="FF0000"/>
                </a:solidFill>
                <a:latin typeface="Arial" panose="020B0604020202020204" pitchFamily="34" charset="0"/>
              </a:rPr>
              <a:t>÷3</a:t>
            </a: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) ÷(24</a:t>
            </a:r>
            <a:r>
              <a:rPr lang="en-US" altLang="zh-CN" sz="3600" b="0" dirty="0">
                <a:solidFill>
                  <a:srgbClr val="FF0000"/>
                </a:solidFill>
                <a:latin typeface="Arial" panose="020B0604020202020204" pitchFamily="34" charset="0"/>
              </a:rPr>
              <a:t>÷3</a:t>
            </a:r>
            <a:r>
              <a:rPr lang="en-US" altLang="zh-CN" sz="3600" b="0" dirty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0263" name="Rectangle 23"/>
          <p:cNvSpPr/>
          <p:nvPr/>
        </p:nvSpPr>
        <p:spPr>
          <a:xfrm>
            <a:off x="6629400" y="57150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10264" name="Group 24"/>
          <p:cNvGrpSpPr/>
          <p:nvPr/>
        </p:nvGrpSpPr>
        <p:grpSpPr>
          <a:xfrm>
            <a:off x="7205663" y="5570538"/>
            <a:ext cx="719137" cy="1017587"/>
            <a:chOff x="567" y="1162"/>
            <a:chExt cx="499" cy="633"/>
          </a:xfrm>
        </p:grpSpPr>
        <p:sp>
          <p:nvSpPr>
            <p:cNvPr id="27663" name="Text Box 25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7664" name="Line 2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Text Box 27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27662" name="Picture 28" descr="明明不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2430463" cy="2430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  <p:bldP spid="10261" grpId="0"/>
      <p:bldP spid="10262" grpId="0"/>
      <p:bldP spid="102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/>
          <p:nvPr/>
        </p:nvSpPr>
        <p:spPr>
          <a:xfrm>
            <a:off x="2751138" y="2349500"/>
            <a:ext cx="5921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÷</a:t>
            </a:r>
          </a:p>
        </p:txBody>
      </p:sp>
      <p:grpSp>
        <p:nvGrpSpPr>
          <p:cNvPr id="28675" name="Group 3"/>
          <p:cNvGrpSpPr/>
          <p:nvPr/>
        </p:nvGrpSpPr>
        <p:grpSpPr>
          <a:xfrm>
            <a:off x="1022350" y="1990725"/>
            <a:ext cx="792163" cy="1011238"/>
            <a:chOff x="567" y="1162"/>
            <a:chExt cx="499" cy="637"/>
          </a:xfrm>
        </p:grpSpPr>
        <p:sp>
          <p:nvSpPr>
            <p:cNvPr id="28750" name="Text Box 4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28751" name="Line 5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2" name="Text Box 6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676" name="Text Box 7"/>
          <p:cNvSpPr txBox="1"/>
          <p:nvPr/>
        </p:nvSpPr>
        <p:spPr>
          <a:xfrm>
            <a:off x="1743075" y="2133600"/>
            <a:ext cx="1009650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8677" name="Text Box 8"/>
          <p:cNvSpPr txBox="1"/>
          <p:nvPr/>
        </p:nvSpPr>
        <p:spPr>
          <a:xfrm>
            <a:off x="2438400" y="24384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8678" name="Line 9"/>
          <p:cNvSpPr/>
          <p:nvPr/>
        </p:nvSpPr>
        <p:spPr>
          <a:xfrm flipV="1">
            <a:off x="2319338" y="2493963"/>
            <a:ext cx="19431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9" name="Text Box 10"/>
          <p:cNvSpPr txBox="1"/>
          <p:nvPr/>
        </p:nvSpPr>
        <p:spPr>
          <a:xfrm>
            <a:off x="2462213" y="1989138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0" name="Rectangle 11"/>
          <p:cNvSpPr/>
          <p:nvPr/>
        </p:nvSpPr>
        <p:spPr>
          <a:xfrm>
            <a:off x="2751138" y="1989138"/>
            <a:ext cx="5921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÷</a:t>
            </a:r>
          </a:p>
        </p:txBody>
      </p:sp>
      <p:sp>
        <p:nvSpPr>
          <p:cNvPr id="28681" name="Rectangle 12"/>
          <p:cNvSpPr/>
          <p:nvPr/>
        </p:nvSpPr>
        <p:spPr>
          <a:xfrm>
            <a:off x="3327400" y="1989138"/>
            <a:ext cx="4095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2" name="Rectangle 13"/>
          <p:cNvSpPr/>
          <p:nvPr/>
        </p:nvSpPr>
        <p:spPr>
          <a:xfrm>
            <a:off x="3327400" y="2422525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8683" name="Group 14"/>
          <p:cNvGrpSpPr/>
          <p:nvPr/>
        </p:nvGrpSpPr>
        <p:grpSpPr>
          <a:xfrm>
            <a:off x="4694238" y="1989138"/>
            <a:ext cx="792162" cy="1011237"/>
            <a:chOff x="567" y="1162"/>
            <a:chExt cx="499" cy="637"/>
          </a:xfrm>
        </p:grpSpPr>
        <p:sp>
          <p:nvSpPr>
            <p:cNvPr id="28747" name="Text Box 15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8748" name="Line 1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Text Box 17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684" name="Text Box 18"/>
          <p:cNvSpPr txBox="1"/>
          <p:nvPr/>
        </p:nvSpPr>
        <p:spPr>
          <a:xfrm>
            <a:off x="4191000" y="2133600"/>
            <a:ext cx="1009650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4595" name="Group 19"/>
          <p:cNvGrpSpPr/>
          <p:nvPr/>
        </p:nvGrpSpPr>
        <p:grpSpPr>
          <a:xfrm>
            <a:off x="1022350" y="3143250"/>
            <a:ext cx="3960813" cy="1082675"/>
            <a:chOff x="747" y="1570"/>
            <a:chExt cx="2495" cy="682"/>
          </a:xfrm>
        </p:grpSpPr>
        <p:sp>
          <p:nvSpPr>
            <p:cNvPr id="28730" name="Text Box 20"/>
            <p:cNvSpPr txBox="1"/>
            <p:nvPr/>
          </p:nvSpPr>
          <p:spPr>
            <a:xfrm>
              <a:off x="1156" y="1705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731" name="Text Box 21"/>
            <p:cNvSpPr txBox="1"/>
            <p:nvPr/>
          </p:nvSpPr>
          <p:spPr>
            <a:xfrm>
              <a:off x="1609" y="1886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28732" name="Line 22"/>
            <p:cNvSpPr/>
            <p:nvPr/>
          </p:nvSpPr>
          <p:spPr>
            <a:xfrm>
              <a:off x="1519" y="1932"/>
              <a:ext cx="907" cy="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3" name="Text Box 23"/>
            <p:cNvSpPr txBox="1"/>
            <p:nvPr/>
          </p:nvSpPr>
          <p:spPr>
            <a:xfrm>
              <a:off x="1609" y="161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734" name="Rectangle 24"/>
            <p:cNvSpPr/>
            <p:nvPr/>
          </p:nvSpPr>
          <p:spPr>
            <a:xfrm>
              <a:off x="2063" y="1615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8735" name="Rectangle 25"/>
            <p:cNvSpPr/>
            <p:nvPr/>
          </p:nvSpPr>
          <p:spPr>
            <a:xfrm>
              <a:off x="2063" y="1887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grpSp>
          <p:nvGrpSpPr>
            <p:cNvPr id="28736" name="Group 26"/>
            <p:cNvGrpSpPr/>
            <p:nvPr/>
          </p:nvGrpSpPr>
          <p:grpSpPr>
            <a:xfrm>
              <a:off x="2607" y="1615"/>
              <a:ext cx="635" cy="636"/>
              <a:chOff x="3061" y="1933"/>
              <a:chExt cx="635" cy="636"/>
            </a:xfrm>
          </p:grpSpPr>
          <p:sp>
            <p:nvSpPr>
              <p:cNvPr id="28744" name="Text Box 27"/>
              <p:cNvSpPr txBox="1"/>
              <p:nvPr/>
            </p:nvSpPr>
            <p:spPr>
              <a:xfrm>
                <a:off x="3226" y="2204"/>
                <a:ext cx="420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36</a:t>
                </a:r>
              </a:p>
            </p:txBody>
          </p:sp>
          <p:sp>
            <p:nvSpPr>
              <p:cNvPr id="28745" name="Line 28"/>
              <p:cNvSpPr/>
              <p:nvPr/>
            </p:nvSpPr>
            <p:spPr>
              <a:xfrm flipV="1">
                <a:off x="3198" y="2251"/>
                <a:ext cx="498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6" name="Text Box 29"/>
              <p:cNvSpPr txBox="1"/>
              <p:nvPr/>
            </p:nvSpPr>
            <p:spPr>
              <a:xfrm>
                <a:off x="3061" y="1933"/>
                <a:ext cx="60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　</a:t>
                </a: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28737" name="Text Box 30"/>
            <p:cNvSpPr txBox="1"/>
            <p:nvPr/>
          </p:nvSpPr>
          <p:spPr>
            <a:xfrm>
              <a:off x="2381" y="1751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738" name="Text Box 31"/>
            <p:cNvSpPr txBox="1"/>
            <p:nvPr/>
          </p:nvSpPr>
          <p:spPr>
            <a:xfrm>
              <a:off x="1790" y="1615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sp>
          <p:nvSpPr>
            <p:cNvPr id="28739" name="Text Box 32"/>
            <p:cNvSpPr txBox="1"/>
            <p:nvPr/>
          </p:nvSpPr>
          <p:spPr>
            <a:xfrm>
              <a:off x="1790" y="1887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grpSp>
          <p:nvGrpSpPr>
            <p:cNvPr id="28740" name="Group 33"/>
            <p:cNvGrpSpPr/>
            <p:nvPr/>
          </p:nvGrpSpPr>
          <p:grpSpPr>
            <a:xfrm>
              <a:off x="747" y="1570"/>
              <a:ext cx="499" cy="637"/>
              <a:chOff x="567" y="1162"/>
              <a:chExt cx="499" cy="637"/>
            </a:xfrm>
          </p:grpSpPr>
          <p:sp>
            <p:nvSpPr>
              <p:cNvPr id="28741" name="Text Box 34"/>
              <p:cNvSpPr txBox="1"/>
              <p:nvPr/>
            </p:nvSpPr>
            <p:spPr>
              <a:xfrm>
                <a:off x="703" y="1434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28742" name="Line 35"/>
              <p:cNvSpPr/>
              <p:nvPr/>
            </p:nvSpPr>
            <p:spPr>
              <a:xfrm>
                <a:off x="567" y="1480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3" name="Text Box 36"/>
              <p:cNvSpPr txBox="1"/>
              <p:nvPr/>
            </p:nvSpPr>
            <p:spPr>
              <a:xfrm>
                <a:off x="703" y="1162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4613" name="Group 37"/>
          <p:cNvGrpSpPr/>
          <p:nvPr/>
        </p:nvGrpSpPr>
        <p:grpSpPr>
          <a:xfrm>
            <a:off x="1022350" y="4295775"/>
            <a:ext cx="4413250" cy="1082675"/>
            <a:chOff x="747" y="2297"/>
            <a:chExt cx="2780" cy="682"/>
          </a:xfrm>
        </p:grpSpPr>
        <p:sp>
          <p:nvSpPr>
            <p:cNvPr id="28714" name="Text Box 38"/>
            <p:cNvSpPr txBox="1"/>
            <p:nvPr/>
          </p:nvSpPr>
          <p:spPr>
            <a:xfrm>
              <a:off x="1156" y="2432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715" name="Text Box 39"/>
            <p:cNvSpPr txBox="1"/>
            <p:nvPr/>
          </p:nvSpPr>
          <p:spPr>
            <a:xfrm>
              <a:off x="1609" y="2613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8716" name="Line 40"/>
            <p:cNvSpPr/>
            <p:nvPr/>
          </p:nvSpPr>
          <p:spPr>
            <a:xfrm>
              <a:off x="1519" y="2659"/>
              <a:ext cx="117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Text Box 41"/>
            <p:cNvSpPr txBox="1"/>
            <p:nvPr/>
          </p:nvSpPr>
          <p:spPr>
            <a:xfrm>
              <a:off x="1609" y="2341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718" name="Rectangle 42"/>
            <p:cNvSpPr/>
            <p:nvPr/>
          </p:nvSpPr>
          <p:spPr>
            <a:xfrm>
              <a:off x="2154" y="2342"/>
              <a:ext cx="4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1.5</a:t>
              </a:r>
            </a:p>
          </p:txBody>
        </p:sp>
        <p:sp>
          <p:nvSpPr>
            <p:cNvPr id="28719" name="Rectangle 43"/>
            <p:cNvSpPr/>
            <p:nvPr/>
          </p:nvSpPr>
          <p:spPr>
            <a:xfrm>
              <a:off x="2154" y="2614"/>
              <a:ext cx="4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1.5</a:t>
              </a:r>
            </a:p>
          </p:txBody>
        </p:sp>
        <p:sp>
          <p:nvSpPr>
            <p:cNvPr id="28720" name="Text Box 44"/>
            <p:cNvSpPr txBox="1"/>
            <p:nvPr/>
          </p:nvSpPr>
          <p:spPr>
            <a:xfrm>
              <a:off x="3107" y="2614"/>
              <a:ext cx="420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8721" name="Line 45"/>
            <p:cNvSpPr/>
            <p:nvPr/>
          </p:nvSpPr>
          <p:spPr>
            <a:xfrm flipV="1">
              <a:off x="3017" y="2659"/>
              <a:ext cx="453" cy="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Text Box 46"/>
            <p:cNvSpPr txBox="1"/>
            <p:nvPr/>
          </p:nvSpPr>
          <p:spPr>
            <a:xfrm>
              <a:off x="2835" y="2342"/>
              <a:ext cx="607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　</a:t>
              </a: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8723" name="Text Box 47"/>
            <p:cNvSpPr txBox="1"/>
            <p:nvPr/>
          </p:nvSpPr>
          <p:spPr>
            <a:xfrm>
              <a:off x="2698" y="2478"/>
              <a:ext cx="409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724" name="Text Box 48"/>
            <p:cNvSpPr txBox="1"/>
            <p:nvPr/>
          </p:nvSpPr>
          <p:spPr>
            <a:xfrm>
              <a:off x="1790" y="234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sp>
          <p:nvSpPr>
            <p:cNvPr id="28725" name="Text Box 49"/>
            <p:cNvSpPr txBox="1"/>
            <p:nvPr/>
          </p:nvSpPr>
          <p:spPr>
            <a:xfrm>
              <a:off x="1790" y="261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  <p:grpSp>
          <p:nvGrpSpPr>
            <p:cNvPr id="28726" name="Group 50"/>
            <p:cNvGrpSpPr/>
            <p:nvPr/>
          </p:nvGrpSpPr>
          <p:grpSpPr>
            <a:xfrm>
              <a:off x="747" y="2297"/>
              <a:ext cx="499" cy="637"/>
              <a:chOff x="567" y="1162"/>
              <a:chExt cx="499" cy="637"/>
            </a:xfrm>
          </p:grpSpPr>
          <p:sp>
            <p:nvSpPr>
              <p:cNvPr id="28727" name="Text Box 51"/>
              <p:cNvSpPr txBox="1"/>
              <p:nvPr/>
            </p:nvSpPr>
            <p:spPr>
              <a:xfrm>
                <a:off x="703" y="1434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8728" name="Line 52"/>
              <p:cNvSpPr/>
              <p:nvPr/>
            </p:nvSpPr>
            <p:spPr>
              <a:xfrm>
                <a:off x="567" y="1480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9" name="Text Box 53"/>
              <p:cNvSpPr txBox="1"/>
              <p:nvPr/>
            </p:nvSpPr>
            <p:spPr>
              <a:xfrm>
                <a:off x="703" y="1162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24630" name="Group 54"/>
          <p:cNvGrpSpPr/>
          <p:nvPr/>
        </p:nvGrpSpPr>
        <p:grpSpPr>
          <a:xfrm>
            <a:off x="1093788" y="5448300"/>
            <a:ext cx="4464050" cy="1012825"/>
            <a:chOff x="748" y="3066"/>
            <a:chExt cx="2812" cy="638"/>
          </a:xfrm>
        </p:grpSpPr>
        <p:grpSp>
          <p:nvGrpSpPr>
            <p:cNvPr id="28697" name="Group 55"/>
            <p:cNvGrpSpPr/>
            <p:nvPr/>
          </p:nvGrpSpPr>
          <p:grpSpPr>
            <a:xfrm>
              <a:off x="748" y="3066"/>
              <a:ext cx="499" cy="637"/>
              <a:chOff x="567" y="1162"/>
              <a:chExt cx="499" cy="637"/>
            </a:xfrm>
          </p:grpSpPr>
          <p:sp>
            <p:nvSpPr>
              <p:cNvPr id="28711" name="Text Box 56"/>
              <p:cNvSpPr txBox="1"/>
              <p:nvPr/>
            </p:nvSpPr>
            <p:spPr>
              <a:xfrm>
                <a:off x="703" y="1434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8712" name="Line 57"/>
              <p:cNvSpPr/>
              <p:nvPr/>
            </p:nvSpPr>
            <p:spPr>
              <a:xfrm>
                <a:off x="567" y="1480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Text Box 58"/>
              <p:cNvSpPr txBox="1"/>
              <p:nvPr/>
            </p:nvSpPr>
            <p:spPr>
              <a:xfrm>
                <a:off x="703" y="1162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28698" name="Text Box 59"/>
            <p:cNvSpPr txBox="1"/>
            <p:nvPr/>
          </p:nvSpPr>
          <p:spPr>
            <a:xfrm>
              <a:off x="1202" y="3157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699" name="Text Box 60"/>
            <p:cNvSpPr txBox="1"/>
            <p:nvPr/>
          </p:nvSpPr>
          <p:spPr>
            <a:xfrm>
              <a:off x="1655" y="3338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700" name="Line 61"/>
            <p:cNvSpPr/>
            <p:nvPr/>
          </p:nvSpPr>
          <p:spPr>
            <a:xfrm flipV="1">
              <a:off x="1565" y="3384"/>
              <a:ext cx="1224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Text Box 62"/>
            <p:cNvSpPr txBox="1"/>
            <p:nvPr/>
          </p:nvSpPr>
          <p:spPr>
            <a:xfrm>
              <a:off x="1655" y="3066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8702" name="Rectangle 63"/>
            <p:cNvSpPr/>
            <p:nvPr/>
          </p:nvSpPr>
          <p:spPr>
            <a:xfrm>
              <a:off x="1837" y="3066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÷</a:t>
              </a:r>
            </a:p>
          </p:txBody>
        </p:sp>
        <p:sp>
          <p:nvSpPr>
            <p:cNvPr id="28703" name="Rectangle 64"/>
            <p:cNvSpPr/>
            <p:nvPr/>
          </p:nvSpPr>
          <p:spPr>
            <a:xfrm>
              <a:off x="2200" y="3066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8704" name="Rectangle 65"/>
            <p:cNvSpPr/>
            <p:nvPr/>
          </p:nvSpPr>
          <p:spPr>
            <a:xfrm>
              <a:off x="2200" y="3339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grpSp>
          <p:nvGrpSpPr>
            <p:cNvPr id="28705" name="Group 66"/>
            <p:cNvGrpSpPr/>
            <p:nvPr/>
          </p:nvGrpSpPr>
          <p:grpSpPr>
            <a:xfrm>
              <a:off x="3061" y="3066"/>
              <a:ext cx="499" cy="637"/>
              <a:chOff x="567" y="1162"/>
              <a:chExt cx="499" cy="637"/>
            </a:xfrm>
          </p:grpSpPr>
          <p:sp>
            <p:nvSpPr>
              <p:cNvPr id="28708" name="Text Box 67"/>
              <p:cNvSpPr txBox="1"/>
              <p:nvPr/>
            </p:nvSpPr>
            <p:spPr>
              <a:xfrm>
                <a:off x="703" y="1434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8709" name="Line 68"/>
              <p:cNvSpPr/>
              <p:nvPr/>
            </p:nvSpPr>
            <p:spPr>
              <a:xfrm>
                <a:off x="567" y="1480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0" name="Text Box 69"/>
              <p:cNvSpPr txBox="1"/>
              <p:nvPr/>
            </p:nvSpPr>
            <p:spPr>
              <a:xfrm>
                <a:off x="703" y="1162"/>
                <a:ext cx="272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8706" name="Text Box 70"/>
            <p:cNvSpPr txBox="1"/>
            <p:nvPr/>
          </p:nvSpPr>
          <p:spPr>
            <a:xfrm>
              <a:off x="2744" y="3157"/>
              <a:ext cx="636" cy="365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＝</a:t>
              </a:r>
            </a:p>
          </p:txBody>
        </p:sp>
        <p:sp>
          <p:nvSpPr>
            <p:cNvPr id="28707" name="Text Box 71"/>
            <p:cNvSpPr txBox="1"/>
            <p:nvPr/>
          </p:nvSpPr>
          <p:spPr>
            <a:xfrm>
              <a:off x="1837" y="3339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×</a:t>
              </a:r>
            </a:p>
          </p:txBody>
        </p:sp>
      </p:grpSp>
      <p:sp>
        <p:nvSpPr>
          <p:cNvPr id="28688" name="Text Box 73"/>
          <p:cNvSpPr txBox="1"/>
          <p:nvPr/>
        </p:nvSpPr>
        <p:spPr>
          <a:xfrm>
            <a:off x="6494463" y="2279650"/>
            <a:ext cx="2016125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　）</a:t>
            </a:r>
          </a:p>
        </p:txBody>
      </p:sp>
      <p:sp>
        <p:nvSpPr>
          <p:cNvPr id="24650" name="Text Box 74"/>
          <p:cNvSpPr txBox="1"/>
          <p:nvPr/>
        </p:nvSpPr>
        <p:spPr>
          <a:xfrm>
            <a:off x="6494463" y="3359150"/>
            <a:ext cx="2016125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　）</a:t>
            </a:r>
          </a:p>
        </p:txBody>
      </p:sp>
      <p:sp>
        <p:nvSpPr>
          <p:cNvPr id="24651" name="Text Box 75"/>
          <p:cNvSpPr txBox="1"/>
          <p:nvPr/>
        </p:nvSpPr>
        <p:spPr>
          <a:xfrm>
            <a:off x="6567488" y="4295775"/>
            <a:ext cx="2016125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　）</a:t>
            </a:r>
          </a:p>
        </p:txBody>
      </p:sp>
      <p:sp>
        <p:nvSpPr>
          <p:cNvPr id="24652" name="Text Box 76"/>
          <p:cNvSpPr txBox="1"/>
          <p:nvPr/>
        </p:nvSpPr>
        <p:spPr>
          <a:xfrm>
            <a:off x="6638925" y="5591175"/>
            <a:ext cx="2016125" cy="579438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（　　）</a:t>
            </a:r>
          </a:p>
        </p:txBody>
      </p:sp>
      <p:sp>
        <p:nvSpPr>
          <p:cNvPr id="24653" name="Rectangle 77"/>
          <p:cNvSpPr/>
          <p:nvPr/>
        </p:nvSpPr>
        <p:spPr>
          <a:xfrm>
            <a:off x="6999288" y="3057525"/>
            <a:ext cx="7969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4654" name="Rectangle 78"/>
          <p:cNvSpPr/>
          <p:nvPr/>
        </p:nvSpPr>
        <p:spPr>
          <a:xfrm>
            <a:off x="7070725" y="4065588"/>
            <a:ext cx="79692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4655" name="Text Box 79"/>
          <p:cNvSpPr txBox="1"/>
          <p:nvPr/>
        </p:nvSpPr>
        <p:spPr>
          <a:xfrm>
            <a:off x="7143750" y="2135188"/>
            <a:ext cx="43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24656" name="Text Box 80"/>
          <p:cNvSpPr txBox="1"/>
          <p:nvPr/>
        </p:nvSpPr>
        <p:spPr>
          <a:xfrm>
            <a:off x="7215188" y="5519738"/>
            <a:ext cx="43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28696" name="WordArt 81"/>
          <p:cNvSpPr>
            <a:spLocks noTextEdit="1"/>
          </p:cNvSpPr>
          <p:nvPr/>
        </p:nvSpPr>
        <p:spPr>
          <a:xfrm>
            <a:off x="685800" y="457200"/>
            <a:ext cx="3810000" cy="1219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请你当法官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0" grpId="0"/>
      <p:bldP spid="24651" grpId="0"/>
      <p:bldP spid="24652" grpId="0"/>
      <p:bldP spid="24653" grpId="0"/>
      <p:bldP spid="24654" grpId="0"/>
      <p:bldP spid="24655" grpId="0"/>
      <p:bldP spid="246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9223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Group 5"/>
          <p:cNvGrpSpPr/>
          <p:nvPr/>
        </p:nvGrpSpPr>
        <p:grpSpPr>
          <a:xfrm>
            <a:off x="1793875" y="1987550"/>
            <a:ext cx="936625" cy="1057275"/>
            <a:chOff x="567" y="1162"/>
            <a:chExt cx="499" cy="605"/>
          </a:xfrm>
        </p:grpSpPr>
        <p:sp>
          <p:nvSpPr>
            <p:cNvPr id="29724" name="Text Box 6"/>
            <p:cNvSpPr txBox="1"/>
            <p:nvPr/>
          </p:nvSpPr>
          <p:spPr>
            <a:xfrm>
              <a:off x="703" y="1435"/>
              <a:ext cx="272" cy="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9725" name="Line 7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Text Box 8"/>
            <p:cNvSpPr txBox="1"/>
            <p:nvPr/>
          </p:nvSpPr>
          <p:spPr>
            <a:xfrm>
              <a:off x="703" y="1162"/>
              <a:ext cx="272" cy="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489" name="Group 9"/>
          <p:cNvGrpSpPr/>
          <p:nvPr/>
        </p:nvGrpSpPr>
        <p:grpSpPr>
          <a:xfrm>
            <a:off x="3160713" y="1987550"/>
            <a:ext cx="2160587" cy="1143000"/>
            <a:chOff x="567" y="1162"/>
            <a:chExt cx="499" cy="622"/>
          </a:xfrm>
        </p:grpSpPr>
        <p:sp>
          <p:nvSpPr>
            <p:cNvPr id="29721" name="Text Box 10"/>
            <p:cNvSpPr txBox="1"/>
            <p:nvPr/>
          </p:nvSpPr>
          <p:spPr>
            <a:xfrm>
              <a:off x="702" y="1435"/>
              <a:ext cx="27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×6</a:t>
              </a:r>
            </a:p>
          </p:txBody>
        </p:sp>
        <p:sp>
          <p:nvSpPr>
            <p:cNvPr id="29722" name="Line 11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Text Box 12"/>
            <p:cNvSpPr txBox="1"/>
            <p:nvPr/>
          </p:nvSpPr>
          <p:spPr>
            <a:xfrm>
              <a:off x="702" y="1162"/>
              <a:ext cx="274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×6</a:t>
              </a:r>
            </a:p>
          </p:txBody>
        </p:sp>
      </p:grpSp>
      <p:grpSp>
        <p:nvGrpSpPr>
          <p:cNvPr id="20493" name="Group 13"/>
          <p:cNvGrpSpPr/>
          <p:nvPr/>
        </p:nvGrpSpPr>
        <p:grpSpPr>
          <a:xfrm>
            <a:off x="1677988" y="4343400"/>
            <a:ext cx="1223962" cy="1008063"/>
            <a:chOff x="567" y="1162"/>
            <a:chExt cx="499" cy="637"/>
          </a:xfrm>
        </p:grpSpPr>
        <p:sp>
          <p:nvSpPr>
            <p:cNvPr id="29718" name="Text Box 14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29719" name="Line 15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Text Box 16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22</a:t>
              </a:r>
            </a:p>
          </p:txBody>
        </p:sp>
      </p:grpSp>
      <p:sp>
        <p:nvSpPr>
          <p:cNvPr id="20497" name="Rectangle 17"/>
          <p:cNvSpPr/>
          <p:nvPr/>
        </p:nvSpPr>
        <p:spPr>
          <a:xfrm>
            <a:off x="2584450" y="220345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20498" name="Rectangle 18"/>
          <p:cNvSpPr/>
          <p:nvPr/>
        </p:nvSpPr>
        <p:spPr>
          <a:xfrm>
            <a:off x="5249863" y="2203450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0499" name="Group 19"/>
          <p:cNvGrpSpPr/>
          <p:nvPr/>
        </p:nvGrpSpPr>
        <p:grpSpPr>
          <a:xfrm>
            <a:off x="5826125" y="2060575"/>
            <a:ext cx="1223963" cy="1019175"/>
            <a:chOff x="567" y="1162"/>
            <a:chExt cx="499" cy="634"/>
          </a:xfrm>
        </p:grpSpPr>
        <p:sp>
          <p:nvSpPr>
            <p:cNvPr id="29715" name="Text Box 20"/>
            <p:cNvSpPr txBox="1"/>
            <p:nvPr/>
          </p:nvSpPr>
          <p:spPr>
            <a:xfrm>
              <a:off x="702" y="1435"/>
              <a:ext cx="274" cy="3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29716" name="Line 21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Text Box 22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 6</a:t>
              </a:r>
            </a:p>
          </p:txBody>
        </p:sp>
      </p:grpSp>
      <p:sp>
        <p:nvSpPr>
          <p:cNvPr id="20503" name="Rectangle 23"/>
          <p:cNvSpPr/>
          <p:nvPr/>
        </p:nvSpPr>
        <p:spPr>
          <a:xfrm>
            <a:off x="2830513" y="4487863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0504" name="Group 24"/>
          <p:cNvGrpSpPr/>
          <p:nvPr/>
        </p:nvGrpSpPr>
        <p:grpSpPr>
          <a:xfrm>
            <a:off x="3405188" y="4270375"/>
            <a:ext cx="2160587" cy="1131888"/>
            <a:chOff x="4286" y="890"/>
            <a:chExt cx="591" cy="628"/>
          </a:xfrm>
        </p:grpSpPr>
        <p:sp>
          <p:nvSpPr>
            <p:cNvPr id="29712" name="Text Box 25"/>
            <p:cNvSpPr txBox="1"/>
            <p:nvPr/>
          </p:nvSpPr>
          <p:spPr>
            <a:xfrm>
              <a:off x="4332" y="1162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36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÷2</a:t>
              </a:r>
            </a:p>
          </p:txBody>
        </p:sp>
        <p:sp>
          <p:nvSpPr>
            <p:cNvPr id="29713" name="Line 26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Text Box 27"/>
            <p:cNvSpPr txBox="1"/>
            <p:nvPr/>
          </p:nvSpPr>
          <p:spPr>
            <a:xfrm>
              <a:off x="4332" y="890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22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÷2</a:t>
              </a:r>
            </a:p>
          </p:txBody>
        </p:sp>
      </p:grpSp>
      <p:sp>
        <p:nvSpPr>
          <p:cNvPr id="20508" name="Rectangle 28"/>
          <p:cNvSpPr/>
          <p:nvPr/>
        </p:nvSpPr>
        <p:spPr>
          <a:xfrm>
            <a:off x="5133975" y="4487863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0509" name="Group 29"/>
          <p:cNvGrpSpPr/>
          <p:nvPr/>
        </p:nvGrpSpPr>
        <p:grpSpPr>
          <a:xfrm>
            <a:off x="5638800" y="4343400"/>
            <a:ext cx="1511300" cy="1017588"/>
            <a:chOff x="567" y="1162"/>
            <a:chExt cx="499" cy="633"/>
          </a:xfrm>
        </p:grpSpPr>
        <p:sp>
          <p:nvSpPr>
            <p:cNvPr id="29709" name="Text Box 30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29710" name="Line 31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1" name="Text Box 32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498" grpId="0"/>
      <p:bldP spid="20503" grpId="0"/>
      <p:bldP spid="20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2971800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286000"/>
            <a:ext cx="5334000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2971800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8229600" cy="350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784860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282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6"/>
          <p:cNvSpPr txBox="1"/>
          <p:nvPr/>
        </p:nvSpPr>
        <p:spPr>
          <a:xfrm>
            <a:off x="1143000" y="2209800"/>
            <a:ext cx="635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3559" name="Text Box 7"/>
          <p:cNvSpPr txBox="1"/>
          <p:nvPr/>
        </p:nvSpPr>
        <p:spPr>
          <a:xfrm>
            <a:off x="4800600" y="17526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3560" name="Text Box 8"/>
          <p:cNvSpPr txBox="1"/>
          <p:nvPr/>
        </p:nvSpPr>
        <p:spPr>
          <a:xfrm>
            <a:off x="8153400" y="17526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3561" name="Text Box 9"/>
          <p:cNvSpPr txBox="1"/>
          <p:nvPr/>
        </p:nvSpPr>
        <p:spPr>
          <a:xfrm>
            <a:off x="1295400" y="38100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2" name="Text Box 10"/>
          <p:cNvSpPr txBox="1"/>
          <p:nvPr/>
        </p:nvSpPr>
        <p:spPr>
          <a:xfrm>
            <a:off x="4876800" y="33528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563" name="Text Box 11"/>
          <p:cNvSpPr txBox="1"/>
          <p:nvPr/>
        </p:nvSpPr>
        <p:spPr>
          <a:xfrm>
            <a:off x="8382000" y="38100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/>
      <p:bldP spid="235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20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0"/>
            <a:ext cx="2895600" cy="178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648200"/>
            <a:ext cx="2266950" cy="1978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229600" cy="87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7848600" cy="969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752600" y="2667000"/>
            <a:ext cx="719138" cy="1017588"/>
            <a:chOff x="567" y="1162"/>
            <a:chExt cx="499" cy="633"/>
          </a:xfrm>
        </p:grpSpPr>
        <p:sp>
          <p:nvSpPr>
            <p:cNvPr id="33822" name="Text Box 7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3823" name="Line 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Text Box 9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610" name="Rectangle 10"/>
          <p:cNvSpPr/>
          <p:nvPr/>
        </p:nvSpPr>
        <p:spPr>
          <a:xfrm>
            <a:off x="2393950" y="28194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5611" name="Group 11"/>
          <p:cNvGrpSpPr/>
          <p:nvPr/>
        </p:nvGrpSpPr>
        <p:grpSpPr>
          <a:xfrm>
            <a:off x="2970213" y="2603500"/>
            <a:ext cx="1512887" cy="1131888"/>
            <a:chOff x="4286" y="890"/>
            <a:chExt cx="591" cy="630"/>
          </a:xfrm>
        </p:grpSpPr>
        <p:sp>
          <p:nvSpPr>
            <p:cNvPr id="33819" name="Text Box 12"/>
            <p:cNvSpPr txBox="1"/>
            <p:nvPr/>
          </p:nvSpPr>
          <p:spPr>
            <a:xfrm>
              <a:off x="4332" y="1163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×3</a:t>
              </a:r>
            </a:p>
          </p:txBody>
        </p:sp>
        <p:sp>
          <p:nvSpPr>
            <p:cNvPr id="33820" name="Line 13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Text Box 14"/>
            <p:cNvSpPr txBox="1"/>
            <p:nvPr/>
          </p:nvSpPr>
          <p:spPr>
            <a:xfrm>
              <a:off x="4332" y="890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×3</a:t>
              </a:r>
            </a:p>
          </p:txBody>
        </p:sp>
      </p:grpSp>
      <p:sp>
        <p:nvSpPr>
          <p:cNvPr id="25615" name="Rectangle 15"/>
          <p:cNvSpPr/>
          <p:nvPr/>
        </p:nvSpPr>
        <p:spPr>
          <a:xfrm>
            <a:off x="4267200" y="28194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5616" name="Group 16"/>
          <p:cNvGrpSpPr/>
          <p:nvPr/>
        </p:nvGrpSpPr>
        <p:grpSpPr>
          <a:xfrm>
            <a:off x="4800600" y="2667000"/>
            <a:ext cx="719138" cy="1076325"/>
            <a:chOff x="567" y="1162"/>
            <a:chExt cx="499" cy="670"/>
          </a:xfrm>
        </p:grpSpPr>
        <p:sp>
          <p:nvSpPr>
            <p:cNvPr id="33816" name="Text Box 17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3817" name="Line 1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Text Box 19"/>
            <p:cNvSpPr txBox="1"/>
            <p:nvPr/>
          </p:nvSpPr>
          <p:spPr>
            <a:xfrm>
              <a:off x="702" y="1162"/>
              <a:ext cx="274" cy="6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 </a:t>
              </a:r>
            </a:p>
          </p:txBody>
        </p:sp>
      </p:grpSp>
      <p:grpSp>
        <p:nvGrpSpPr>
          <p:cNvPr id="25620" name="Group 20"/>
          <p:cNvGrpSpPr/>
          <p:nvPr/>
        </p:nvGrpSpPr>
        <p:grpSpPr>
          <a:xfrm>
            <a:off x="1725613" y="4656138"/>
            <a:ext cx="1223962" cy="1008062"/>
            <a:chOff x="567" y="1162"/>
            <a:chExt cx="499" cy="637"/>
          </a:xfrm>
        </p:grpSpPr>
        <p:sp>
          <p:nvSpPr>
            <p:cNvPr id="33813" name="Text Box 21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</a:p>
          </p:txBody>
        </p:sp>
        <p:sp>
          <p:nvSpPr>
            <p:cNvPr id="33814" name="Line 2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Text Box 23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16</a:t>
              </a:r>
            </a:p>
          </p:txBody>
        </p:sp>
      </p:grpSp>
      <p:sp>
        <p:nvSpPr>
          <p:cNvPr id="25624" name="Rectangle 24"/>
          <p:cNvSpPr/>
          <p:nvPr/>
        </p:nvSpPr>
        <p:spPr>
          <a:xfrm>
            <a:off x="2878138" y="4800600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5625" name="Group 25"/>
          <p:cNvGrpSpPr/>
          <p:nvPr/>
        </p:nvGrpSpPr>
        <p:grpSpPr>
          <a:xfrm>
            <a:off x="3452813" y="4583113"/>
            <a:ext cx="2160587" cy="1131887"/>
            <a:chOff x="4286" y="890"/>
            <a:chExt cx="591" cy="628"/>
          </a:xfrm>
        </p:grpSpPr>
        <p:sp>
          <p:nvSpPr>
            <p:cNvPr id="33810" name="Text Box 26"/>
            <p:cNvSpPr txBox="1"/>
            <p:nvPr/>
          </p:nvSpPr>
          <p:spPr>
            <a:xfrm>
              <a:off x="4332" y="1162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÷4</a:t>
              </a:r>
            </a:p>
          </p:txBody>
        </p:sp>
        <p:sp>
          <p:nvSpPr>
            <p:cNvPr id="33811" name="Line 27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2" name="Text Box 28"/>
            <p:cNvSpPr txBox="1"/>
            <p:nvPr/>
          </p:nvSpPr>
          <p:spPr>
            <a:xfrm>
              <a:off x="4332" y="890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16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÷4</a:t>
              </a:r>
            </a:p>
          </p:txBody>
        </p:sp>
      </p:grpSp>
      <p:sp>
        <p:nvSpPr>
          <p:cNvPr id="25629" name="Rectangle 29"/>
          <p:cNvSpPr/>
          <p:nvPr/>
        </p:nvSpPr>
        <p:spPr>
          <a:xfrm>
            <a:off x="5181600" y="48006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5630" name="Group 30"/>
          <p:cNvGrpSpPr/>
          <p:nvPr/>
        </p:nvGrpSpPr>
        <p:grpSpPr>
          <a:xfrm>
            <a:off x="5686425" y="4656138"/>
            <a:ext cx="1511300" cy="1017587"/>
            <a:chOff x="567" y="1162"/>
            <a:chExt cx="499" cy="633"/>
          </a:xfrm>
        </p:grpSpPr>
        <p:sp>
          <p:nvSpPr>
            <p:cNvPr id="33807" name="Text Box 31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3808" name="Line 3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Text Box 33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3806" name="Text Box 34"/>
          <p:cNvSpPr txBox="1"/>
          <p:nvPr/>
        </p:nvSpPr>
        <p:spPr>
          <a:xfrm>
            <a:off x="2895600" y="1447800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5" grpId="0"/>
      <p:bldP spid="25624" grpId="0"/>
      <p:bldP spid="25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229600" cy="87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7848600" cy="969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8" name="Group 4"/>
          <p:cNvGrpSpPr/>
          <p:nvPr/>
        </p:nvGrpSpPr>
        <p:grpSpPr>
          <a:xfrm>
            <a:off x="1752600" y="2667000"/>
            <a:ext cx="719138" cy="1017588"/>
            <a:chOff x="567" y="1162"/>
            <a:chExt cx="499" cy="633"/>
          </a:xfrm>
        </p:grpSpPr>
        <p:sp>
          <p:nvSpPr>
            <p:cNvPr id="34846" name="Text Box 5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4847" name="Line 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8" name="Text Box 7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6632" name="Rectangle 8"/>
          <p:cNvSpPr/>
          <p:nvPr/>
        </p:nvSpPr>
        <p:spPr>
          <a:xfrm>
            <a:off x="2362200" y="28194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6633" name="Group 9"/>
          <p:cNvGrpSpPr/>
          <p:nvPr/>
        </p:nvGrpSpPr>
        <p:grpSpPr>
          <a:xfrm>
            <a:off x="2970213" y="2603500"/>
            <a:ext cx="1512887" cy="1131888"/>
            <a:chOff x="4286" y="890"/>
            <a:chExt cx="591" cy="630"/>
          </a:xfrm>
        </p:grpSpPr>
        <p:sp>
          <p:nvSpPr>
            <p:cNvPr id="34843" name="Text Box 10"/>
            <p:cNvSpPr txBox="1"/>
            <p:nvPr/>
          </p:nvSpPr>
          <p:spPr>
            <a:xfrm>
              <a:off x="4332" y="1163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×2</a:t>
              </a:r>
            </a:p>
          </p:txBody>
        </p:sp>
        <p:sp>
          <p:nvSpPr>
            <p:cNvPr id="34844" name="Line 11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Text Box 12"/>
            <p:cNvSpPr txBox="1"/>
            <p:nvPr/>
          </p:nvSpPr>
          <p:spPr>
            <a:xfrm>
              <a:off x="4332" y="890"/>
              <a:ext cx="545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×2</a:t>
              </a:r>
            </a:p>
          </p:txBody>
        </p:sp>
      </p:grpSp>
      <p:sp>
        <p:nvSpPr>
          <p:cNvPr id="26637" name="Rectangle 13"/>
          <p:cNvSpPr/>
          <p:nvPr/>
        </p:nvSpPr>
        <p:spPr>
          <a:xfrm>
            <a:off x="4267200" y="28194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6638" name="Group 14"/>
          <p:cNvGrpSpPr/>
          <p:nvPr/>
        </p:nvGrpSpPr>
        <p:grpSpPr>
          <a:xfrm>
            <a:off x="4800600" y="2667000"/>
            <a:ext cx="719138" cy="1017588"/>
            <a:chOff x="567" y="1162"/>
            <a:chExt cx="499" cy="633"/>
          </a:xfrm>
        </p:grpSpPr>
        <p:sp>
          <p:nvSpPr>
            <p:cNvPr id="34840" name="Text Box 15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4841" name="Line 1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2" name="Text Box 17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642" name="Group 18"/>
          <p:cNvGrpSpPr/>
          <p:nvPr/>
        </p:nvGrpSpPr>
        <p:grpSpPr>
          <a:xfrm>
            <a:off x="1725613" y="4656138"/>
            <a:ext cx="1223962" cy="1008062"/>
            <a:chOff x="567" y="1162"/>
            <a:chExt cx="499" cy="637"/>
          </a:xfrm>
        </p:grpSpPr>
        <p:sp>
          <p:nvSpPr>
            <p:cNvPr id="34837" name="Text Box 19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36</a:t>
              </a:r>
            </a:p>
          </p:txBody>
        </p:sp>
        <p:sp>
          <p:nvSpPr>
            <p:cNvPr id="34838" name="Line 20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9" name="Text Box 21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</a:p>
          </p:txBody>
        </p:sp>
      </p:grpSp>
      <p:sp>
        <p:nvSpPr>
          <p:cNvPr id="26646" name="Rectangle 22"/>
          <p:cNvSpPr/>
          <p:nvPr/>
        </p:nvSpPr>
        <p:spPr>
          <a:xfrm>
            <a:off x="2878138" y="4800600"/>
            <a:ext cx="6429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6647" name="Group 23"/>
          <p:cNvGrpSpPr/>
          <p:nvPr/>
        </p:nvGrpSpPr>
        <p:grpSpPr>
          <a:xfrm>
            <a:off x="3452813" y="4583113"/>
            <a:ext cx="2160587" cy="1131887"/>
            <a:chOff x="4286" y="890"/>
            <a:chExt cx="591" cy="628"/>
          </a:xfrm>
        </p:grpSpPr>
        <p:sp>
          <p:nvSpPr>
            <p:cNvPr id="34834" name="Text Box 24"/>
            <p:cNvSpPr txBox="1"/>
            <p:nvPr/>
          </p:nvSpPr>
          <p:spPr>
            <a:xfrm>
              <a:off x="4332" y="1162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36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÷6</a:t>
              </a:r>
            </a:p>
          </p:txBody>
        </p:sp>
        <p:sp>
          <p:nvSpPr>
            <p:cNvPr id="34835" name="Line 25"/>
            <p:cNvSpPr/>
            <p:nvPr/>
          </p:nvSpPr>
          <p:spPr>
            <a:xfrm>
              <a:off x="4286" y="1208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Text Box 26"/>
            <p:cNvSpPr txBox="1"/>
            <p:nvPr/>
          </p:nvSpPr>
          <p:spPr>
            <a:xfrm>
              <a:off x="4332" y="890"/>
              <a:ext cx="545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24</a:t>
              </a:r>
              <a:r>
                <a:rPr lang="en-US" altLang="zh-CN" sz="3600" dirty="0">
                  <a:solidFill>
                    <a:srgbClr val="FF0000"/>
                  </a:solidFill>
                  <a:latin typeface="Arial" panose="020B0604020202020204" pitchFamily="34" charset="0"/>
                </a:rPr>
                <a:t>÷6</a:t>
              </a:r>
            </a:p>
          </p:txBody>
        </p:sp>
      </p:grpSp>
      <p:sp>
        <p:nvSpPr>
          <p:cNvPr id="26651" name="Rectangle 27"/>
          <p:cNvSpPr/>
          <p:nvPr/>
        </p:nvSpPr>
        <p:spPr>
          <a:xfrm>
            <a:off x="5181600" y="48006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grpSp>
        <p:nvGrpSpPr>
          <p:cNvPr id="26652" name="Group 28"/>
          <p:cNvGrpSpPr/>
          <p:nvPr/>
        </p:nvGrpSpPr>
        <p:grpSpPr>
          <a:xfrm>
            <a:off x="5686425" y="4656138"/>
            <a:ext cx="1511300" cy="1017587"/>
            <a:chOff x="567" y="1162"/>
            <a:chExt cx="499" cy="633"/>
          </a:xfrm>
        </p:grpSpPr>
        <p:sp>
          <p:nvSpPr>
            <p:cNvPr id="34831" name="Text Box 29"/>
            <p:cNvSpPr txBox="1"/>
            <p:nvPr/>
          </p:nvSpPr>
          <p:spPr>
            <a:xfrm>
              <a:off x="702" y="1435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4832" name="Line 30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3" name="Text Box 31"/>
            <p:cNvSpPr txBox="1"/>
            <p:nvPr/>
          </p:nvSpPr>
          <p:spPr>
            <a:xfrm>
              <a:off x="702" y="1162"/>
              <a:ext cx="274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4830" name="Text Box 32"/>
          <p:cNvSpPr txBox="1"/>
          <p:nvPr/>
        </p:nvSpPr>
        <p:spPr>
          <a:xfrm>
            <a:off x="2895600" y="1447800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7" grpId="0"/>
      <p:bldP spid="26646" grpId="0"/>
      <p:bldP spid="266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1981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19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Line 6"/>
          <p:cNvSpPr/>
          <p:nvPr/>
        </p:nvSpPr>
        <p:spPr>
          <a:xfrm flipH="1" flipV="1">
            <a:off x="3429000" y="3276600"/>
            <a:ext cx="4267200" cy="2209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5" name="Line 7"/>
          <p:cNvSpPr/>
          <p:nvPr/>
        </p:nvSpPr>
        <p:spPr>
          <a:xfrm flipV="1">
            <a:off x="5638800" y="3124200"/>
            <a:ext cx="2209800" cy="22860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6" name="Line 8"/>
          <p:cNvSpPr/>
          <p:nvPr/>
        </p:nvSpPr>
        <p:spPr>
          <a:xfrm flipH="1" flipV="1">
            <a:off x="1219200" y="3352800"/>
            <a:ext cx="2133600" cy="20574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9"/>
          <p:cNvSpPr/>
          <p:nvPr/>
        </p:nvSpPr>
        <p:spPr>
          <a:xfrm flipV="1">
            <a:off x="1295400" y="3124200"/>
            <a:ext cx="4114800" cy="2362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2354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20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0"/>
            <a:ext cx="2895600" cy="178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697413"/>
            <a:ext cx="2609850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Line 7"/>
          <p:cNvSpPr/>
          <p:nvPr/>
        </p:nvSpPr>
        <p:spPr>
          <a:xfrm>
            <a:off x="4267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8"/>
          <p:cNvSpPr/>
          <p:nvPr/>
        </p:nvSpPr>
        <p:spPr>
          <a:xfrm>
            <a:off x="7315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9"/>
          <p:cNvSpPr/>
          <p:nvPr/>
        </p:nvSpPr>
        <p:spPr>
          <a:xfrm>
            <a:off x="8839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10"/>
          <p:cNvSpPr/>
          <p:nvPr/>
        </p:nvSpPr>
        <p:spPr>
          <a:xfrm>
            <a:off x="2743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20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0"/>
            <a:ext cx="2895600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Line 6"/>
          <p:cNvSpPr/>
          <p:nvPr/>
        </p:nvSpPr>
        <p:spPr>
          <a:xfrm>
            <a:off x="37338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4" name="Line 7"/>
          <p:cNvSpPr/>
          <p:nvPr/>
        </p:nvSpPr>
        <p:spPr>
          <a:xfrm>
            <a:off x="2743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5" name="Line 8"/>
          <p:cNvSpPr/>
          <p:nvPr/>
        </p:nvSpPr>
        <p:spPr>
          <a:xfrm>
            <a:off x="4648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6" name="Line 9"/>
          <p:cNvSpPr/>
          <p:nvPr/>
        </p:nvSpPr>
        <p:spPr>
          <a:xfrm>
            <a:off x="67818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7" name="Line 10"/>
          <p:cNvSpPr/>
          <p:nvPr/>
        </p:nvSpPr>
        <p:spPr>
          <a:xfrm>
            <a:off x="77724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8" name="Line 11"/>
          <p:cNvSpPr/>
          <p:nvPr/>
        </p:nvSpPr>
        <p:spPr>
          <a:xfrm>
            <a:off x="8839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8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665663"/>
            <a:ext cx="2295525" cy="2192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200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0"/>
            <a:ext cx="2895600" cy="178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Line 7"/>
          <p:cNvSpPr/>
          <p:nvPr/>
        </p:nvSpPr>
        <p:spPr>
          <a:xfrm>
            <a:off x="4267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8"/>
          <p:cNvSpPr/>
          <p:nvPr/>
        </p:nvSpPr>
        <p:spPr>
          <a:xfrm>
            <a:off x="26670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9"/>
          <p:cNvSpPr/>
          <p:nvPr/>
        </p:nvSpPr>
        <p:spPr>
          <a:xfrm>
            <a:off x="34290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Line 10"/>
          <p:cNvSpPr/>
          <p:nvPr/>
        </p:nvSpPr>
        <p:spPr>
          <a:xfrm>
            <a:off x="49530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11"/>
          <p:cNvSpPr/>
          <p:nvPr/>
        </p:nvSpPr>
        <p:spPr>
          <a:xfrm>
            <a:off x="72390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2"/>
          <p:cNvSpPr/>
          <p:nvPr/>
        </p:nvSpPr>
        <p:spPr>
          <a:xfrm>
            <a:off x="8839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3"/>
          <p:cNvSpPr/>
          <p:nvPr/>
        </p:nvSpPr>
        <p:spPr>
          <a:xfrm>
            <a:off x="80772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4"/>
          <p:cNvSpPr/>
          <p:nvPr/>
        </p:nvSpPr>
        <p:spPr>
          <a:xfrm>
            <a:off x="6477000" y="0"/>
            <a:ext cx="76200" cy="4419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27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648200"/>
            <a:ext cx="2809875" cy="193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200" cy="88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3413125" y="44418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124200" y="685800"/>
            <a:ext cx="4724400" cy="2286000"/>
          </a:xfrm>
          <a:prstGeom prst="wedgeRoundRectCallout">
            <a:avLst>
              <a:gd name="adj1" fmla="val -59912"/>
              <a:gd name="adj2" fmla="val 129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zh-CN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19461" name="Rectangle 9"/>
          <p:cNvSpPr/>
          <p:nvPr/>
        </p:nvSpPr>
        <p:spPr>
          <a:xfrm>
            <a:off x="3505200" y="762000"/>
            <a:ext cx="4103688" cy="37480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4800" b="0" dirty="0">
                <a:latin typeface="Arial" panose="020B0604020202020204" pitchFamily="34" charset="0"/>
              </a:rPr>
              <a:t>     </a:t>
            </a:r>
            <a:r>
              <a:rPr lang="en-US" altLang="zh-CN" sz="3200" b="0" dirty="0">
                <a:latin typeface="Arial" panose="020B0604020202020204" pitchFamily="34" charset="0"/>
              </a:rPr>
              <a:t>4</a:t>
            </a:r>
            <a:r>
              <a:rPr lang="zh-CN" altLang="en-US" sz="3200" b="0" dirty="0">
                <a:latin typeface="Arial" panose="020B0604020202020204" pitchFamily="34" charset="0"/>
              </a:rPr>
              <a:t>张小报的大小是</a:t>
            </a:r>
          </a:p>
          <a:p>
            <a:r>
              <a:rPr lang="zh-CN" altLang="en-US" sz="3200" b="0" dirty="0">
                <a:latin typeface="Arial" panose="020B0604020202020204" pitchFamily="34" charset="0"/>
              </a:rPr>
              <a:t>一样的，他们</a:t>
            </a:r>
            <a:r>
              <a:rPr lang="en-US" altLang="zh-CN" sz="3200" b="0" dirty="0">
                <a:latin typeface="Arial" panose="020B0604020202020204" pitchFamily="34" charset="0"/>
              </a:rPr>
              <a:t>4</a:t>
            </a:r>
            <a:r>
              <a:rPr lang="zh-CN" altLang="en-US" sz="3200" b="0" dirty="0">
                <a:latin typeface="Arial" panose="020B0604020202020204" pitchFamily="34" charset="0"/>
              </a:rPr>
              <a:t>人数学</a:t>
            </a:r>
          </a:p>
          <a:p>
            <a:r>
              <a:rPr lang="zh-CN" altLang="en-US" sz="3200" b="0" dirty="0">
                <a:latin typeface="Arial" panose="020B0604020202020204" pitchFamily="34" charset="0"/>
              </a:rPr>
              <a:t>趣题占的版面是一样</a:t>
            </a:r>
          </a:p>
          <a:p>
            <a:r>
              <a:rPr lang="zh-CN" altLang="en-US" sz="3200" b="0" dirty="0">
                <a:latin typeface="Arial" panose="020B0604020202020204" pitchFamily="34" charset="0"/>
              </a:rPr>
              <a:t>大吗？</a:t>
            </a:r>
          </a:p>
          <a:p>
            <a:endParaRPr lang="zh-CN" altLang="en-US" sz="3200" b="0" dirty="0">
              <a:latin typeface="Arial" panose="020B0604020202020204" pitchFamily="34" charset="0"/>
            </a:endParaRPr>
          </a:p>
          <a:p>
            <a:r>
              <a:rPr lang="zh-CN" altLang="en-US" sz="3200" b="0" dirty="0">
                <a:latin typeface="Arial" panose="020B0604020202020204" pitchFamily="34" charset="0"/>
              </a:rPr>
              <a:t/>
            </a:r>
            <a:br>
              <a:rPr lang="zh-CN" altLang="en-US" sz="3200" b="0" dirty="0">
                <a:latin typeface="Arial" panose="020B0604020202020204" pitchFamily="34" charset="0"/>
              </a:rPr>
            </a:br>
            <a:endParaRPr lang="zh-CN" altLang="en-US" sz="3200" b="0" dirty="0">
              <a:latin typeface="Arial" panose="020B0604020202020204" pitchFamily="34" charset="0"/>
            </a:endParaRPr>
          </a:p>
        </p:txBody>
      </p:sp>
      <p:pic>
        <p:nvPicPr>
          <p:cNvPr id="19462" name="Picture 10" descr="小头爸爸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52800"/>
            <a:ext cx="2393950" cy="306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1" descr="图片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5257800"/>
            <a:ext cx="1428750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/>
          <p:nvPr/>
        </p:nvSpPr>
        <p:spPr>
          <a:xfrm>
            <a:off x="323850" y="1484313"/>
            <a:ext cx="76327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分组：把准备好的四张同样大小的纸分别折出</a:t>
            </a:r>
          </a:p>
        </p:txBody>
      </p:sp>
      <p:sp>
        <p:nvSpPr>
          <p:cNvPr id="20483" name="Text Box 4"/>
          <p:cNvSpPr txBox="1"/>
          <p:nvPr/>
        </p:nvSpPr>
        <p:spPr>
          <a:xfrm>
            <a:off x="900113" y="3429000"/>
            <a:ext cx="57594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再用阴影把这些分数表示出来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0484" name="Group 5"/>
          <p:cNvGrpSpPr/>
          <p:nvPr/>
        </p:nvGrpSpPr>
        <p:grpSpPr>
          <a:xfrm>
            <a:off x="1116013" y="2420938"/>
            <a:ext cx="792162" cy="1011237"/>
            <a:chOff x="567" y="1162"/>
            <a:chExt cx="499" cy="637"/>
          </a:xfrm>
        </p:grpSpPr>
        <p:sp>
          <p:nvSpPr>
            <p:cNvPr id="20500" name="Text Box 6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501" name="Line 7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Text Box 8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0485" name="Group 9"/>
          <p:cNvGrpSpPr/>
          <p:nvPr/>
        </p:nvGrpSpPr>
        <p:grpSpPr>
          <a:xfrm>
            <a:off x="2700338" y="2424113"/>
            <a:ext cx="792162" cy="1008062"/>
            <a:chOff x="567" y="1162"/>
            <a:chExt cx="499" cy="637"/>
          </a:xfrm>
        </p:grpSpPr>
        <p:sp>
          <p:nvSpPr>
            <p:cNvPr id="20497" name="Text Box 10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0498" name="Line 11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Text Box 12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486" name="Group 13"/>
          <p:cNvGrpSpPr/>
          <p:nvPr/>
        </p:nvGrpSpPr>
        <p:grpSpPr>
          <a:xfrm>
            <a:off x="5580063" y="2424113"/>
            <a:ext cx="792162" cy="1011237"/>
            <a:chOff x="567" y="1162"/>
            <a:chExt cx="499" cy="637"/>
          </a:xfrm>
        </p:grpSpPr>
        <p:sp>
          <p:nvSpPr>
            <p:cNvPr id="20494" name="Text Box 14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0495" name="Line 15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Text Box 16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377" name="Text Box 17"/>
          <p:cNvSpPr txBox="1"/>
          <p:nvPr/>
        </p:nvSpPr>
        <p:spPr>
          <a:xfrm>
            <a:off x="3352800" y="4648200"/>
            <a:ext cx="4751388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议一议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这些分数的分子和分母有什么变化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分数的大小呢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20488" name="Group 19"/>
          <p:cNvGrpSpPr/>
          <p:nvPr/>
        </p:nvGrpSpPr>
        <p:grpSpPr>
          <a:xfrm>
            <a:off x="4140200" y="2424113"/>
            <a:ext cx="792163" cy="1011237"/>
            <a:chOff x="567" y="1162"/>
            <a:chExt cx="499" cy="637"/>
          </a:xfrm>
        </p:grpSpPr>
        <p:sp>
          <p:nvSpPr>
            <p:cNvPr id="20491" name="Text Box 20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0492" name="Line 21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Text Box 22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0489" name="WordArt 23"/>
          <p:cNvSpPr>
            <a:spLocks noTextEdit="1"/>
          </p:cNvSpPr>
          <p:nvPr/>
        </p:nvSpPr>
        <p:spPr>
          <a:xfrm>
            <a:off x="228600" y="0"/>
            <a:ext cx="31242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动手操作：</a:t>
            </a:r>
          </a:p>
        </p:txBody>
      </p:sp>
      <p:pic>
        <p:nvPicPr>
          <p:cNvPr id="15384" name="Picture 24" descr="u=3460273832,4215015714&amp;fm=0&amp;gp=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19600"/>
            <a:ext cx="2449513" cy="198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>
          <a:xfrm>
            <a:off x="971550" y="981075"/>
            <a:ext cx="2159000" cy="1439863"/>
            <a:chOff x="521" y="572"/>
            <a:chExt cx="1360" cy="907"/>
          </a:xfrm>
        </p:grpSpPr>
        <p:sp>
          <p:nvSpPr>
            <p:cNvPr id="21544" name="Rectangle 3"/>
            <p:cNvSpPr/>
            <p:nvPr/>
          </p:nvSpPr>
          <p:spPr>
            <a:xfrm>
              <a:off x="521" y="572"/>
              <a:ext cx="136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5" name="Rectangle 4"/>
            <p:cNvSpPr/>
            <p:nvPr/>
          </p:nvSpPr>
          <p:spPr>
            <a:xfrm>
              <a:off x="521" y="1026"/>
              <a:ext cx="136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389" name="Group 5"/>
          <p:cNvGrpSpPr/>
          <p:nvPr/>
        </p:nvGrpSpPr>
        <p:grpSpPr>
          <a:xfrm>
            <a:off x="5076825" y="981075"/>
            <a:ext cx="2159000" cy="1439863"/>
            <a:chOff x="3107" y="572"/>
            <a:chExt cx="1360" cy="907"/>
          </a:xfrm>
        </p:grpSpPr>
        <p:sp>
          <p:nvSpPr>
            <p:cNvPr id="21540" name="Rectangle 6"/>
            <p:cNvSpPr/>
            <p:nvPr/>
          </p:nvSpPr>
          <p:spPr>
            <a:xfrm>
              <a:off x="3107" y="572"/>
              <a:ext cx="68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1" name="Rectangle 7"/>
            <p:cNvSpPr/>
            <p:nvPr/>
          </p:nvSpPr>
          <p:spPr>
            <a:xfrm>
              <a:off x="3107" y="1026"/>
              <a:ext cx="68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2" name="Rectangle 8"/>
            <p:cNvSpPr/>
            <p:nvPr/>
          </p:nvSpPr>
          <p:spPr>
            <a:xfrm>
              <a:off x="3787" y="572"/>
              <a:ext cx="68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43" name="Rectangle 9"/>
            <p:cNvSpPr/>
            <p:nvPr/>
          </p:nvSpPr>
          <p:spPr>
            <a:xfrm>
              <a:off x="3787" y="1026"/>
              <a:ext cx="68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394" name="Group 10"/>
          <p:cNvGrpSpPr/>
          <p:nvPr/>
        </p:nvGrpSpPr>
        <p:grpSpPr>
          <a:xfrm>
            <a:off x="971550" y="3284538"/>
            <a:ext cx="2159000" cy="1439862"/>
            <a:chOff x="612" y="2296"/>
            <a:chExt cx="1360" cy="907"/>
          </a:xfrm>
        </p:grpSpPr>
        <p:sp>
          <p:nvSpPr>
            <p:cNvPr id="21534" name="Rectangle 11"/>
            <p:cNvSpPr/>
            <p:nvPr/>
          </p:nvSpPr>
          <p:spPr>
            <a:xfrm>
              <a:off x="612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5" name="Rectangle 12"/>
            <p:cNvSpPr/>
            <p:nvPr/>
          </p:nvSpPr>
          <p:spPr>
            <a:xfrm>
              <a:off x="1066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6" name="Rectangle 13"/>
            <p:cNvSpPr/>
            <p:nvPr/>
          </p:nvSpPr>
          <p:spPr>
            <a:xfrm>
              <a:off x="1519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7" name="Rectangle 14"/>
            <p:cNvSpPr/>
            <p:nvPr/>
          </p:nvSpPr>
          <p:spPr>
            <a:xfrm>
              <a:off x="612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8" name="Rectangle 15"/>
            <p:cNvSpPr/>
            <p:nvPr/>
          </p:nvSpPr>
          <p:spPr>
            <a:xfrm>
              <a:off x="1519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9" name="Rectangle 16"/>
            <p:cNvSpPr/>
            <p:nvPr/>
          </p:nvSpPr>
          <p:spPr>
            <a:xfrm>
              <a:off x="1066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401" name="Group 17"/>
          <p:cNvGrpSpPr/>
          <p:nvPr/>
        </p:nvGrpSpPr>
        <p:grpSpPr>
          <a:xfrm>
            <a:off x="5110163" y="3284538"/>
            <a:ext cx="2160587" cy="1439862"/>
            <a:chOff x="3016" y="2160"/>
            <a:chExt cx="1361" cy="907"/>
          </a:xfrm>
        </p:grpSpPr>
        <p:sp>
          <p:nvSpPr>
            <p:cNvPr id="21526" name="Rectangle 18"/>
            <p:cNvSpPr/>
            <p:nvPr/>
          </p:nvSpPr>
          <p:spPr>
            <a:xfrm>
              <a:off x="301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27" name="Rectangle 19"/>
            <p:cNvSpPr/>
            <p:nvPr/>
          </p:nvSpPr>
          <p:spPr>
            <a:xfrm>
              <a:off x="335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28" name="Rectangle 20"/>
            <p:cNvSpPr/>
            <p:nvPr/>
          </p:nvSpPr>
          <p:spPr>
            <a:xfrm>
              <a:off x="369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29" name="Rectangle 21"/>
            <p:cNvSpPr/>
            <p:nvPr/>
          </p:nvSpPr>
          <p:spPr>
            <a:xfrm>
              <a:off x="4037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0" name="Rectangle 22"/>
            <p:cNvSpPr/>
            <p:nvPr/>
          </p:nvSpPr>
          <p:spPr>
            <a:xfrm>
              <a:off x="301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1" name="Rectangle 23"/>
            <p:cNvSpPr/>
            <p:nvPr/>
          </p:nvSpPr>
          <p:spPr>
            <a:xfrm>
              <a:off x="335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2" name="Rectangle 24"/>
            <p:cNvSpPr/>
            <p:nvPr/>
          </p:nvSpPr>
          <p:spPr>
            <a:xfrm>
              <a:off x="369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33" name="Rectangle 25"/>
            <p:cNvSpPr/>
            <p:nvPr/>
          </p:nvSpPr>
          <p:spPr>
            <a:xfrm>
              <a:off x="4037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410" name="Group 26"/>
          <p:cNvGrpSpPr/>
          <p:nvPr/>
        </p:nvGrpSpPr>
        <p:grpSpPr>
          <a:xfrm>
            <a:off x="3505200" y="1219200"/>
            <a:ext cx="792163" cy="1011238"/>
            <a:chOff x="567" y="1162"/>
            <a:chExt cx="499" cy="637"/>
          </a:xfrm>
        </p:grpSpPr>
        <p:sp>
          <p:nvSpPr>
            <p:cNvPr id="21523" name="Text Box 27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24" name="Line 2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Text Box 29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414" name="Group 30"/>
          <p:cNvGrpSpPr/>
          <p:nvPr/>
        </p:nvGrpSpPr>
        <p:grpSpPr>
          <a:xfrm>
            <a:off x="7524750" y="1196975"/>
            <a:ext cx="792163" cy="1011238"/>
            <a:chOff x="567" y="1162"/>
            <a:chExt cx="499" cy="637"/>
          </a:xfrm>
        </p:grpSpPr>
        <p:sp>
          <p:nvSpPr>
            <p:cNvPr id="21520" name="Text Box 31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1521" name="Line 3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Text Box 33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418" name="Group 34"/>
          <p:cNvGrpSpPr/>
          <p:nvPr/>
        </p:nvGrpSpPr>
        <p:grpSpPr>
          <a:xfrm>
            <a:off x="3492500" y="3500438"/>
            <a:ext cx="792163" cy="1011237"/>
            <a:chOff x="567" y="1162"/>
            <a:chExt cx="499" cy="637"/>
          </a:xfrm>
        </p:grpSpPr>
        <p:sp>
          <p:nvSpPr>
            <p:cNvPr id="21517" name="Text Box 35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1518" name="Line 3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Text Box 37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422" name="Group 38"/>
          <p:cNvGrpSpPr/>
          <p:nvPr/>
        </p:nvGrpSpPr>
        <p:grpSpPr>
          <a:xfrm>
            <a:off x="7524750" y="3500438"/>
            <a:ext cx="792163" cy="1011237"/>
            <a:chOff x="567" y="1162"/>
            <a:chExt cx="499" cy="637"/>
          </a:xfrm>
        </p:grpSpPr>
        <p:sp>
          <p:nvSpPr>
            <p:cNvPr id="21514" name="Text Box 39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1515" name="Line 40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Text Box 41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/>
          <p:nvPr/>
        </p:nvGrpSpPr>
        <p:grpSpPr>
          <a:xfrm>
            <a:off x="971550" y="966788"/>
            <a:ext cx="2159000" cy="1439862"/>
            <a:chOff x="521" y="572"/>
            <a:chExt cx="1360" cy="907"/>
          </a:xfrm>
        </p:grpSpPr>
        <p:sp>
          <p:nvSpPr>
            <p:cNvPr id="22573" name="Rectangle 3"/>
            <p:cNvSpPr/>
            <p:nvPr/>
          </p:nvSpPr>
          <p:spPr>
            <a:xfrm>
              <a:off x="521" y="572"/>
              <a:ext cx="136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74" name="Rectangle 4"/>
            <p:cNvSpPr/>
            <p:nvPr/>
          </p:nvSpPr>
          <p:spPr>
            <a:xfrm>
              <a:off x="521" y="1026"/>
              <a:ext cx="136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3" name="Group 5"/>
          <p:cNvGrpSpPr/>
          <p:nvPr/>
        </p:nvGrpSpPr>
        <p:grpSpPr>
          <a:xfrm>
            <a:off x="5076825" y="981075"/>
            <a:ext cx="2159000" cy="1439863"/>
            <a:chOff x="3107" y="572"/>
            <a:chExt cx="1360" cy="907"/>
          </a:xfrm>
        </p:grpSpPr>
        <p:sp>
          <p:nvSpPr>
            <p:cNvPr id="22569" name="Rectangle 6"/>
            <p:cNvSpPr/>
            <p:nvPr/>
          </p:nvSpPr>
          <p:spPr>
            <a:xfrm>
              <a:off x="3107" y="572"/>
              <a:ext cx="68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70" name="Rectangle 7"/>
            <p:cNvSpPr/>
            <p:nvPr/>
          </p:nvSpPr>
          <p:spPr>
            <a:xfrm>
              <a:off x="3107" y="1026"/>
              <a:ext cx="68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71" name="Rectangle 8"/>
            <p:cNvSpPr/>
            <p:nvPr/>
          </p:nvSpPr>
          <p:spPr>
            <a:xfrm>
              <a:off x="3787" y="572"/>
              <a:ext cx="68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72" name="Rectangle 9"/>
            <p:cNvSpPr/>
            <p:nvPr/>
          </p:nvSpPr>
          <p:spPr>
            <a:xfrm>
              <a:off x="3787" y="1026"/>
              <a:ext cx="68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8" name="Group 10"/>
          <p:cNvGrpSpPr/>
          <p:nvPr/>
        </p:nvGrpSpPr>
        <p:grpSpPr>
          <a:xfrm>
            <a:off x="971550" y="3284538"/>
            <a:ext cx="2159000" cy="1439862"/>
            <a:chOff x="612" y="2296"/>
            <a:chExt cx="1360" cy="907"/>
          </a:xfrm>
        </p:grpSpPr>
        <p:sp>
          <p:nvSpPr>
            <p:cNvPr id="22563" name="Rectangle 11"/>
            <p:cNvSpPr/>
            <p:nvPr/>
          </p:nvSpPr>
          <p:spPr>
            <a:xfrm>
              <a:off x="612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4" name="Rectangle 12"/>
            <p:cNvSpPr/>
            <p:nvPr/>
          </p:nvSpPr>
          <p:spPr>
            <a:xfrm>
              <a:off x="1066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5" name="Rectangle 13"/>
            <p:cNvSpPr/>
            <p:nvPr/>
          </p:nvSpPr>
          <p:spPr>
            <a:xfrm>
              <a:off x="1519" y="2296"/>
              <a:ext cx="453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6" name="Rectangle 14"/>
            <p:cNvSpPr/>
            <p:nvPr/>
          </p:nvSpPr>
          <p:spPr>
            <a:xfrm>
              <a:off x="612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7" name="Rectangle 15"/>
            <p:cNvSpPr/>
            <p:nvPr/>
          </p:nvSpPr>
          <p:spPr>
            <a:xfrm>
              <a:off x="1519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8" name="Rectangle 16"/>
            <p:cNvSpPr/>
            <p:nvPr/>
          </p:nvSpPr>
          <p:spPr>
            <a:xfrm>
              <a:off x="1066" y="2750"/>
              <a:ext cx="453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25" name="Group 17"/>
          <p:cNvGrpSpPr/>
          <p:nvPr/>
        </p:nvGrpSpPr>
        <p:grpSpPr>
          <a:xfrm>
            <a:off x="5110163" y="3284538"/>
            <a:ext cx="2160587" cy="1439862"/>
            <a:chOff x="3016" y="2160"/>
            <a:chExt cx="1361" cy="907"/>
          </a:xfrm>
        </p:grpSpPr>
        <p:sp>
          <p:nvSpPr>
            <p:cNvPr id="22555" name="Rectangle 18"/>
            <p:cNvSpPr/>
            <p:nvPr/>
          </p:nvSpPr>
          <p:spPr>
            <a:xfrm>
              <a:off x="301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6" name="Rectangle 19"/>
            <p:cNvSpPr/>
            <p:nvPr/>
          </p:nvSpPr>
          <p:spPr>
            <a:xfrm>
              <a:off x="335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7" name="Rectangle 20"/>
            <p:cNvSpPr/>
            <p:nvPr/>
          </p:nvSpPr>
          <p:spPr>
            <a:xfrm>
              <a:off x="3696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8" name="Rectangle 21"/>
            <p:cNvSpPr/>
            <p:nvPr/>
          </p:nvSpPr>
          <p:spPr>
            <a:xfrm>
              <a:off x="4037" y="2160"/>
              <a:ext cx="340" cy="45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59" name="Rectangle 22"/>
            <p:cNvSpPr/>
            <p:nvPr/>
          </p:nvSpPr>
          <p:spPr>
            <a:xfrm>
              <a:off x="301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0" name="Rectangle 23"/>
            <p:cNvSpPr/>
            <p:nvPr/>
          </p:nvSpPr>
          <p:spPr>
            <a:xfrm>
              <a:off x="335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1" name="Rectangle 24"/>
            <p:cNvSpPr/>
            <p:nvPr/>
          </p:nvSpPr>
          <p:spPr>
            <a:xfrm>
              <a:off x="3696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62" name="Rectangle 25"/>
            <p:cNvSpPr/>
            <p:nvPr/>
          </p:nvSpPr>
          <p:spPr>
            <a:xfrm>
              <a:off x="4037" y="2614"/>
              <a:ext cx="340" cy="453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34" name="Group 26"/>
          <p:cNvGrpSpPr/>
          <p:nvPr/>
        </p:nvGrpSpPr>
        <p:grpSpPr>
          <a:xfrm>
            <a:off x="3492500" y="1196975"/>
            <a:ext cx="792163" cy="1011238"/>
            <a:chOff x="567" y="1162"/>
            <a:chExt cx="499" cy="637"/>
          </a:xfrm>
        </p:grpSpPr>
        <p:sp>
          <p:nvSpPr>
            <p:cNvPr id="22552" name="Text Box 27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553" name="Line 28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Text Box 29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438" name="Group 30"/>
          <p:cNvGrpSpPr/>
          <p:nvPr/>
        </p:nvGrpSpPr>
        <p:grpSpPr>
          <a:xfrm>
            <a:off x="7524750" y="1225550"/>
            <a:ext cx="792163" cy="1011238"/>
            <a:chOff x="567" y="1162"/>
            <a:chExt cx="499" cy="637"/>
          </a:xfrm>
        </p:grpSpPr>
        <p:sp>
          <p:nvSpPr>
            <p:cNvPr id="22549" name="Text Box 31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2550" name="Line 32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Text Box 33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42" name="Group 34"/>
          <p:cNvGrpSpPr/>
          <p:nvPr/>
        </p:nvGrpSpPr>
        <p:grpSpPr>
          <a:xfrm>
            <a:off x="3521075" y="3557588"/>
            <a:ext cx="792163" cy="1011237"/>
            <a:chOff x="567" y="1162"/>
            <a:chExt cx="499" cy="637"/>
          </a:xfrm>
        </p:grpSpPr>
        <p:sp>
          <p:nvSpPr>
            <p:cNvPr id="22546" name="Text Box 35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2547" name="Line 36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Text Box 37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446" name="Group 38"/>
          <p:cNvGrpSpPr/>
          <p:nvPr/>
        </p:nvGrpSpPr>
        <p:grpSpPr>
          <a:xfrm>
            <a:off x="7539038" y="3529013"/>
            <a:ext cx="792162" cy="1011237"/>
            <a:chOff x="567" y="1162"/>
            <a:chExt cx="499" cy="637"/>
          </a:xfrm>
        </p:grpSpPr>
        <p:sp>
          <p:nvSpPr>
            <p:cNvPr id="22543" name="Text Box 39"/>
            <p:cNvSpPr txBox="1"/>
            <p:nvPr/>
          </p:nvSpPr>
          <p:spPr>
            <a:xfrm>
              <a:off x="703" y="1434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2544" name="Line 40"/>
            <p:cNvSpPr/>
            <p:nvPr/>
          </p:nvSpPr>
          <p:spPr>
            <a:xfrm>
              <a:off x="567" y="1480"/>
              <a:ext cx="499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Text Box 41"/>
            <p:cNvSpPr txBox="1"/>
            <p:nvPr/>
          </p:nvSpPr>
          <p:spPr>
            <a:xfrm>
              <a:off x="703" y="1162"/>
              <a:ext cx="2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7450" name="Text Box 42"/>
          <p:cNvSpPr txBox="1"/>
          <p:nvPr/>
        </p:nvSpPr>
        <p:spPr>
          <a:xfrm>
            <a:off x="2627313" y="5586413"/>
            <a:ext cx="1009650" cy="579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7451" name="Text Box 43"/>
          <p:cNvSpPr txBox="1"/>
          <p:nvPr/>
        </p:nvSpPr>
        <p:spPr>
          <a:xfrm>
            <a:off x="4140200" y="5586413"/>
            <a:ext cx="1009650" cy="579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7452" name="Text Box 44"/>
          <p:cNvSpPr txBox="1"/>
          <p:nvPr/>
        </p:nvSpPr>
        <p:spPr>
          <a:xfrm>
            <a:off x="5724525" y="5583238"/>
            <a:ext cx="1009650" cy="579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＝</a:t>
            </a:r>
          </a:p>
        </p:txBody>
      </p:sp>
      <p:sp>
        <p:nvSpPr>
          <p:cNvPr id="17453" name="Rectangle 45"/>
          <p:cNvSpPr/>
          <p:nvPr/>
        </p:nvSpPr>
        <p:spPr>
          <a:xfrm>
            <a:off x="3352800" y="1828800"/>
            <a:ext cx="5487988" cy="2528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</a:rPr>
              <a:t>４张纸条涂色部分面积的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大小完全相同，并且没涂色的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部分面积的大小也相同。</a:t>
            </a:r>
            <a:r>
              <a:rPr lang="zh-CN" altLang="en-US" dirty="0">
                <a:latin typeface="Arial" panose="020B0604020202020204" pitchFamily="34" charset="0"/>
              </a:rPr>
              <a:t/>
            </a:r>
            <a:br>
              <a:rPr lang="zh-CN" altLang="en-US" dirty="0">
                <a:latin typeface="Arial" panose="020B0604020202020204" pitchFamily="34" charset="0"/>
              </a:rPr>
            </a:br>
            <a:r>
              <a:rPr lang="zh-CN" altLang="en-US" sz="3200" dirty="0">
                <a:latin typeface="Arial" panose="020B0604020202020204" pitchFamily="34" charset="0"/>
              </a:rPr>
              <a:t/>
            </a:r>
            <a:br>
              <a:rPr lang="zh-CN" altLang="en-US" sz="3200" dirty="0">
                <a:latin typeface="Arial" panose="020B0604020202020204" pitchFamily="34" charset="0"/>
              </a:rPr>
            </a:b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7454" name="Rectangle 46"/>
          <p:cNvSpPr/>
          <p:nvPr/>
        </p:nvSpPr>
        <p:spPr>
          <a:xfrm>
            <a:off x="4572000" y="3505200"/>
            <a:ext cx="41132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说明了４个分数一样大。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5 -5.78035E-8 L -0.44895 -5.78035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0.00624 L -0.17829 0.614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1387E-6 L -0.47257 0.60832 " pathEditMode="relative" ptsTypes="AA">
                                      <p:cBhvr>
                                        <p:cTn id="2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28E-6 L 4.44444E-6 -0.335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60116E-6 L 0.13386 0.2726 " pathEditMode="relative" ptsTypes="AA">
                                      <p:cBhvr>
                                        <p:cTn id="3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1017 L -0.4526 -0.335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0116E-6 L -0.13386 0.2726 " pathEditMode="relative" ptsTypes="AA">
                                      <p:cBhvr>
                                        <p:cTn id="4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全屏显示(4:3)</PresentationFormat>
  <Paragraphs>262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2041-11-03T08:26:58Z</dcterms:created>
  <dcterms:modified xsi:type="dcterms:W3CDTF">2023-01-17T02:17:19Z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49995D077D694F53A6127B902A8C316E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