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1" r:id="rId2"/>
    <p:sldId id="330" r:id="rId3"/>
    <p:sldId id="325" r:id="rId4"/>
    <p:sldId id="307" r:id="rId5"/>
    <p:sldId id="309" r:id="rId6"/>
    <p:sldId id="310" r:id="rId7"/>
    <p:sldId id="314" r:id="rId8"/>
    <p:sldId id="313" r:id="rId9"/>
    <p:sldId id="311" r:id="rId10"/>
    <p:sldId id="312" r:id="rId11"/>
    <p:sldId id="315" r:id="rId12"/>
    <p:sldId id="316" r:id="rId13"/>
    <p:sldId id="318" r:id="rId14"/>
    <p:sldId id="319" r:id="rId15"/>
    <p:sldId id="324" r:id="rId16"/>
    <p:sldId id="323" r:id="rId17"/>
    <p:sldId id="320" r:id="rId18"/>
    <p:sldId id="317" r:id="rId19"/>
    <p:sldId id="321" r:id="rId20"/>
    <p:sldId id="322" r:id="rId21"/>
    <p:sldId id="332" r:id="rId22"/>
  </p:sldIdLst>
  <p:sldSz cx="12192000" cy="6858000"/>
  <p:notesSz cx="6858000" cy="9144000"/>
  <p:embeddedFontLs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站酷庆科黄油体" panose="02010600030101010101" charset="-122"/>
      <p:regular r:id="rId31"/>
    </p:embeddedFont>
    <p:embeddedFont>
      <p:font typeface="时尚中黑简体" panose="02010600030101010101" charset="-122"/>
      <p:regular r:id="rId32"/>
    </p:embeddedFont>
    <p:embeddedFont>
      <p:font typeface="Agency FB" panose="020B0503020202020204" pitchFamily="34" charset="0"/>
      <p:regular r:id="rId33"/>
      <p:bold r:id="rId34"/>
    </p:embeddedFont>
  </p:embeddedFontLst>
  <p:custDataLst>
    <p:tags r:id="rId35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3840">
          <p15:clr>
            <a:srgbClr val="A4A3A4"/>
          </p15:clr>
        </p15:guide>
        <p15:guide id="5" pos="438">
          <p15:clr>
            <a:srgbClr val="A4A3A4"/>
          </p15:clr>
        </p15:guide>
        <p15:guide id="6" pos="72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6D"/>
    <a:srgbClr val="FFFFFF"/>
    <a:srgbClr val="FA4444"/>
    <a:srgbClr val="1D2129"/>
    <a:srgbClr val="D9D9D9"/>
    <a:srgbClr val="ECECEC"/>
    <a:srgbClr val="FF9797"/>
    <a:srgbClr val="FB6C6C"/>
    <a:srgbClr val="59595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324" y="-72"/>
      </p:cViewPr>
      <p:guideLst>
        <p:guide orient="horz" pos="2432"/>
        <p:guide orient="horz" pos="913"/>
        <p:guide orient="horz" pos="3974"/>
        <p:guide pos="3840"/>
        <p:guide pos="438"/>
        <p:guide pos="724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7FE39-E206-4B27-9658-957DE19B1AAD}" type="datetimeFigureOut">
              <a:rPr lang="id-ID" smtClean="0"/>
              <a:t>11/01/2023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6A3E7-7B0A-43E6-AF50-B970C3A8BCF7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CEAD-6C4C-46CF-ADB1-280DD35AEF6B}" type="datetime1">
              <a:rPr lang="id-ID" smtClean="0"/>
              <a:t>11/01/2023</a:t>
            </a:fld>
            <a:endParaRPr lang="id-ID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500B-1BCB-452B-802D-F943D569753B}" type="slidenum">
              <a:rPr lang="id-ID" smtClean="0"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任意多边形: 形状 54"/>
          <p:cNvSpPr>
            <a:spLocks noGrp="1"/>
          </p:cNvSpPr>
          <p:nvPr>
            <p:ph type="pic" sz="quarter" idx="10"/>
          </p:nvPr>
        </p:nvSpPr>
        <p:spPr>
          <a:xfrm>
            <a:off x="1017588" y="1843709"/>
            <a:ext cx="3022600" cy="2133600"/>
          </a:xfrm>
          <a:custGeom>
            <a:avLst/>
            <a:gdLst>
              <a:gd name="connsiteX0" fmla="*/ 0 w 3022600"/>
              <a:gd name="connsiteY0" fmla="*/ 0 h 2133600"/>
              <a:gd name="connsiteX1" fmla="*/ 3022600 w 3022600"/>
              <a:gd name="connsiteY1" fmla="*/ 0 h 2133600"/>
              <a:gd name="connsiteX2" fmla="*/ 3022600 w 3022600"/>
              <a:gd name="connsiteY2" fmla="*/ 2133600 h 2133600"/>
              <a:gd name="connsiteX3" fmla="*/ 0 w 30226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2133600">
                <a:moveTo>
                  <a:pt x="0" y="0"/>
                </a:moveTo>
                <a:lnTo>
                  <a:pt x="3022600" y="0"/>
                </a:lnTo>
                <a:lnTo>
                  <a:pt x="3022600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6" name="任意多边形: 形状 55"/>
          <p:cNvSpPr>
            <a:spLocks noGrp="1"/>
          </p:cNvSpPr>
          <p:nvPr>
            <p:ph type="pic" sz="quarter" idx="11"/>
          </p:nvPr>
        </p:nvSpPr>
        <p:spPr>
          <a:xfrm>
            <a:off x="4575034" y="1843709"/>
            <a:ext cx="3022600" cy="2133600"/>
          </a:xfrm>
          <a:custGeom>
            <a:avLst/>
            <a:gdLst>
              <a:gd name="connsiteX0" fmla="*/ 0 w 3022600"/>
              <a:gd name="connsiteY0" fmla="*/ 0 h 2133600"/>
              <a:gd name="connsiteX1" fmla="*/ 3022600 w 3022600"/>
              <a:gd name="connsiteY1" fmla="*/ 0 h 2133600"/>
              <a:gd name="connsiteX2" fmla="*/ 3022600 w 3022600"/>
              <a:gd name="connsiteY2" fmla="*/ 2133600 h 2133600"/>
              <a:gd name="connsiteX3" fmla="*/ 0 w 30226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2133600">
                <a:moveTo>
                  <a:pt x="0" y="0"/>
                </a:moveTo>
                <a:lnTo>
                  <a:pt x="3022600" y="0"/>
                </a:lnTo>
                <a:lnTo>
                  <a:pt x="3022600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7" name="任意多边形: 形状 56"/>
          <p:cNvSpPr>
            <a:spLocks noGrp="1"/>
          </p:cNvSpPr>
          <p:nvPr>
            <p:ph type="pic" sz="quarter" idx="12"/>
          </p:nvPr>
        </p:nvSpPr>
        <p:spPr>
          <a:xfrm>
            <a:off x="8151672" y="1843709"/>
            <a:ext cx="3022600" cy="2133600"/>
          </a:xfrm>
          <a:custGeom>
            <a:avLst/>
            <a:gdLst>
              <a:gd name="connsiteX0" fmla="*/ 0 w 3022600"/>
              <a:gd name="connsiteY0" fmla="*/ 0 h 2133600"/>
              <a:gd name="connsiteX1" fmla="*/ 3022600 w 3022600"/>
              <a:gd name="connsiteY1" fmla="*/ 0 h 2133600"/>
              <a:gd name="connsiteX2" fmla="*/ 3022600 w 3022600"/>
              <a:gd name="connsiteY2" fmla="*/ 2133600 h 2133600"/>
              <a:gd name="connsiteX3" fmla="*/ 0 w 30226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2133600">
                <a:moveTo>
                  <a:pt x="0" y="0"/>
                </a:moveTo>
                <a:lnTo>
                  <a:pt x="3022600" y="0"/>
                </a:lnTo>
                <a:lnTo>
                  <a:pt x="3022600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任意多边形: 形状 57"/>
          <p:cNvSpPr>
            <a:spLocks noGrp="1"/>
          </p:cNvSpPr>
          <p:nvPr>
            <p:ph type="pic" sz="quarter" idx="10"/>
          </p:nvPr>
        </p:nvSpPr>
        <p:spPr>
          <a:xfrm>
            <a:off x="4836000" y="2509111"/>
            <a:ext cx="2520000" cy="2520000"/>
          </a:xfrm>
          <a:custGeom>
            <a:avLst/>
            <a:gdLst>
              <a:gd name="connsiteX0" fmla="*/ 1260000 w 2520000"/>
              <a:gd name="connsiteY0" fmla="*/ 0 h 2520000"/>
              <a:gd name="connsiteX1" fmla="*/ 2520000 w 2520000"/>
              <a:gd name="connsiteY1" fmla="*/ 1260000 h 2520000"/>
              <a:gd name="connsiteX2" fmla="*/ 1260000 w 2520000"/>
              <a:gd name="connsiteY2" fmla="*/ 2520000 h 2520000"/>
              <a:gd name="connsiteX3" fmla="*/ 0 w 2520000"/>
              <a:gd name="connsiteY3" fmla="*/ 1260000 h 2520000"/>
              <a:gd name="connsiteX4" fmla="*/ 1260000 w 2520000"/>
              <a:gd name="connsiteY4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2520000">
                <a:moveTo>
                  <a:pt x="1260000" y="0"/>
                </a:moveTo>
                <a:cubicBezTo>
                  <a:pt x="1955879" y="0"/>
                  <a:pt x="2520000" y="564121"/>
                  <a:pt x="2520000" y="1260000"/>
                </a:cubicBezTo>
                <a:cubicBezTo>
                  <a:pt x="2520000" y="1955879"/>
                  <a:pt x="1955879" y="2520000"/>
                  <a:pt x="1260000" y="2520000"/>
                </a:cubicBezTo>
                <a:cubicBezTo>
                  <a:pt x="564121" y="2520000"/>
                  <a:pt x="0" y="1955879"/>
                  <a:pt x="0" y="1260000"/>
                </a:cubicBezTo>
                <a:cubicBezTo>
                  <a:pt x="0" y="564121"/>
                  <a:pt x="564121" y="0"/>
                  <a:pt x="126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任意多边形: 形状 61"/>
          <p:cNvSpPr>
            <a:spLocks noGrp="1"/>
          </p:cNvSpPr>
          <p:nvPr>
            <p:ph type="pic" sz="quarter" idx="10"/>
          </p:nvPr>
        </p:nvSpPr>
        <p:spPr>
          <a:xfrm>
            <a:off x="1517564" y="2138167"/>
            <a:ext cx="4580181" cy="2587419"/>
          </a:xfrm>
          <a:custGeom>
            <a:avLst/>
            <a:gdLst>
              <a:gd name="connsiteX0" fmla="*/ 0 w 4580181"/>
              <a:gd name="connsiteY0" fmla="*/ 0 h 2587419"/>
              <a:gd name="connsiteX1" fmla="*/ 4580181 w 4580181"/>
              <a:gd name="connsiteY1" fmla="*/ 0 h 2587419"/>
              <a:gd name="connsiteX2" fmla="*/ 4580181 w 4580181"/>
              <a:gd name="connsiteY2" fmla="*/ 2587419 h 2587419"/>
              <a:gd name="connsiteX3" fmla="*/ 0 w 4580181"/>
              <a:gd name="connsiteY3" fmla="*/ 2587419 h 258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0181" h="2587419">
                <a:moveTo>
                  <a:pt x="0" y="0"/>
                </a:moveTo>
                <a:lnTo>
                  <a:pt x="4580181" y="0"/>
                </a:lnTo>
                <a:lnTo>
                  <a:pt x="4580181" y="2587419"/>
                </a:lnTo>
                <a:lnTo>
                  <a:pt x="0" y="2587419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任意多边形: 形状 64"/>
          <p:cNvSpPr>
            <a:spLocks noGrp="1"/>
          </p:cNvSpPr>
          <p:nvPr>
            <p:ph type="pic" sz="quarter" idx="10"/>
          </p:nvPr>
        </p:nvSpPr>
        <p:spPr>
          <a:xfrm>
            <a:off x="6643506" y="2581241"/>
            <a:ext cx="1485112" cy="2630000"/>
          </a:xfrm>
          <a:custGeom>
            <a:avLst/>
            <a:gdLst>
              <a:gd name="connsiteX0" fmla="*/ 0 w 1485112"/>
              <a:gd name="connsiteY0" fmla="*/ 0 h 2630000"/>
              <a:gd name="connsiteX1" fmla="*/ 1485112 w 1485112"/>
              <a:gd name="connsiteY1" fmla="*/ 0 h 2630000"/>
              <a:gd name="connsiteX2" fmla="*/ 1485112 w 1485112"/>
              <a:gd name="connsiteY2" fmla="*/ 2630000 h 2630000"/>
              <a:gd name="connsiteX3" fmla="*/ 0 w 1485112"/>
              <a:gd name="connsiteY3" fmla="*/ 2630000 h 26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112" h="2630000">
                <a:moveTo>
                  <a:pt x="0" y="0"/>
                </a:moveTo>
                <a:lnTo>
                  <a:pt x="1485112" y="0"/>
                </a:lnTo>
                <a:lnTo>
                  <a:pt x="1485112" y="2630000"/>
                </a:lnTo>
                <a:lnTo>
                  <a:pt x="0" y="2630000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6" name="任意多边形: 形状 65"/>
          <p:cNvSpPr>
            <a:spLocks noGrp="1"/>
          </p:cNvSpPr>
          <p:nvPr>
            <p:ph type="pic" sz="quarter" idx="11"/>
          </p:nvPr>
        </p:nvSpPr>
        <p:spPr>
          <a:xfrm>
            <a:off x="8808429" y="2223496"/>
            <a:ext cx="1813211" cy="3211033"/>
          </a:xfrm>
          <a:custGeom>
            <a:avLst/>
            <a:gdLst>
              <a:gd name="connsiteX0" fmla="*/ 0 w 1813211"/>
              <a:gd name="connsiteY0" fmla="*/ 0 h 3211033"/>
              <a:gd name="connsiteX1" fmla="*/ 1813211 w 1813211"/>
              <a:gd name="connsiteY1" fmla="*/ 0 h 3211033"/>
              <a:gd name="connsiteX2" fmla="*/ 1813211 w 1813211"/>
              <a:gd name="connsiteY2" fmla="*/ 3211033 h 3211033"/>
              <a:gd name="connsiteX3" fmla="*/ 0 w 1813211"/>
              <a:gd name="connsiteY3" fmla="*/ 3211033 h 32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3211" h="3211033">
                <a:moveTo>
                  <a:pt x="0" y="0"/>
                </a:moveTo>
                <a:lnTo>
                  <a:pt x="1813211" y="0"/>
                </a:lnTo>
                <a:lnTo>
                  <a:pt x="1813211" y="3211033"/>
                </a:lnTo>
                <a:lnTo>
                  <a:pt x="0" y="3211033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/>
          <p:cNvSpPr>
            <a:spLocks noGrp="1"/>
          </p:cNvSpPr>
          <p:nvPr>
            <p:ph type="pic" sz="quarter" idx="10"/>
          </p:nvPr>
        </p:nvSpPr>
        <p:spPr>
          <a:xfrm>
            <a:off x="1073150" y="2185196"/>
            <a:ext cx="2082800" cy="1795518"/>
          </a:xfrm>
          <a:custGeom>
            <a:avLst/>
            <a:gdLst>
              <a:gd name="connsiteX0" fmla="*/ 448880 w 2082800"/>
              <a:gd name="connsiteY0" fmla="*/ 0 h 1795518"/>
              <a:gd name="connsiteX1" fmla="*/ 1633921 w 2082800"/>
              <a:gd name="connsiteY1" fmla="*/ 0 h 1795518"/>
              <a:gd name="connsiteX2" fmla="*/ 2082800 w 2082800"/>
              <a:gd name="connsiteY2" fmla="*/ 897759 h 1795518"/>
              <a:gd name="connsiteX3" fmla="*/ 1633921 w 2082800"/>
              <a:gd name="connsiteY3" fmla="*/ 1795518 h 1795518"/>
              <a:gd name="connsiteX4" fmla="*/ 448880 w 2082800"/>
              <a:gd name="connsiteY4" fmla="*/ 1795518 h 1795518"/>
              <a:gd name="connsiteX5" fmla="*/ 0 w 2082800"/>
              <a:gd name="connsiteY5" fmla="*/ 897759 h 179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2800" h="1795518">
                <a:moveTo>
                  <a:pt x="448880" y="0"/>
                </a:moveTo>
                <a:lnTo>
                  <a:pt x="1633921" y="0"/>
                </a:lnTo>
                <a:lnTo>
                  <a:pt x="2082800" y="897759"/>
                </a:lnTo>
                <a:lnTo>
                  <a:pt x="1633921" y="1795518"/>
                </a:lnTo>
                <a:lnTo>
                  <a:pt x="448880" y="1795518"/>
                </a:lnTo>
                <a:lnTo>
                  <a:pt x="0" y="8977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8" name="任意多边形: 形状 27"/>
          <p:cNvSpPr>
            <a:spLocks noGrp="1"/>
          </p:cNvSpPr>
          <p:nvPr>
            <p:ph type="pic" sz="quarter" idx="11"/>
          </p:nvPr>
        </p:nvSpPr>
        <p:spPr>
          <a:xfrm>
            <a:off x="3727450" y="2185196"/>
            <a:ext cx="2082800" cy="1795518"/>
          </a:xfrm>
          <a:custGeom>
            <a:avLst/>
            <a:gdLst>
              <a:gd name="connsiteX0" fmla="*/ 448880 w 2082800"/>
              <a:gd name="connsiteY0" fmla="*/ 0 h 1795518"/>
              <a:gd name="connsiteX1" fmla="*/ 1633921 w 2082800"/>
              <a:gd name="connsiteY1" fmla="*/ 0 h 1795518"/>
              <a:gd name="connsiteX2" fmla="*/ 2082800 w 2082800"/>
              <a:gd name="connsiteY2" fmla="*/ 897759 h 1795518"/>
              <a:gd name="connsiteX3" fmla="*/ 1633921 w 2082800"/>
              <a:gd name="connsiteY3" fmla="*/ 1795518 h 1795518"/>
              <a:gd name="connsiteX4" fmla="*/ 448880 w 2082800"/>
              <a:gd name="connsiteY4" fmla="*/ 1795518 h 1795518"/>
              <a:gd name="connsiteX5" fmla="*/ 0 w 2082800"/>
              <a:gd name="connsiteY5" fmla="*/ 897759 h 179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2800" h="1795518">
                <a:moveTo>
                  <a:pt x="448880" y="0"/>
                </a:moveTo>
                <a:lnTo>
                  <a:pt x="1633921" y="0"/>
                </a:lnTo>
                <a:lnTo>
                  <a:pt x="2082800" y="897759"/>
                </a:lnTo>
                <a:lnTo>
                  <a:pt x="1633921" y="1795518"/>
                </a:lnTo>
                <a:lnTo>
                  <a:pt x="448880" y="1795518"/>
                </a:lnTo>
                <a:lnTo>
                  <a:pt x="0" y="8977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9" name="任意多边形: 形状 28"/>
          <p:cNvSpPr>
            <a:spLocks noGrp="1"/>
          </p:cNvSpPr>
          <p:nvPr>
            <p:ph type="pic" sz="quarter" idx="12"/>
          </p:nvPr>
        </p:nvSpPr>
        <p:spPr>
          <a:xfrm>
            <a:off x="6381750" y="2185196"/>
            <a:ext cx="2082800" cy="1795518"/>
          </a:xfrm>
          <a:custGeom>
            <a:avLst/>
            <a:gdLst>
              <a:gd name="connsiteX0" fmla="*/ 448880 w 2082800"/>
              <a:gd name="connsiteY0" fmla="*/ 0 h 1795518"/>
              <a:gd name="connsiteX1" fmla="*/ 1633921 w 2082800"/>
              <a:gd name="connsiteY1" fmla="*/ 0 h 1795518"/>
              <a:gd name="connsiteX2" fmla="*/ 2082800 w 2082800"/>
              <a:gd name="connsiteY2" fmla="*/ 897759 h 1795518"/>
              <a:gd name="connsiteX3" fmla="*/ 1633921 w 2082800"/>
              <a:gd name="connsiteY3" fmla="*/ 1795518 h 1795518"/>
              <a:gd name="connsiteX4" fmla="*/ 448880 w 2082800"/>
              <a:gd name="connsiteY4" fmla="*/ 1795518 h 1795518"/>
              <a:gd name="connsiteX5" fmla="*/ 0 w 2082800"/>
              <a:gd name="connsiteY5" fmla="*/ 897759 h 179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2800" h="1795518">
                <a:moveTo>
                  <a:pt x="448880" y="0"/>
                </a:moveTo>
                <a:lnTo>
                  <a:pt x="1633921" y="0"/>
                </a:lnTo>
                <a:lnTo>
                  <a:pt x="2082800" y="897759"/>
                </a:lnTo>
                <a:lnTo>
                  <a:pt x="1633921" y="1795518"/>
                </a:lnTo>
                <a:lnTo>
                  <a:pt x="448880" y="1795518"/>
                </a:lnTo>
                <a:lnTo>
                  <a:pt x="0" y="8977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0" name="任意多边形: 形状 29"/>
          <p:cNvSpPr>
            <a:spLocks noGrp="1"/>
          </p:cNvSpPr>
          <p:nvPr>
            <p:ph type="pic" sz="quarter" idx="13"/>
          </p:nvPr>
        </p:nvSpPr>
        <p:spPr>
          <a:xfrm>
            <a:off x="9036050" y="2185196"/>
            <a:ext cx="2082800" cy="1795518"/>
          </a:xfrm>
          <a:custGeom>
            <a:avLst/>
            <a:gdLst>
              <a:gd name="connsiteX0" fmla="*/ 448880 w 2082800"/>
              <a:gd name="connsiteY0" fmla="*/ 0 h 1795518"/>
              <a:gd name="connsiteX1" fmla="*/ 1633921 w 2082800"/>
              <a:gd name="connsiteY1" fmla="*/ 0 h 1795518"/>
              <a:gd name="connsiteX2" fmla="*/ 2082800 w 2082800"/>
              <a:gd name="connsiteY2" fmla="*/ 897759 h 1795518"/>
              <a:gd name="connsiteX3" fmla="*/ 1633921 w 2082800"/>
              <a:gd name="connsiteY3" fmla="*/ 1795518 h 1795518"/>
              <a:gd name="connsiteX4" fmla="*/ 448880 w 2082800"/>
              <a:gd name="connsiteY4" fmla="*/ 1795518 h 1795518"/>
              <a:gd name="connsiteX5" fmla="*/ 0 w 2082800"/>
              <a:gd name="connsiteY5" fmla="*/ 897759 h 179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2800" h="1795518">
                <a:moveTo>
                  <a:pt x="448880" y="0"/>
                </a:moveTo>
                <a:lnTo>
                  <a:pt x="1633921" y="0"/>
                </a:lnTo>
                <a:lnTo>
                  <a:pt x="2082800" y="897759"/>
                </a:lnTo>
                <a:lnTo>
                  <a:pt x="1633921" y="1795518"/>
                </a:lnTo>
                <a:lnTo>
                  <a:pt x="448880" y="1795518"/>
                </a:lnTo>
                <a:lnTo>
                  <a:pt x="0" y="8977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7F7F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心形 7"/>
          <p:cNvSpPr/>
          <p:nvPr userDrawn="1"/>
        </p:nvSpPr>
        <p:spPr>
          <a:xfrm>
            <a:off x="325621" y="208691"/>
            <a:ext cx="654986" cy="544139"/>
          </a:xfrm>
          <a:prstGeom prst="heart">
            <a:avLst/>
          </a:prstGeom>
          <a:solidFill>
            <a:srgbClr val="FF6D6D">
              <a:alpha val="28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6CEAD-6C4C-46CF-ADB1-280DD35AEF6B}" type="datetime1">
              <a:rPr lang="id-ID" smtClean="0"/>
              <a:t>11/01/2023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C500B-1BCB-452B-802D-F943D569753B}" type="slidenum">
              <a:rPr lang="id-ID" smtClean="0"/>
              <a:t>‹#›</a:t>
            </a:fld>
            <a:endParaRPr lang="id-ID" dirty="0"/>
          </a:p>
        </p:txBody>
      </p:sp>
      <p:sp>
        <p:nvSpPr>
          <p:cNvPr id="7" name="心形 6"/>
          <p:cNvSpPr/>
          <p:nvPr userDrawn="1"/>
        </p:nvSpPr>
        <p:spPr>
          <a:xfrm>
            <a:off x="232201" y="310291"/>
            <a:ext cx="841826" cy="699359"/>
          </a:xfrm>
          <a:prstGeom prst="heart">
            <a:avLst/>
          </a:prstGeom>
          <a:solidFill>
            <a:srgbClr val="FF6D6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3" y="0"/>
            <a:ext cx="5351128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08525" y="2645410"/>
            <a:ext cx="7268210" cy="1106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6600" b="1" dirty="0" smtClean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3.8</a:t>
            </a:r>
            <a:r>
              <a:rPr lang="zh-CN" altLang="en-US" sz="6600" b="1" dirty="0" smtClean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妇女节</a:t>
            </a:r>
            <a:r>
              <a:rPr lang="en-US" altLang="zh-CN" sz="6600" b="1" dirty="0" smtClean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PPT</a:t>
            </a:r>
            <a:r>
              <a:rPr lang="zh-CN" altLang="en-US" sz="6600" b="1" dirty="0" smtClean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模板</a:t>
            </a:r>
          </a:p>
        </p:txBody>
      </p:sp>
      <p:sp>
        <p:nvSpPr>
          <p:cNvPr id="27" name="Oval 2"/>
          <p:cNvSpPr/>
          <p:nvPr/>
        </p:nvSpPr>
        <p:spPr>
          <a:xfrm>
            <a:off x="2072775" y="1151259"/>
            <a:ext cx="1366982" cy="1366982"/>
          </a:xfrm>
          <a:prstGeom prst="ellipse">
            <a:avLst/>
          </a:prstGeom>
          <a:solidFill>
            <a:srgbClr val="FF6D6D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Oval 65"/>
          <p:cNvSpPr/>
          <p:nvPr/>
        </p:nvSpPr>
        <p:spPr>
          <a:xfrm>
            <a:off x="954151" y="1262133"/>
            <a:ext cx="848545" cy="848545"/>
          </a:xfrm>
          <a:prstGeom prst="ellipse">
            <a:avLst/>
          </a:prstGeom>
          <a:solidFill>
            <a:srgbClr val="FF6D6D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Oval 66"/>
          <p:cNvSpPr/>
          <p:nvPr/>
        </p:nvSpPr>
        <p:spPr>
          <a:xfrm>
            <a:off x="2514060" y="909053"/>
            <a:ext cx="484411" cy="484411"/>
          </a:xfrm>
          <a:prstGeom prst="ellipse">
            <a:avLst/>
          </a:prstGeom>
          <a:solidFill>
            <a:srgbClr val="FF6D6D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72"/>
          <p:cNvSpPr/>
          <p:nvPr/>
        </p:nvSpPr>
        <p:spPr>
          <a:xfrm>
            <a:off x="2072775" y="4157720"/>
            <a:ext cx="750810" cy="750810"/>
          </a:xfrm>
          <a:prstGeom prst="ellipse">
            <a:avLst/>
          </a:prstGeom>
          <a:solidFill>
            <a:srgbClr val="FF6D6D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73"/>
          <p:cNvSpPr/>
          <p:nvPr/>
        </p:nvSpPr>
        <p:spPr>
          <a:xfrm>
            <a:off x="2321134" y="3986942"/>
            <a:ext cx="357758" cy="357758"/>
          </a:xfrm>
          <a:prstGeom prst="ellipse">
            <a:avLst/>
          </a:prstGeom>
          <a:solidFill>
            <a:srgbClr val="FF6D6D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文本框 36"/>
          <p:cNvSpPr txBox="1"/>
          <p:nvPr/>
        </p:nvSpPr>
        <p:spPr>
          <a:xfrm>
            <a:off x="5742394" y="1911831"/>
            <a:ext cx="6949229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 Happy women's Day </a:t>
            </a:r>
          </a:p>
        </p:txBody>
      </p:sp>
      <p:sp>
        <p:nvSpPr>
          <p:cNvPr id="42" name="椭圆 40"/>
          <p:cNvSpPr/>
          <p:nvPr/>
        </p:nvSpPr>
        <p:spPr>
          <a:xfrm>
            <a:off x="3920479" y="6192609"/>
            <a:ext cx="322676" cy="338109"/>
          </a:xfrm>
          <a:custGeom>
            <a:avLst/>
            <a:gdLst>
              <a:gd name="connsiteX0" fmla="*/ 75115 w 321487"/>
              <a:gd name="connsiteY0" fmla="*/ 204009 h 336863"/>
              <a:gd name="connsiteX1" fmla="*/ 94628 w 321487"/>
              <a:gd name="connsiteY1" fmla="*/ 207993 h 336863"/>
              <a:gd name="connsiteX2" fmla="*/ 114472 w 321487"/>
              <a:gd name="connsiteY2" fmla="*/ 225257 h 336863"/>
              <a:gd name="connsiteX3" fmla="*/ 156805 w 321487"/>
              <a:gd name="connsiteY3" fmla="*/ 239866 h 336863"/>
              <a:gd name="connsiteX4" fmla="*/ 170035 w 321487"/>
              <a:gd name="connsiteY4" fmla="*/ 239866 h 336863"/>
              <a:gd name="connsiteX5" fmla="*/ 212368 w 321487"/>
              <a:gd name="connsiteY5" fmla="*/ 225257 h 336863"/>
              <a:gd name="connsiteX6" fmla="*/ 230889 w 321487"/>
              <a:gd name="connsiteY6" fmla="*/ 207993 h 336863"/>
              <a:gd name="connsiteX7" fmla="*/ 269254 w 321487"/>
              <a:gd name="connsiteY7" fmla="*/ 215961 h 336863"/>
              <a:gd name="connsiteX8" fmla="*/ 310264 w 321487"/>
              <a:gd name="connsiteY8" fmla="*/ 286346 h 336863"/>
              <a:gd name="connsiteX9" fmla="*/ 316879 w 321487"/>
              <a:gd name="connsiteY9" fmla="*/ 302282 h 336863"/>
              <a:gd name="connsiteX10" fmla="*/ 319524 w 321487"/>
              <a:gd name="connsiteY10" fmla="*/ 327514 h 336863"/>
              <a:gd name="connsiteX11" fmla="*/ 295712 w 321487"/>
              <a:gd name="connsiteY11" fmla="*/ 336810 h 336863"/>
              <a:gd name="connsiteX12" fmla="*/ 28482 w 321487"/>
              <a:gd name="connsiteY12" fmla="*/ 336810 h 336863"/>
              <a:gd name="connsiteX13" fmla="*/ 2024 w 321487"/>
              <a:gd name="connsiteY13" fmla="*/ 327514 h 336863"/>
              <a:gd name="connsiteX14" fmla="*/ 3347 w 321487"/>
              <a:gd name="connsiteY14" fmla="*/ 302282 h 336863"/>
              <a:gd name="connsiteX15" fmla="*/ 11284 w 321487"/>
              <a:gd name="connsiteY15" fmla="*/ 286346 h 336863"/>
              <a:gd name="connsiteX16" fmla="*/ 53618 w 321487"/>
              <a:gd name="connsiteY16" fmla="*/ 215961 h 336863"/>
              <a:gd name="connsiteX17" fmla="*/ 75115 w 321487"/>
              <a:gd name="connsiteY17" fmla="*/ 204009 h 336863"/>
              <a:gd name="connsiteX18" fmla="*/ 160774 w 321487"/>
              <a:gd name="connsiteY18" fmla="*/ 0 h 336863"/>
              <a:gd name="connsiteX19" fmla="*/ 245706 w 321487"/>
              <a:gd name="connsiteY19" fmla="*/ 100013 h 336863"/>
              <a:gd name="connsiteX20" fmla="*/ 160774 w 321487"/>
              <a:gd name="connsiteY20" fmla="*/ 200026 h 336863"/>
              <a:gd name="connsiteX21" fmla="*/ 75842 w 321487"/>
              <a:gd name="connsiteY21" fmla="*/ 100013 h 336863"/>
              <a:gd name="connsiteX22" fmla="*/ 160774 w 321487"/>
              <a:gd name="connsiteY22" fmla="*/ 0 h 33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1487" h="336863">
                <a:moveTo>
                  <a:pt x="75115" y="204009"/>
                </a:moveTo>
                <a:cubicBezTo>
                  <a:pt x="82391" y="203345"/>
                  <a:pt x="89337" y="205337"/>
                  <a:pt x="94628" y="207993"/>
                </a:cubicBezTo>
                <a:cubicBezTo>
                  <a:pt x="101243" y="211977"/>
                  <a:pt x="109180" y="221273"/>
                  <a:pt x="114472" y="225257"/>
                </a:cubicBezTo>
                <a:cubicBezTo>
                  <a:pt x="121087" y="231897"/>
                  <a:pt x="134316" y="239866"/>
                  <a:pt x="156805" y="239866"/>
                </a:cubicBezTo>
                <a:cubicBezTo>
                  <a:pt x="170035" y="239866"/>
                  <a:pt x="170035" y="239866"/>
                  <a:pt x="170035" y="239866"/>
                </a:cubicBezTo>
                <a:cubicBezTo>
                  <a:pt x="191201" y="239866"/>
                  <a:pt x="204431" y="231897"/>
                  <a:pt x="212368" y="225257"/>
                </a:cubicBezTo>
                <a:cubicBezTo>
                  <a:pt x="217660" y="221273"/>
                  <a:pt x="224274" y="210649"/>
                  <a:pt x="230889" y="207993"/>
                </a:cubicBezTo>
                <a:cubicBezTo>
                  <a:pt x="241472" y="202681"/>
                  <a:pt x="256024" y="200025"/>
                  <a:pt x="269254" y="215961"/>
                </a:cubicBezTo>
                <a:cubicBezTo>
                  <a:pt x="291743" y="241194"/>
                  <a:pt x="310264" y="286346"/>
                  <a:pt x="310264" y="286346"/>
                </a:cubicBezTo>
                <a:cubicBezTo>
                  <a:pt x="316879" y="302282"/>
                  <a:pt x="316879" y="302282"/>
                  <a:pt x="316879" y="302282"/>
                </a:cubicBezTo>
                <a:cubicBezTo>
                  <a:pt x="320847" y="308922"/>
                  <a:pt x="323493" y="320874"/>
                  <a:pt x="319524" y="327514"/>
                </a:cubicBezTo>
                <a:cubicBezTo>
                  <a:pt x="311587" y="338138"/>
                  <a:pt x="295712" y="336810"/>
                  <a:pt x="295712" y="336810"/>
                </a:cubicBezTo>
                <a:lnTo>
                  <a:pt x="28482" y="336810"/>
                </a:lnTo>
                <a:cubicBezTo>
                  <a:pt x="28482" y="336810"/>
                  <a:pt x="9962" y="338138"/>
                  <a:pt x="2024" y="327514"/>
                </a:cubicBezTo>
                <a:cubicBezTo>
                  <a:pt x="-1945" y="320874"/>
                  <a:pt x="701" y="308922"/>
                  <a:pt x="3347" y="302282"/>
                </a:cubicBezTo>
                <a:cubicBezTo>
                  <a:pt x="11284" y="286346"/>
                  <a:pt x="11284" y="286346"/>
                  <a:pt x="11284" y="286346"/>
                </a:cubicBezTo>
                <a:cubicBezTo>
                  <a:pt x="11284" y="286346"/>
                  <a:pt x="31128" y="241194"/>
                  <a:pt x="53618" y="215961"/>
                </a:cubicBezTo>
                <a:cubicBezTo>
                  <a:pt x="60233" y="207993"/>
                  <a:pt x="67839" y="204673"/>
                  <a:pt x="75115" y="204009"/>
                </a:cubicBezTo>
                <a:close/>
                <a:moveTo>
                  <a:pt x="160774" y="0"/>
                </a:moveTo>
                <a:cubicBezTo>
                  <a:pt x="207681" y="0"/>
                  <a:pt x="245706" y="44777"/>
                  <a:pt x="245706" y="100013"/>
                </a:cubicBezTo>
                <a:cubicBezTo>
                  <a:pt x="245706" y="155249"/>
                  <a:pt x="207681" y="200026"/>
                  <a:pt x="160774" y="200026"/>
                </a:cubicBezTo>
                <a:cubicBezTo>
                  <a:pt x="113867" y="200026"/>
                  <a:pt x="75842" y="155249"/>
                  <a:pt x="75842" y="100013"/>
                </a:cubicBezTo>
                <a:cubicBezTo>
                  <a:pt x="75842" y="44777"/>
                  <a:pt x="113867" y="0"/>
                  <a:pt x="1607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98" b="4806"/>
          <a:stretch>
            <a:fillRect/>
          </a:stretch>
        </p:blipFill>
        <p:spPr>
          <a:xfrm>
            <a:off x="0" y="4019107"/>
            <a:ext cx="4572000" cy="2838893"/>
          </a:xfrm>
          <a:prstGeom prst="rect">
            <a:avLst/>
          </a:prstGeom>
        </p:spPr>
      </p:pic>
      <p:sp>
        <p:nvSpPr>
          <p:cNvPr id="12" name="心形 11"/>
          <p:cNvSpPr/>
          <p:nvPr/>
        </p:nvSpPr>
        <p:spPr>
          <a:xfrm>
            <a:off x="4353352" y="724152"/>
            <a:ext cx="1433939" cy="1191264"/>
          </a:xfrm>
          <a:prstGeom prst="hear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心形 43"/>
          <p:cNvSpPr/>
          <p:nvPr/>
        </p:nvSpPr>
        <p:spPr>
          <a:xfrm>
            <a:off x="6700887" y="218159"/>
            <a:ext cx="614314" cy="510350"/>
          </a:xfrm>
          <a:prstGeom prst="hear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心形 47"/>
          <p:cNvSpPr/>
          <p:nvPr/>
        </p:nvSpPr>
        <p:spPr>
          <a:xfrm>
            <a:off x="8031826" y="963498"/>
            <a:ext cx="1575550" cy="1308910"/>
          </a:xfrm>
          <a:prstGeom prst="hear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心形 54"/>
          <p:cNvSpPr/>
          <p:nvPr/>
        </p:nvSpPr>
        <p:spPr>
          <a:xfrm>
            <a:off x="6354341" y="4419549"/>
            <a:ext cx="614314" cy="510350"/>
          </a:xfrm>
          <a:prstGeom prst="hear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心形 59"/>
          <p:cNvSpPr/>
          <p:nvPr/>
        </p:nvSpPr>
        <p:spPr>
          <a:xfrm>
            <a:off x="9424796" y="4901793"/>
            <a:ext cx="1815289" cy="1508077"/>
          </a:xfrm>
          <a:prstGeom prst="hear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7417805" y="3845883"/>
            <a:ext cx="3532828" cy="597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汇报人：</a:t>
            </a:r>
            <a:r>
              <a:rPr lang="en-US" altLang="zh-CN" smtClean="0"/>
              <a:t>PPT818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39" y="724152"/>
            <a:ext cx="880117" cy="815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animBg="1"/>
      <p:bldP spid="28" grpId="0" animBg="1"/>
      <p:bldP spid="29" grpId="0" animBg="1"/>
      <p:bldP spid="35" grpId="0" animBg="1"/>
      <p:bldP spid="36" grpId="0" animBg="1"/>
      <p:bldP spid="37" grpId="0"/>
      <p:bldP spid="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2"/>
          <p:cNvSpPr/>
          <p:nvPr/>
        </p:nvSpPr>
        <p:spPr>
          <a:xfrm>
            <a:off x="4554366" y="4279188"/>
            <a:ext cx="3083268" cy="816624"/>
          </a:xfrm>
          <a:custGeom>
            <a:avLst/>
            <a:gdLst>
              <a:gd name="connsiteX0" fmla="*/ 0 w 4780608"/>
              <a:gd name="connsiteY0" fmla="*/ 0 h 1266177"/>
              <a:gd name="connsiteX1" fmla="*/ 9039 w 4780608"/>
              <a:gd name="connsiteY1" fmla="*/ 14387 h 1266177"/>
              <a:gd name="connsiteX2" fmla="*/ 2390304 w 4780608"/>
              <a:gd name="connsiteY2" fmla="*/ 1101077 h 1266177"/>
              <a:gd name="connsiteX3" fmla="*/ 4771569 w 4780608"/>
              <a:gd name="connsiteY3" fmla="*/ 14387 h 1266177"/>
              <a:gd name="connsiteX4" fmla="*/ 4780608 w 4780608"/>
              <a:gd name="connsiteY4" fmla="*/ 0 h 1266177"/>
              <a:gd name="connsiteX5" fmla="*/ 4748251 w 4780608"/>
              <a:gd name="connsiteY5" fmla="*/ 67785 h 1266177"/>
              <a:gd name="connsiteX6" fmla="*/ 2390304 w 4780608"/>
              <a:gd name="connsiteY6" fmla="*/ 1266177 h 1266177"/>
              <a:gd name="connsiteX7" fmla="*/ 32357 w 4780608"/>
              <a:gd name="connsiteY7" fmla="*/ 67785 h 1266177"/>
              <a:gd name="connsiteX8" fmla="*/ 0 w 4780608"/>
              <a:gd name="connsiteY8" fmla="*/ 0 h 126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608" h="1266177">
                <a:moveTo>
                  <a:pt x="0" y="0"/>
                </a:moveTo>
                <a:lnTo>
                  <a:pt x="9039" y="14387"/>
                </a:lnTo>
                <a:cubicBezTo>
                  <a:pt x="467630" y="661669"/>
                  <a:pt x="1362042" y="1101077"/>
                  <a:pt x="2390304" y="1101077"/>
                </a:cubicBezTo>
                <a:cubicBezTo>
                  <a:pt x="3418566" y="1101077"/>
                  <a:pt x="4312978" y="661669"/>
                  <a:pt x="4771569" y="14387"/>
                </a:cubicBezTo>
                <a:lnTo>
                  <a:pt x="4780608" y="0"/>
                </a:lnTo>
                <a:lnTo>
                  <a:pt x="4748251" y="67785"/>
                </a:lnTo>
                <a:cubicBezTo>
                  <a:pt x="4359766" y="772030"/>
                  <a:pt x="3450297" y="1266177"/>
                  <a:pt x="2390304" y="1266177"/>
                </a:cubicBezTo>
                <a:cubicBezTo>
                  <a:pt x="1330311" y="1266177"/>
                  <a:pt x="420842" y="772030"/>
                  <a:pt x="32357" y="6778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016500" y="2641686"/>
            <a:ext cx="2159000" cy="2045814"/>
            <a:chOff x="7410825" y="2727325"/>
            <a:chExt cx="7237414" cy="6858001"/>
          </a:xfrm>
          <a:solidFill>
            <a:schemeClr val="accent2"/>
          </a:solidFill>
        </p:grpSpPr>
        <p:sp>
          <p:nvSpPr>
            <p:cNvPr id="4" name="任意多边形 8"/>
            <p:cNvSpPr/>
            <p:nvPr/>
          </p:nvSpPr>
          <p:spPr>
            <a:xfrm>
              <a:off x="7410825" y="3128963"/>
              <a:ext cx="2333625" cy="6456362"/>
            </a:xfrm>
            <a:custGeom>
              <a:avLst/>
              <a:gdLst>
                <a:gd name="connsiteX0" fmla="*/ 1045369 w 2333625"/>
                <a:gd name="connsiteY0" fmla="*/ 1287462 h 6456362"/>
                <a:gd name="connsiteX1" fmla="*/ 1260475 w 2333625"/>
                <a:gd name="connsiteY1" fmla="*/ 2108074 h 6456362"/>
                <a:gd name="connsiteX2" fmla="*/ 1377156 w 2333625"/>
                <a:gd name="connsiteY2" fmla="*/ 1538249 h 6456362"/>
                <a:gd name="connsiteX3" fmla="*/ 1262856 w 2333625"/>
                <a:gd name="connsiteY3" fmla="*/ 1424760 h 6456362"/>
                <a:gd name="connsiteX4" fmla="*/ 1391444 w 2333625"/>
                <a:gd name="connsiteY4" fmla="*/ 1296986 h 6456362"/>
                <a:gd name="connsiteX5" fmla="*/ 1458119 w 2333625"/>
                <a:gd name="connsiteY5" fmla="*/ 1296986 h 6456362"/>
                <a:gd name="connsiteX6" fmla="*/ 1524794 w 2333625"/>
                <a:gd name="connsiteY6" fmla="*/ 1296986 h 6456362"/>
                <a:gd name="connsiteX7" fmla="*/ 1652588 w 2333625"/>
                <a:gd name="connsiteY7" fmla="*/ 1424760 h 6456362"/>
                <a:gd name="connsiteX8" fmla="*/ 1539081 w 2333625"/>
                <a:gd name="connsiteY8" fmla="*/ 1538249 h 6456362"/>
                <a:gd name="connsiteX9" fmla="*/ 1655763 w 2333625"/>
                <a:gd name="connsiteY9" fmla="*/ 2108074 h 6456362"/>
                <a:gd name="connsiteX10" fmla="*/ 1871663 w 2333625"/>
                <a:gd name="connsiteY10" fmla="*/ 1287462 h 6456362"/>
                <a:gd name="connsiteX11" fmla="*/ 2153444 w 2333625"/>
                <a:gd name="connsiteY11" fmla="*/ 1348572 h 6456362"/>
                <a:gd name="connsiteX12" fmla="*/ 2170113 w 2333625"/>
                <a:gd name="connsiteY12" fmla="*/ 1354127 h 6456362"/>
                <a:gd name="connsiteX13" fmla="*/ 2186781 w 2333625"/>
                <a:gd name="connsiteY13" fmla="*/ 1358095 h 6456362"/>
                <a:gd name="connsiteX14" fmla="*/ 2175669 w 2333625"/>
                <a:gd name="connsiteY14" fmla="*/ 1393015 h 6456362"/>
                <a:gd name="connsiteX15" fmla="*/ 2166144 w 2333625"/>
                <a:gd name="connsiteY15" fmla="*/ 1429522 h 6456362"/>
                <a:gd name="connsiteX16" fmla="*/ 2156619 w 2333625"/>
                <a:gd name="connsiteY16" fmla="*/ 1466029 h 6456362"/>
                <a:gd name="connsiteX17" fmla="*/ 2150269 w 2333625"/>
                <a:gd name="connsiteY17" fmla="*/ 1501742 h 6456362"/>
                <a:gd name="connsiteX18" fmla="*/ 1829594 w 2333625"/>
                <a:gd name="connsiteY18" fmla="*/ 3485018 h 6456362"/>
                <a:gd name="connsiteX19" fmla="*/ 1826419 w 2333625"/>
                <a:gd name="connsiteY19" fmla="*/ 3508827 h 6456362"/>
                <a:gd name="connsiteX20" fmla="*/ 1824038 w 2333625"/>
                <a:gd name="connsiteY20" fmla="*/ 3533430 h 6456362"/>
                <a:gd name="connsiteX21" fmla="*/ 1824038 w 2333625"/>
                <a:gd name="connsiteY21" fmla="*/ 3557239 h 6456362"/>
                <a:gd name="connsiteX22" fmla="*/ 1824038 w 2333625"/>
                <a:gd name="connsiteY22" fmla="*/ 3581841 h 6456362"/>
                <a:gd name="connsiteX23" fmla="*/ 1824831 w 2333625"/>
                <a:gd name="connsiteY23" fmla="*/ 3604856 h 6456362"/>
                <a:gd name="connsiteX24" fmla="*/ 1827213 w 2333625"/>
                <a:gd name="connsiteY24" fmla="*/ 3628665 h 6456362"/>
                <a:gd name="connsiteX25" fmla="*/ 1830388 w 2333625"/>
                <a:gd name="connsiteY25" fmla="*/ 3651680 h 6456362"/>
                <a:gd name="connsiteX26" fmla="*/ 1835150 w 2333625"/>
                <a:gd name="connsiteY26" fmla="*/ 3674696 h 6456362"/>
                <a:gd name="connsiteX27" fmla="*/ 1840706 w 2333625"/>
                <a:gd name="connsiteY27" fmla="*/ 3696917 h 6456362"/>
                <a:gd name="connsiteX28" fmla="*/ 1846263 w 2333625"/>
                <a:gd name="connsiteY28" fmla="*/ 3719932 h 6456362"/>
                <a:gd name="connsiteX29" fmla="*/ 1853406 w 2333625"/>
                <a:gd name="connsiteY29" fmla="*/ 3742154 h 6456362"/>
                <a:gd name="connsiteX30" fmla="*/ 1862138 w 2333625"/>
                <a:gd name="connsiteY30" fmla="*/ 3762788 h 6456362"/>
                <a:gd name="connsiteX31" fmla="*/ 1871663 w 2333625"/>
                <a:gd name="connsiteY31" fmla="*/ 3783423 h 6456362"/>
                <a:gd name="connsiteX32" fmla="*/ 1881188 w 2333625"/>
                <a:gd name="connsiteY32" fmla="*/ 3804851 h 6456362"/>
                <a:gd name="connsiteX33" fmla="*/ 1893094 w 2333625"/>
                <a:gd name="connsiteY33" fmla="*/ 3825485 h 6456362"/>
                <a:gd name="connsiteX34" fmla="*/ 1904206 w 2333625"/>
                <a:gd name="connsiteY34" fmla="*/ 3845326 h 6456362"/>
                <a:gd name="connsiteX35" fmla="*/ 1917700 w 2333625"/>
                <a:gd name="connsiteY35" fmla="*/ 3863579 h 6456362"/>
                <a:gd name="connsiteX36" fmla="*/ 1931988 w 2333625"/>
                <a:gd name="connsiteY36" fmla="*/ 3882626 h 6456362"/>
                <a:gd name="connsiteX37" fmla="*/ 1946275 w 2333625"/>
                <a:gd name="connsiteY37" fmla="*/ 3900086 h 6456362"/>
                <a:gd name="connsiteX38" fmla="*/ 1961356 w 2333625"/>
                <a:gd name="connsiteY38" fmla="*/ 3917546 h 6456362"/>
                <a:gd name="connsiteX39" fmla="*/ 1976438 w 2333625"/>
                <a:gd name="connsiteY39" fmla="*/ 3934212 h 6456362"/>
                <a:gd name="connsiteX40" fmla="*/ 1994694 w 2333625"/>
                <a:gd name="connsiteY40" fmla="*/ 3949291 h 6456362"/>
                <a:gd name="connsiteX41" fmla="*/ 2012156 w 2333625"/>
                <a:gd name="connsiteY41" fmla="*/ 3965163 h 6456362"/>
                <a:gd name="connsiteX42" fmla="*/ 2030413 w 2333625"/>
                <a:gd name="connsiteY42" fmla="*/ 3979449 h 6456362"/>
                <a:gd name="connsiteX43" fmla="*/ 2049463 w 2333625"/>
                <a:gd name="connsiteY43" fmla="*/ 3992147 h 6456362"/>
                <a:gd name="connsiteX44" fmla="*/ 2069306 w 2333625"/>
                <a:gd name="connsiteY44" fmla="*/ 4005638 h 6456362"/>
                <a:gd name="connsiteX45" fmla="*/ 2089944 w 2333625"/>
                <a:gd name="connsiteY45" fmla="*/ 4017543 h 6456362"/>
                <a:gd name="connsiteX46" fmla="*/ 2110581 w 2333625"/>
                <a:gd name="connsiteY46" fmla="*/ 4028654 h 6456362"/>
                <a:gd name="connsiteX47" fmla="*/ 2132013 w 2333625"/>
                <a:gd name="connsiteY47" fmla="*/ 4038177 h 6456362"/>
                <a:gd name="connsiteX48" fmla="*/ 2155031 w 2333625"/>
                <a:gd name="connsiteY48" fmla="*/ 4047701 h 6456362"/>
                <a:gd name="connsiteX49" fmla="*/ 2178050 w 2333625"/>
                <a:gd name="connsiteY49" fmla="*/ 4056431 h 6456362"/>
                <a:gd name="connsiteX50" fmla="*/ 2201069 w 2333625"/>
                <a:gd name="connsiteY50" fmla="*/ 4062780 h 6456362"/>
                <a:gd name="connsiteX51" fmla="*/ 2201863 w 2333625"/>
                <a:gd name="connsiteY51" fmla="*/ 4062780 h 6456362"/>
                <a:gd name="connsiteX52" fmla="*/ 2332831 w 2333625"/>
                <a:gd name="connsiteY52" fmla="*/ 6119070 h 6456362"/>
                <a:gd name="connsiteX53" fmla="*/ 2333625 w 2333625"/>
                <a:gd name="connsiteY53" fmla="*/ 6136530 h 6456362"/>
                <a:gd name="connsiteX54" fmla="*/ 2332831 w 2333625"/>
                <a:gd name="connsiteY54" fmla="*/ 6153196 h 6456362"/>
                <a:gd name="connsiteX55" fmla="*/ 2332038 w 2333625"/>
                <a:gd name="connsiteY55" fmla="*/ 6169862 h 6456362"/>
                <a:gd name="connsiteX56" fmla="*/ 2330450 w 2333625"/>
                <a:gd name="connsiteY56" fmla="*/ 6185735 h 6456362"/>
                <a:gd name="connsiteX57" fmla="*/ 2327275 w 2333625"/>
                <a:gd name="connsiteY57" fmla="*/ 6202401 h 6456362"/>
                <a:gd name="connsiteX58" fmla="*/ 2324100 w 2333625"/>
                <a:gd name="connsiteY58" fmla="*/ 6218273 h 6456362"/>
                <a:gd name="connsiteX59" fmla="*/ 2319338 w 2333625"/>
                <a:gd name="connsiteY59" fmla="*/ 6234146 h 6456362"/>
                <a:gd name="connsiteX60" fmla="*/ 2313781 w 2333625"/>
                <a:gd name="connsiteY60" fmla="*/ 6248431 h 6456362"/>
                <a:gd name="connsiteX61" fmla="*/ 2308225 w 2333625"/>
                <a:gd name="connsiteY61" fmla="*/ 6264304 h 6456362"/>
                <a:gd name="connsiteX62" fmla="*/ 2301875 w 2333625"/>
                <a:gd name="connsiteY62" fmla="*/ 6278589 h 6456362"/>
                <a:gd name="connsiteX63" fmla="*/ 2293938 w 2333625"/>
                <a:gd name="connsiteY63" fmla="*/ 6292875 h 6456362"/>
                <a:gd name="connsiteX64" fmla="*/ 2286794 w 2333625"/>
                <a:gd name="connsiteY64" fmla="*/ 6305573 h 6456362"/>
                <a:gd name="connsiteX65" fmla="*/ 2278063 w 2333625"/>
                <a:gd name="connsiteY65" fmla="*/ 6319065 h 6456362"/>
                <a:gd name="connsiteX66" fmla="*/ 2267744 w 2333625"/>
                <a:gd name="connsiteY66" fmla="*/ 6332556 h 6456362"/>
                <a:gd name="connsiteX67" fmla="*/ 2258219 w 2333625"/>
                <a:gd name="connsiteY67" fmla="*/ 6344461 h 6456362"/>
                <a:gd name="connsiteX68" fmla="*/ 2247900 w 2333625"/>
                <a:gd name="connsiteY68" fmla="*/ 6356365 h 6456362"/>
                <a:gd name="connsiteX69" fmla="*/ 2237581 w 2333625"/>
                <a:gd name="connsiteY69" fmla="*/ 6367475 h 6456362"/>
                <a:gd name="connsiteX70" fmla="*/ 2224881 w 2333625"/>
                <a:gd name="connsiteY70" fmla="*/ 6378587 h 6456362"/>
                <a:gd name="connsiteX71" fmla="*/ 2212975 w 2333625"/>
                <a:gd name="connsiteY71" fmla="*/ 6388110 h 6456362"/>
                <a:gd name="connsiteX72" fmla="*/ 2199481 w 2333625"/>
                <a:gd name="connsiteY72" fmla="*/ 6398427 h 6456362"/>
                <a:gd name="connsiteX73" fmla="*/ 2186781 w 2333625"/>
                <a:gd name="connsiteY73" fmla="*/ 6407157 h 6456362"/>
                <a:gd name="connsiteX74" fmla="*/ 2173288 w 2333625"/>
                <a:gd name="connsiteY74" fmla="*/ 6414299 h 6456362"/>
                <a:gd name="connsiteX75" fmla="*/ 2159000 w 2333625"/>
                <a:gd name="connsiteY75" fmla="*/ 6422236 h 6456362"/>
                <a:gd name="connsiteX76" fmla="*/ 2144713 w 2333625"/>
                <a:gd name="connsiteY76" fmla="*/ 6428585 h 6456362"/>
                <a:gd name="connsiteX77" fmla="*/ 2130425 w 2333625"/>
                <a:gd name="connsiteY77" fmla="*/ 6435727 h 6456362"/>
                <a:gd name="connsiteX78" fmla="*/ 2115344 w 2333625"/>
                <a:gd name="connsiteY78" fmla="*/ 6441283 h 6456362"/>
                <a:gd name="connsiteX79" fmla="*/ 2099469 w 2333625"/>
                <a:gd name="connsiteY79" fmla="*/ 6445251 h 6456362"/>
                <a:gd name="connsiteX80" fmla="*/ 2083594 w 2333625"/>
                <a:gd name="connsiteY80" fmla="*/ 6450013 h 6456362"/>
                <a:gd name="connsiteX81" fmla="*/ 2066925 w 2333625"/>
                <a:gd name="connsiteY81" fmla="*/ 6451600 h 6456362"/>
                <a:gd name="connsiteX82" fmla="*/ 2050256 w 2333625"/>
                <a:gd name="connsiteY82" fmla="*/ 6453981 h 6456362"/>
                <a:gd name="connsiteX83" fmla="*/ 2033588 w 2333625"/>
                <a:gd name="connsiteY83" fmla="*/ 6455569 h 6456362"/>
                <a:gd name="connsiteX84" fmla="*/ 2017713 w 2333625"/>
                <a:gd name="connsiteY84" fmla="*/ 6456362 h 6456362"/>
                <a:gd name="connsiteX85" fmla="*/ 2001838 w 2333625"/>
                <a:gd name="connsiteY85" fmla="*/ 6456362 h 6456362"/>
                <a:gd name="connsiteX86" fmla="*/ 1986756 w 2333625"/>
                <a:gd name="connsiteY86" fmla="*/ 6455569 h 6456362"/>
                <a:gd name="connsiteX87" fmla="*/ 1972469 w 2333625"/>
                <a:gd name="connsiteY87" fmla="*/ 6453187 h 6456362"/>
                <a:gd name="connsiteX88" fmla="*/ 1957388 w 2333625"/>
                <a:gd name="connsiteY88" fmla="*/ 6450807 h 6456362"/>
                <a:gd name="connsiteX89" fmla="*/ 1943100 w 2333625"/>
                <a:gd name="connsiteY89" fmla="*/ 6447632 h 6456362"/>
                <a:gd name="connsiteX90" fmla="*/ 1929606 w 2333625"/>
                <a:gd name="connsiteY90" fmla="*/ 6444457 h 6456362"/>
                <a:gd name="connsiteX91" fmla="*/ 1915319 w 2333625"/>
                <a:gd name="connsiteY91" fmla="*/ 6439696 h 6456362"/>
                <a:gd name="connsiteX92" fmla="*/ 1901825 w 2333625"/>
                <a:gd name="connsiteY92" fmla="*/ 6434141 h 6456362"/>
                <a:gd name="connsiteX93" fmla="*/ 1875631 w 2333625"/>
                <a:gd name="connsiteY93" fmla="*/ 6423029 h 6456362"/>
                <a:gd name="connsiteX94" fmla="*/ 1850231 w 2333625"/>
                <a:gd name="connsiteY94" fmla="*/ 6408745 h 6456362"/>
                <a:gd name="connsiteX95" fmla="*/ 1827213 w 2333625"/>
                <a:gd name="connsiteY95" fmla="*/ 6392871 h 6456362"/>
                <a:gd name="connsiteX96" fmla="*/ 1804988 w 2333625"/>
                <a:gd name="connsiteY96" fmla="*/ 6375412 h 6456362"/>
                <a:gd name="connsiteX97" fmla="*/ 1784350 w 2333625"/>
                <a:gd name="connsiteY97" fmla="*/ 6355571 h 6456362"/>
                <a:gd name="connsiteX98" fmla="*/ 1766094 w 2333625"/>
                <a:gd name="connsiteY98" fmla="*/ 6333349 h 6456362"/>
                <a:gd name="connsiteX99" fmla="*/ 1749425 w 2333625"/>
                <a:gd name="connsiteY99" fmla="*/ 6309541 h 6456362"/>
                <a:gd name="connsiteX100" fmla="*/ 1735138 w 2333625"/>
                <a:gd name="connsiteY100" fmla="*/ 6284939 h 6456362"/>
                <a:gd name="connsiteX101" fmla="*/ 1729581 w 2333625"/>
                <a:gd name="connsiteY101" fmla="*/ 6271447 h 6456362"/>
                <a:gd name="connsiteX102" fmla="*/ 1723231 w 2333625"/>
                <a:gd name="connsiteY102" fmla="*/ 6258749 h 6456362"/>
                <a:gd name="connsiteX103" fmla="*/ 1718469 w 2333625"/>
                <a:gd name="connsiteY103" fmla="*/ 6244463 h 6456362"/>
                <a:gd name="connsiteX104" fmla="*/ 1714500 w 2333625"/>
                <a:gd name="connsiteY104" fmla="*/ 6230971 h 6456362"/>
                <a:gd name="connsiteX105" fmla="*/ 1709738 w 2333625"/>
                <a:gd name="connsiteY105" fmla="*/ 6216687 h 6456362"/>
                <a:gd name="connsiteX106" fmla="*/ 1706563 w 2333625"/>
                <a:gd name="connsiteY106" fmla="*/ 6202401 h 6456362"/>
                <a:gd name="connsiteX107" fmla="*/ 1704181 w 2333625"/>
                <a:gd name="connsiteY107" fmla="*/ 6187322 h 6456362"/>
                <a:gd name="connsiteX108" fmla="*/ 1701800 w 2333625"/>
                <a:gd name="connsiteY108" fmla="*/ 6171449 h 6456362"/>
                <a:gd name="connsiteX109" fmla="*/ 1458119 w 2333625"/>
                <a:gd name="connsiteY109" fmla="*/ 3814374 h 6456362"/>
                <a:gd name="connsiteX110" fmla="*/ 1212850 w 2333625"/>
                <a:gd name="connsiteY110" fmla="*/ 6171449 h 6456362"/>
                <a:gd name="connsiteX111" fmla="*/ 1212056 w 2333625"/>
                <a:gd name="connsiteY111" fmla="*/ 6187322 h 6456362"/>
                <a:gd name="connsiteX112" fmla="*/ 1208881 w 2333625"/>
                <a:gd name="connsiteY112" fmla="*/ 6202401 h 6456362"/>
                <a:gd name="connsiteX113" fmla="*/ 1205706 w 2333625"/>
                <a:gd name="connsiteY113" fmla="*/ 6216687 h 6456362"/>
                <a:gd name="connsiteX114" fmla="*/ 1201738 w 2333625"/>
                <a:gd name="connsiteY114" fmla="*/ 6230971 h 6456362"/>
                <a:gd name="connsiteX115" fmla="*/ 1197769 w 2333625"/>
                <a:gd name="connsiteY115" fmla="*/ 6244463 h 6456362"/>
                <a:gd name="connsiteX116" fmla="*/ 1192213 w 2333625"/>
                <a:gd name="connsiteY116" fmla="*/ 6258749 h 6456362"/>
                <a:gd name="connsiteX117" fmla="*/ 1186656 w 2333625"/>
                <a:gd name="connsiteY117" fmla="*/ 6271447 h 6456362"/>
                <a:gd name="connsiteX118" fmla="*/ 1180306 w 2333625"/>
                <a:gd name="connsiteY118" fmla="*/ 6284939 h 6456362"/>
                <a:gd name="connsiteX119" fmla="*/ 1166019 w 2333625"/>
                <a:gd name="connsiteY119" fmla="*/ 6309541 h 6456362"/>
                <a:gd name="connsiteX120" fmla="*/ 1149350 w 2333625"/>
                <a:gd name="connsiteY120" fmla="*/ 6333349 h 6456362"/>
                <a:gd name="connsiteX121" fmla="*/ 1130300 w 2333625"/>
                <a:gd name="connsiteY121" fmla="*/ 6355571 h 6456362"/>
                <a:gd name="connsiteX122" fmla="*/ 1111250 w 2333625"/>
                <a:gd name="connsiteY122" fmla="*/ 6375412 h 6456362"/>
                <a:gd name="connsiteX123" fmla="*/ 1089025 w 2333625"/>
                <a:gd name="connsiteY123" fmla="*/ 6392871 h 6456362"/>
                <a:gd name="connsiteX124" fmla="*/ 1064419 w 2333625"/>
                <a:gd name="connsiteY124" fmla="*/ 6408745 h 6456362"/>
                <a:gd name="connsiteX125" fmla="*/ 1040606 w 2333625"/>
                <a:gd name="connsiteY125" fmla="*/ 6423029 h 6456362"/>
                <a:gd name="connsiteX126" fmla="*/ 1014413 w 2333625"/>
                <a:gd name="connsiteY126" fmla="*/ 6434141 h 6456362"/>
                <a:gd name="connsiteX127" fmla="*/ 1000125 w 2333625"/>
                <a:gd name="connsiteY127" fmla="*/ 6439696 h 6456362"/>
                <a:gd name="connsiteX128" fmla="*/ 986631 w 2333625"/>
                <a:gd name="connsiteY128" fmla="*/ 6444457 h 6456362"/>
                <a:gd name="connsiteX129" fmla="*/ 972344 w 2333625"/>
                <a:gd name="connsiteY129" fmla="*/ 6447632 h 6456362"/>
                <a:gd name="connsiteX130" fmla="*/ 958056 w 2333625"/>
                <a:gd name="connsiteY130" fmla="*/ 6450807 h 6456362"/>
                <a:gd name="connsiteX131" fmla="*/ 943769 w 2333625"/>
                <a:gd name="connsiteY131" fmla="*/ 6453187 h 6456362"/>
                <a:gd name="connsiteX132" fmla="*/ 928688 w 2333625"/>
                <a:gd name="connsiteY132" fmla="*/ 6455569 h 6456362"/>
                <a:gd name="connsiteX133" fmla="*/ 914400 w 2333625"/>
                <a:gd name="connsiteY133" fmla="*/ 6456362 h 6456362"/>
                <a:gd name="connsiteX134" fmla="*/ 898525 w 2333625"/>
                <a:gd name="connsiteY134" fmla="*/ 6456362 h 6456362"/>
                <a:gd name="connsiteX135" fmla="*/ 881063 w 2333625"/>
                <a:gd name="connsiteY135" fmla="*/ 6455569 h 6456362"/>
                <a:gd name="connsiteX136" fmla="*/ 864394 w 2333625"/>
                <a:gd name="connsiteY136" fmla="*/ 6453981 h 6456362"/>
                <a:gd name="connsiteX137" fmla="*/ 848519 w 2333625"/>
                <a:gd name="connsiteY137" fmla="*/ 6451600 h 6456362"/>
                <a:gd name="connsiteX138" fmla="*/ 831850 w 2333625"/>
                <a:gd name="connsiteY138" fmla="*/ 6450013 h 6456362"/>
                <a:gd name="connsiteX139" fmla="*/ 816769 w 2333625"/>
                <a:gd name="connsiteY139" fmla="*/ 6445251 h 6456362"/>
                <a:gd name="connsiteX140" fmla="*/ 800894 w 2333625"/>
                <a:gd name="connsiteY140" fmla="*/ 6441283 h 6456362"/>
                <a:gd name="connsiteX141" fmla="*/ 785813 w 2333625"/>
                <a:gd name="connsiteY141" fmla="*/ 6435727 h 6456362"/>
                <a:gd name="connsiteX142" fmla="*/ 769938 w 2333625"/>
                <a:gd name="connsiteY142" fmla="*/ 6428585 h 6456362"/>
                <a:gd name="connsiteX143" fmla="*/ 755650 w 2333625"/>
                <a:gd name="connsiteY143" fmla="*/ 6422236 h 6456362"/>
                <a:gd name="connsiteX144" fmla="*/ 741363 w 2333625"/>
                <a:gd name="connsiteY144" fmla="*/ 6414299 h 6456362"/>
                <a:gd name="connsiteX145" fmla="*/ 728663 w 2333625"/>
                <a:gd name="connsiteY145" fmla="*/ 6407157 h 6456362"/>
                <a:gd name="connsiteX146" fmla="*/ 715169 w 2333625"/>
                <a:gd name="connsiteY146" fmla="*/ 6398427 h 6456362"/>
                <a:gd name="connsiteX147" fmla="*/ 702469 w 2333625"/>
                <a:gd name="connsiteY147" fmla="*/ 6388110 h 6456362"/>
                <a:gd name="connsiteX148" fmla="*/ 689769 w 2333625"/>
                <a:gd name="connsiteY148" fmla="*/ 6378587 h 6456362"/>
                <a:gd name="connsiteX149" fmla="*/ 679450 w 2333625"/>
                <a:gd name="connsiteY149" fmla="*/ 6367475 h 6456362"/>
                <a:gd name="connsiteX150" fmla="*/ 668338 w 2333625"/>
                <a:gd name="connsiteY150" fmla="*/ 6356365 h 6456362"/>
                <a:gd name="connsiteX151" fmla="*/ 657225 w 2333625"/>
                <a:gd name="connsiteY151" fmla="*/ 6344461 h 6456362"/>
                <a:gd name="connsiteX152" fmla="*/ 646906 w 2333625"/>
                <a:gd name="connsiteY152" fmla="*/ 6332556 h 6456362"/>
                <a:gd name="connsiteX153" fmla="*/ 638175 w 2333625"/>
                <a:gd name="connsiteY153" fmla="*/ 6319065 h 6456362"/>
                <a:gd name="connsiteX154" fmla="*/ 629444 w 2333625"/>
                <a:gd name="connsiteY154" fmla="*/ 6305573 h 6456362"/>
                <a:gd name="connsiteX155" fmla="*/ 622300 w 2333625"/>
                <a:gd name="connsiteY155" fmla="*/ 6292875 h 6456362"/>
                <a:gd name="connsiteX156" fmla="*/ 614363 w 2333625"/>
                <a:gd name="connsiteY156" fmla="*/ 6278589 h 6456362"/>
                <a:gd name="connsiteX157" fmla="*/ 608012 w 2333625"/>
                <a:gd name="connsiteY157" fmla="*/ 6264304 h 6456362"/>
                <a:gd name="connsiteX158" fmla="*/ 600869 w 2333625"/>
                <a:gd name="connsiteY158" fmla="*/ 6248431 h 6456362"/>
                <a:gd name="connsiteX159" fmla="*/ 596900 w 2333625"/>
                <a:gd name="connsiteY159" fmla="*/ 6234146 h 6456362"/>
                <a:gd name="connsiteX160" fmla="*/ 592137 w 2333625"/>
                <a:gd name="connsiteY160" fmla="*/ 6218273 h 6456362"/>
                <a:gd name="connsiteX161" fmla="*/ 588169 w 2333625"/>
                <a:gd name="connsiteY161" fmla="*/ 6202401 h 6456362"/>
                <a:gd name="connsiteX162" fmla="*/ 585788 w 2333625"/>
                <a:gd name="connsiteY162" fmla="*/ 6185735 h 6456362"/>
                <a:gd name="connsiteX163" fmla="*/ 583406 w 2333625"/>
                <a:gd name="connsiteY163" fmla="*/ 6169862 h 6456362"/>
                <a:gd name="connsiteX164" fmla="*/ 582613 w 2333625"/>
                <a:gd name="connsiteY164" fmla="*/ 6153196 h 6456362"/>
                <a:gd name="connsiteX165" fmla="*/ 582613 w 2333625"/>
                <a:gd name="connsiteY165" fmla="*/ 6136530 h 6456362"/>
                <a:gd name="connsiteX166" fmla="*/ 582613 w 2333625"/>
                <a:gd name="connsiteY166" fmla="*/ 6119070 h 6456362"/>
                <a:gd name="connsiteX167" fmla="*/ 746125 w 2333625"/>
                <a:gd name="connsiteY167" fmla="*/ 3549302 h 6456362"/>
                <a:gd name="connsiteX168" fmla="*/ 749300 w 2333625"/>
                <a:gd name="connsiteY168" fmla="*/ 3496129 h 6456362"/>
                <a:gd name="connsiteX169" fmla="*/ 750888 w 2333625"/>
                <a:gd name="connsiteY169" fmla="*/ 3440575 h 6456362"/>
                <a:gd name="connsiteX170" fmla="*/ 750888 w 2333625"/>
                <a:gd name="connsiteY170" fmla="*/ 3387402 h 6456362"/>
                <a:gd name="connsiteX171" fmla="*/ 749300 w 2333625"/>
                <a:gd name="connsiteY171" fmla="*/ 3331848 h 6456362"/>
                <a:gd name="connsiteX172" fmla="*/ 723900 w 2333625"/>
                <a:gd name="connsiteY172" fmla="*/ 2545363 h 6456362"/>
                <a:gd name="connsiteX173" fmla="*/ 500063 w 2333625"/>
                <a:gd name="connsiteY173" fmla="*/ 3781835 h 6456362"/>
                <a:gd name="connsiteX174" fmla="*/ 496888 w 2333625"/>
                <a:gd name="connsiteY174" fmla="*/ 3794533 h 6456362"/>
                <a:gd name="connsiteX175" fmla="*/ 493713 w 2333625"/>
                <a:gd name="connsiteY175" fmla="*/ 3808025 h 6456362"/>
                <a:gd name="connsiteX176" fmla="*/ 488950 w 2333625"/>
                <a:gd name="connsiteY176" fmla="*/ 3820723 h 6456362"/>
                <a:gd name="connsiteX177" fmla="*/ 484188 w 2333625"/>
                <a:gd name="connsiteY177" fmla="*/ 3833421 h 6456362"/>
                <a:gd name="connsiteX178" fmla="*/ 479425 w 2333625"/>
                <a:gd name="connsiteY178" fmla="*/ 3845326 h 6456362"/>
                <a:gd name="connsiteX179" fmla="*/ 473869 w 2333625"/>
                <a:gd name="connsiteY179" fmla="*/ 3857230 h 6456362"/>
                <a:gd name="connsiteX180" fmla="*/ 466725 w 2333625"/>
                <a:gd name="connsiteY180" fmla="*/ 3868341 h 6456362"/>
                <a:gd name="connsiteX181" fmla="*/ 459581 w 2333625"/>
                <a:gd name="connsiteY181" fmla="*/ 3879452 h 6456362"/>
                <a:gd name="connsiteX182" fmla="*/ 451644 w 2333625"/>
                <a:gd name="connsiteY182" fmla="*/ 3888975 h 6456362"/>
                <a:gd name="connsiteX183" fmla="*/ 443706 w 2333625"/>
                <a:gd name="connsiteY183" fmla="*/ 3900086 h 6456362"/>
                <a:gd name="connsiteX184" fmla="*/ 426244 w 2333625"/>
                <a:gd name="connsiteY184" fmla="*/ 3917546 h 6456362"/>
                <a:gd name="connsiteX185" fmla="*/ 406400 w 2333625"/>
                <a:gd name="connsiteY185" fmla="*/ 3935006 h 6456362"/>
                <a:gd name="connsiteX186" fmla="*/ 385763 w 2333625"/>
                <a:gd name="connsiteY186" fmla="*/ 3949291 h 6456362"/>
                <a:gd name="connsiteX187" fmla="*/ 363538 w 2333625"/>
                <a:gd name="connsiteY187" fmla="*/ 3961989 h 6456362"/>
                <a:gd name="connsiteX188" fmla="*/ 340519 w 2333625"/>
                <a:gd name="connsiteY188" fmla="*/ 3972306 h 6456362"/>
                <a:gd name="connsiteX189" fmla="*/ 315119 w 2333625"/>
                <a:gd name="connsiteY189" fmla="*/ 3980242 h 6456362"/>
                <a:gd name="connsiteX190" fmla="*/ 303213 w 2333625"/>
                <a:gd name="connsiteY190" fmla="*/ 3982623 h 6456362"/>
                <a:gd name="connsiteX191" fmla="*/ 289719 w 2333625"/>
                <a:gd name="connsiteY191" fmla="*/ 3985004 h 6456362"/>
                <a:gd name="connsiteX192" fmla="*/ 277812 w 2333625"/>
                <a:gd name="connsiteY192" fmla="*/ 3986591 h 6456362"/>
                <a:gd name="connsiteX193" fmla="*/ 265112 w 2333625"/>
                <a:gd name="connsiteY193" fmla="*/ 3988179 h 6456362"/>
                <a:gd name="connsiteX194" fmla="*/ 251619 w 2333625"/>
                <a:gd name="connsiteY194" fmla="*/ 3988179 h 6456362"/>
                <a:gd name="connsiteX195" fmla="*/ 238125 w 2333625"/>
                <a:gd name="connsiteY195" fmla="*/ 3988179 h 6456362"/>
                <a:gd name="connsiteX196" fmla="*/ 225425 w 2333625"/>
                <a:gd name="connsiteY196" fmla="*/ 3986591 h 6456362"/>
                <a:gd name="connsiteX197" fmla="*/ 211931 w 2333625"/>
                <a:gd name="connsiteY197" fmla="*/ 3985004 h 6456362"/>
                <a:gd name="connsiteX198" fmla="*/ 197644 w 2333625"/>
                <a:gd name="connsiteY198" fmla="*/ 3982623 h 6456362"/>
                <a:gd name="connsiteX199" fmla="*/ 184944 w 2333625"/>
                <a:gd name="connsiteY199" fmla="*/ 3979449 h 6456362"/>
                <a:gd name="connsiteX200" fmla="*/ 162719 w 2333625"/>
                <a:gd name="connsiteY200" fmla="*/ 3971512 h 6456362"/>
                <a:gd name="connsiteX201" fmla="*/ 140494 w 2333625"/>
                <a:gd name="connsiteY201" fmla="*/ 3961989 h 6456362"/>
                <a:gd name="connsiteX202" fmla="*/ 120650 w 2333625"/>
                <a:gd name="connsiteY202" fmla="*/ 3950878 h 6456362"/>
                <a:gd name="connsiteX203" fmla="*/ 100806 w 2333625"/>
                <a:gd name="connsiteY203" fmla="*/ 3938180 h 6456362"/>
                <a:gd name="connsiteX204" fmla="*/ 83344 w 2333625"/>
                <a:gd name="connsiteY204" fmla="*/ 3923101 h 6456362"/>
                <a:gd name="connsiteX205" fmla="*/ 68262 w 2333625"/>
                <a:gd name="connsiteY205" fmla="*/ 3908022 h 6456362"/>
                <a:gd name="connsiteX206" fmla="*/ 52387 w 2333625"/>
                <a:gd name="connsiteY206" fmla="*/ 3890562 h 6456362"/>
                <a:gd name="connsiteX207" fmla="*/ 39687 w 2333625"/>
                <a:gd name="connsiteY207" fmla="*/ 3872309 h 6456362"/>
                <a:gd name="connsiteX208" fmla="*/ 28575 w 2333625"/>
                <a:gd name="connsiteY208" fmla="*/ 3853262 h 6456362"/>
                <a:gd name="connsiteX209" fmla="*/ 19050 w 2333625"/>
                <a:gd name="connsiteY209" fmla="*/ 3831834 h 6456362"/>
                <a:gd name="connsiteX210" fmla="*/ 11112 w 2333625"/>
                <a:gd name="connsiteY210" fmla="*/ 3811200 h 6456362"/>
                <a:gd name="connsiteX211" fmla="*/ 5556 w 2333625"/>
                <a:gd name="connsiteY211" fmla="*/ 3788978 h 6456362"/>
                <a:gd name="connsiteX212" fmla="*/ 2381 w 2333625"/>
                <a:gd name="connsiteY212" fmla="*/ 3765963 h 6456362"/>
                <a:gd name="connsiteX213" fmla="*/ 0 w 2333625"/>
                <a:gd name="connsiteY213" fmla="*/ 3742948 h 6456362"/>
                <a:gd name="connsiteX214" fmla="*/ 794 w 2333625"/>
                <a:gd name="connsiteY214" fmla="*/ 3719932 h 6456362"/>
                <a:gd name="connsiteX215" fmla="*/ 3175 w 2333625"/>
                <a:gd name="connsiteY215" fmla="*/ 3696123 h 6456362"/>
                <a:gd name="connsiteX216" fmla="*/ 304006 w 2333625"/>
                <a:gd name="connsiteY216" fmla="*/ 1830304 h 6456362"/>
                <a:gd name="connsiteX217" fmla="*/ 308769 w 2333625"/>
                <a:gd name="connsiteY217" fmla="*/ 1807289 h 6456362"/>
                <a:gd name="connsiteX218" fmla="*/ 313531 w 2333625"/>
                <a:gd name="connsiteY218" fmla="*/ 1785861 h 6456362"/>
                <a:gd name="connsiteX219" fmla="*/ 318294 w 2333625"/>
                <a:gd name="connsiteY219" fmla="*/ 1764433 h 6456362"/>
                <a:gd name="connsiteX220" fmla="*/ 325437 w 2333625"/>
                <a:gd name="connsiteY220" fmla="*/ 1743005 h 6456362"/>
                <a:gd name="connsiteX221" fmla="*/ 332581 w 2333625"/>
                <a:gd name="connsiteY221" fmla="*/ 1721577 h 6456362"/>
                <a:gd name="connsiteX222" fmla="*/ 340519 w 2333625"/>
                <a:gd name="connsiteY222" fmla="*/ 1700942 h 6456362"/>
                <a:gd name="connsiteX223" fmla="*/ 349250 w 2333625"/>
                <a:gd name="connsiteY223" fmla="*/ 1681102 h 6456362"/>
                <a:gd name="connsiteX224" fmla="*/ 359569 w 2333625"/>
                <a:gd name="connsiteY224" fmla="*/ 1661261 h 6456362"/>
                <a:gd name="connsiteX225" fmla="*/ 369094 w 2333625"/>
                <a:gd name="connsiteY225" fmla="*/ 1641420 h 6456362"/>
                <a:gd name="connsiteX226" fmla="*/ 380206 w 2333625"/>
                <a:gd name="connsiteY226" fmla="*/ 1623167 h 6456362"/>
                <a:gd name="connsiteX227" fmla="*/ 391319 w 2333625"/>
                <a:gd name="connsiteY227" fmla="*/ 1604120 h 6456362"/>
                <a:gd name="connsiteX228" fmla="*/ 403225 w 2333625"/>
                <a:gd name="connsiteY228" fmla="*/ 1585866 h 6456362"/>
                <a:gd name="connsiteX229" fmla="*/ 416719 w 2333625"/>
                <a:gd name="connsiteY229" fmla="*/ 1567613 h 6456362"/>
                <a:gd name="connsiteX230" fmla="*/ 429419 w 2333625"/>
                <a:gd name="connsiteY230" fmla="*/ 1551740 h 6456362"/>
                <a:gd name="connsiteX231" fmla="*/ 443706 w 2333625"/>
                <a:gd name="connsiteY231" fmla="*/ 1535074 h 6456362"/>
                <a:gd name="connsiteX232" fmla="*/ 459581 w 2333625"/>
                <a:gd name="connsiteY232" fmla="*/ 1518408 h 6456362"/>
                <a:gd name="connsiteX233" fmla="*/ 474663 w 2333625"/>
                <a:gd name="connsiteY233" fmla="*/ 1503329 h 6456362"/>
                <a:gd name="connsiteX234" fmla="*/ 489744 w 2333625"/>
                <a:gd name="connsiteY234" fmla="*/ 1487457 h 6456362"/>
                <a:gd name="connsiteX235" fmla="*/ 506413 w 2333625"/>
                <a:gd name="connsiteY235" fmla="*/ 1473171 h 6456362"/>
                <a:gd name="connsiteX236" fmla="*/ 523081 w 2333625"/>
                <a:gd name="connsiteY236" fmla="*/ 1460473 h 6456362"/>
                <a:gd name="connsiteX237" fmla="*/ 540544 w 2333625"/>
                <a:gd name="connsiteY237" fmla="*/ 1446981 h 6456362"/>
                <a:gd name="connsiteX238" fmla="*/ 558006 w 2333625"/>
                <a:gd name="connsiteY238" fmla="*/ 1435077 h 6456362"/>
                <a:gd name="connsiteX239" fmla="*/ 577056 w 2333625"/>
                <a:gd name="connsiteY239" fmla="*/ 1423173 h 6456362"/>
                <a:gd name="connsiteX240" fmla="*/ 595313 w 2333625"/>
                <a:gd name="connsiteY240" fmla="*/ 1412062 h 6456362"/>
                <a:gd name="connsiteX241" fmla="*/ 615156 w 2333625"/>
                <a:gd name="connsiteY241" fmla="*/ 1400951 h 6456362"/>
                <a:gd name="connsiteX242" fmla="*/ 635000 w 2333625"/>
                <a:gd name="connsiteY242" fmla="*/ 1391428 h 6456362"/>
                <a:gd name="connsiteX243" fmla="*/ 654844 w 2333625"/>
                <a:gd name="connsiteY243" fmla="*/ 1382698 h 6456362"/>
                <a:gd name="connsiteX244" fmla="*/ 675481 w 2333625"/>
                <a:gd name="connsiteY244" fmla="*/ 1373174 h 6456362"/>
                <a:gd name="connsiteX245" fmla="*/ 696913 w 2333625"/>
                <a:gd name="connsiteY245" fmla="*/ 1366825 h 6456362"/>
                <a:gd name="connsiteX246" fmla="*/ 718344 w 2333625"/>
                <a:gd name="connsiteY246" fmla="*/ 1358889 h 6456362"/>
                <a:gd name="connsiteX247" fmla="*/ 740569 w 2333625"/>
                <a:gd name="connsiteY247" fmla="*/ 1354127 h 6456362"/>
                <a:gd name="connsiteX248" fmla="*/ 762794 w 2333625"/>
                <a:gd name="connsiteY248" fmla="*/ 1348572 h 6456362"/>
                <a:gd name="connsiteX249" fmla="*/ 1457276 w 2333625"/>
                <a:gd name="connsiteY249" fmla="*/ 0 h 6456362"/>
                <a:gd name="connsiteX250" fmla="*/ 2022476 w 2333625"/>
                <a:gd name="connsiteY250" fmla="*/ 565200 h 6456362"/>
                <a:gd name="connsiteX251" fmla="*/ 1457276 w 2333625"/>
                <a:gd name="connsiteY251" fmla="*/ 1130400 h 6456362"/>
                <a:gd name="connsiteX252" fmla="*/ 892076 w 2333625"/>
                <a:gd name="connsiteY252" fmla="*/ 565200 h 6456362"/>
                <a:gd name="connsiteX253" fmla="*/ 1457276 w 2333625"/>
                <a:gd name="connsiteY253" fmla="*/ 0 h 645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2333625" h="6456362">
                  <a:moveTo>
                    <a:pt x="1045369" y="1287462"/>
                  </a:moveTo>
                  <a:lnTo>
                    <a:pt x="1260475" y="2108074"/>
                  </a:lnTo>
                  <a:lnTo>
                    <a:pt x="1377156" y="1538249"/>
                  </a:lnTo>
                  <a:lnTo>
                    <a:pt x="1262856" y="1424760"/>
                  </a:lnTo>
                  <a:lnTo>
                    <a:pt x="1391444" y="1296986"/>
                  </a:lnTo>
                  <a:lnTo>
                    <a:pt x="1458119" y="1296986"/>
                  </a:lnTo>
                  <a:lnTo>
                    <a:pt x="1524794" y="1296986"/>
                  </a:lnTo>
                  <a:lnTo>
                    <a:pt x="1652588" y="1424760"/>
                  </a:lnTo>
                  <a:lnTo>
                    <a:pt x="1539081" y="1538249"/>
                  </a:lnTo>
                  <a:lnTo>
                    <a:pt x="1655763" y="2108074"/>
                  </a:lnTo>
                  <a:lnTo>
                    <a:pt x="1871663" y="1287462"/>
                  </a:lnTo>
                  <a:lnTo>
                    <a:pt x="2153444" y="1348572"/>
                  </a:lnTo>
                  <a:lnTo>
                    <a:pt x="2170113" y="1354127"/>
                  </a:lnTo>
                  <a:lnTo>
                    <a:pt x="2186781" y="1358095"/>
                  </a:lnTo>
                  <a:lnTo>
                    <a:pt x="2175669" y="1393015"/>
                  </a:lnTo>
                  <a:lnTo>
                    <a:pt x="2166144" y="1429522"/>
                  </a:lnTo>
                  <a:lnTo>
                    <a:pt x="2156619" y="1466029"/>
                  </a:lnTo>
                  <a:lnTo>
                    <a:pt x="2150269" y="1501742"/>
                  </a:lnTo>
                  <a:lnTo>
                    <a:pt x="1829594" y="3485018"/>
                  </a:lnTo>
                  <a:lnTo>
                    <a:pt x="1826419" y="3508827"/>
                  </a:lnTo>
                  <a:lnTo>
                    <a:pt x="1824038" y="3533430"/>
                  </a:lnTo>
                  <a:lnTo>
                    <a:pt x="1824038" y="3557239"/>
                  </a:lnTo>
                  <a:lnTo>
                    <a:pt x="1824038" y="3581841"/>
                  </a:lnTo>
                  <a:lnTo>
                    <a:pt x="1824831" y="3604856"/>
                  </a:lnTo>
                  <a:lnTo>
                    <a:pt x="1827213" y="3628665"/>
                  </a:lnTo>
                  <a:lnTo>
                    <a:pt x="1830388" y="3651680"/>
                  </a:lnTo>
                  <a:lnTo>
                    <a:pt x="1835150" y="3674696"/>
                  </a:lnTo>
                  <a:lnTo>
                    <a:pt x="1840706" y="3696917"/>
                  </a:lnTo>
                  <a:lnTo>
                    <a:pt x="1846263" y="3719932"/>
                  </a:lnTo>
                  <a:lnTo>
                    <a:pt x="1853406" y="3742154"/>
                  </a:lnTo>
                  <a:lnTo>
                    <a:pt x="1862138" y="3762788"/>
                  </a:lnTo>
                  <a:lnTo>
                    <a:pt x="1871663" y="3783423"/>
                  </a:lnTo>
                  <a:lnTo>
                    <a:pt x="1881188" y="3804851"/>
                  </a:lnTo>
                  <a:lnTo>
                    <a:pt x="1893094" y="3825485"/>
                  </a:lnTo>
                  <a:lnTo>
                    <a:pt x="1904206" y="3845326"/>
                  </a:lnTo>
                  <a:lnTo>
                    <a:pt x="1917700" y="3863579"/>
                  </a:lnTo>
                  <a:lnTo>
                    <a:pt x="1931988" y="3882626"/>
                  </a:lnTo>
                  <a:lnTo>
                    <a:pt x="1946275" y="3900086"/>
                  </a:lnTo>
                  <a:lnTo>
                    <a:pt x="1961356" y="3917546"/>
                  </a:lnTo>
                  <a:lnTo>
                    <a:pt x="1976438" y="3934212"/>
                  </a:lnTo>
                  <a:lnTo>
                    <a:pt x="1994694" y="3949291"/>
                  </a:lnTo>
                  <a:lnTo>
                    <a:pt x="2012156" y="3965163"/>
                  </a:lnTo>
                  <a:lnTo>
                    <a:pt x="2030413" y="3979449"/>
                  </a:lnTo>
                  <a:lnTo>
                    <a:pt x="2049463" y="3992147"/>
                  </a:lnTo>
                  <a:lnTo>
                    <a:pt x="2069306" y="4005638"/>
                  </a:lnTo>
                  <a:lnTo>
                    <a:pt x="2089944" y="4017543"/>
                  </a:lnTo>
                  <a:lnTo>
                    <a:pt x="2110581" y="4028654"/>
                  </a:lnTo>
                  <a:lnTo>
                    <a:pt x="2132013" y="4038177"/>
                  </a:lnTo>
                  <a:lnTo>
                    <a:pt x="2155031" y="4047701"/>
                  </a:lnTo>
                  <a:lnTo>
                    <a:pt x="2178050" y="4056431"/>
                  </a:lnTo>
                  <a:lnTo>
                    <a:pt x="2201069" y="4062780"/>
                  </a:lnTo>
                  <a:lnTo>
                    <a:pt x="2201863" y="4062780"/>
                  </a:lnTo>
                  <a:lnTo>
                    <a:pt x="2332831" y="6119070"/>
                  </a:lnTo>
                  <a:lnTo>
                    <a:pt x="2333625" y="6136530"/>
                  </a:lnTo>
                  <a:lnTo>
                    <a:pt x="2332831" y="6153196"/>
                  </a:lnTo>
                  <a:lnTo>
                    <a:pt x="2332038" y="6169862"/>
                  </a:lnTo>
                  <a:lnTo>
                    <a:pt x="2330450" y="6185735"/>
                  </a:lnTo>
                  <a:lnTo>
                    <a:pt x="2327275" y="6202401"/>
                  </a:lnTo>
                  <a:lnTo>
                    <a:pt x="2324100" y="6218273"/>
                  </a:lnTo>
                  <a:lnTo>
                    <a:pt x="2319338" y="6234146"/>
                  </a:lnTo>
                  <a:lnTo>
                    <a:pt x="2313781" y="6248431"/>
                  </a:lnTo>
                  <a:lnTo>
                    <a:pt x="2308225" y="6264304"/>
                  </a:lnTo>
                  <a:lnTo>
                    <a:pt x="2301875" y="6278589"/>
                  </a:lnTo>
                  <a:lnTo>
                    <a:pt x="2293938" y="6292875"/>
                  </a:lnTo>
                  <a:lnTo>
                    <a:pt x="2286794" y="6305573"/>
                  </a:lnTo>
                  <a:lnTo>
                    <a:pt x="2278063" y="6319065"/>
                  </a:lnTo>
                  <a:lnTo>
                    <a:pt x="2267744" y="6332556"/>
                  </a:lnTo>
                  <a:lnTo>
                    <a:pt x="2258219" y="6344461"/>
                  </a:lnTo>
                  <a:lnTo>
                    <a:pt x="2247900" y="6356365"/>
                  </a:lnTo>
                  <a:lnTo>
                    <a:pt x="2237581" y="6367475"/>
                  </a:lnTo>
                  <a:lnTo>
                    <a:pt x="2224881" y="6378587"/>
                  </a:lnTo>
                  <a:lnTo>
                    <a:pt x="2212975" y="6388110"/>
                  </a:lnTo>
                  <a:lnTo>
                    <a:pt x="2199481" y="6398427"/>
                  </a:lnTo>
                  <a:lnTo>
                    <a:pt x="2186781" y="6407157"/>
                  </a:lnTo>
                  <a:lnTo>
                    <a:pt x="2173288" y="6414299"/>
                  </a:lnTo>
                  <a:lnTo>
                    <a:pt x="2159000" y="6422236"/>
                  </a:lnTo>
                  <a:lnTo>
                    <a:pt x="2144713" y="6428585"/>
                  </a:lnTo>
                  <a:lnTo>
                    <a:pt x="2130425" y="6435727"/>
                  </a:lnTo>
                  <a:lnTo>
                    <a:pt x="2115344" y="6441283"/>
                  </a:lnTo>
                  <a:lnTo>
                    <a:pt x="2099469" y="6445251"/>
                  </a:lnTo>
                  <a:lnTo>
                    <a:pt x="2083594" y="6450013"/>
                  </a:lnTo>
                  <a:lnTo>
                    <a:pt x="2066925" y="6451600"/>
                  </a:lnTo>
                  <a:lnTo>
                    <a:pt x="2050256" y="6453981"/>
                  </a:lnTo>
                  <a:lnTo>
                    <a:pt x="2033588" y="6455569"/>
                  </a:lnTo>
                  <a:lnTo>
                    <a:pt x="2017713" y="6456362"/>
                  </a:lnTo>
                  <a:lnTo>
                    <a:pt x="2001838" y="6456362"/>
                  </a:lnTo>
                  <a:lnTo>
                    <a:pt x="1986756" y="6455569"/>
                  </a:lnTo>
                  <a:lnTo>
                    <a:pt x="1972469" y="6453187"/>
                  </a:lnTo>
                  <a:lnTo>
                    <a:pt x="1957388" y="6450807"/>
                  </a:lnTo>
                  <a:lnTo>
                    <a:pt x="1943100" y="6447632"/>
                  </a:lnTo>
                  <a:lnTo>
                    <a:pt x="1929606" y="6444457"/>
                  </a:lnTo>
                  <a:lnTo>
                    <a:pt x="1915319" y="6439696"/>
                  </a:lnTo>
                  <a:lnTo>
                    <a:pt x="1901825" y="6434141"/>
                  </a:lnTo>
                  <a:lnTo>
                    <a:pt x="1875631" y="6423029"/>
                  </a:lnTo>
                  <a:lnTo>
                    <a:pt x="1850231" y="6408745"/>
                  </a:lnTo>
                  <a:lnTo>
                    <a:pt x="1827213" y="6392871"/>
                  </a:lnTo>
                  <a:lnTo>
                    <a:pt x="1804988" y="6375412"/>
                  </a:lnTo>
                  <a:lnTo>
                    <a:pt x="1784350" y="6355571"/>
                  </a:lnTo>
                  <a:lnTo>
                    <a:pt x="1766094" y="6333349"/>
                  </a:lnTo>
                  <a:lnTo>
                    <a:pt x="1749425" y="6309541"/>
                  </a:lnTo>
                  <a:lnTo>
                    <a:pt x="1735138" y="6284939"/>
                  </a:lnTo>
                  <a:lnTo>
                    <a:pt x="1729581" y="6271447"/>
                  </a:lnTo>
                  <a:lnTo>
                    <a:pt x="1723231" y="6258749"/>
                  </a:lnTo>
                  <a:lnTo>
                    <a:pt x="1718469" y="6244463"/>
                  </a:lnTo>
                  <a:lnTo>
                    <a:pt x="1714500" y="6230971"/>
                  </a:lnTo>
                  <a:lnTo>
                    <a:pt x="1709738" y="6216687"/>
                  </a:lnTo>
                  <a:lnTo>
                    <a:pt x="1706563" y="6202401"/>
                  </a:lnTo>
                  <a:lnTo>
                    <a:pt x="1704181" y="6187322"/>
                  </a:lnTo>
                  <a:lnTo>
                    <a:pt x="1701800" y="6171449"/>
                  </a:lnTo>
                  <a:lnTo>
                    <a:pt x="1458119" y="3814374"/>
                  </a:lnTo>
                  <a:lnTo>
                    <a:pt x="1212850" y="6171449"/>
                  </a:lnTo>
                  <a:lnTo>
                    <a:pt x="1212056" y="6187322"/>
                  </a:lnTo>
                  <a:lnTo>
                    <a:pt x="1208881" y="6202401"/>
                  </a:lnTo>
                  <a:lnTo>
                    <a:pt x="1205706" y="6216687"/>
                  </a:lnTo>
                  <a:lnTo>
                    <a:pt x="1201738" y="6230971"/>
                  </a:lnTo>
                  <a:lnTo>
                    <a:pt x="1197769" y="6244463"/>
                  </a:lnTo>
                  <a:lnTo>
                    <a:pt x="1192213" y="6258749"/>
                  </a:lnTo>
                  <a:lnTo>
                    <a:pt x="1186656" y="6271447"/>
                  </a:lnTo>
                  <a:lnTo>
                    <a:pt x="1180306" y="6284939"/>
                  </a:lnTo>
                  <a:lnTo>
                    <a:pt x="1166019" y="6309541"/>
                  </a:lnTo>
                  <a:lnTo>
                    <a:pt x="1149350" y="6333349"/>
                  </a:lnTo>
                  <a:lnTo>
                    <a:pt x="1130300" y="6355571"/>
                  </a:lnTo>
                  <a:lnTo>
                    <a:pt x="1111250" y="6375412"/>
                  </a:lnTo>
                  <a:lnTo>
                    <a:pt x="1089025" y="6392871"/>
                  </a:lnTo>
                  <a:lnTo>
                    <a:pt x="1064419" y="6408745"/>
                  </a:lnTo>
                  <a:lnTo>
                    <a:pt x="1040606" y="6423029"/>
                  </a:lnTo>
                  <a:lnTo>
                    <a:pt x="1014413" y="6434141"/>
                  </a:lnTo>
                  <a:lnTo>
                    <a:pt x="1000125" y="6439696"/>
                  </a:lnTo>
                  <a:lnTo>
                    <a:pt x="986631" y="6444457"/>
                  </a:lnTo>
                  <a:lnTo>
                    <a:pt x="972344" y="6447632"/>
                  </a:lnTo>
                  <a:lnTo>
                    <a:pt x="958056" y="6450807"/>
                  </a:lnTo>
                  <a:lnTo>
                    <a:pt x="943769" y="6453187"/>
                  </a:lnTo>
                  <a:lnTo>
                    <a:pt x="928688" y="6455569"/>
                  </a:lnTo>
                  <a:lnTo>
                    <a:pt x="914400" y="6456362"/>
                  </a:lnTo>
                  <a:lnTo>
                    <a:pt x="898525" y="6456362"/>
                  </a:lnTo>
                  <a:lnTo>
                    <a:pt x="881063" y="6455569"/>
                  </a:lnTo>
                  <a:lnTo>
                    <a:pt x="864394" y="6453981"/>
                  </a:lnTo>
                  <a:lnTo>
                    <a:pt x="848519" y="6451600"/>
                  </a:lnTo>
                  <a:lnTo>
                    <a:pt x="831850" y="6450013"/>
                  </a:lnTo>
                  <a:lnTo>
                    <a:pt x="816769" y="6445251"/>
                  </a:lnTo>
                  <a:lnTo>
                    <a:pt x="800894" y="6441283"/>
                  </a:lnTo>
                  <a:lnTo>
                    <a:pt x="785813" y="6435727"/>
                  </a:lnTo>
                  <a:lnTo>
                    <a:pt x="769938" y="6428585"/>
                  </a:lnTo>
                  <a:lnTo>
                    <a:pt x="755650" y="6422236"/>
                  </a:lnTo>
                  <a:lnTo>
                    <a:pt x="741363" y="6414299"/>
                  </a:lnTo>
                  <a:lnTo>
                    <a:pt x="728663" y="6407157"/>
                  </a:lnTo>
                  <a:lnTo>
                    <a:pt x="715169" y="6398427"/>
                  </a:lnTo>
                  <a:lnTo>
                    <a:pt x="702469" y="6388110"/>
                  </a:lnTo>
                  <a:lnTo>
                    <a:pt x="689769" y="6378587"/>
                  </a:lnTo>
                  <a:lnTo>
                    <a:pt x="679450" y="6367475"/>
                  </a:lnTo>
                  <a:lnTo>
                    <a:pt x="668338" y="6356365"/>
                  </a:lnTo>
                  <a:lnTo>
                    <a:pt x="657225" y="6344461"/>
                  </a:lnTo>
                  <a:lnTo>
                    <a:pt x="646906" y="6332556"/>
                  </a:lnTo>
                  <a:lnTo>
                    <a:pt x="638175" y="6319065"/>
                  </a:lnTo>
                  <a:lnTo>
                    <a:pt x="629444" y="6305573"/>
                  </a:lnTo>
                  <a:lnTo>
                    <a:pt x="622300" y="6292875"/>
                  </a:lnTo>
                  <a:lnTo>
                    <a:pt x="614363" y="6278589"/>
                  </a:lnTo>
                  <a:lnTo>
                    <a:pt x="608012" y="6264304"/>
                  </a:lnTo>
                  <a:lnTo>
                    <a:pt x="600869" y="6248431"/>
                  </a:lnTo>
                  <a:lnTo>
                    <a:pt x="596900" y="6234146"/>
                  </a:lnTo>
                  <a:lnTo>
                    <a:pt x="592137" y="6218273"/>
                  </a:lnTo>
                  <a:lnTo>
                    <a:pt x="588169" y="6202401"/>
                  </a:lnTo>
                  <a:lnTo>
                    <a:pt x="585788" y="6185735"/>
                  </a:lnTo>
                  <a:lnTo>
                    <a:pt x="583406" y="6169862"/>
                  </a:lnTo>
                  <a:lnTo>
                    <a:pt x="582613" y="6153196"/>
                  </a:lnTo>
                  <a:lnTo>
                    <a:pt x="582613" y="6136530"/>
                  </a:lnTo>
                  <a:lnTo>
                    <a:pt x="582613" y="6119070"/>
                  </a:lnTo>
                  <a:lnTo>
                    <a:pt x="746125" y="3549302"/>
                  </a:lnTo>
                  <a:lnTo>
                    <a:pt x="749300" y="3496129"/>
                  </a:lnTo>
                  <a:lnTo>
                    <a:pt x="750888" y="3440575"/>
                  </a:lnTo>
                  <a:lnTo>
                    <a:pt x="750888" y="3387402"/>
                  </a:lnTo>
                  <a:lnTo>
                    <a:pt x="749300" y="3331848"/>
                  </a:lnTo>
                  <a:lnTo>
                    <a:pt x="723900" y="2545363"/>
                  </a:lnTo>
                  <a:lnTo>
                    <a:pt x="500063" y="3781835"/>
                  </a:lnTo>
                  <a:lnTo>
                    <a:pt x="496888" y="3794533"/>
                  </a:lnTo>
                  <a:lnTo>
                    <a:pt x="493713" y="3808025"/>
                  </a:lnTo>
                  <a:lnTo>
                    <a:pt x="488950" y="3820723"/>
                  </a:lnTo>
                  <a:lnTo>
                    <a:pt x="484188" y="3833421"/>
                  </a:lnTo>
                  <a:lnTo>
                    <a:pt x="479425" y="3845326"/>
                  </a:lnTo>
                  <a:lnTo>
                    <a:pt x="473869" y="3857230"/>
                  </a:lnTo>
                  <a:lnTo>
                    <a:pt x="466725" y="3868341"/>
                  </a:lnTo>
                  <a:lnTo>
                    <a:pt x="459581" y="3879452"/>
                  </a:lnTo>
                  <a:lnTo>
                    <a:pt x="451644" y="3888975"/>
                  </a:lnTo>
                  <a:lnTo>
                    <a:pt x="443706" y="3900086"/>
                  </a:lnTo>
                  <a:lnTo>
                    <a:pt x="426244" y="3917546"/>
                  </a:lnTo>
                  <a:lnTo>
                    <a:pt x="406400" y="3935006"/>
                  </a:lnTo>
                  <a:lnTo>
                    <a:pt x="385763" y="3949291"/>
                  </a:lnTo>
                  <a:lnTo>
                    <a:pt x="363538" y="3961989"/>
                  </a:lnTo>
                  <a:lnTo>
                    <a:pt x="340519" y="3972306"/>
                  </a:lnTo>
                  <a:lnTo>
                    <a:pt x="315119" y="3980242"/>
                  </a:lnTo>
                  <a:lnTo>
                    <a:pt x="303213" y="3982623"/>
                  </a:lnTo>
                  <a:lnTo>
                    <a:pt x="289719" y="3985004"/>
                  </a:lnTo>
                  <a:lnTo>
                    <a:pt x="277812" y="3986591"/>
                  </a:lnTo>
                  <a:lnTo>
                    <a:pt x="265112" y="3988179"/>
                  </a:lnTo>
                  <a:lnTo>
                    <a:pt x="251619" y="3988179"/>
                  </a:lnTo>
                  <a:lnTo>
                    <a:pt x="238125" y="3988179"/>
                  </a:lnTo>
                  <a:lnTo>
                    <a:pt x="225425" y="3986591"/>
                  </a:lnTo>
                  <a:lnTo>
                    <a:pt x="211931" y="3985004"/>
                  </a:lnTo>
                  <a:lnTo>
                    <a:pt x="197644" y="3982623"/>
                  </a:lnTo>
                  <a:lnTo>
                    <a:pt x="184944" y="3979449"/>
                  </a:lnTo>
                  <a:lnTo>
                    <a:pt x="162719" y="3971512"/>
                  </a:lnTo>
                  <a:lnTo>
                    <a:pt x="140494" y="3961989"/>
                  </a:lnTo>
                  <a:lnTo>
                    <a:pt x="120650" y="3950878"/>
                  </a:lnTo>
                  <a:lnTo>
                    <a:pt x="100806" y="3938180"/>
                  </a:lnTo>
                  <a:lnTo>
                    <a:pt x="83344" y="3923101"/>
                  </a:lnTo>
                  <a:lnTo>
                    <a:pt x="68262" y="3908022"/>
                  </a:lnTo>
                  <a:lnTo>
                    <a:pt x="52387" y="3890562"/>
                  </a:lnTo>
                  <a:lnTo>
                    <a:pt x="39687" y="3872309"/>
                  </a:lnTo>
                  <a:lnTo>
                    <a:pt x="28575" y="3853262"/>
                  </a:lnTo>
                  <a:lnTo>
                    <a:pt x="19050" y="3831834"/>
                  </a:lnTo>
                  <a:lnTo>
                    <a:pt x="11112" y="3811200"/>
                  </a:lnTo>
                  <a:lnTo>
                    <a:pt x="5556" y="3788978"/>
                  </a:lnTo>
                  <a:lnTo>
                    <a:pt x="2381" y="3765963"/>
                  </a:lnTo>
                  <a:lnTo>
                    <a:pt x="0" y="3742948"/>
                  </a:lnTo>
                  <a:lnTo>
                    <a:pt x="794" y="3719932"/>
                  </a:lnTo>
                  <a:lnTo>
                    <a:pt x="3175" y="3696123"/>
                  </a:lnTo>
                  <a:lnTo>
                    <a:pt x="304006" y="1830304"/>
                  </a:lnTo>
                  <a:lnTo>
                    <a:pt x="308769" y="1807289"/>
                  </a:lnTo>
                  <a:lnTo>
                    <a:pt x="313531" y="1785861"/>
                  </a:lnTo>
                  <a:lnTo>
                    <a:pt x="318294" y="1764433"/>
                  </a:lnTo>
                  <a:lnTo>
                    <a:pt x="325437" y="1743005"/>
                  </a:lnTo>
                  <a:lnTo>
                    <a:pt x="332581" y="1721577"/>
                  </a:lnTo>
                  <a:lnTo>
                    <a:pt x="340519" y="1700942"/>
                  </a:lnTo>
                  <a:lnTo>
                    <a:pt x="349250" y="1681102"/>
                  </a:lnTo>
                  <a:lnTo>
                    <a:pt x="359569" y="1661261"/>
                  </a:lnTo>
                  <a:lnTo>
                    <a:pt x="369094" y="1641420"/>
                  </a:lnTo>
                  <a:lnTo>
                    <a:pt x="380206" y="1623167"/>
                  </a:lnTo>
                  <a:lnTo>
                    <a:pt x="391319" y="1604120"/>
                  </a:lnTo>
                  <a:lnTo>
                    <a:pt x="403225" y="1585866"/>
                  </a:lnTo>
                  <a:lnTo>
                    <a:pt x="416719" y="1567613"/>
                  </a:lnTo>
                  <a:lnTo>
                    <a:pt x="429419" y="1551740"/>
                  </a:lnTo>
                  <a:lnTo>
                    <a:pt x="443706" y="1535074"/>
                  </a:lnTo>
                  <a:lnTo>
                    <a:pt x="459581" y="1518408"/>
                  </a:lnTo>
                  <a:lnTo>
                    <a:pt x="474663" y="1503329"/>
                  </a:lnTo>
                  <a:lnTo>
                    <a:pt x="489744" y="1487457"/>
                  </a:lnTo>
                  <a:lnTo>
                    <a:pt x="506413" y="1473171"/>
                  </a:lnTo>
                  <a:lnTo>
                    <a:pt x="523081" y="1460473"/>
                  </a:lnTo>
                  <a:lnTo>
                    <a:pt x="540544" y="1446981"/>
                  </a:lnTo>
                  <a:lnTo>
                    <a:pt x="558006" y="1435077"/>
                  </a:lnTo>
                  <a:lnTo>
                    <a:pt x="577056" y="1423173"/>
                  </a:lnTo>
                  <a:lnTo>
                    <a:pt x="595313" y="1412062"/>
                  </a:lnTo>
                  <a:lnTo>
                    <a:pt x="615156" y="1400951"/>
                  </a:lnTo>
                  <a:lnTo>
                    <a:pt x="635000" y="1391428"/>
                  </a:lnTo>
                  <a:lnTo>
                    <a:pt x="654844" y="1382698"/>
                  </a:lnTo>
                  <a:lnTo>
                    <a:pt x="675481" y="1373174"/>
                  </a:lnTo>
                  <a:lnTo>
                    <a:pt x="696913" y="1366825"/>
                  </a:lnTo>
                  <a:lnTo>
                    <a:pt x="718344" y="1358889"/>
                  </a:lnTo>
                  <a:lnTo>
                    <a:pt x="740569" y="1354127"/>
                  </a:lnTo>
                  <a:lnTo>
                    <a:pt x="762794" y="1348572"/>
                  </a:lnTo>
                  <a:close/>
                  <a:moveTo>
                    <a:pt x="1457276" y="0"/>
                  </a:moveTo>
                  <a:cubicBezTo>
                    <a:pt x="1769427" y="0"/>
                    <a:pt x="2022476" y="253049"/>
                    <a:pt x="2022476" y="565200"/>
                  </a:cubicBezTo>
                  <a:cubicBezTo>
                    <a:pt x="2022476" y="877351"/>
                    <a:pt x="1769427" y="1130400"/>
                    <a:pt x="1457276" y="1130400"/>
                  </a:cubicBezTo>
                  <a:cubicBezTo>
                    <a:pt x="1145125" y="1130400"/>
                    <a:pt x="892076" y="877351"/>
                    <a:pt x="892076" y="565200"/>
                  </a:cubicBezTo>
                  <a:cubicBezTo>
                    <a:pt x="892076" y="253049"/>
                    <a:pt x="1145125" y="0"/>
                    <a:pt x="1457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9"/>
            <p:cNvSpPr/>
            <p:nvPr/>
          </p:nvSpPr>
          <p:spPr>
            <a:xfrm>
              <a:off x="12316201" y="3128963"/>
              <a:ext cx="2332038" cy="6456362"/>
            </a:xfrm>
            <a:custGeom>
              <a:avLst/>
              <a:gdLst>
                <a:gd name="connsiteX0" fmla="*/ 461806 w 2332038"/>
                <a:gd name="connsiteY0" fmla="*/ 1287462 h 6456362"/>
                <a:gd name="connsiteX1" fmla="*/ 677632 w 2332038"/>
                <a:gd name="connsiteY1" fmla="*/ 2108074 h 6456362"/>
                <a:gd name="connsiteX2" fmla="*/ 794274 w 2332038"/>
                <a:gd name="connsiteY2" fmla="*/ 1538249 h 6456362"/>
                <a:gd name="connsiteX3" fmla="*/ 680013 w 2332038"/>
                <a:gd name="connsiteY3" fmla="*/ 1424760 h 6456362"/>
                <a:gd name="connsiteX4" fmla="*/ 808556 w 2332038"/>
                <a:gd name="connsiteY4" fmla="*/ 1296986 h 6456362"/>
                <a:gd name="connsiteX5" fmla="*/ 875209 w 2332038"/>
                <a:gd name="connsiteY5" fmla="*/ 1296986 h 6456362"/>
                <a:gd name="connsiteX6" fmla="*/ 941861 w 2332038"/>
                <a:gd name="connsiteY6" fmla="*/ 1296986 h 6456362"/>
                <a:gd name="connsiteX7" fmla="*/ 1069611 w 2332038"/>
                <a:gd name="connsiteY7" fmla="*/ 1424760 h 6456362"/>
                <a:gd name="connsiteX8" fmla="*/ 956144 w 2332038"/>
                <a:gd name="connsiteY8" fmla="*/ 1538249 h 6456362"/>
                <a:gd name="connsiteX9" fmla="*/ 1072785 w 2332038"/>
                <a:gd name="connsiteY9" fmla="*/ 2108074 h 6456362"/>
                <a:gd name="connsiteX10" fmla="*/ 1287818 w 2332038"/>
                <a:gd name="connsiteY10" fmla="*/ 1287462 h 6456362"/>
                <a:gd name="connsiteX11" fmla="*/ 1570297 w 2332038"/>
                <a:gd name="connsiteY11" fmla="*/ 1348572 h 6456362"/>
                <a:gd name="connsiteX12" fmla="*/ 1592515 w 2332038"/>
                <a:gd name="connsiteY12" fmla="*/ 1354127 h 6456362"/>
                <a:gd name="connsiteX13" fmla="*/ 1614732 w 2332038"/>
                <a:gd name="connsiteY13" fmla="*/ 1358889 h 6456362"/>
                <a:gd name="connsiteX14" fmla="*/ 1635363 w 2332038"/>
                <a:gd name="connsiteY14" fmla="*/ 1366825 h 6456362"/>
                <a:gd name="connsiteX15" fmla="*/ 1657580 w 2332038"/>
                <a:gd name="connsiteY15" fmla="*/ 1373174 h 6456362"/>
                <a:gd name="connsiteX16" fmla="*/ 1677417 w 2332038"/>
                <a:gd name="connsiteY16" fmla="*/ 1382698 h 6456362"/>
                <a:gd name="connsiteX17" fmla="*/ 1698048 w 2332038"/>
                <a:gd name="connsiteY17" fmla="*/ 1391428 h 6456362"/>
                <a:gd name="connsiteX18" fmla="*/ 1717885 w 2332038"/>
                <a:gd name="connsiteY18" fmla="*/ 1400951 h 6456362"/>
                <a:gd name="connsiteX19" fmla="*/ 1736135 w 2332038"/>
                <a:gd name="connsiteY19" fmla="*/ 1412062 h 6456362"/>
                <a:gd name="connsiteX20" fmla="*/ 1755178 w 2332038"/>
                <a:gd name="connsiteY20" fmla="*/ 1423173 h 6456362"/>
                <a:gd name="connsiteX21" fmla="*/ 1773428 w 2332038"/>
                <a:gd name="connsiteY21" fmla="*/ 1435077 h 6456362"/>
                <a:gd name="connsiteX22" fmla="*/ 1792472 w 2332038"/>
                <a:gd name="connsiteY22" fmla="*/ 1446981 h 6456362"/>
                <a:gd name="connsiteX23" fmla="*/ 1809135 w 2332038"/>
                <a:gd name="connsiteY23" fmla="*/ 1460473 h 6456362"/>
                <a:gd name="connsiteX24" fmla="*/ 1826591 w 2332038"/>
                <a:gd name="connsiteY24" fmla="*/ 1473171 h 6456362"/>
                <a:gd name="connsiteX25" fmla="*/ 1843254 w 2332038"/>
                <a:gd name="connsiteY25" fmla="*/ 1487457 h 6456362"/>
                <a:gd name="connsiteX26" fmla="*/ 1858331 w 2332038"/>
                <a:gd name="connsiteY26" fmla="*/ 1503329 h 6456362"/>
                <a:gd name="connsiteX27" fmla="*/ 1873407 w 2332038"/>
                <a:gd name="connsiteY27" fmla="*/ 1518408 h 6456362"/>
                <a:gd name="connsiteX28" fmla="*/ 1887689 w 2332038"/>
                <a:gd name="connsiteY28" fmla="*/ 1535074 h 6456362"/>
                <a:gd name="connsiteX29" fmla="*/ 1901972 w 2332038"/>
                <a:gd name="connsiteY29" fmla="*/ 1551740 h 6456362"/>
                <a:gd name="connsiteX30" fmla="*/ 1916255 w 2332038"/>
                <a:gd name="connsiteY30" fmla="*/ 1567613 h 6456362"/>
                <a:gd name="connsiteX31" fmla="*/ 1928950 w 2332038"/>
                <a:gd name="connsiteY31" fmla="*/ 1585866 h 6456362"/>
                <a:gd name="connsiteX32" fmla="*/ 1940853 w 2332038"/>
                <a:gd name="connsiteY32" fmla="*/ 1604120 h 6456362"/>
                <a:gd name="connsiteX33" fmla="*/ 1952755 w 2332038"/>
                <a:gd name="connsiteY33" fmla="*/ 1623167 h 6456362"/>
                <a:gd name="connsiteX34" fmla="*/ 1963863 w 2332038"/>
                <a:gd name="connsiteY34" fmla="*/ 1641420 h 6456362"/>
                <a:gd name="connsiteX35" fmla="*/ 1973385 w 2332038"/>
                <a:gd name="connsiteY35" fmla="*/ 1661261 h 6456362"/>
                <a:gd name="connsiteX36" fmla="*/ 1983700 w 2332038"/>
                <a:gd name="connsiteY36" fmla="*/ 1681102 h 6456362"/>
                <a:gd name="connsiteX37" fmla="*/ 1990842 w 2332038"/>
                <a:gd name="connsiteY37" fmla="*/ 1700942 h 6456362"/>
                <a:gd name="connsiteX38" fmla="*/ 2000364 w 2332038"/>
                <a:gd name="connsiteY38" fmla="*/ 1721577 h 6456362"/>
                <a:gd name="connsiteX39" fmla="*/ 2006711 w 2332038"/>
                <a:gd name="connsiteY39" fmla="*/ 1743005 h 6456362"/>
                <a:gd name="connsiteX40" fmla="*/ 2013059 w 2332038"/>
                <a:gd name="connsiteY40" fmla="*/ 1764433 h 6456362"/>
                <a:gd name="connsiteX41" fmla="*/ 2018614 w 2332038"/>
                <a:gd name="connsiteY41" fmla="*/ 1785861 h 6456362"/>
                <a:gd name="connsiteX42" fmla="*/ 2024168 w 2332038"/>
                <a:gd name="connsiteY42" fmla="*/ 1807289 h 6456362"/>
                <a:gd name="connsiteX43" fmla="*/ 2027342 w 2332038"/>
                <a:gd name="connsiteY43" fmla="*/ 1830304 h 6456362"/>
                <a:gd name="connsiteX44" fmla="*/ 2329658 w 2332038"/>
                <a:gd name="connsiteY44" fmla="*/ 3696123 h 6456362"/>
                <a:gd name="connsiteX45" fmla="*/ 2332038 w 2332038"/>
                <a:gd name="connsiteY45" fmla="*/ 3719932 h 6456362"/>
                <a:gd name="connsiteX46" fmla="*/ 2332038 w 2332038"/>
                <a:gd name="connsiteY46" fmla="*/ 3742948 h 6456362"/>
                <a:gd name="connsiteX47" fmla="*/ 2330451 w 2332038"/>
                <a:gd name="connsiteY47" fmla="*/ 3765963 h 6456362"/>
                <a:gd name="connsiteX48" fmla="*/ 2326484 w 2332038"/>
                <a:gd name="connsiteY48" fmla="*/ 3788978 h 6456362"/>
                <a:gd name="connsiteX49" fmla="*/ 2320929 w 2332038"/>
                <a:gd name="connsiteY49" fmla="*/ 3811200 h 6456362"/>
                <a:gd name="connsiteX50" fmla="*/ 2312995 w 2332038"/>
                <a:gd name="connsiteY50" fmla="*/ 3831834 h 6456362"/>
                <a:gd name="connsiteX51" fmla="*/ 2304266 w 2332038"/>
                <a:gd name="connsiteY51" fmla="*/ 3853262 h 6456362"/>
                <a:gd name="connsiteX52" fmla="*/ 2292364 w 2332038"/>
                <a:gd name="connsiteY52" fmla="*/ 3872309 h 6456362"/>
                <a:gd name="connsiteX53" fmla="*/ 2278875 w 2332038"/>
                <a:gd name="connsiteY53" fmla="*/ 3890562 h 6456362"/>
                <a:gd name="connsiteX54" fmla="*/ 2264592 w 2332038"/>
                <a:gd name="connsiteY54" fmla="*/ 3908022 h 6456362"/>
                <a:gd name="connsiteX55" fmla="*/ 2247929 w 2332038"/>
                <a:gd name="connsiteY55" fmla="*/ 3923101 h 6456362"/>
                <a:gd name="connsiteX56" fmla="*/ 2230473 w 2332038"/>
                <a:gd name="connsiteY56" fmla="*/ 3938180 h 6456362"/>
                <a:gd name="connsiteX57" fmla="*/ 2212223 w 2332038"/>
                <a:gd name="connsiteY57" fmla="*/ 3950878 h 6456362"/>
                <a:gd name="connsiteX58" fmla="*/ 2192386 w 2332038"/>
                <a:gd name="connsiteY58" fmla="*/ 3961989 h 6456362"/>
                <a:gd name="connsiteX59" fmla="*/ 2170168 w 2332038"/>
                <a:gd name="connsiteY59" fmla="*/ 3971512 h 6456362"/>
                <a:gd name="connsiteX60" fmla="*/ 2147157 w 2332038"/>
                <a:gd name="connsiteY60" fmla="*/ 3979449 h 6456362"/>
                <a:gd name="connsiteX61" fmla="*/ 2133668 w 2332038"/>
                <a:gd name="connsiteY61" fmla="*/ 3982623 h 6456362"/>
                <a:gd name="connsiteX62" fmla="*/ 2120972 w 2332038"/>
                <a:gd name="connsiteY62" fmla="*/ 3985004 h 6456362"/>
                <a:gd name="connsiteX63" fmla="*/ 2107483 w 2332038"/>
                <a:gd name="connsiteY63" fmla="*/ 3986591 h 6456362"/>
                <a:gd name="connsiteX64" fmla="*/ 2094788 w 2332038"/>
                <a:gd name="connsiteY64" fmla="*/ 3988179 h 6456362"/>
                <a:gd name="connsiteX65" fmla="*/ 2081298 w 2332038"/>
                <a:gd name="connsiteY65" fmla="*/ 3988179 h 6456362"/>
                <a:gd name="connsiteX66" fmla="*/ 2067809 w 2332038"/>
                <a:gd name="connsiteY66" fmla="*/ 3988179 h 6456362"/>
                <a:gd name="connsiteX67" fmla="*/ 2055114 w 2332038"/>
                <a:gd name="connsiteY67" fmla="*/ 3986591 h 6456362"/>
                <a:gd name="connsiteX68" fmla="*/ 2041624 w 2332038"/>
                <a:gd name="connsiteY68" fmla="*/ 3985004 h 6456362"/>
                <a:gd name="connsiteX69" fmla="*/ 2029722 w 2332038"/>
                <a:gd name="connsiteY69" fmla="*/ 3982623 h 6456362"/>
                <a:gd name="connsiteX70" fmla="*/ 2016233 w 2332038"/>
                <a:gd name="connsiteY70" fmla="*/ 3980242 h 6456362"/>
                <a:gd name="connsiteX71" fmla="*/ 1992429 w 2332038"/>
                <a:gd name="connsiteY71" fmla="*/ 3972306 h 6456362"/>
                <a:gd name="connsiteX72" fmla="*/ 1969418 w 2332038"/>
                <a:gd name="connsiteY72" fmla="*/ 3961989 h 6456362"/>
                <a:gd name="connsiteX73" fmla="*/ 1946407 w 2332038"/>
                <a:gd name="connsiteY73" fmla="*/ 3949291 h 6456362"/>
                <a:gd name="connsiteX74" fmla="*/ 1924983 w 2332038"/>
                <a:gd name="connsiteY74" fmla="*/ 3935006 h 6456362"/>
                <a:gd name="connsiteX75" fmla="*/ 1906733 w 2332038"/>
                <a:gd name="connsiteY75" fmla="*/ 3917546 h 6456362"/>
                <a:gd name="connsiteX76" fmla="*/ 1889276 w 2332038"/>
                <a:gd name="connsiteY76" fmla="*/ 3900086 h 6456362"/>
                <a:gd name="connsiteX77" fmla="*/ 1880548 w 2332038"/>
                <a:gd name="connsiteY77" fmla="*/ 3888975 h 6456362"/>
                <a:gd name="connsiteX78" fmla="*/ 1872613 w 2332038"/>
                <a:gd name="connsiteY78" fmla="*/ 3879452 h 6456362"/>
                <a:gd name="connsiteX79" fmla="*/ 1866265 w 2332038"/>
                <a:gd name="connsiteY79" fmla="*/ 3868341 h 6456362"/>
                <a:gd name="connsiteX80" fmla="*/ 1859124 w 2332038"/>
                <a:gd name="connsiteY80" fmla="*/ 3857230 h 6456362"/>
                <a:gd name="connsiteX81" fmla="*/ 1853570 w 2332038"/>
                <a:gd name="connsiteY81" fmla="*/ 3845326 h 6456362"/>
                <a:gd name="connsiteX82" fmla="*/ 1848809 w 2332038"/>
                <a:gd name="connsiteY82" fmla="*/ 3833421 h 6456362"/>
                <a:gd name="connsiteX83" fmla="*/ 1843254 w 2332038"/>
                <a:gd name="connsiteY83" fmla="*/ 3820723 h 6456362"/>
                <a:gd name="connsiteX84" fmla="*/ 1838494 w 2332038"/>
                <a:gd name="connsiteY84" fmla="*/ 3808025 h 6456362"/>
                <a:gd name="connsiteX85" fmla="*/ 1835320 w 2332038"/>
                <a:gd name="connsiteY85" fmla="*/ 3794533 h 6456362"/>
                <a:gd name="connsiteX86" fmla="*/ 1832939 w 2332038"/>
                <a:gd name="connsiteY86" fmla="*/ 3781835 h 6456362"/>
                <a:gd name="connsiteX87" fmla="*/ 1609178 w 2332038"/>
                <a:gd name="connsiteY87" fmla="*/ 2545363 h 6456362"/>
                <a:gd name="connsiteX88" fmla="*/ 1582199 w 2332038"/>
                <a:gd name="connsiteY88" fmla="*/ 3331848 h 6456362"/>
                <a:gd name="connsiteX89" fmla="*/ 1581406 w 2332038"/>
                <a:gd name="connsiteY89" fmla="*/ 3387402 h 6456362"/>
                <a:gd name="connsiteX90" fmla="*/ 1581406 w 2332038"/>
                <a:gd name="connsiteY90" fmla="*/ 3440575 h 6456362"/>
                <a:gd name="connsiteX91" fmla="*/ 1583786 w 2332038"/>
                <a:gd name="connsiteY91" fmla="*/ 3496129 h 6456362"/>
                <a:gd name="connsiteX92" fmla="*/ 1586167 w 2332038"/>
                <a:gd name="connsiteY92" fmla="*/ 3549302 h 6456362"/>
                <a:gd name="connsiteX93" fmla="*/ 1749624 w 2332038"/>
                <a:gd name="connsiteY93" fmla="*/ 6119070 h 6456362"/>
                <a:gd name="connsiteX94" fmla="*/ 1750417 w 2332038"/>
                <a:gd name="connsiteY94" fmla="*/ 6136530 h 6456362"/>
                <a:gd name="connsiteX95" fmla="*/ 1750417 w 2332038"/>
                <a:gd name="connsiteY95" fmla="*/ 6153196 h 6456362"/>
                <a:gd name="connsiteX96" fmla="*/ 1749624 w 2332038"/>
                <a:gd name="connsiteY96" fmla="*/ 6169862 h 6456362"/>
                <a:gd name="connsiteX97" fmla="*/ 1747243 w 2332038"/>
                <a:gd name="connsiteY97" fmla="*/ 6185735 h 6456362"/>
                <a:gd name="connsiteX98" fmla="*/ 1744069 w 2332038"/>
                <a:gd name="connsiteY98" fmla="*/ 6202401 h 6456362"/>
                <a:gd name="connsiteX99" fmla="*/ 1740896 w 2332038"/>
                <a:gd name="connsiteY99" fmla="*/ 6218273 h 6456362"/>
                <a:gd name="connsiteX100" fmla="*/ 1736135 w 2332038"/>
                <a:gd name="connsiteY100" fmla="*/ 6234146 h 6456362"/>
                <a:gd name="connsiteX101" fmla="*/ 1730580 w 2332038"/>
                <a:gd name="connsiteY101" fmla="*/ 6248431 h 6456362"/>
                <a:gd name="connsiteX102" fmla="*/ 1725026 w 2332038"/>
                <a:gd name="connsiteY102" fmla="*/ 6264304 h 6456362"/>
                <a:gd name="connsiteX103" fmla="*/ 1718678 w 2332038"/>
                <a:gd name="connsiteY103" fmla="*/ 6278589 h 6456362"/>
                <a:gd name="connsiteX104" fmla="*/ 1710743 w 2332038"/>
                <a:gd name="connsiteY104" fmla="*/ 6292875 h 6456362"/>
                <a:gd name="connsiteX105" fmla="*/ 1703602 w 2332038"/>
                <a:gd name="connsiteY105" fmla="*/ 6305573 h 6456362"/>
                <a:gd name="connsiteX106" fmla="*/ 1694874 w 2332038"/>
                <a:gd name="connsiteY106" fmla="*/ 6319065 h 6456362"/>
                <a:gd name="connsiteX107" fmla="*/ 1686145 w 2332038"/>
                <a:gd name="connsiteY107" fmla="*/ 6332556 h 6456362"/>
                <a:gd name="connsiteX108" fmla="*/ 1675037 w 2332038"/>
                <a:gd name="connsiteY108" fmla="*/ 6344461 h 6456362"/>
                <a:gd name="connsiteX109" fmla="*/ 1664721 w 2332038"/>
                <a:gd name="connsiteY109" fmla="*/ 6356365 h 6456362"/>
                <a:gd name="connsiteX110" fmla="*/ 1653613 w 2332038"/>
                <a:gd name="connsiteY110" fmla="*/ 6367475 h 6456362"/>
                <a:gd name="connsiteX111" fmla="*/ 1641711 w 2332038"/>
                <a:gd name="connsiteY111" fmla="*/ 6378587 h 6456362"/>
                <a:gd name="connsiteX112" fmla="*/ 1629808 w 2332038"/>
                <a:gd name="connsiteY112" fmla="*/ 6388110 h 6456362"/>
                <a:gd name="connsiteX113" fmla="*/ 1617906 w 2332038"/>
                <a:gd name="connsiteY113" fmla="*/ 6398427 h 6456362"/>
                <a:gd name="connsiteX114" fmla="*/ 1604417 w 2332038"/>
                <a:gd name="connsiteY114" fmla="*/ 6407157 h 6456362"/>
                <a:gd name="connsiteX115" fmla="*/ 1590134 w 2332038"/>
                <a:gd name="connsiteY115" fmla="*/ 6414299 h 6456362"/>
                <a:gd name="connsiteX116" fmla="*/ 1577439 w 2332038"/>
                <a:gd name="connsiteY116" fmla="*/ 6422236 h 6456362"/>
                <a:gd name="connsiteX117" fmla="*/ 1561569 w 2332038"/>
                <a:gd name="connsiteY117" fmla="*/ 6428585 h 6456362"/>
                <a:gd name="connsiteX118" fmla="*/ 1547286 w 2332038"/>
                <a:gd name="connsiteY118" fmla="*/ 6435727 h 6456362"/>
                <a:gd name="connsiteX119" fmla="*/ 1532210 w 2332038"/>
                <a:gd name="connsiteY119" fmla="*/ 6441283 h 6456362"/>
                <a:gd name="connsiteX120" fmla="*/ 1516341 w 2332038"/>
                <a:gd name="connsiteY120" fmla="*/ 6445251 h 6456362"/>
                <a:gd name="connsiteX121" fmla="*/ 1500471 w 2332038"/>
                <a:gd name="connsiteY121" fmla="*/ 6450013 h 6456362"/>
                <a:gd name="connsiteX122" fmla="*/ 1484601 w 2332038"/>
                <a:gd name="connsiteY122" fmla="*/ 6451600 h 6456362"/>
                <a:gd name="connsiteX123" fmla="*/ 1468732 w 2332038"/>
                <a:gd name="connsiteY123" fmla="*/ 6453981 h 6456362"/>
                <a:gd name="connsiteX124" fmla="*/ 1450482 w 2332038"/>
                <a:gd name="connsiteY124" fmla="*/ 6455569 h 6456362"/>
                <a:gd name="connsiteX125" fmla="*/ 1434612 w 2332038"/>
                <a:gd name="connsiteY125" fmla="*/ 6456362 h 6456362"/>
                <a:gd name="connsiteX126" fmla="*/ 1418743 w 2332038"/>
                <a:gd name="connsiteY126" fmla="*/ 6456362 h 6456362"/>
                <a:gd name="connsiteX127" fmla="*/ 1403666 w 2332038"/>
                <a:gd name="connsiteY127" fmla="*/ 6455569 h 6456362"/>
                <a:gd name="connsiteX128" fmla="*/ 1389384 w 2332038"/>
                <a:gd name="connsiteY128" fmla="*/ 6453187 h 6456362"/>
                <a:gd name="connsiteX129" fmla="*/ 1375101 w 2332038"/>
                <a:gd name="connsiteY129" fmla="*/ 6450807 h 6456362"/>
                <a:gd name="connsiteX130" fmla="*/ 1360819 w 2332038"/>
                <a:gd name="connsiteY130" fmla="*/ 6447632 h 6456362"/>
                <a:gd name="connsiteX131" fmla="*/ 1346536 w 2332038"/>
                <a:gd name="connsiteY131" fmla="*/ 6444457 h 6456362"/>
                <a:gd name="connsiteX132" fmla="*/ 1332253 w 2332038"/>
                <a:gd name="connsiteY132" fmla="*/ 6439696 h 6456362"/>
                <a:gd name="connsiteX133" fmla="*/ 1318764 w 2332038"/>
                <a:gd name="connsiteY133" fmla="*/ 6434141 h 6456362"/>
                <a:gd name="connsiteX134" fmla="*/ 1292579 w 2332038"/>
                <a:gd name="connsiteY134" fmla="*/ 6423029 h 6456362"/>
                <a:gd name="connsiteX135" fmla="*/ 1267188 w 2332038"/>
                <a:gd name="connsiteY135" fmla="*/ 6408745 h 6456362"/>
                <a:gd name="connsiteX136" fmla="*/ 1244177 w 2332038"/>
                <a:gd name="connsiteY136" fmla="*/ 6392871 h 6456362"/>
                <a:gd name="connsiteX137" fmla="*/ 1221960 w 2332038"/>
                <a:gd name="connsiteY137" fmla="*/ 6375412 h 6456362"/>
                <a:gd name="connsiteX138" fmla="*/ 1201329 w 2332038"/>
                <a:gd name="connsiteY138" fmla="*/ 6355571 h 6456362"/>
                <a:gd name="connsiteX139" fmla="*/ 1183872 w 2332038"/>
                <a:gd name="connsiteY139" fmla="*/ 6333349 h 6456362"/>
                <a:gd name="connsiteX140" fmla="*/ 1167209 w 2332038"/>
                <a:gd name="connsiteY140" fmla="*/ 6309541 h 6456362"/>
                <a:gd name="connsiteX141" fmla="*/ 1152927 w 2332038"/>
                <a:gd name="connsiteY141" fmla="*/ 6284939 h 6456362"/>
                <a:gd name="connsiteX142" fmla="*/ 1146579 w 2332038"/>
                <a:gd name="connsiteY142" fmla="*/ 6271447 h 6456362"/>
                <a:gd name="connsiteX143" fmla="*/ 1141025 w 2332038"/>
                <a:gd name="connsiteY143" fmla="*/ 6258749 h 6456362"/>
                <a:gd name="connsiteX144" fmla="*/ 1135470 w 2332038"/>
                <a:gd name="connsiteY144" fmla="*/ 6244463 h 6456362"/>
                <a:gd name="connsiteX145" fmla="*/ 1131503 w 2332038"/>
                <a:gd name="connsiteY145" fmla="*/ 6230971 h 6456362"/>
                <a:gd name="connsiteX146" fmla="*/ 1126742 w 2332038"/>
                <a:gd name="connsiteY146" fmla="*/ 6216687 h 6456362"/>
                <a:gd name="connsiteX147" fmla="*/ 1123568 w 2332038"/>
                <a:gd name="connsiteY147" fmla="*/ 6202401 h 6456362"/>
                <a:gd name="connsiteX148" fmla="*/ 1121188 w 2332038"/>
                <a:gd name="connsiteY148" fmla="*/ 6187322 h 6456362"/>
                <a:gd name="connsiteX149" fmla="*/ 1118807 w 2332038"/>
                <a:gd name="connsiteY149" fmla="*/ 6171449 h 6456362"/>
                <a:gd name="connsiteX150" fmla="*/ 875209 w 2332038"/>
                <a:gd name="connsiteY150" fmla="*/ 3814374 h 6456362"/>
                <a:gd name="connsiteX151" fmla="*/ 631610 w 2332038"/>
                <a:gd name="connsiteY151" fmla="*/ 6171449 h 6456362"/>
                <a:gd name="connsiteX152" fmla="*/ 629230 w 2332038"/>
                <a:gd name="connsiteY152" fmla="*/ 6187322 h 6456362"/>
                <a:gd name="connsiteX153" fmla="*/ 626849 w 2332038"/>
                <a:gd name="connsiteY153" fmla="*/ 6202401 h 6456362"/>
                <a:gd name="connsiteX154" fmla="*/ 623676 w 2332038"/>
                <a:gd name="connsiteY154" fmla="*/ 6216687 h 6456362"/>
                <a:gd name="connsiteX155" fmla="*/ 618915 w 2332038"/>
                <a:gd name="connsiteY155" fmla="*/ 6230971 h 6456362"/>
                <a:gd name="connsiteX156" fmla="*/ 614947 w 2332038"/>
                <a:gd name="connsiteY156" fmla="*/ 6244463 h 6456362"/>
                <a:gd name="connsiteX157" fmla="*/ 609393 w 2332038"/>
                <a:gd name="connsiteY157" fmla="*/ 6258749 h 6456362"/>
                <a:gd name="connsiteX158" fmla="*/ 603839 w 2332038"/>
                <a:gd name="connsiteY158" fmla="*/ 6271447 h 6456362"/>
                <a:gd name="connsiteX159" fmla="*/ 597491 w 2332038"/>
                <a:gd name="connsiteY159" fmla="*/ 6284939 h 6456362"/>
                <a:gd name="connsiteX160" fmla="*/ 583208 w 2332038"/>
                <a:gd name="connsiteY160" fmla="*/ 6309541 h 6456362"/>
                <a:gd name="connsiteX161" fmla="*/ 566545 w 2332038"/>
                <a:gd name="connsiteY161" fmla="*/ 6333349 h 6456362"/>
                <a:gd name="connsiteX162" fmla="*/ 549088 w 2332038"/>
                <a:gd name="connsiteY162" fmla="*/ 6355571 h 6456362"/>
                <a:gd name="connsiteX163" fmla="*/ 528458 w 2332038"/>
                <a:gd name="connsiteY163" fmla="*/ 6375412 h 6456362"/>
                <a:gd name="connsiteX164" fmla="*/ 506241 w 2332038"/>
                <a:gd name="connsiteY164" fmla="*/ 6392871 h 6456362"/>
                <a:gd name="connsiteX165" fmla="*/ 483230 w 2332038"/>
                <a:gd name="connsiteY165" fmla="*/ 6408745 h 6456362"/>
                <a:gd name="connsiteX166" fmla="*/ 457838 w 2332038"/>
                <a:gd name="connsiteY166" fmla="*/ 6423029 h 6456362"/>
                <a:gd name="connsiteX167" fmla="*/ 431653 w 2332038"/>
                <a:gd name="connsiteY167" fmla="*/ 6434141 h 6456362"/>
                <a:gd name="connsiteX168" fmla="*/ 418164 w 2332038"/>
                <a:gd name="connsiteY168" fmla="*/ 6439696 h 6456362"/>
                <a:gd name="connsiteX169" fmla="*/ 403882 w 2332038"/>
                <a:gd name="connsiteY169" fmla="*/ 6444457 h 6456362"/>
                <a:gd name="connsiteX170" fmla="*/ 389599 w 2332038"/>
                <a:gd name="connsiteY170" fmla="*/ 6447632 h 6456362"/>
                <a:gd name="connsiteX171" fmla="*/ 375316 w 2332038"/>
                <a:gd name="connsiteY171" fmla="*/ 6450807 h 6456362"/>
                <a:gd name="connsiteX172" fmla="*/ 361034 w 2332038"/>
                <a:gd name="connsiteY172" fmla="*/ 6453187 h 6456362"/>
                <a:gd name="connsiteX173" fmla="*/ 346751 w 2332038"/>
                <a:gd name="connsiteY173" fmla="*/ 6455569 h 6456362"/>
                <a:gd name="connsiteX174" fmla="*/ 331675 w 2332038"/>
                <a:gd name="connsiteY174" fmla="*/ 6456362 h 6456362"/>
                <a:gd name="connsiteX175" fmla="*/ 315805 w 2332038"/>
                <a:gd name="connsiteY175" fmla="*/ 6456362 h 6456362"/>
                <a:gd name="connsiteX176" fmla="*/ 299935 w 2332038"/>
                <a:gd name="connsiteY176" fmla="*/ 6455569 h 6456362"/>
                <a:gd name="connsiteX177" fmla="*/ 281685 w 2332038"/>
                <a:gd name="connsiteY177" fmla="*/ 6453981 h 6456362"/>
                <a:gd name="connsiteX178" fmla="*/ 265816 w 2332038"/>
                <a:gd name="connsiteY178" fmla="*/ 6451600 h 6456362"/>
                <a:gd name="connsiteX179" fmla="*/ 249946 w 2332038"/>
                <a:gd name="connsiteY179" fmla="*/ 6450013 h 6456362"/>
                <a:gd name="connsiteX180" fmla="*/ 234076 w 2332038"/>
                <a:gd name="connsiteY180" fmla="*/ 6445251 h 6456362"/>
                <a:gd name="connsiteX181" fmla="*/ 218207 w 2332038"/>
                <a:gd name="connsiteY181" fmla="*/ 6441283 h 6456362"/>
                <a:gd name="connsiteX182" fmla="*/ 203131 w 2332038"/>
                <a:gd name="connsiteY182" fmla="*/ 6435727 h 6456362"/>
                <a:gd name="connsiteX183" fmla="*/ 188848 w 2332038"/>
                <a:gd name="connsiteY183" fmla="*/ 6428585 h 6456362"/>
                <a:gd name="connsiteX184" fmla="*/ 172978 w 2332038"/>
                <a:gd name="connsiteY184" fmla="*/ 6422236 h 6456362"/>
                <a:gd name="connsiteX185" fmla="*/ 160283 w 2332038"/>
                <a:gd name="connsiteY185" fmla="*/ 6414299 h 6456362"/>
                <a:gd name="connsiteX186" fmla="*/ 146000 w 2332038"/>
                <a:gd name="connsiteY186" fmla="*/ 6407157 h 6456362"/>
                <a:gd name="connsiteX187" fmla="*/ 132511 w 2332038"/>
                <a:gd name="connsiteY187" fmla="*/ 6398427 h 6456362"/>
                <a:gd name="connsiteX188" fmla="*/ 120609 w 2332038"/>
                <a:gd name="connsiteY188" fmla="*/ 6388110 h 6456362"/>
                <a:gd name="connsiteX189" fmla="*/ 108707 w 2332038"/>
                <a:gd name="connsiteY189" fmla="*/ 6378587 h 6456362"/>
                <a:gd name="connsiteX190" fmla="*/ 96011 w 2332038"/>
                <a:gd name="connsiteY190" fmla="*/ 6367475 h 6456362"/>
                <a:gd name="connsiteX191" fmla="*/ 85696 w 2332038"/>
                <a:gd name="connsiteY191" fmla="*/ 6356365 h 6456362"/>
                <a:gd name="connsiteX192" fmla="*/ 74587 w 2332038"/>
                <a:gd name="connsiteY192" fmla="*/ 6344461 h 6456362"/>
                <a:gd name="connsiteX193" fmla="*/ 64272 w 2332038"/>
                <a:gd name="connsiteY193" fmla="*/ 6332556 h 6456362"/>
                <a:gd name="connsiteX194" fmla="*/ 55543 w 2332038"/>
                <a:gd name="connsiteY194" fmla="*/ 6319065 h 6456362"/>
                <a:gd name="connsiteX195" fmla="*/ 46815 w 2332038"/>
                <a:gd name="connsiteY195" fmla="*/ 6305573 h 6456362"/>
                <a:gd name="connsiteX196" fmla="*/ 39674 w 2332038"/>
                <a:gd name="connsiteY196" fmla="*/ 6292875 h 6456362"/>
                <a:gd name="connsiteX197" fmla="*/ 31739 w 2332038"/>
                <a:gd name="connsiteY197" fmla="*/ 6278589 h 6456362"/>
                <a:gd name="connsiteX198" fmla="*/ 25391 w 2332038"/>
                <a:gd name="connsiteY198" fmla="*/ 6264304 h 6456362"/>
                <a:gd name="connsiteX199" fmla="*/ 19837 w 2332038"/>
                <a:gd name="connsiteY199" fmla="*/ 6248431 h 6456362"/>
                <a:gd name="connsiteX200" fmla="*/ 14282 w 2332038"/>
                <a:gd name="connsiteY200" fmla="*/ 6234146 h 6456362"/>
                <a:gd name="connsiteX201" fmla="*/ 9522 w 2332038"/>
                <a:gd name="connsiteY201" fmla="*/ 6218273 h 6456362"/>
                <a:gd name="connsiteX202" fmla="*/ 6348 w 2332038"/>
                <a:gd name="connsiteY202" fmla="*/ 6202401 h 6456362"/>
                <a:gd name="connsiteX203" fmla="*/ 3174 w 2332038"/>
                <a:gd name="connsiteY203" fmla="*/ 6185735 h 6456362"/>
                <a:gd name="connsiteX204" fmla="*/ 793 w 2332038"/>
                <a:gd name="connsiteY204" fmla="*/ 6169862 h 6456362"/>
                <a:gd name="connsiteX205" fmla="*/ 0 w 2332038"/>
                <a:gd name="connsiteY205" fmla="*/ 6153196 h 6456362"/>
                <a:gd name="connsiteX206" fmla="*/ 0 w 2332038"/>
                <a:gd name="connsiteY206" fmla="*/ 6136530 h 6456362"/>
                <a:gd name="connsiteX207" fmla="*/ 793 w 2332038"/>
                <a:gd name="connsiteY207" fmla="*/ 6119070 h 6456362"/>
                <a:gd name="connsiteX208" fmla="*/ 131717 w 2332038"/>
                <a:gd name="connsiteY208" fmla="*/ 4062780 h 6456362"/>
                <a:gd name="connsiteX209" fmla="*/ 132511 w 2332038"/>
                <a:gd name="connsiteY209" fmla="*/ 4062780 h 6456362"/>
                <a:gd name="connsiteX210" fmla="*/ 155522 w 2332038"/>
                <a:gd name="connsiteY210" fmla="*/ 4056431 h 6456362"/>
                <a:gd name="connsiteX211" fmla="*/ 178533 w 2332038"/>
                <a:gd name="connsiteY211" fmla="*/ 4047701 h 6456362"/>
                <a:gd name="connsiteX212" fmla="*/ 200750 w 2332038"/>
                <a:gd name="connsiteY212" fmla="*/ 4038177 h 6456362"/>
                <a:gd name="connsiteX213" fmla="*/ 222968 w 2332038"/>
                <a:gd name="connsiteY213" fmla="*/ 4028654 h 6456362"/>
                <a:gd name="connsiteX214" fmla="*/ 243598 w 2332038"/>
                <a:gd name="connsiteY214" fmla="*/ 4017543 h 6456362"/>
                <a:gd name="connsiteX215" fmla="*/ 264229 w 2332038"/>
                <a:gd name="connsiteY215" fmla="*/ 4005638 h 6456362"/>
                <a:gd name="connsiteX216" fmla="*/ 284066 w 2332038"/>
                <a:gd name="connsiteY216" fmla="*/ 3992147 h 6456362"/>
                <a:gd name="connsiteX217" fmla="*/ 303109 w 2332038"/>
                <a:gd name="connsiteY217" fmla="*/ 3979449 h 6456362"/>
                <a:gd name="connsiteX218" fmla="*/ 321360 w 2332038"/>
                <a:gd name="connsiteY218" fmla="*/ 3965163 h 6456362"/>
                <a:gd name="connsiteX219" fmla="*/ 338816 w 2332038"/>
                <a:gd name="connsiteY219" fmla="*/ 3949291 h 6456362"/>
                <a:gd name="connsiteX220" fmla="*/ 355479 w 2332038"/>
                <a:gd name="connsiteY220" fmla="*/ 3934212 h 6456362"/>
                <a:gd name="connsiteX221" fmla="*/ 372142 w 2332038"/>
                <a:gd name="connsiteY221" fmla="*/ 3917546 h 6456362"/>
                <a:gd name="connsiteX222" fmla="*/ 387219 w 2332038"/>
                <a:gd name="connsiteY222" fmla="*/ 3900086 h 6456362"/>
                <a:gd name="connsiteX223" fmla="*/ 401501 w 2332038"/>
                <a:gd name="connsiteY223" fmla="*/ 3882626 h 6456362"/>
                <a:gd name="connsiteX224" fmla="*/ 415784 w 2332038"/>
                <a:gd name="connsiteY224" fmla="*/ 3863579 h 6456362"/>
                <a:gd name="connsiteX225" fmla="*/ 428479 w 2332038"/>
                <a:gd name="connsiteY225" fmla="*/ 3845326 h 6456362"/>
                <a:gd name="connsiteX226" fmla="*/ 440382 w 2332038"/>
                <a:gd name="connsiteY226" fmla="*/ 3825485 h 6456362"/>
                <a:gd name="connsiteX227" fmla="*/ 451490 w 2332038"/>
                <a:gd name="connsiteY227" fmla="*/ 3804851 h 6456362"/>
                <a:gd name="connsiteX228" fmla="*/ 461806 w 2332038"/>
                <a:gd name="connsiteY228" fmla="*/ 3783423 h 6456362"/>
                <a:gd name="connsiteX229" fmla="*/ 471327 w 2332038"/>
                <a:gd name="connsiteY229" fmla="*/ 3762788 h 6456362"/>
                <a:gd name="connsiteX230" fmla="*/ 480056 w 2332038"/>
                <a:gd name="connsiteY230" fmla="*/ 3742154 h 6456362"/>
                <a:gd name="connsiteX231" fmla="*/ 486404 w 2332038"/>
                <a:gd name="connsiteY231" fmla="*/ 3719932 h 6456362"/>
                <a:gd name="connsiteX232" fmla="*/ 492751 w 2332038"/>
                <a:gd name="connsiteY232" fmla="*/ 3696917 h 6456362"/>
                <a:gd name="connsiteX233" fmla="*/ 498306 w 2332038"/>
                <a:gd name="connsiteY233" fmla="*/ 3674696 h 6456362"/>
                <a:gd name="connsiteX234" fmla="*/ 503067 w 2332038"/>
                <a:gd name="connsiteY234" fmla="*/ 3651680 h 6456362"/>
                <a:gd name="connsiteX235" fmla="*/ 506241 w 2332038"/>
                <a:gd name="connsiteY235" fmla="*/ 3628665 h 6456362"/>
                <a:gd name="connsiteX236" fmla="*/ 508621 w 2332038"/>
                <a:gd name="connsiteY236" fmla="*/ 3604856 h 6456362"/>
                <a:gd name="connsiteX237" fmla="*/ 509414 w 2332038"/>
                <a:gd name="connsiteY237" fmla="*/ 3581841 h 6456362"/>
                <a:gd name="connsiteX238" fmla="*/ 509414 w 2332038"/>
                <a:gd name="connsiteY238" fmla="*/ 3557239 h 6456362"/>
                <a:gd name="connsiteX239" fmla="*/ 508621 w 2332038"/>
                <a:gd name="connsiteY239" fmla="*/ 3533430 h 6456362"/>
                <a:gd name="connsiteX240" fmla="*/ 506241 w 2332038"/>
                <a:gd name="connsiteY240" fmla="*/ 3508827 h 6456362"/>
                <a:gd name="connsiteX241" fmla="*/ 503067 w 2332038"/>
                <a:gd name="connsiteY241" fmla="*/ 3485018 h 6456362"/>
                <a:gd name="connsiteX242" fmla="*/ 183294 w 2332038"/>
                <a:gd name="connsiteY242" fmla="*/ 1501742 h 6456362"/>
                <a:gd name="connsiteX243" fmla="*/ 176946 w 2332038"/>
                <a:gd name="connsiteY243" fmla="*/ 1466029 h 6456362"/>
                <a:gd name="connsiteX244" fmla="*/ 167424 w 2332038"/>
                <a:gd name="connsiteY244" fmla="*/ 1429522 h 6456362"/>
                <a:gd name="connsiteX245" fmla="*/ 157902 w 2332038"/>
                <a:gd name="connsiteY245" fmla="*/ 1393015 h 6456362"/>
                <a:gd name="connsiteX246" fmla="*/ 146794 w 2332038"/>
                <a:gd name="connsiteY246" fmla="*/ 1358095 h 6456362"/>
                <a:gd name="connsiteX247" fmla="*/ 163457 w 2332038"/>
                <a:gd name="connsiteY247" fmla="*/ 1354127 h 6456362"/>
                <a:gd name="connsiteX248" fmla="*/ 180120 w 2332038"/>
                <a:gd name="connsiteY248" fmla="*/ 1348572 h 6456362"/>
                <a:gd name="connsiteX249" fmla="*/ 874663 w 2332038"/>
                <a:gd name="connsiteY249" fmla="*/ 0 h 6456362"/>
                <a:gd name="connsiteX250" fmla="*/ 1439863 w 2332038"/>
                <a:gd name="connsiteY250" fmla="*/ 565200 h 6456362"/>
                <a:gd name="connsiteX251" fmla="*/ 874663 w 2332038"/>
                <a:gd name="connsiteY251" fmla="*/ 1130400 h 6456362"/>
                <a:gd name="connsiteX252" fmla="*/ 309463 w 2332038"/>
                <a:gd name="connsiteY252" fmla="*/ 565200 h 6456362"/>
                <a:gd name="connsiteX253" fmla="*/ 874663 w 2332038"/>
                <a:gd name="connsiteY253" fmla="*/ 0 h 645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2332038" h="6456362">
                  <a:moveTo>
                    <a:pt x="461806" y="1287462"/>
                  </a:moveTo>
                  <a:lnTo>
                    <a:pt x="677632" y="2108074"/>
                  </a:lnTo>
                  <a:lnTo>
                    <a:pt x="794274" y="1538249"/>
                  </a:lnTo>
                  <a:lnTo>
                    <a:pt x="680013" y="1424760"/>
                  </a:lnTo>
                  <a:lnTo>
                    <a:pt x="808556" y="1296986"/>
                  </a:lnTo>
                  <a:lnTo>
                    <a:pt x="875209" y="1296986"/>
                  </a:lnTo>
                  <a:lnTo>
                    <a:pt x="941861" y="1296986"/>
                  </a:lnTo>
                  <a:lnTo>
                    <a:pt x="1069611" y="1424760"/>
                  </a:lnTo>
                  <a:lnTo>
                    <a:pt x="956144" y="1538249"/>
                  </a:lnTo>
                  <a:lnTo>
                    <a:pt x="1072785" y="2108074"/>
                  </a:lnTo>
                  <a:lnTo>
                    <a:pt x="1287818" y="1287462"/>
                  </a:lnTo>
                  <a:lnTo>
                    <a:pt x="1570297" y="1348572"/>
                  </a:lnTo>
                  <a:lnTo>
                    <a:pt x="1592515" y="1354127"/>
                  </a:lnTo>
                  <a:lnTo>
                    <a:pt x="1614732" y="1358889"/>
                  </a:lnTo>
                  <a:lnTo>
                    <a:pt x="1635363" y="1366825"/>
                  </a:lnTo>
                  <a:lnTo>
                    <a:pt x="1657580" y="1373174"/>
                  </a:lnTo>
                  <a:lnTo>
                    <a:pt x="1677417" y="1382698"/>
                  </a:lnTo>
                  <a:lnTo>
                    <a:pt x="1698048" y="1391428"/>
                  </a:lnTo>
                  <a:lnTo>
                    <a:pt x="1717885" y="1400951"/>
                  </a:lnTo>
                  <a:lnTo>
                    <a:pt x="1736135" y="1412062"/>
                  </a:lnTo>
                  <a:lnTo>
                    <a:pt x="1755178" y="1423173"/>
                  </a:lnTo>
                  <a:lnTo>
                    <a:pt x="1773428" y="1435077"/>
                  </a:lnTo>
                  <a:lnTo>
                    <a:pt x="1792472" y="1446981"/>
                  </a:lnTo>
                  <a:lnTo>
                    <a:pt x="1809135" y="1460473"/>
                  </a:lnTo>
                  <a:lnTo>
                    <a:pt x="1826591" y="1473171"/>
                  </a:lnTo>
                  <a:lnTo>
                    <a:pt x="1843254" y="1487457"/>
                  </a:lnTo>
                  <a:lnTo>
                    <a:pt x="1858331" y="1503329"/>
                  </a:lnTo>
                  <a:lnTo>
                    <a:pt x="1873407" y="1518408"/>
                  </a:lnTo>
                  <a:lnTo>
                    <a:pt x="1887689" y="1535074"/>
                  </a:lnTo>
                  <a:lnTo>
                    <a:pt x="1901972" y="1551740"/>
                  </a:lnTo>
                  <a:lnTo>
                    <a:pt x="1916255" y="1567613"/>
                  </a:lnTo>
                  <a:lnTo>
                    <a:pt x="1928950" y="1585866"/>
                  </a:lnTo>
                  <a:lnTo>
                    <a:pt x="1940853" y="1604120"/>
                  </a:lnTo>
                  <a:lnTo>
                    <a:pt x="1952755" y="1623167"/>
                  </a:lnTo>
                  <a:lnTo>
                    <a:pt x="1963863" y="1641420"/>
                  </a:lnTo>
                  <a:lnTo>
                    <a:pt x="1973385" y="1661261"/>
                  </a:lnTo>
                  <a:lnTo>
                    <a:pt x="1983700" y="1681102"/>
                  </a:lnTo>
                  <a:lnTo>
                    <a:pt x="1990842" y="1700942"/>
                  </a:lnTo>
                  <a:lnTo>
                    <a:pt x="2000364" y="1721577"/>
                  </a:lnTo>
                  <a:lnTo>
                    <a:pt x="2006711" y="1743005"/>
                  </a:lnTo>
                  <a:lnTo>
                    <a:pt x="2013059" y="1764433"/>
                  </a:lnTo>
                  <a:lnTo>
                    <a:pt x="2018614" y="1785861"/>
                  </a:lnTo>
                  <a:lnTo>
                    <a:pt x="2024168" y="1807289"/>
                  </a:lnTo>
                  <a:lnTo>
                    <a:pt x="2027342" y="1830304"/>
                  </a:lnTo>
                  <a:lnTo>
                    <a:pt x="2329658" y="3696123"/>
                  </a:lnTo>
                  <a:lnTo>
                    <a:pt x="2332038" y="3719932"/>
                  </a:lnTo>
                  <a:lnTo>
                    <a:pt x="2332038" y="3742948"/>
                  </a:lnTo>
                  <a:lnTo>
                    <a:pt x="2330451" y="3765963"/>
                  </a:lnTo>
                  <a:lnTo>
                    <a:pt x="2326484" y="3788978"/>
                  </a:lnTo>
                  <a:lnTo>
                    <a:pt x="2320929" y="3811200"/>
                  </a:lnTo>
                  <a:lnTo>
                    <a:pt x="2312995" y="3831834"/>
                  </a:lnTo>
                  <a:lnTo>
                    <a:pt x="2304266" y="3853262"/>
                  </a:lnTo>
                  <a:lnTo>
                    <a:pt x="2292364" y="3872309"/>
                  </a:lnTo>
                  <a:lnTo>
                    <a:pt x="2278875" y="3890562"/>
                  </a:lnTo>
                  <a:lnTo>
                    <a:pt x="2264592" y="3908022"/>
                  </a:lnTo>
                  <a:lnTo>
                    <a:pt x="2247929" y="3923101"/>
                  </a:lnTo>
                  <a:lnTo>
                    <a:pt x="2230473" y="3938180"/>
                  </a:lnTo>
                  <a:lnTo>
                    <a:pt x="2212223" y="3950878"/>
                  </a:lnTo>
                  <a:lnTo>
                    <a:pt x="2192386" y="3961989"/>
                  </a:lnTo>
                  <a:lnTo>
                    <a:pt x="2170168" y="3971512"/>
                  </a:lnTo>
                  <a:lnTo>
                    <a:pt x="2147157" y="3979449"/>
                  </a:lnTo>
                  <a:lnTo>
                    <a:pt x="2133668" y="3982623"/>
                  </a:lnTo>
                  <a:lnTo>
                    <a:pt x="2120972" y="3985004"/>
                  </a:lnTo>
                  <a:lnTo>
                    <a:pt x="2107483" y="3986591"/>
                  </a:lnTo>
                  <a:lnTo>
                    <a:pt x="2094788" y="3988179"/>
                  </a:lnTo>
                  <a:lnTo>
                    <a:pt x="2081298" y="3988179"/>
                  </a:lnTo>
                  <a:lnTo>
                    <a:pt x="2067809" y="3988179"/>
                  </a:lnTo>
                  <a:lnTo>
                    <a:pt x="2055114" y="3986591"/>
                  </a:lnTo>
                  <a:lnTo>
                    <a:pt x="2041624" y="3985004"/>
                  </a:lnTo>
                  <a:lnTo>
                    <a:pt x="2029722" y="3982623"/>
                  </a:lnTo>
                  <a:lnTo>
                    <a:pt x="2016233" y="3980242"/>
                  </a:lnTo>
                  <a:lnTo>
                    <a:pt x="1992429" y="3972306"/>
                  </a:lnTo>
                  <a:lnTo>
                    <a:pt x="1969418" y="3961989"/>
                  </a:lnTo>
                  <a:lnTo>
                    <a:pt x="1946407" y="3949291"/>
                  </a:lnTo>
                  <a:lnTo>
                    <a:pt x="1924983" y="3935006"/>
                  </a:lnTo>
                  <a:lnTo>
                    <a:pt x="1906733" y="3917546"/>
                  </a:lnTo>
                  <a:lnTo>
                    <a:pt x="1889276" y="3900086"/>
                  </a:lnTo>
                  <a:lnTo>
                    <a:pt x="1880548" y="3888975"/>
                  </a:lnTo>
                  <a:lnTo>
                    <a:pt x="1872613" y="3879452"/>
                  </a:lnTo>
                  <a:lnTo>
                    <a:pt x="1866265" y="3868341"/>
                  </a:lnTo>
                  <a:lnTo>
                    <a:pt x="1859124" y="3857230"/>
                  </a:lnTo>
                  <a:lnTo>
                    <a:pt x="1853570" y="3845326"/>
                  </a:lnTo>
                  <a:lnTo>
                    <a:pt x="1848809" y="3833421"/>
                  </a:lnTo>
                  <a:lnTo>
                    <a:pt x="1843254" y="3820723"/>
                  </a:lnTo>
                  <a:lnTo>
                    <a:pt x="1838494" y="3808025"/>
                  </a:lnTo>
                  <a:lnTo>
                    <a:pt x="1835320" y="3794533"/>
                  </a:lnTo>
                  <a:lnTo>
                    <a:pt x="1832939" y="3781835"/>
                  </a:lnTo>
                  <a:lnTo>
                    <a:pt x="1609178" y="2545363"/>
                  </a:lnTo>
                  <a:lnTo>
                    <a:pt x="1582199" y="3331848"/>
                  </a:lnTo>
                  <a:lnTo>
                    <a:pt x="1581406" y="3387402"/>
                  </a:lnTo>
                  <a:lnTo>
                    <a:pt x="1581406" y="3440575"/>
                  </a:lnTo>
                  <a:lnTo>
                    <a:pt x="1583786" y="3496129"/>
                  </a:lnTo>
                  <a:lnTo>
                    <a:pt x="1586167" y="3549302"/>
                  </a:lnTo>
                  <a:lnTo>
                    <a:pt x="1749624" y="6119070"/>
                  </a:lnTo>
                  <a:lnTo>
                    <a:pt x="1750417" y="6136530"/>
                  </a:lnTo>
                  <a:lnTo>
                    <a:pt x="1750417" y="6153196"/>
                  </a:lnTo>
                  <a:lnTo>
                    <a:pt x="1749624" y="6169862"/>
                  </a:lnTo>
                  <a:lnTo>
                    <a:pt x="1747243" y="6185735"/>
                  </a:lnTo>
                  <a:lnTo>
                    <a:pt x="1744069" y="6202401"/>
                  </a:lnTo>
                  <a:lnTo>
                    <a:pt x="1740896" y="6218273"/>
                  </a:lnTo>
                  <a:lnTo>
                    <a:pt x="1736135" y="6234146"/>
                  </a:lnTo>
                  <a:lnTo>
                    <a:pt x="1730580" y="6248431"/>
                  </a:lnTo>
                  <a:lnTo>
                    <a:pt x="1725026" y="6264304"/>
                  </a:lnTo>
                  <a:lnTo>
                    <a:pt x="1718678" y="6278589"/>
                  </a:lnTo>
                  <a:lnTo>
                    <a:pt x="1710743" y="6292875"/>
                  </a:lnTo>
                  <a:lnTo>
                    <a:pt x="1703602" y="6305573"/>
                  </a:lnTo>
                  <a:lnTo>
                    <a:pt x="1694874" y="6319065"/>
                  </a:lnTo>
                  <a:lnTo>
                    <a:pt x="1686145" y="6332556"/>
                  </a:lnTo>
                  <a:lnTo>
                    <a:pt x="1675037" y="6344461"/>
                  </a:lnTo>
                  <a:lnTo>
                    <a:pt x="1664721" y="6356365"/>
                  </a:lnTo>
                  <a:lnTo>
                    <a:pt x="1653613" y="6367475"/>
                  </a:lnTo>
                  <a:lnTo>
                    <a:pt x="1641711" y="6378587"/>
                  </a:lnTo>
                  <a:lnTo>
                    <a:pt x="1629808" y="6388110"/>
                  </a:lnTo>
                  <a:lnTo>
                    <a:pt x="1617906" y="6398427"/>
                  </a:lnTo>
                  <a:lnTo>
                    <a:pt x="1604417" y="6407157"/>
                  </a:lnTo>
                  <a:lnTo>
                    <a:pt x="1590134" y="6414299"/>
                  </a:lnTo>
                  <a:lnTo>
                    <a:pt x="1577439" y="6422236"/>
                  </a:lnTo>
                  <a:lnTo>
                    <a:pt x="1561569" y="6428585"/>
                  </a:lnTo>
                  <a:lnTo>
                    <a:pt x="1547286" y="6435727"/>
                  </a:lnTo>
                  <a:lnTo>
                    <a:pt x="1532210" y="6441283"/>
                  </a:lnTo>
                  <a:lnTo>
                    <a:pt x="1516341" y="6445251"/>
                  </a:lnTo>
                  <a:lnTo>
                    <a:pt x="1500471" y="6450013"/>
                  </a:lnTo>
                  <a:lnTo>
                    <a:pt x="1484601" y="6451600"/>
                  </a:lnTo>
                  <a:lnTo>
                    <a:pt x="1468732" y="6453981"/>
                  </a:lnTo>
                  <a:lnTo>
                    <a:pt x="1450482" y="6455569"/>
                  </a:lnTo>
                  <a:lnTo>
                    <a:pt x="1434612" y="6456362"/>
                  </a:lnTo>
                  <a:lnTo>
                    <a:pt x="1418743" y="6456362"/>
                  </a:lnTo>
                  <a:lnTo>
                    <a:pt x="1403666" y="6455569"/>
                  </a:lnTo>
                  <a:lnTo>
                    <a:pt x="1389384" y="6453187"/>
                  </a:lnTo>
                  <a:lnTo>
                    <a:pt x="1375101" y="6450807"/>
                  </a:lnTo>
                  <a:lnTo>
                    <a:pt x="1360819" y="6447632"/>
                  </a:lnTo>
                  <a:lnTo>
                    <a:pt x="1346536" y="6444457"/>
                  </a:lnTo>
                  <a:lnTo>
                    <a:pt x="1332253" y="6439696"/>
                  </a:lnTo>
                  <a:lnTo>
                    <a:pt x="1318764" y="6434141"/>
                  </a:lnTo>
                  <a:lnTo>
                    <a:pt x="1292579" y="6423029"/>
                  </a:lnTo>
                  <a:lnTo>
                    <a:pt x="1267188" y="6408745"/>
                  </a:lnTo>
                  <a:lnTo>
                    <a:pt x="1244177" y="6392871"/>
                  </a:lnTo>
                  <a:lnTo>
                    <a:pt x="1221960" y="6375412"/>
                  </a:lnTo>
                  <a:lnTo>
                    <a:pt x="1201329" y="6355571"/>
                  </a:lnTo>
                  <a:lnTo>
                    <a:pt x="1183872" y="6333349"/>
                  </a:lnTo>
                  <a:lnTo>
                    <a:pt x="1167209" y="6309541"/>
                  </a:lnTo>
                  <a:lnTo>
                    <a:pt x="1152927" y="6284939"/>
                  </a:lnTo>
                  <a:lnTo>
                    <a:pt x="1146579" y="6271447"/>
                  </a:lnTo>
                  <a:lnTo>
                    <a:pt x="1141025" y="6258749"/>
                  </a:lnTo>
                  <a:lnTo>
                    <a:pt x="1135470" y="6244463"/>
                  </a:lnTo>
                  <a:lnTo>
                    <a:pt x="1131503" y="6230971"/>
                  </a:lnTo>
                  <a:lnTo>
                    <a:pt x="1126742" y="6216687"/>
                  </a:lnTo>
                  <a:lnTo>
                    <a:pt x="1123568" y="6202401"/>
                  </a:lnTo>
                  <a:lnTo>
                    <a:pt x="1121188" y="6187322"/>
                  </a:lnTo>
                  <a:lnTo>
                    <a:pt x="1118807" y="6171449"/>
                  </a:lnTo>
                  <a:lnTo>
                    <a:pt x="875209" y="3814374"/>
                  </a:lnTo>
                  <a:lnTo>
                    <a:pt x="631610" y="6171449"/>
                  </a:lnTo>
                  <a:lnTo>
                    <a:pt x="629230" y="6187322"/>
                  </a:lnTo>
                  <a:lnTo>
                    <a:pt x="626849" y="6202401"/>
                  </a:lnTo>
                  <a:lnTo>
                    <a:pt x="623676" y="6216687"/>
                  </a:lnTo>
                  <a:lnTo>
                    <a:pt x="618915" y="6230971"/>
                  </a:lnTo>
                  <a:lnTo>
                    <a:pt x="614947" y="6244463"/>
                  </a:lnTo>
                  <a:lnTo>
                    <a:pt x="609393" y="6258749"/>
                  </a:lnTo>
                  <a:lnTo>
                    <a:pt x="603839" y="6271447"/>
                  </a:lnTo>
                  <a:lnTo>
                    <a:pt x="597491" y="6284939"/>
                  </a:lnTo>
                  <a:lnTo>
                    <a:pt x="583208" y="6309541"/>
                  </a:lnTo>
                  <a:lnTo>
                    <a:pt x="566545" y="6333349"/>
                  </a:lnTo>
                  <a:lnTo>
                    <a:pt x="549088" y="6355571"/>
                  </a:lnTo>
                  <a:lnTo>
                    <a:pt x="528458" y="6375412"/>
                  </a:lnTo>
                  <a:lnTo>
                    <a:pt x="506241" y="6392871"/>
                  </a:lnTo>
                  <a:lnTo>
                    <a:pt x="483230" y="6408745"/>
                  </a:lnTo>
                  <a:lnTo>
                    <a:pt x="457838" y="6423029"/>
                  </a:lnTo>
                  <a:lnTo>
                    <a:pt x="431653" y="6434141"/>
                  </a:lnTo>
                  <a:lnTo>
                    <a:pt x="418164" y="6439696"/>
                  </a:lnTo>
                  <a:lnTo>
                    <a:pt x="403882" y="6444457"/>
                  </a:lnTo>
                  <a:lnTo>
                    <a:pt x="389599" y="6447632"/>
                  </a:lnTo>
                  <a:lnTo>
                    <a:pt x="375316" y="6450807"/>
                  </a:lnTo>
                  <a:lnTo>
                    <a:pt x="361034" y="6453187"/>
                  </a:lnTo>
                  <a:lnTo>
                    <a:pt x="346751" y="6455569"/>
                  </a:lnTo>
                  <a:lnTo>
                    <a:pt x="331675" y="6456362"/>
                  </a:lnTo>
                  <a:lnTo>
                    <a:pt x="315805" y="6456362"/>
                  </a:lnTo>
                  <a:lnTo>
                    <a:pt x="299935" y="6455569"/>
                  </a:lnTo>
                  <a:lnTo>
                    <a:pt x="281685" y="6453981"/>
                  </a:lnTo>
                  <a:lnTo>
                    <a:pt x="265816" y="6451600"/>
                  </a:lnTo>
                  <a:lnTo>
                    <a:pt x="249946" y="6450013"/>
                  </a:lnTo>
                  <a:lnTo>
                    <a:pt x="234076" y="6445251"/>
                  </a:lnTo>
                  <a:lnTo>
                    <a:pt x="218207" y="6441283"/>
                  </a:lnTo>
                  <a:lnTo>
                    <a:pt x="203131" y="6435727"/>
                  </a:lnTo>
                  <a:lnTo>
                    <a:pt x="188848" y="6428585"/>
                  </a:lnTo>
                  <a:lnTo>
                    <a:pt x="172978" y="6422236"/>
                  </a:lnTo>
                  <a:lnTo>
                    <a:pt x="160283" y="6414299"/>
                  </a:lnTo>
                  <a:lnTo>
                    <a:pt x="146000" y="6407157"/>
                  </a:lnTo>
                  <a:lnTo>
                    <a:pt x="132511" y="6398427"/>
                  </a:lnTo>
                  <a:lnTo>
                    <a:pt x="120609" y="6388110"/>
                  </a:lnTo>
                  <a:lnTo>
                    <a:pt x="108707" y="6378587"/>
                  </a:lnTo>
                  <a:lnTo>
                    <a:pt x="96011" y="6367475"/>
                  </a:lnTo>
                  <a:lnTo>
                    <a:pt x="85696" y="6356365"/>
                  </a:lnTo>
                  <a:lnTo>
                    <a:pt x="74587" y="6344461"/>
                  </a:lnTo>
                  <a:lnTo>
                    <a:pt x="64272" y="6332556"/>
                  </a:lnTo>
                  <a:lnTo>
                    <a:pt x="55543" y="6319065"/>
                  </a:lnTo>
                  <a:lnTo>
                    <a:pt x="46815" y="6305573"/>
                  </a:lnTo>
                  <a:lnTo>
                    <a:pt x="39674" y="6292875"/>
                  </a:lnTo>
                  <a:lnTo>
                    <a:pt x="31739" y="6278589"/>
                  </a:lnTo>
                  <a:lnTo>
                    <a:pt x="25391" y="6264304"/>
                  </a:lnTo>
                  <a:lnTo>
                    <a:pt x="19837" y="6248431"/>
                  </a:lnTo>
                  <a:lnTo>
                    <a:pt x="14282" y="6234146"/>
                  </a:lnTo>
                  <a:lnTo>
                    <a:pt x="9522" y="6218273"/>
                  </a:lnTo>
                  <a:lnTo>
                    <a:pt x="6348" y="6202401"/>
                  </a:lnTo>
                  <a:lnTo>
                    <a:pt x="3174" y="6185735"/>
                  </a:lnTo>
                  <a:lnTo>
                    <a:pt x="793" y="6169862"/>
                  </a:lnTo>
                  <a:lnTo>
                    <a:pt x="0" y="6153196"/>
                  </a:lnTo>
                  <a:lnTo>
                    <a:pt x="0" y="6136530"/>
                  </a:lnTo>
                  <a:lnTo>
                    <a:pt x="793" y="6119070"/>
                  </a:lnTo>
                  <a:lnTo>
                    <a:pt x="131717" y="4062780"/>
                  </a:lnTo>
                  <a:lnTo>
                    <a:pt x="132511" y="4062780"/>
                  </a:lnTo>
                  <a:lnTo>
                    <a:pt x="155522" y="4056431"/>
                  </a:lnTo>
                  <a:lnTo>
                    <a:pt x="178533" y="4047701"/>
                  </a:lnTo>
                  <a:lnTo>
                    <a:pt x="200750" y="4038177"/>
                  </a:lnTo>
                  <a:lnTo>
                    <a:pt x="222968" y="4028654"/>
                  </a:lnTo>
                  <a:lnTo>
                    <a:pt x="243598" y="4017543"/>
                  </a:lnTo>
                  <a:lnTo>
                    <a:pt x="264229" y="4005638"/>
                  </a:lnTo>
                  <a:lnTo>
                    <a:pt x="284066" y="3992147"/>
                  </a:lnTo>
                  <a:lnTo>
                    <a:pt x="303109" y="3979449"/>
                  </a:lnTo>
                  <a:lnTo>
                    <a:pt x="321360" y="3965163"/>
                  </a:lnTo>
                  <a:lnTo>
                    <a:pt x="338816" y="3949291"/>
                  </a:lnTo>
                  <a:lnTo>
                    <a:pt x="355479" y="3934212"/>
                  </a:lnTo>
                  <a:lnTo>
                    <a:pt x="372142" y="3917546"/>
                  </a:lnTo>
                  <a:lnTo>
                    <a:pt x="387219" y="3900086"/>
                  </a:lnTo>
                  <a:lnTo>
                    <a:pt x="401501" y="3882626"/>
                  </a:lnTo>
                  <a:lnTo>
                    <a:pt x="415784" y="3863579"/>
                  </a:lnTo>
                  <a:lnTo>
                    <a:pt x="428479" y="3845326"/>
                  </a:lnTo>
                  <a:lnTo>
                    <a:pt x="440382" y="3825485"/>
                  </a:lnTo>
                  <a:lnTo>
                    <a:pt x="451490" y="3804851"/>
                  </a:lnTo>
                  <a:lnTo>
                    <a:pt x="461806" y="3783423"/>
                  </a:lnTo>
                  <a:lnTo>
                    <a:pt x="471327" y="3762788"/>
                  </a:lnTo>
                  <a:lnTo>
                    <a:pt x="480056" y="3742154"/>
                  </a:lnTo>
                  <a:lnTo>
                    <a:pt x="486404" y="3719932"/>
                  </a:lnTo>
                  <a:lnTo>
                    <a:pt x="492751" y="3696917"/>
                  </a:lnTo>
                  <a:lnTo>
                    <a:pt x="498306" y="3674696"/>
                  </a:lnTo>
                  <a:lnTo>
                    <a:pt x="503067" y="3651680"/>
                  </a:lnTo>
                  <a:lnTo>
                    <a:pt x="506241" y="3628665"/>
                  </a:lnTo>
                  <a:lnTo>
                    <a:pt x="508621" y="3604856"/>
                  </a:lnTo>
                  <a:lnTo>
                    <a:pt x="509414" y="3581841"/>
                  </a:lnTo>
                  <a:lnTo>
                    <a:pt x="509414" y="3557239"/>
                  </a:lnTo>
                  <a:lnTo>
                    <a:pt x="508621" y="3533430"/>
                  </a:lnTo>
                  <a:lnTo>
                    <a:pt x="506241" y="3508827"/>
                  </a:lnTo>
                  <a:lnTo>
                    <a:pt x="503067" y="3485018"/>
                  </a:lnTo>
                  <a:lnTo>
                    <a:pt x="183294" y="1501742"/>
                  </a:lnTo>
                  <a:lnTo>
                    <a:pt x="176946" y="1466029"/>
                  </a:lnTo>
                  <a:lnTo>
                    <a:pt x="167424" y="1429522"/>
                  </a:lnTo>
                  <a:lnTo>
                    <a:pt x="157902" y="1393015"/>
                  </a:lnTo>
                  <a:lnTo>
                    <a:pt x="146794" y="1358095"/>
                  </a:lnTo>
                  <a:lnTo>
                    <a:pt x="163457" y="1354127"/>
                  </a:lnTo>
                  <a:lnTo>
                    <a:pt x="180120" y="1348572"/>
                  </a:lnTo>
                  <a:close/>
                  <a:moveTo>
                    <a:pt x="874663" y="0"/>
                  </a:moveTo>
                  <a:cubicBezTo>
                    <a:pt x="1186814" y="0"/>
                    <a:pt x="1439863" y="253049"/>
                    <a:pt x="1439863" y="565200"/>
                  </a:cubicBezTo>
                  <a:cubicBezTo>
                    <a:pt x="1439863" y="877351"/>
                    <a:pt x="1186814" y="1130400"/>
                    <a:pt x="874663" y="1130400"/>
                  </a:cubicBezTo>
                  <a:cubicBezTo>
                    <a:pt x="562512" y="1130400"/>
                    <a:pt x="309463" y="877351"/>
                    <a:pt x="309463" y="565200"/>
                  </a:cubicBezTo>
                  <a:cubicBezTo>
                    <a:pt x="309463" y="253049"/>
                    <a:pt x="562512" y="0"/>
                    <a:pt x="874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10"/>
            <p:cNvSpPr/>
            <p:nvPr/>
          </p:nvSpPr>
          <p:spPr>
            <a:xfrm>
              <a:off x="9482513" y="2727325"/>
              <a:ext cx="3095625" cy="6858001"/>
            </a:xfrm>
            <a:custGeom>
              <a:avLst/>
              <a:gdLst>
                <a:gd name="connsiteX0" fmla="*/ 1108301 w 3095625"/>
                <a:gd name="connsiteY0" fmla="*/ 1366838 h 6858001"/>
                <a:gd name="connsiteX1" fmla="*/ 1336783 w 3095625"/>
                <a:gd name="connsiteY1" fmla="*/ 2238376 h 6858001"/>
                <a:gd name="connsiteX2" fmla="*/ 1461338 w 3095625"/>
                <a:gd name="connsiteY2" fmla="*/ 1632745 h 6858001"/>
                <a:gd name="connsiteX3" fmla="*/ 1339957 w 3095625"/>
                <a:gd name="connsiteY3" fmla="*/ 1512095 h 6858001"/>
                <a:gd name="connsiteX4" fmla="*/ 1476412 w 3095625"/>
                <a:gd name="connsiteY4" fmla="*/ 1375569 h 6858001"/>
                <a:gd name="connsiteX5" fmla="*/ 1547813 w 3095625"/>
                <a:gd name="connsiteY5" fmla="*/ 1375569 h 6858001"/>
                <a:gd name="connsiteX6" fmla="*/ 1619214 w 3095625"/>
                <a:gd name="connsiteY6" fmla="*/ 1375569 h 6858001"/>
                <a:gd name="connsiteX7" fmla="*/ 1754082 w 3095625"/>
                <a:gd name="connsiteY7" fmla="*/ 1512095 h 6858001"/>
                <a:gd name="connsiteX8" fmla="*/ 1634287 w 3095625"/>
                <a:gd name="connsiteY8" fmla="*/ 1632745 h 6858001"/>
                <a:gd name="connsiteX9" fmla="*/ 1757255 w 3095625"/>
                <a:gd name="connsiteY9" fmla="*/ 2238376 h 6858001"/>
                <a:gd name="connsiteX10" fmla="*/ 1985738 w 3095625"/>
                <a:gd name="connsiteY10" fmla="*/ 1366838 h 6858001"/>
                <a:gd name="connsiteX11" fmla="*/ 2285622 w 3095625"/>
                <a:gd name="connsiteY11" fmla="*/ 1430338 h 6858001"/>
                <a:gd name="connsiteX12" fmla="*/ 2310215 w 3095625"/>
                <a:gd name="connsiteY12" fmla="*/ 1435894 h 6858001"/>
                <a:gd name="connsiteX13" fmla="*/ 2333222 w 3095625"/>
                <a:gd name="connsiteY13" fmla="*/ 1442244 h 6858001"/>
                <a:gd name="connsiteX14" fmla="*/ 2354643 w 3095625"/>
                <a:gd name="connsiteY14" fmla="*/ 1450182 h 6858001"/>
                <a:gd name="connsiteX15" fmla="*/ 2378443 w 3095625"/>
                <a:gd name="connsiteY15" fmla="*/ 1458120 h 6858001"/>
                <a:gd name="connsiteX16" fmla="*/ 2399863 w 3095625"/>
                <a:gd name="connsiteY16" fmla="*/ 1466851 h 6858001"/>
                <a:gd name="connsiteX17" fmla="*/ 2421283 w 3095625"/>
                <a:gd name="connsiteY17" fmla="*/ 1476376 h 6858001"/>
                <a:gd name="connsiteX18" fmla="*/ 2441910 w 3095625"/>
                <a:gd name="connsiteY18" fmla="*/ 1486695 h 6858001"/>
                <a:gd name="connsiteX19" fmla="*/ 2462537 w 3095625"/>
                <a:gd name="connsiteY19" fmla="*/ 1497807 h 6858001"/>
                <a:gd name="connsiteX20" fmla="*/ 2482371 w 3095625"/>
                <a:gd name="connsiteY20" fmla="*/ 1509713 h 6858001"/>
                <a:gd name="connsiteX21" fmla="*/ 2502204 w 3095625"/>
                <a:gd name="connsiteY21" fmla="*/ 1522413 h 6858001"/>
                <a:gd name="connsiteX22" fmla="*/ 2521245 w 3095625"/>
                <a:gd name="connsiteY22" fmla="*/ 1535907 h 6858001"/>
                <a:gd name="connsiteX23" fmla="*/ 2539492 w 3095625"/>
                <a:gd name="connsiteY23" fmla="*/ 1549401 h 6858001"/>
                <a:gd name="connsiteX24" fmla="*/ 2558532 w 3095625"/>
                <a:gd name="connsiteY24" fmla="*/ 1564482 h 6858001"/>
                <a:gd name="connsiteX25" fmla="*/ 2575985 w 3095625"/>
                <a:gd name="connsiteY25" fmla="*/ 1578770 h 6858001"/>
                <a:gd name="connsiteX26" fmla="*/ 2592646 w 3095625"/>
                <a:gd name="connsiteY26" fmla="*/ 1595438 h 6858001"/>
                <a:gd name="connsiteX27" fmla="*/ 2608512 w 3095625"/>
                <a:gd name="connsiteY27" fmla="*/ 1612107 h 6858001"/>
                <a:gd name="connsiteX28" fmla="*/ 2624379 w 3095625"/>
                <a:gd name="connsiteY28" fmla="*/ 1627982 h 6858001"/>
                <a:gd name="connsiteX29" fmla="*/ 2638659 w 3095625"/>
                <a:gd name="connsiteY29" fmla="*/ 1645445 h 6858001"/>
                <a:gd name="connsiteX30" fmla="*/ 2652940 w 3095625"/>
                <a:gd name="connsiteY30" fmla="*/ 1664495 h 6858001"/>
                <a:gd name="connsiteX31" fmla="*/ 2667220 w 3095625"/>
                <a:gd name="connsiteY31" fmla="*/ 1683545 h 6858001"/>
                <a:gd name="connsiteX32" fmla="*/ 2679913 w 3095625"/>
                <a:gd name="connsiteY32" fmla="*/ 1701801 h 6858001"/>
                <a:gd name="connsiteX33" fmla="*/ 2691813 w 3095625"/>
                <a:gd name="connsiteY33" fmla="*/ 1721645 h 6858001"/>
                <a:gd name="connsiteX34" fmla="*/ 2702920 w 3095625"/>
                <a:gd name="connsiteY34" fmla="*/ 1742282 h 6858001"/>
                <a:gd name="connsiteX35" fmla="*/ 2714027 w 3095625"/>
                <a:gd name="connsiteY35" fmla="*/ 1763713 h 6858001"/>
                <a:gd name="connsiteX36" fmla="*/ 2724341 w 3095625"/>
                <a:gd name="connsiteY36" fmla="*/ 1784351 h 6858001"/>
                <a:gd name="connsiteX37" fmla="*/ 2733861 w 3095625"/>
                <a:gd name="connsiteY37" fmla="*/ 1804988 h 6858001"/>
                <a:gd name="connsiteX38" fmla="*/ 2741794 w 3095625"/>
                <a:gd name="connsiteY38" fmla="*/ 1827213 h 6858001"/>
                <a:gd name="connsiteX39" fmla="*/ 2748934 w 3095625"/>
                <a:gd name="connsiteY39" fmla="*/ 1850232 h 6858001"/>
                <a:gd name="connsiteX40" fmla="*/ 2756868 w 3095625"/>
                <a:gd name="connsiteY40" fmla="*/ 1872457 h 6858001"/>
                <a:gd name="connsiteX41" fmla="*/ 2762421 w 3095625"/>
                <a:gd name="connsiteY41" fmla="*/ 1895476 h 6858001"/>
                <a:gd name="connsiteX42" fmla="*/ 2767974 w 3095625"/>
                <a:gd name="connsiteY42" fmla="*/ 1919288 h 6858001"/>
                <a:gd name="connsiteX43" fmla="*/ 2772734 w 3095625"/>
                <a:gd name="connsiteY43" fmla="*/ 1942307 h 6858001"/>
                <a:gd name="connsiteX44" fmla="*/ 3091658 w 3095625"/>
                <a:gd name="connsiteY44" fmla="*/ 3925888 h 6858001"/>
                <a:gd name="connsiteX45" fmla="*/ 3095625 w 3095625"/>
                <a:gd name="connsiteY45" fmla="*/ 3950495 h 6858001"/>
                <a:gd name="connsiteX46" fmla="*/ 3095625 w 3095625"/>
                <a:gd name="connsiteY46" fmla="*/ 3975101 h 6858001"/>
                <a:gd name="connsiteX47" fmla="*/ 3093245 w 3095625"/>
                <a:gd name="connsiteY47" fmla="*/ 4000501 h 6858001"/>
                <a:gd name="connsiteX48" fmla="*/ 3090072 w 3095625"/>
                <a:gd name="connsiteY48" fmla="*/ 4023520 h 6858001"/>
                <a:gd name="connsiteX49" fmla="*/ 3082932 w 3095625"/>
                <a:gd name="connsiteY49" fmla="*/ 4047332 h 6858001"/>
                <a:gd name="connsiteX50" fmla="*/ 3075792 w 3095625"/>
                <a:gd name="connsiteY50" fmla="*/ 4069557 h 6858001"/>
                <a:gd name="connsiteX51" fmla="*/ 3064685 w 3095625"/>
                <a:gd name="connsiteY51" fmla="*/ 4091782 h 6858001"/>
                <a:gd name="connsiteX52" fmla="*/ 3053578 w 3095625"/>
                <a:gd name="connsiteY52" fmla="*/ 4112420 h 6858001"/>
                <a:gd name="connsiteX53" fmla="*/ 3039298 w 3095625"/>
                <a:gd name="connsiteY53" fmla="*/ 4132263 h 6858001"/>
                <a:gd name="connsiteX54" fmla="*/ 3024224 w 3095625"/>
                <a:gd name="connsiteY54" fmla="*/ 4149726 h 6858001"/>
                <a:gd name="connsiteX55" fmla="*/ 3005977 w 3095625"/>
                <a:gd name="connsiteY55" fmla="*/ 4167188 h 6858001"/>
                <a:gd name="connsiteX56" fmla="*/ 2987730 w 3095625"/>
                <a:gd name="connsiteY56" fmla="*/ 4183063 h 6858001"/>
                <a:gd name="connsiteX57" fmla="*/ 2967897 w 3095625"/>
                <a:gd name="connsiteY57" fmla="*/ 4195763 h 6858001"/>
                <a:gd name="connsiteX58" fmla="*/ 2945683 w 3095625"/>
                <a:gd name="connsiteY58" fmla="*/ 4207670 h 6858001"/>
                <a:gd name="connsiteX59" fmla="*/ 2922676 w 3095625"/>
                <a:gd name="connsiteY59" fmla="*/ 4217988 h 6858001"/>
                <a:gd name="connsiteX60" fmla="*/ 2899669 w 3095625"/>
                <a:gd name="connsiteY60" fmla="*/ 4225926 h 6858001"/>
                <a:gd name="connsiteX61" fmla="*/ 2885389 w 3095625"/>
                <a:gd name="connsiteY61" fmla="*/ 4229101 h 6858001"/>
                <a:gd name="connsiteX62" fmla="*/ 2871109 w 3095625"/>
                <a:gd name="connsiteY62" fmla="*/ 4232276 h 6858001"/>
                <a:gd name="connsiteX63" fmla="*/ 2856829 w 3095625"/>
                <a:gd name="connsiteY63" fmla="*/ 4234657 h 6858001"/>
                <a:gd name="connsiteX64" fmla="*/ 2842549 w 3095625"/>
                <a:gd name="connsiteY64" fmla="*/ 4235451 h 6858001"/>
                <a:gd name="connsiteX65" fmla="*/ 2828268 w 3095625"/>
                <a:gd name="connsiteY65" fmla="*/ 4235451 h 6858001"/>
                <a:gd name="connsiteX66" fmla="*/ 2813988 w 3095625"/>
                <a:gd name="connsiteY66" fmla="*/ 4235451 h 6858001"/>
                <a:gd name="connsiteX67" fmla="*/ 2801295 w 3095625"/>
                <a:gd name="connsiteY67" fmla="*/ 4234657 h 6858001"/>
                <a:gd name="connsiteX68" fmla="*/ 2787015 w 3095625"/>
                <a:gd name="connsiteY68" fmla="*/ 4232276 h 6858001"/>
                <a:gd name="connsiteX69" fmla="*/ 2773528 w 3095625"/>
                <a:gd name="connsiteY69" fmla="*/ 4229895 h 6858001"/>
                <a:gd name="connsiteX70" fmla="*/ 2760041 w 3095625"/>
                <a:gd name="connsiteY70" fmla="*/ 4226720 h 6858001"/>
                <a:gd name="connsiteX71" fmla="*/ 2747347 w 3095625"/>
                <a:gd name="connsiteY71" fmla="*/ 4223545 h 6858001"/>
                <a:gd name="connsiteX72" fmla="*/ 2733861 w 3095625"/>
                <a:gd name="connsiteY72" fmla="*/ 4218782 h 6858001"/>
                <a:gd name="connsiteX73" fmla="*/ 2721960 w 3095625"/>
                <a:gd name="connsiteY73" fmla="*/ 4213226 h 6858001"/>
                <a:gd name="connsiteX74" fmla="*/ 2710060 w 3095625"/>
                <a:gd name="connsiteY74" fmla="*/ 4207670 h 6858001"/>
                <a:gd name="connsiteX75" fmla="*/ 2697367 w 3095625"/>
                <a:gd name="connsiteY75" fmla="*/ 4201320 h 6858001"/>
                <a:gd name="connsiteX76" fmla="*/ 2685467 w 3095625"/>
                <a:gd name="connsiteY76" fmla="*/ 4194970 h 6858001"/>
                <a:gd name="connsiteX77" fmla="*/ 2674360 w 3095625"/>
                <a:gd name="connsiteY77" fmla="*/ 4187032 h 6858001"/>
                <a:gd name="connsiteX78" fmla="*/ 2663253 w 3095625"/>
                <a:gd name="connsiteY78" fmla="*/ 4179095 h 6858001"/>
                <a:gd name="connsiteX79" fmla="*/ 2652940 w 3095625"/>
                <a:gd name="connsiteY79" fmla="*/ 4170363 h 6858001"/>
                <a:gd name="connsiteX80" fmla="*/ 2642626 w 3095625"/>
                <a:gd name="connsiteY80" fmla="*/ 4160838 h 6858001"/>
                <a:gd name="connsiteX81" fmla="*/ 2633106 w 3095625"/>
                <a:gd name="connsiteY81" fmla="*/ 4152107 h 6858001"/>
                <a:gd name="connsiteX82" fmla="*/ 2624379 w 3095625"/>
                <a:gd name="connsiteY82" fmla="*/ 4140995 h 6858001"/>
                <a:gd name="connsiteX83" fmla="*/ 2615653 w 3095625"/>
                <a:gd name="connsiteY83" fmla="*/ 4130676 h 6858001"/>
                <a:gd name="connsiteX84" fmla="*/ 2607719 w 3095625"/>
                <a:gd name="connsiteY84" fmla="*/ 4120357 h 6858001"/>
                <a:gd name="connsiteX85" fmla="*/ 2599786 w 3095625"/>
                <a:gd name="connsiteY85" fmla="*/ 4107657 h 6858001"/>
                <a:gd name="connsiteX86" fmla="*/ 2593439 w 3095625"/>
                <a:gd name="connsiteY86" fmla="*/ 4095751 h 6858001"/>
                <a:gd name="connsiteX87" fmla="*/ 2587092 w 3095625"/>
                <a:gd name="connsiteY87" fmla="*/ 4083845 h 6858001"/>
                <a:gd name="connsiteX88" fmla="*/ 2581539 w 3095625"/>
                <a:gd name="connsiteY88" fmla="*/ 4070351 h 6858001"/>
                <a:gd name="connsiteX89" fmla="*/ 2575985 w 3095625"/>
                <a:gd name="connsiteY89" fmla="*/ 4057651 h 6858001"/>
                <a:gd name="connsiteX90" fmla="*/ 2571225 w 3095625"/>
                <a:gd name="connsiteY90" fmla="*/ 4044157 h 6858001"/>
                <a:gd name="connsiteX91" fmla="*/ 2568052 w 3095625"/>
                <a:gd name="connsiteY91" fmla="*/ 4029870 h 6858001"/>
                <a:gd name="connsiteX92" fmla="*/ 2564879 w 3095625"/>
                <a:gd name="connsiteY92" fmla="*/ 4015582 h 6858001"/>
                <a:gd name="connsiteX93" fmla="*/ 2326082 w 3095625"/>
                <a:gd name="connsiteY93" fmla="*/ 2702720 h 6858001"/>
                <a:gd name="connsiteX94" fmla="*/ 2299109 w 3095625"/>
                <a:gd name="connsiteY94" fmla="*/ 3538538 h 6858001"/>
                <a:gd name="connsiteX95" fmla="*/ 2298315 w 3095625"/>
                <a:gd name="connsiteY95" fmla="*/ 3597276 h 6858001"/>
                <a:gd name="connsiteX96" fmla="*/ 2298315 w 3095625"/>
                <a:gd name="connsiteY96" fmla="*/ 3654426 h 6858001"/>
                <a:gd name="connsiteX97" fmla="*/ 2299902 w 3095625"/>
                <a:gd name="connsiteY97" fmla="*/ 3712370 h 6858001"/>
                <a:gd name="connsiteX98" fmla="*/ 2303075 w 3095625"/>
                <a:gd name="connsiteY98" fmla="*/ 3769520 h 6858001"/>
                <a:gd name="connsiteX99" fmla="*/ 2476817 w 3095625"/>
                <a:gd name="connsiteY99" fmla="*/ 6500019 h 6858001"/>
                <a:gd name="connsiteX100" fmla="*/ 2476817 w 3095625"/>
                <a:gd name="connsiteY100" fmla="*/ 6518276 h 6858001"/>
                <a:gd name="connsiteX101" fmla="*/ 2476817 w 3095625"/>
                <a:gd name="connsiteY101" fmla="*/ 6535739 h 6858001"/>
                <a:gd name="connsiteX102" fmla="*/ 2476024 w 3095625"/>
                <a:gd name="connsiteY102" fmla="*/ 6553995 h 6858001"/>
                <a:gd name="connsiteX103" fmla="*/ 2473644 w 3095625"/>
                <a:gd name="connsiteY103" fmla="*/ 6571457 h 6858001"/>
                <a:gd name="connsiteX104" fmla="*/ 2471264 w 3095625"/>
                <a:gd name="connsiteY104" fmla="*/ 6588919 h 6858001"/>
                <a:gd name="connsiteX105" fmla="*/ 2467297 w 3095625"/>
                <a:gd name="connsiteY105" fmla="*/ 6605589 h 6858001"/>
                <a:gd name="connsiteX106" fmla="*/ 2462537 w 3095625"/>
                <a:gd name="connsiteY106" fmla="*/ 6621463 h 6858001"/>
                <a:gd name="connsiteX107" fmla="*/ 2456984 w 3095625"/>
                <a:gd name="connsiteY107" fmla="*/ 6638132 h 6858001"/>
                <a:gd name="connsiteX108" fmla="*/ 2450637 w 3095625"/>
                <a:gd name="connsiteY108" fmla="*/ 6654007 h 6858001"/>
                <a:gd name="connsiteX109" fmla="*/ 2444290 w 3095625"/>
                <a:gd name="connsiteY109" fmla="*/ 6669089 h 6858001"/>
                <a:gd name="connsiteX110" fmla="*/ 2436357 w 3095625"/>
                <a:gd name="connsiteY110" fmla="*/ 6684169 h 6858001"/>
                <a:gd name="connsiteX111" fmla="*/ 2427630 w 3095625"/>
                <a:gd name="connsiteY111" fmla="*/ 6698457 h 6858001"/>
                <a:gd name="connsiteX112" fmla="*/ 2417317 w 3095625"/>
                <a:gd name="connsiteY112" fmla="*/ 6712745 h 6858001"/>
                <a:gd name="connsiteX113" fmla="*/ 2407797 w 3095625"/>
                <a:gd name="connsiteY113" fmla="*/ 6726239 h 6858001"/>
                <a:gd name="connsiteX114" fmla="*/ 2397483 w 3095625"/>
                <a:gd name="connsiteY114" fmla="*/ 6739732 h 6858001"/>
                <a:gd name="connsiteX115" fmla="*/ 2387170 w 3095625"/>
                <a:gd name="connsiteY115" fmla="*/ 6751639 h 6858001"/>
                <a:gd name="connsiteX116" fmla="*/ 2374476 w 3095625"/>
                <a:gd name="connsiteY116" fmla="*/ 6763545 h 6858001"/>
                <a:gd name="connsiteX117" fmla="*/ 2362576 w 3095625"/>
                <a:gd name="connsiteY117" fmla="*/ 6774657 h 6858001"/>
                <a:gd name="connsiteX118" fmla="*/ 2349883 w 3095625"/>
                <a:gd name="connsiteY118" fmla="*/ 6785769 h 6858001"/>
                <a:gd name="connsiteX119" fmla="*/ 2336396 w 3095625"/>
                <a:gd name="connsiteY119" fmla="*/ 6795295 h 6858001"/>
                <a:gd name="connsiteX120" fmla="*/ 2322116 w 3095625"/>
                <a:gd name="connsiteY120" fmla="*/ 6805613 h 6858001"/>
                <a:gd name="connsiteX121" fmla="*/ 2307835 w 3095625"/>
                <a:gd name="connsiteY121" fmla="*/ 6814345 h 6858001"/>
                <a:gd name="connsiteX122" fmla="*/ 2292762 w 3095625"/>
                <a:gd name="connsiteY122" fmla="*/ 6821489 h 6858001"/>
                <a:gd name="connsiteX123" fmla="*/ 2276895 w 3095625"/>
                <a:gd name="connsiteY123" fmla="*/ 6829426 h 6858001"/>
                <a:gd name="connsiteX124" fmla="*/ 2261821 w 3095625"/>
                <a:gd name="connsiteY124" fmla="*/ 6835776 h 6858001"/>
                <a:gd name="connsiteX125" fmla="*/ 2245161 w 3095625"/>
                <a:gd name="connsiteY125" fmla="*/ 6841332 h 6858001"/>
                <a:gd name="connsiteX126" fmla="*/ 2228501 w 3095625"/>
                <a:gd name="connsiteY126" fmla="*/ 6846095 h 6858001"/>
                <a:gd name="connsiteX127" fmla="*/ 2212634 w 3095625"/>
                <a:gd name="connsiteY127" fmla="*/ 6850063 h 6858001"/>
                <a:gd name="connsiteX128" fmla="*/ 2194387 w 3095625"/>
                <a:gd name="connsiteY128" fmla="*/ 6853239 h 6858001"/>
                <a:gd name="connsiteX129" fmla="*/ 2176934 w 3095625"/>
                <a:gd name="connsiteY129" fmla="*/ 6855619 h 6858001"/>
                <a:gd name="connsiteX130" fmla="*/ 2159480 w 3095625"/>
                <a:gd name="connsiteY130" fmla="*/ 6857207 h 6858001"/>
                <a:gd name="connsiteX131" fmla="*/ 2141233 w 3095625"/>
                <a:gd name="connsiteY131" fmla="*/ 6858001 h 6858001"/>
                <a:gd name="connsiteX132" fmla="*/ 2125366 w 3095625"/>
                <a:gd name="connsiteY132" fmla="*/ 6858001 h 6858001"/>
                <a:gd name="connsiteX133" fmla="*/ 2108706 w 3095625"/>
                <a:gd name="connsiteY133" fmla="*/ 6857207 h 6858001"/>
                <a:gd name="connsiteX134" fmla="*/ 2093633 w 3095625"/>
                <a:gd name="connsiteY134" fmla="*/ 6854826 h 6858001"/>
                <a:gd name="connsiteX135" fmla="*/ 2078559 w 3095625"/>
                <a:gd name="connsiteY135" fmla="*/ 6851651 h 6858001"/>
                <a:gd name="connsiteX136" fmla="*/ 2062692 w 3095625"/>
                <a:gd name="connsiteY136" fmla="*/ 6849269 h 6858001"/>
                <a:gd name="connsiteX137" fmla="*/ 2047619 w 3095625"/>
                <a:gd name="connsiteY137" fmla="*/ 6844507 h 6858001"/>
                <a:gd name="connsiteX138" fmla="*/ 2033339 w 3095625"/>
                <a:gd name="connsiteY138" fmla="*/ 6840539 h 6858001"/>
                <a:gd name="connsiteX139" fmla="*/ 2019059 w 3095625"/>
                <a:gd name="connsiteY139" fmla="*/ 6834982 h 6858001"/>
                <a:gd name="connsiteX140" fmla="*/ 2004778 w 3095625"/>
                <a:gd name="connsiteY140" fmla="*/ 6829426 h 6858001"/>
                <a:gd name="connsiteX141" fmla="*/ 1991292 w 3095625"/>
                <a:gd name="connsiteY141" fmla="*/ 6823076 h 6858001"/>
                <a:gd name="connsiteX142" fmla="*/ 1977011 w 3095625"/>
                <a:gd name="connsiteY142" fmla="*/ 6815139 h 6858001"/>
                <a:gd name="connsiteX143" fmla="*/ 1964318 w 3095625"/>
                <a:gd name="connsiteY143" fmla="*/ 6807201 h 6858001"/>
                <a:gd name="connsiteX144" fmla="*/ 1951624 w 3095625"/>
                <a:gd name="connsiteY144" fmla="*/ 6800057 h 6858001"/>
                <a:gd name="connsiteX145" fmla="*/ 1939724 w 3095625"/>
                <a:gd name="connsiteY145" fmla="*/ 6791326 h 6858001"/>
                <a:gd name="connsiteX146" fmla="*/ 1927824 w 3095625"/>
                <a:gd name="connsiteY146" fmla="*/ 6781007 h 6858001"/>
                <a:gd name="connsiteX147" fmla="*/ 1915924 w 3095625"/>
                <a:gd name="connsiteY147" fmla="*/ 6771482 h 6858001"/>
                <a:gd name="connsiteX148" fmla="*/ 1904817 w 3095625"/>
                <a:gd name="connsiteY148" fmla="*/ 6761163 h 6858001"/>
                <a:gd name="connsiteX149" fmla="*/ 1894504 w 3095625"/>
                <a:gd name="connsiteY149" fmla="*/ 6750051 h 6858001"/>
                <a:gd name="connsiteX150" fmla="*/ 1884984 w 3095625"/>
                <a:gd name="connsiteY150" fmla="*/ 6738145 h 6858001"/>
                <a:gd name="connsiteX151" fmla="*/ 1875463 w 3095625"/>
                <a:gd name="connsiteY151" fmla="*/ 6727032 h 6858001"/>
                <a:gd name="connsiteX152" fmla="*/ 1865943 w 3095625"/>
                <a:gd name="connsiteY152" fmla="*/ 6715126 h 6858001"/>
                <a:gd name="connsiteX153" fmla="*/ 1857217 w 3095625"/>
                <a:gd name="connsiteY153" fmla="*/ 6701632 h 6858001"/>
                <a:gd name="connsiteX154" fmla="*/ 1850076 w 3095625"/>
                <a:gd name="connsiteY154" fmla="*/ 6688932 h 6858001"/>
                <a:gd name="connsiteX155" fmla="*/ 1842143 w 3095625"/>
                <a:gd name="connsiteY155" fmla="*/ 6675439 h 6858001"/>
                <a:gd name="connsiteX156" fmla="*/ 1835796 w 3095625"/>
                <a:gd name="connsiteY156" fmla="*/ 6661151 h 6858001"/>
                <a:gd name="connsiteX157" fmla="*/ 1830243 w 3095625"/>
                <a:gd name="connsiteY157" fmla="*/ 6648451 h 6858001"/>
                <a:gd name="connsiteX158" fmla="*/ 1824689 w 3095625"/>
                <a:gd name="connsiteY158" fmla="*/ 6632576 h 6858001"/>
                <a:gd name="connsiteX159" fmla="*/ 1819136 w 3095625"/>
                <a:gd name="connsiteY159" fmla="*/ 6618289 h 6858001"/>
                <a:gd name="connsiteX160" fmla="*/ 1814376 w 3095625"/>
                <a:gd name="connsiteY160" fmla="*/ 6603207 h 6858001"/>
                <a:gd name="connsiteX161" fmla="*/ 1811203 w 3095625"/>
                <a:gd name="connsiteY161" fmla="*/ 6587332 h 6858001"/>
                <a:gd name="connsiteX162" fmla="*/ 1808823 w 3095625"/>
                <a:gd name="connsiteY162" fmla="*/ 6572251 h 6858001"/>
                <a:gd name="connsiteX163" fmla="*/ 1807236 w 3095625"/>
                <a:gd name="connsiteY163" fmla="*/ 6555582 h 6858001"/>
                <a:gd name="connsiteX164" fmla="*/ 1547813 w 3095625"/>
                <a:gd name="connsiteY164" fmla="*/ 4050507 h 6858001"/>
                <a:gd name="connsiteX165" fmla="*/ 1288389 w 3095625"/>
                <a:gd name="connsiteY165" fmla="*/ 6555582 h 6858001"/>
                <a:gd name="connsiteX166" fmla="*/ 1286803 w 3095625"/>
                <a:gd name="connsiteY166" fmla="*/ 6572251 h 6858001"/>
                <a:gd name="connsiteX167" fmla="*/ 1282836 w 3095625"/>
                <a:gd name="connsiteY167" fmla="*/ 6587332 h 6858001"/>
                <a:gd name="connsiteX168" fmla="*/ 1279663 w 3095625"/>
                <a:gd name="connsiteY168" fmla="*/ 6603207 h 6858001"/>
                <a:gd name="connsiteX169" fmla="*/ 1275696 w 3095625"/>
                <a:gd name="connsiteY169" fmla="*/ 6618289 h 6858001"/>
                <a:gd name="connsiteX170" fmla="*/ 1270936 w 3095625"/>
                <a:gd name="connsiteY170" fmla="*/ 6632576 h 6858001"/>
                <a:gd name="connsiteX171" fmla="*/ 1265383 w 3095625"/>
                <a:gd name="connsiteY171" fmla="*/ 6648451 h 6858001"/>
                <a:gd name="connsiteX172" fmla="*/ 1259829 w 3095625"/>
                <a:gd name="connsiteY172" fmla="*/ 6661151 h 6858001"/>
                <a:gd name="connsiteX173" fmla="*/ 1252689 w 3095625"/>
                <a:gd name="connsiteY173" fmla="*/ 6675439 h 6858001"/>
                <a:gd name="connsiteX174" fmla="*/ 1245549 w 3095625"/>
                <a:gd name="connsiteY174" fmla="*/ 6688932 h 6858001"/>
                <a:gd name="connsiteX175" fmla="*/ 1238409 w 3095625"/>
                <a:gd name="connsiteY175" fmla="*/ 6701632 h 6858001"/>
                <a:gd name="connsiteX176" fmla="*/ 1229682 w 3095625"/>
                <a:gd name="connsiteY176" fmla="*/ 6715126 h 6858001"/>
                <a:gd name="connsiteX177" fmla="*/ 1220162 w 3095625"/>
                <a:gd name="connsiteY177" fmla="*/ 6727032 h 6858001"/>
                <a:gd name="connsiteX178" fmla="*/ 1210642 w 3095625"/>
                <a:gd name="connsiteY178" fmla="*/ 6738145 h 6858001"/>
                <a:gd name="connsiteX179" fmla="*/ 1201122 w 3095625"/>
                <a:gd name="connsiteY179" fmla="*/ 6750051 h 6858001"/>
                <a:gd name="connsiteX180" fmla="*/ 1190015 w 3095625"/>
                <a:gd name="connsiteY180" fmla="*/ 6761163 h 6858001"/>
                <a:gd name="connsiteX181" fmla="*/ 1178908 w 3095625"/>
                <a:gd name="connsiteY181" fmla="*/ 6771482 h 6858001"/>
                <a:gd name="connsiteX182" fmla="*/ 1167801 w 3095625"/>
                <a:gd name="connsiteY182" fmla="*/ 6781007 h 6858001"/>
                <a:gd name="connsiteX183" fmla="*/ 1155901 w 3095625"/>
                <a:gd name="connsiteY183" fmla="*/ 6791326 h 6858001"/>
                <a:gd name="connsiteX184" fmla="*/ 1144001 w 3095625"/>
                <a:gd name="connsiteY184" fmla="*/ 6800057 h 6858001"/>
                <a:gd name="connsiteX185" fmla="*/ 1130514 w 3095625"/>
                <a:gd name="connsiteY185" fmla="*/ 6807201 h 6858001"/>
                <a:gd name="connsiteX186" fmla="*/ 1117027 w 3095625"/>
                <a:gd name="connsiteY186" fmla="*/ 6815139 h 6858001"/>
                <a:gd name="connsiteX187" fmla="*/ 1104334 w 3095625"/>
                <a:gd name="connsiteY187" fmla="*/ 6823076 h 6858001"/>
                <a:gd name="connsiteX188" fmla="*/ 1090847 w 3095625"/>
                <a:gd name="connsiteY188" fmla="*/ 6829426 h 6858001"/>
                <a:gd name="connsiteX189" fmla="*/ 1076567 w 3095625"/>
                <a:gd name="connsiteY189" fmla="*/ 6834982 h 6858001"/>
                <a:gd name="connsiteX190" fmla="*/ 1062287 w 3095625"/>
                <a:gd name="connsiteY190" fmla="*/ 6840539 h 6858001"/>
                <a:gd name="connsiteX191" fmla="*/ 1047213 w 3095625"/>
                <a:gd name="connsiteY191" fmla="*/ 6844507 h 6858001"/>
                <a:gd name="connsiteX192" fmla="*/ 1032933 w 3095625"/>
                <a:gd name="connsiteY192" fmla="*/ 6849269 h 6858001"/>
                <a:gd name="connsiteX193" fmla="*/ 1017066 w 3095625"/>
                <a:gd name="connsiteY193" fmla="*/ 6851651 h 6858001"/>
                <a:gd name="connsiteX194" fmla="*/ 1001993 w 3095625"/>
                <a:gd name="connsiteY194" fmla="*/ 6854826 h 6858001"/>
                <a:gd name="connsiteX195" fmla="*/ 985332 w 3095625"/>
                <a:gd name="connsiteY195" fmla="*/ 6857207 h 6858001"/>
                <a:gd name="connsiteX196" fmla="*/ 970259 w 3095625"/>
                <a:gd name="connsiteY196" fmla="*/ 6858001 h 6858001"/>
                <a:gd name="connsiteX197" fmla="*/ 953599 w 3095625"/>
                <a:gd name="connsiteY197" fmla="*/ 6858001 h 6858001"/>
                <a:gd name="connsiteX198" fmla="*/ 936145 w 3095625"/>
                <a:gd name="connsiteY198" fmla="*/ 6857207 h 6858001"/>
                <a:gd name="connsiteX199" fmla="*/ 918691 w 3095625"/>
                <a:gd name="connsiteY199" fmla="*/ 6855619 h 6858001"/>
                <a:gd name="connsiteX200" fmla="*/ 901238 w 3095625"/>
                <a:gd name="connsiteY200" fmla="*/ 6853239 h 6858001"/>
                <a:gd name="connsiteX201" fmla="*/ 882991 w 3095625"/>
                <a:gd name="connsiteY201" fmla="*/ 6850063 h 6858001"/>
                <a:gd name="connsiteX202" fmla="*/ 867124 w 3095625"/>
                <a:gd name="connsiteY202" fmla="*/ 6846095 h 6858001"/>
                <a:gd name="connsiteX203" fmla="*/ 850464 w 3095625"/>
                <a:gd name="connsiteY203" fmla="*/ 6841332 h 6858001"/>
                <a:gd name="connsiteX204" fmla="*/ 833804 w 3095625"/>
                <a:gd name="connsiteY204" fmla="*/ 6835776 h 6858001"/>
                <a:gd name="connsiteX205" fmla="*/ 817143 w 3095625"/>
                <a:gd name="connsiteY205" fmla="*/ 6829426 h 6858001"/>
                <a:gd name="connsiteX206" fmla="*/ 802070 w 3095625"/>
                <a:gd name="connsiteY206" fmla="*/ 6821489 h 6858001"/>
                <a:gd name="connsiteX207" fmla="*/ 787790 w 3095625"/>
                <a:gd name="connsiteY207" fmla="*/ 6814345 h 6858001"/>
                <a:gd name="connsiteX208" fmla="*/ 773509 w 3095625"/>
                <a:gd name="connsiteY208" fmla="*/ 6805613 h 6858001"/>
                <a:gd name="connsiteX209" fmla="*/ 759229 w 3095625"/>
                <a:gd name="connsiteY209" fmla="*/ 6795295 h 6858001"/>
                <a:gd name="connsiteX210" fmla="*/ 745742 w 3095625"/>
                <a:gd name="connsiteY210" fmla="*/ 6785769 h 6858001"/>
                <a:gd name="connsiteX211" fmla="*/ 733049 w 3095625"/>
                <a:gd name="connsiteY211" fmla="*/ 6774657 h 6858001"/>
                <a:gd name="connsiteX212" fmla="*/ 721149 w 3095625"/>
                <a:gd name="connsiteY212" fmla="*/ 6763545 h 6858001"/>
                <a:gd name="connsiteX213" fmla="*/ 708455 w 3095625"/>
                <a:gd name="connsiteY213" fmla="*/ 6751639 h 6858001"/>
                <a:gd name="connsiteX214" fmla="*/ 698142 w 3095625"/>
                <a:gd name="connsiteY214" fmla="*/ 6739732 h 6858001"/>
                <a:gd name="connsiteX215" fmla="*/ 687035 w 3095625"/>
                <a:gd name="connsiteY215" fmla="*/ 6726239 h 6858001"/>
                <a:gd name="connsiteX216" fmla="*/ 676722 w 3095625"/>
                <a:gd name="connsiteY216" fmla="*/ 6712745 h 6858001"/>
                <a:gd name="connsiteX217" fmla="*/ 667995 w 3095625"/>
                <a:gd name="connsiteY217" fmla="*/ 6698457 h 6858001"/>
                <a:gd name="connsiteX218" fmla="*/ 659268 w 3095625"/>
                <a:gd name="connsiteY218" fmla="*/ 6684169 h 6858001"/>
                <a:gd name="connsiteX219" fmla="*/ 651335 w 3095625"/>
                <a:gd name="connsiteY219" fmla="*/ 6669089 h 6858001"/>
                <a:gd name="connsiteX220" fmla="*/ 644988 w 3095625"/>
                <a:gd name="connsiteY220" fmla="*/ 6654007 h 6858001"/>
                <a:gd name="connsiteX221" fmla="*/ 638641 w 3095625"/>
                <a:gd name="connsiteY221" fmla="*/ 6638132 h 6858001"/>
                <a:gd name="connsiteX222" fmla="*/ 633088 w 3095625"/>
                <a:gd name="connsiteY222" fmla="*/ 6621463 h 6858001"/>
                <a:gd name="connsiteX223" fmla="*/ 628328 w 3095625"/>
                <a:gd name="connsiteY223" fmla="*/ 6605589 h 6858001"/>
                <a:gd name="connsiteX224" fmla="*/ 624361 w 3095625"/>
                <a:gd name="connsiteY224" fmla="*/ 6588919 h 6858001"/>
                <a:gd name="connsiteX225" fmla="*/ 621188 w 3095625"/>
                <a:gd name="connsiteY225" fmla="*/ 6571457 h 6858001"/>
                <a:gd name="connsiteX226" fmla="*/ 619601 w 3095625"/>
                <a:gd name="connsiteY226" fmla="*/ 6553995 h 6858001"/>
                <a:gd name="connsiteX227" fmla="*/ 617221 w 3095625"/>
                <a:gd name="connsiteY227" fmla="*/ 6535739 h 6858001"/>
                <a:gd name="connsiteX228" fmla="*/ 617221 w 3095625"/>
                <a:gd name="connsiteY228" fmla="*/ 6518276 h 6858001"/>
                <a:gd name="connsiteX229" fmla="*/ 618808 w 3095625"/>
                <a:gd name="connsiteY229" fmla="*/ 6500019 h 6858001"/>
                <a:gd name="connsiteX230" fmla="*/ 792550 w 3095625"/>
                <a:gd name="connsiteY230" fmla="*/ 3769520 h 6858001"/>
                <a:gd name="connsiteX231" fmla="*/ 795723 w 3095625"/>
                <a:gd name="connsiteY231" fmla="*/ 3712370 h 6858001"/>
                <a:gd name="connsiteX232" fmla="*/ 796516 w 3095625"/>
                <a:gd name="connsiteY232" fmla="*/ 3654426 h 6858001"/>
                <a:gd name="connsiteX233" fmla="*/ 796516 w 3095625"/>
                <a:gd name="connsiteY233" fmla="*/ 3597276 h 6858001"/>
                <a:gd name="connsiteX234" fmla="*/ 795723 w 3095625"/>
                <a:gd name="connsiteY234" fmla="*/ 3538538 h 6858001"/>
                <a:gd name="connsiteX235" fmla="*/ 769543 w 3095625"/>
                <a:gd name="connsiteY235" fmla="*/ 2702720 h 6858001"/>
                <a:gd name="connsiteX236" fmla="*/ 530746 w 3095625"/>
                <a:gd name="connsiteY236" fmla="*/ 4015582 h 6858001"/>
                <a:gd name="connsiteX237" fmla="*/ 527573 w 3095625"/>
                <a:gd name="connsiteY237" fmla="*/ 4029870 h 6858001"/>
                <a:gd name="connsiteX238" fmla="*/ 524400 w 3095625"/>
                <a:gd name="connsiteY238" fmla="*/ 4044157 h 6858001"/>
                <a:gd name="connsiteX239" fmla="*/ 519640 w 3095625"/>
                <a:gd name="connsiteY239" fmla="*/ 4057651 h 6858001"/>
                <a:gd name="connsiteX240" fmla="*/ 514086 w 3095625"/>
                <a:gd name="connsiteY240" fmla="*/ 4070351 h 6858001"/>
                <a:gd name="connsiteX241" fmla="*/ 508533 w 3095625"/>
                <a:gd name="connsiteY241" fmla="*/ 4083845 h 6858001"/>
                <a:gd name="connsiteX242" fmla="*/ 502186 w 3095625"/>
                <a:gd name="connsiteY242" fmla="*/ 4095751 h 6858001"/>
                <a:gd name="connsiteX243" fmla="*/ 495839 w 3095625"/>
                <a:gd name="connsiteY243" fmla="*/ 4107657 h 6858001"/>
                <a:gd name="connsiteX244" fmla="*/ 487906 w 3095625"/>
                <a:gd name="connsiteY244" fmla="*/ 4120357 h 6858001"/>
                <a:gd name="connsiteX245" fmla="*/ 479179 w 3095625"/>
                <a:gd name="connsiteY245" fmla="*/ 4130676 h 6858001"/>
                <a:gd name="connsiteX246" fmla="*/ 471246 w 3095625"/>
                <a:gd name="connsiteY246" fmla="*/ 4140995 h 6858001"/>
                <a:gd name="connsiteX247" fmla="*/ 461726 w 3095625"/>
                <a:gd name="connsiteY247" fmla="*/ 4152107 h 6858001"/>
                <a:gd name="connsiteX248" fmla="*/ 452999 w 3095625"/>
                <a:gd name="connsiteY248" fmla="*/ 4160838 h 6858001"/>
                <a:gd name="connsiteX249" fmla="*/ 441892 w 3095625"/>
                <a:gd name="connsiteY249" fmla="*/ 4170363 h 6858001"/>
                <a:gd name="connsiteX250" fmla="*/ 432372 w 3095625"/>
                <a:gd name="connsiteY250" fmla="*/ 4179095 h 6858001"/>
                <a:gd name="connsiteX251" fmla="*/ 421265 w 3095625"/>
                <a:gd name="connsiteY251" fmla="*/ 4187032 h 6858001"/>
                <a:gd name="connsiteX252" fmla="*/ 410158 w 3095625"/>
                <a:gd name="connsiteY252" fmla="*/ 4194970 h 6858001"/>
                <a:gd name="connsiteX253" fmla="*/ 398258 w 3095625"/>
                <a:gd name="connsiteY253" fmla="*/ 4201320 h 6858001"/>
                <a:gd name="connsiteX254" fmla="*/ 385565 w 3095625"/>
                <a:gd name="connsiteY254" fmla="*/ 4207670 h 6858001"/>
                <a:gd name="connsiteX255" fmla="*/ 373665 w 3095625"/>
                <a:gd name="connsiteY255" fmla="*/ 4213226 h 6858001"/>
                <a:gd name="connsiteX256" fmla="*/ 360971 w 3095625"/>
                <a:gd name="connsiteY256" fmla="*/ 4218782 h 6858001"/>
                <a:gd name="connsiteX257" fmla="*/ 348278 w 3095625"/>
                <a:gd name="connsiteY257" fmla="*/ 4223545 h 6858001"/>
                <a:gd name="connsiteX258" fmla="*/ 335584 w 3095625"/>
                <a:gd name="connsiteY258" fmla="*/ 4226720 h 6858001"/>
                <a:gd name="connsiteX259" fmla="*/ 322097 w 3095625"/>
                <a:gd name="connsiteY259" fmla="*/ 4229895 h 6858001"/>
                <a:gd name="connsiteX260" fmla="*/ 307817 w 3095625"/>
                <a:gd name="connsiteY260" fmla="*/ 4232276 h 6858001"/>
                <a:gd name="connsiteX261" fmla="*/ 294330 w 3095625"/>
                <a:gd name="connsiteY261" fmla="*/ 4234657 h 6858001"/>
                <a:gd name="connsiteX262" fmla="*/ 280050 w 3095625"/>
                <a:gd name="connsiteY262" fmla="*/ 4235451 h 6858001"/>
                <a:gd name="connsiteX263" fmla="*/ 267357 w 3095625"/>
                <a:gd name="connsiteY263" fmla="*/ 4235451 h 6858001"/>
                <a:gd name="connsiteX264" fmla="*/ 253076 w 3095625"/>
                <a:gd name="connsiteY264" fmla="*/ 4235451 h 6858001"/>
                <a:gd name="connsiteX265" fmla="*/ 238796 w 3095625"/>
                <a:gd name="connsiteY265" fmla="*/ 4234657 h 6858001"/>
                <a:gd name="connsiteX266" fmla="*/ 224516 w 3095625"/>
                <a:gd name="connsiteY266" fmla="*/ 4232276 h 6858001"/>
                <a:gd name="connsiteX267" fmla="*/ 210236 w 3095625"/>
                <a:gd name="connsiteY267" fmla="*/ 4229101 h 6858001"/>
                <a:gd name="connsiteX268" fmla="*/ 195956 w 3095625"/>
                <a:gd name="connsiteY268" fmla="*/ 4225926 h 6858001"/>
                <a:gd name="connsiteX269" fmla="*/ 171362 w 3095625"/>
                <a:gd name="connsiteY269" fmla="*/ 4217988 h 6858001"/>
                <a:gd name="connsiteX270" fmla="*/ 148355 w 3095625"/>
                <a:gd name="connsiteY270" fmla="*/ 4207670 h 6858001"/>
                <a:gd name="connsiteX271" fmla="*/ 127728 w 3095625"/>
                <a:gd name="connsiteY271" fmla="*/ 4195763 h 6858001"/>
                <a:gd name="connsiteX272" fmla="*/ 107101 w 3095625"/>
                <a:gd name="connsiteY272" fmla="*/ 4183063 h 6858001"/>
                <a:gd name="connsiteX273" fmla="*/ 88061 w 3095625"/>
                <a:gd name="connsiteY273" fmla="*/ 4167188 h 6858001"/>
                <a:gd name="connsiteX274" fmla="*/ 71401 w 3095625"/>
                <a:gd name="connsiteY274" fmla="*/ 4149726 h 6858001"/>
                <a:gd name="connsiteX275" fmla="*/ 56327 w 3095625"/>
                <a:gd name="connsiteY275" fmla="*/ 4132263 h 6858001"/>
                <a:gd name="connsiteX276" fmla="*/ 42047 w 3095625"/>
                <a:gd name="connsiteY276" fmla="*/ 4112420 h 6858001"/>
                <a:gd name="connsiteX277" fmla="*/ 30147 w 3095625"/>
                <a:gd name="connsiteY277" fmla="*/ 4091782 h 6858001"/>
                <a:gd name="connsiteX278" fmla="*/ 19834 w 3095625"/>
                <a:gd name="connsiteY278" fmla="*/ 4069557 h 6858001"/>
                <a:gd name="connsiteX279" fmla="*/ 12693 w 3095625"/>
                <a:gd name="connsiteY279" fmla="*/ 4047332 h 6858001"/>
                <a:gd name="connsiteX280" fmla="*/ 5553 w 3095625"/>
                <a:gd name="connsiteY280" fmla="*/ 4023520 h 6858001"/>
                <a:gd name="connsiteX281" fmla="*/ 1587 w 3095625"/>
                <a:gd name="connsiteY281" fmla="*/ 4000501 h 6858001"/>
                <a:gd name="connsiteX282" fmla="*/ 0 w 3095625"/>
                <a:gd name="connsiteY282" fmla="*/ 3975101 h 6858001"/>
                <a:gd name="connsiteX283" fmla="*/ 0 w 3095625"/>
                <a:gd name="connsiteY283" fmla="*/ 3950495 h 6858001"/>
                <a:gd name="connsiteX284" fmla="*/ 3967 w 3095625"/>
                <a:gd name="connsiteY284" fmla="*/ 3925888 h 6858001"/>
                <a:gd name="connsiteX285" fmla="*/ 322891 w 3095625"/>
                <a:gd name="connsiteY285" fmla="*/ 1942307 h 6858001"/>
                <a:gd name="connsiteX286" fmla="*/ 327651 w 3095625"/>
                <a:gd name="connsiteY286" fmla="*/ 1919288 h 6858001"/>
                <a:gd name="connsiteX287" fmla="*/ 332411 w 3095625"/>
                <a:gd name="connsiteY287" fmla="*/ 1895476 h 6858001"/>
                <a:gd name="connsiteX288" fmla="*/ 338757 w 3095625"/>
                <a:gd name="connsiteY288" fmla="*/ 1872457 h 6858001"/>
                <a:gd name="connsiteX289" fmla="*/ 345104 w 3095625"/>
                <a:gd name="connsiteY289" fmla="*/ 1850232 h 6858001"/>
                <a:gd name="connsiteX290" fmla="*/ 353038 w 3095625"/>
                <a:gd name="connsiteY290" fmla="*/ 1827213 h 6858001"/>
                <a:gd name="connsiteX291" fmla="*/ 361764 w 3095625"/>
                <a:gd name="connsiteY291" fmla="*/ 1804988 h 6858001"/>
                <a:gd name="connsiteX292" fmla="*/ 370491 w 3095625"/>
                <a:gd name="connsiteY292" fmla="*/ 1784351 h 6858001"/>
                <a:gd name="connsiteX293" fmla="*/ 381598 w 3095625"/>
                <a:gd name="connsiteY293" fmla="*/ 1763713 h 6858001"/>
                <a:gd name="connsiteX294" fmla="*/ 391118 w 3095625"/>
                <a:gd name="connsiteY294" fmla="*/ 1742282 h 6858001"/>
                <a:gd name="connsiteX295" fmla="*/ 403812 w 3095625"/>
                <a:gd name="connsiteY295" fmla="*/ 1721645 h 6858001"/>
                <a:gd name="connsiteX296" fmla="*/ 415712 w 3095625"/>
                <a:gd name="connsiteY296" fmla="*/ 1701801 h 6858001"/>
                <a:gd name="connsiteX297" fmla="*/ 428405 w 3095625"/>
                <a:gd name="connsiteY297" fmla="*/ 1683545 h 6858001"/>
                <a:gd name="connsiteX298" fmla="*/ 441892 w 3095625"/>
                <a:gd name="connsiteY298" fmla="*/ 1664495 h 6858001"/>
                <a:gd name="connsiteX299" fmla="*/ 456172 w 3095625"/>
                <a:gd name="connsiteY299" fmla="*/ 1645445 h 6858001"/>
                <a:gd name="connsiteX300" fmla="*/ 471246 w 3095625"/>
                <a:gd name="connsiteY300" fmla="*/ 1627982 h 6858001"/>
                <a:gd name="connsiteX301" fmla="*/ 487113 w 3095625"/>
                <a:gd name="connsiteY301" fmla="*/ 1612107 h 6858001"/>
                <a:gd name="connsiteX302" fmla="*/ 502979 w 3095625"/>
                <a:gd name="connsiteY302" fmla="*/ 1595438 h 6858001"/>
                <a:gd name="connsiteX303" fmla="*/ 519640 w 3095625"/>
                <a:gd name="connsiteY303" fmla="*/ 1578770 h 6858001"/>
                <a:gd name="connsiteX304" fmla="*/ 537093 w 3095625"/>
                <a:gd name="connsiteY304" fmla="*/ 1564482 h 6858001"/>
                <a:gd name="connsiteX305" fmla="*/ 555340 w 3095625"/>
                <a:gd name="connsiteY305" fmla="*/ 1549401 h 6858001"/>
                <a:gd name="connsiteX306" fmla="*/ 573587 w 3095625"/>
                <a:gd name="connsiteY306" fmla="*/ 1535907 h 6858001"/>
                <a:gd name="connsiteX307" fmla="*/ 593421 w 3095625"/>
                <a:gd name="connsiteY307" fmla="*/ 1522413 h 6858001"/>
                <a:gd name="connsiteX308" fmla="*/ 612461 w 3095625"/>
                <a:gd name="connsiteY308" fmla="*/ 1509713 h 6858001"/>
                <a:gd name="connsiteX309" fmla="*/ 633088 w 3095625"/>
                <a:gd name="connsiteY309" fmla="*/ 1497807 h 6858001"/>
                <a:gd name="connsiteX310" fmla="*/ 652921 w 3095625"/>
                <a:gd name="connsiteY310" fmla="*/ 1486695 h 6858001"/>
                <a:gd name="connsiteX311" fmla="*/ 673548 w 3095625"/>
                <a:gd name="connsiteY311" fmla="*/ 1476376 h 6858001"/>
                <a:gd name="connsiteX312" fmla="*/ 695762 w 3095625"/>
                <a:gd name="connsiteY312" fmla="*/ 1466851 h 6858001"/>
                <a:gd name="connsiteX313" fmla="*/ 717182 w 3095625"/>
                <a:gd name="connsiteY313" fmla="*/ 1458120 h 6858001"/>
                <a:gd name="connsiteX314" fmla="*/ 739396 w 3095625"/>
                <a:gd name="connsiteY314" fmla="*/ 1450182 h 6858001"/>
                <a:gd name="connsiteX315" fmla="*/ 762403 w 3095625"/>
                <a:gd name="connsiteY315" fmla="*/ 1442244 h 6858001"/>
                <a:gd name="connsiteX316" fmla="*/ 785410 w 3095625"/>
                <a:gd name="connsiteY316" fmla="*/ 1435894 h 6858001"/>
                <a:gd name="connsiteX317" fmla="*/ 808417 w 3095625"/>
                <a:gd name="connsiteY317" fmla="*/ 1430338 h 6858001"/>
                <a:gd name="connsiteX318" fmla="*/ 1547137 w 3095625"/>
                <a:gd name="connsiteY318" fmla="*/ 0 h 6858001"/>
                <a:gd name="connsiteX319" fmla="*/ 2146537 w 3095625"/>
                <a:gd name="connsiteY319" fmla="*/ 599400 h 6858001"/>
                <a:gd name="connsiteX320" fmla="*/ 1547137 w 3095625"/>
                <a:gd name="connsiteY320" fmla="*/ 1198800 h 6858001"/>
                <a:gd name="connsiteX321" fmla="*/ 947737 w 3095625"/>
                <a:gd name="connsiteY321" fmla="*/ 599400 h 6858001"/>
                <a:gd name="connsiteX322" fmla="*/ 1547137 w 3095625"/>
                <a:gd name="connsiteY322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</a:cxnLst>
              <a:rect l="l" t="t" r="r" b="b"/>
              <a:pathLst>
                <a:path w="3095625" h="6858001">
                  <a:moveTo>
                    <a:pt x="1108301" y="1366838"/>
                  </a:moveTo>
                  <a:lnTo>
                    <a:pt x="1336783" y="2238376"/>
                  </a:lnTo>
                  <a:lnTo>
                    <a:pt x="1461338" y="1632745"/>
                  </a:lnTo>
                  <a:lnTo>
                    <a:pt x="1339957" y="1512095"/>
                  </a:lnTo>
                  <a:lnTo>
                    <a:pt x="1476412" y="1375569"/>
                  </a:lnTo>
                  <a:lnTo>
                    <a:pt x="1547813" y="1375569"/>
                  </a:lnTo>
                  <a:lnTo>
                    <a:pt x="1619214" y="1375569"/>
                  </a:lnTo>
                  <a:lnTo>
                    <a:pt x="1754082" y="1512095"/>
                  </a:lnTo>
                  <a:lnTo>
                    <a:pt x="1634287" y="1632745"/>
                  </a:lnTo>
                  <a:lnTo>
                    <a:pt x="1757255" y="2238376"/>
                  </a:lnTo>
                  <a:lnTo>
                    <a:pt x="1985738" y="1366838"/>
                  </a:lnTo>
                  <a:lnTo>
                    <a:pt x="2285622" y="1430338"/>
                  </a:lnTo>
                  <a:lnTo>
                    <a:pt x="2310215" y="1435894"/>
                  </a:lnTo>
                  <a:lnTo>
                    <a:pt x="2333222" y="1442244"/>
                  </a:lnTo>
                  <a:lnTo>
                    <a:pt x="2354643" y="1450182"/>
                  </a:lnTo>
                  <a:lnTo>
                    <a:pt x="2378443" y="1458120"/>
                  </a:lnTo>
                  <a:lnTo>
                    <a:pt x="2399863" y="1466851"/>
                  </a:lnTo>
                  <a:lnTo>
                    <a:pt x="2421283" y="1476376"/>
                  </a:lnTo>
                  <a:lnTo>
                    <a:pt x="2441910" y="1486695"/>
                  </a:lnTo>
                  <a:lnTo>
                    <a:pt x="2462537" y="1497807"/>
                  </a:lnTo>
                  <a:lnTo>
                    <a:pt x="2482371" y="1509713"/>
                  </a:lnTo>
                  <a:lnTo>
                    <a:pt x="2502204" y="1522413"/>
                  </a:lnTo>
                  <a:lnTo>
                    <a:pt x="2521245" y="1535907"/>
                  </a:lnTo>
                  <a:lnTo>
                    <a:pt x="2539492" y="1549401"/>
                  </a:lnTo>
                  <a:lnTo>
                    <a:pt x="2558532" y="1564482"/>
                  </a:lnTo>
                  <a:lnTo>
                    <a:pt x="2575985" y="1578770"/>
                  </a:lnTo>
                  <a:lnTo>
                    <a:pt x="2592646" y="1595438"/>
                  </a:lnTo>
                  <a:lnTo>
                    <a:pt x="2608512" y="1612107"/>
                  </a:lnTo>
                  <a:lnTo>
                    <a:pt x="2624379" y="1627982"/>
                  </a:lnTo>
                  <a:lnTo>
                    <a:pt x="2638659" y="1645445"/>
                  </a:lnTo>
                  <a:lnTo>
                    <a:pt x="2652940" y="1664495"/>
                  </a:lnTo>
                  <a:lnTo>
                    <a:pt x="2667220" y="1683545"/>
                  </a:lnTo>
                  <a:lnTo>
                    <a:pt x="2679913" y="1701801"/>
                  </a:lnTo>
                  <a:lnTo>
                    <a:pt x="2691813" y="1721645"/>
                  </a:lnTo>
                  <a:lnTo>
                    <a:pt x="2702920" y="1742282"/>
                  </a:lnTo>
                  <a:lnTo>
                    <a:pt x="2714027" y="1763713"/>
                  </a:lnTo>
                  <a:lnTo>
                    <a:pt x="2724341" y="1784351"/>
                  </a:lnTo>
                  <a:lnTo>
                    <a:pt x="2733861" y="1804988"/>
                  </a:lnTo>
                  <a:lnTo>
                    <a:pt x="2741794" y="1827213"/>
                  </a:lnTo>
                  <a:lnTo>
                    <a:pt x="2748934" y="1850232"/>
                  </a:lnTo>
                  <a:lnTo>
                    <a:pt x="2756868" y="1872457"/>
                  </a:lnTo>
                  <a:lnTo>
                    <a:pt x="2762421" y="1895476"/>
                  </a:lnTo>
                  <a:lnTo>
                    <a:pt x="2767974" y="1919288"/>
                  </a:lnTo>
                  <a:lnTo>
                    <a:pt x="2772734" y="1942307"/>
                  </a:lnTo>
                  <a:lnTo>
                    <a:pt x="3091658" y="3925888"/>
                  </a:lnTo>
                  <a:lnTo>
                    <a:pt x="3095625" y="3950495"/>
                  </a:lnTo>
                  <a:lnTo>
                    <a:pt x="3095625" y="3975101"/>
                  </a:lnTo>
                  <a:lnTo>
                    <a:pt x="3093245" y="4000501"/>
                  </a:lnTo>
                  <a:lnTo>
                    <a:pt x="3090072" y="4023520"/>
                  </a:lnTo>
                  <a:lnTo>
                    <a:pt x="3082932" y="4047332"/>
                  </a:lnTo>
                  <a:lnTo>
                    <a:pt x="3075792" y="4069557"/>
                  </a:lnTo>
                  <a:lnTo>
                    <a:pt x="3064685" y="4091782"/>
                  </a:lnTo>
                  <a:lnTo>
                    <a:pt x="3053578" y="4112420"/>
                  </a:lnTo>
                  <a:lnTo>
                    <a:pt x="3039298" y="4132263"/>
                  </a:lnTo>
                  <a:lnTo>
                    <a:pt x="3024224" y="4149726"/>
                  </a:lnTo>
                  <a:lnTo>
                    <a:pt x="3005977" y="4167188"/>
                  </a:lnTo>
                  <a:lnTo>
                    <a:pt x="2987730" y="4183063"/>
                  </a:lnTo>
                  <a:lnTo>
                    <a:pt x="2967897" y="4195763"/>
                  </a:lnTo>
                  <a:lnTo>
                    <a:pt x="2945683" y="4207670"/>
                  </a:lnTo>
                  <a:lnTo>
                    <a:pt x="2922676" y="4217988"/>
                  </a:lnTo>
                  <a:lnTo>
                    <a:pt x="2899669" y="4225926"/>
                  </a:lnTo>
                  <a:lnTo>
                    <a:pt x="2885389" y="4229101"/>
                  </a:lnTo>
                  <a:lnTo>
                    <a:pt x="2871109" y="4232276"/>
                  </a:lnTo>
                  <a:lnTo>
                    <a:pt x="2856829" y="4234657"/>
                  </a:lnTo>
                  <a:lnTo>
                    <a:pt x="2842549" y="4235451"/>
                  </a:lnTo>
                  <a:lnTo>
                    <a:pt x="2828268" y="4235451"/>
                  </a:lnTo>
                  <a:lnTo>
                    <a:pt x="2813988" y="4235451"/>
                  </a:lnTo>
                  <a:lnTo>
                    <a:pt x="2801295" y="4234657"/>
                  </a:lnTo>
                  <a:lnTo>
                    <a:pt x="2787015" y="4232276"/>
                  </a:lnTo>
                  <a:lnTo>
                    <a:pt x="2773528" y="4229895"/>
                  </a:lnTo>
                  <a:lnTo>
                    <a:pt x="2760041" y="4226720"/>
                  </a:lnTo>
                  <a:lnTo>
                    <a:pt x="2747347" y="4223545"/>
                  </a:lnTo>
                  <a:lnTo>
                    <a:pt x="2733861" y="4218782"/>
                  </a:lnTo>
                  <a:lnTo>
                    <a:pt x="2721960" y="4213226"/>
                  </a:lnTo>
                  <a:lnTo>
                    <a:pt x="2710060" y="4207670"/>
                  </a:lnTo>
                  <a:lnTo>
                    <a:pt x="2697367" y="4201320"/>
                  </a:lnTo>
                  <a:lnTo>
                    <a:pt x="2685467" y="4194970"/>
                  </a:lnTo>
                  <a:lnTo>
                    <a:pt x="2674360" y="4187032"/>
                  </a:lnTo>
                  <a:lnTo>
                    <a:pt x="2663253" y="4179095"/>
                  </a:lnTo>
                  <a:lnTo>
                    <a:pt x="2652940" y="4170363"/>
                  </a:lnTo>
                  <a:lnTo>
                    <a:pt x="2642626" y="4160838"/>
                  </a:lnTo>
                  <a:lnTo>
                    <a:pt x="2633106" y="4152107"/>
                  </a:lnTo>
                  <a:lnTo>
                    <a:pt x="2624379" y="4140995"/>
                  </a:lnTo>
                  <a:lnTo>
                    <a:pt x="2615653" y="4130676"/>
                  </a:lnTo>
                  <a:lnTo>
                    <a:pt x="2607719" y="4120357"/>
                  </a:lnTo>
                  <a:lnTo>
                    <a:pt x="2599786" y="4107657"/>
                  </a:lnTo>
                  <a:lnTo>
                    <a:pt x="2593439" y="4095751"/>
                  </a:lnTo>
                  <a:lnTo>
                    <a:pt x="2587092" y="4083845"/>
                  </a:lnTo>
                  <a:lnTo>
                    <a:pt x="2581539" y="4070351"/>
                  </a:lnTo>
                  <a:lnTo>
                    <a:pt x="2575985" y="4057651"/>
                  </a:lnTo>
                  <a:lnTo>
                    <a:pt x="2571225" y="4044157"/>
                  </a:lnTo>
                  <a:lnTo>
                    <a:pt x="2568052" y="4029870"/>
                  </a:lnTo>
                  <a:lnTo>
                    <a:pt x="2564879" y="4015582"/>
                  </a:lnTo>
                  <a:lnTo>
                    <a:pt x="2326082" y="2702720"/>
                  </a:lnTo>
                  <a:lnTo>
                    <a:pt x="2299109" y="3538538"/>
                  </a:lnTo>
                  <a:lnTo>
                    <a:pt x="2298315" y="3597276"/>
                  </a:lnTo>
                  <a:lnTo>
                    <a:pt x="2298315" y="3654426"/>
                  </a:lnTo>
                  <a:lnTo>
                    <a:pt x="2299902" y="3712370"/>
                  </a:lnTo>
                  <a:lnTo>
                    <a:pt x="2303075" y="3769520"/>
                  </a:lnTo>
                  <a:lnTo>
                    <a:pt x="2476817" y="6500019"/>
                  </a:lnTo>
                  <a:lnTo>
                    <a:pt x="2476817" y="6518276"/>
                  </a:lnTo>
                  <a:lnTo>
                    <a:pt x="2476817" y="6535739"/>
                  </a:lnTo>
                  <a:lnTo>
                    <a:pt x="2476024" y="6553995"/>
                  </a:lnTo>
                  <a:lnTo>
                    <a:pt x="2473644" y="6571457"/>
                  </a:lnTo>
                  <a:lnTo>
                    <a:pt x="2471264" y="6588919"/>
                  </a:lnTo>
                  <a:lnTo>
                    <a:pt x="2467297" y="6605589"/>
                  </a:lnTo>
                  <a:lnTo>
                    <a:pt x="2462537" y="6621463"/>
                  </a:lnTo>
                  <a:lnTo>
                    <a:pt x="2456984" y="6638132"/>
                  </a:lnTo>
                  <a:lnTo>
                    <a:pt x="2450637" y="6654007"/>
                  </a:lnTo>
                  <a:lnTo>
                    <a:pt x="2444290" y="6669089"/>
                  </a:lnTo>
                  <a:lnTo>
                    <a:pt x="2436357" y="6684169"/>
                  </a:lnTo>
                  <a:lnTo>
                    <a:pt x="2427630" y="6698457"/>
                  </a:lnTo>
                  <a:lnTo>
                    <a:pt x="2417317" y="6712745"/>
                  </a:lnTo>
                  <a:lnTo>
                    <a:pt x="2407797" y="6726239"/>
                  </a:lnTo>
                  <a:lnTo>
                    <a:pt x="2397483" y="6739732"/>
                  </a:lnTo>
                  <a:lnTo>
                    <a:pt x="2387170" y="6751639"/>
                  </a:lnTo>
                  <a:lnTo>
                    <a:pt x="2374476" y="6763545"/>
                  </a:lnTo>
                  <a:lnTo>
                    <a:pt x="2362576" y="6774657"/>
                  </a:lnTo>
                  <a:lnTo>
                    <a:pt x="2349883" y="6785769"/>
                  </a:lnTo>
                  <a:lnTo>
                    <a:pt x="2336396" y="6795295"/>
                  </a:lnTo>
                  <a:lnTo>
                    <a:pt x="2322116" y="6805613"/>
                  </a:lnTo>
                  <a:lnTo>
                    <a:pt x="2307835" y="6814345"/>
                  </a:lnTo>
                  <a:lnTo>
                    <a:pt x="2292762" y="6821489"/>
                  </a:lnTo>
                  <a:lnTo>
                    <a:pt x="2276895" y="6829426"/>
                  </a:lnTo>
                  <a:lnTo>
                    <a:pt x="2261821" y="6835776"/>
                  </a:lnTo>
                  <a:lnTo>
                    <a:pt x="2245161" y="6841332"/>
                  </a:lnTo>
                  <a:lnTo>
                    <a:pt x="2228501" y="6846095"/>
                  </a:lnTo>
                  <a:lnTo>
                    <a:pt x="2212634" y="6850063"/>
                  </a:lnTo>
                  <a:lnTo>
                    <a:pt x="2194387" y="6853239"/>
                  </a:lnTo>
                  <a:lnTo>
                    <a:pt x="2176934" y="6855619"/>
                  </a:lnTo>
                  <a:lnTo>
                    <a:pt x="2159480" y="6857207"/>
                  </a:lnTo>
                  <a:lnTo>
                    <a:pt x="2141233" y="6858001"/>
                  </a:lnTo>
                  <a:lnTo>
                    <a:pt x="2125366" y="6858001"/>
                  </a:lnTo>
                  <a:lnTo>
                    <a:pt x="2108706" y="6857207"/>
                  </a:lnTo>
                  <a:lnTo>
                    <a:pt x="2093633" y="6854826"/>
                  </a:lnTo>
                  <a:lnTo>
                    <a:pt x="2078559" y="6851651"/>
                  </a:lnTo>
                  <a:lnTo>
                    <a:pt x="2062692" y="6849269"/>
                  </a:lnTo>
                  <a:lnTo>
                    <a:pt x="2047619" y="6844507"/>
                  </a:lnTo>
                  <a:lnTo>
                    <a:pt x="2033339" y="6840539"/>
                  </a:lnTo>
                  <a:lnTo>
                    <a:pt x="2019059" y="6834982"/>
                  </a:lnTo>
                  <a:lnTo>
                    <a:pt x="2004778" y="6829426"/>
                  </a:lnTo>
                  <a:lnTo>
                    <a:pt x="1991292" y="6823076"/>
                  </a:lnTo>
                  <a:lnTo>
                    <a:pt x="1977011" y="6815139"/>
                  </a:lnTo>
                  <a:lnTo>
                    <a:pt x="1964318" y="6807201"/>
                  </a:lnTo>
                  <a:lnTo>
                    <a:pt x="1951624" y="6800057"/>
                  </a:lnTo>
                  <a:lnTo>
                    <a:pt x="1939724" y="6791326"/>
                  </a:lnTo>
                  <a:lnTo>
                    <a:pt x="1927824" y="6781007"/>
                  </a:lnTo>
                  <a:lnTo>
                    <a:pt x="1915924" y="6771482"/>
                  </a:lnTo>
                  <a:lnTo>
                    <a:pt x="1904817" y="6761163"/>
                  </a:lnTo>
                  <a:lnTo>
                    <a:pt x="1894504" y="6750051"/>
                  </a:lnTo>
                  <a:lnTo>
                    <a:pt x="1884984" y="6738145"/>
                  </a:lnTo>
                  <a:lnTo>
                    <a:pt x="1875463" y="6727032"/>
                  </a:lnTo>
                  <a:lnTo>
                    <a:pt x="1865943" y="6715126"/>
                  </a:lnTo>
                  <a:lnTo>
                    <a:pt x="1857217" y="6701632"/>
                  </a:lnTo>
                  <a:lnTo>
                    <a:pt x="1850076" y="6688932"/>
                  </a:lnTo>
                  <a:lnTo>
                    <a:pt x="1842143" y="6675439"/>
                  </a:lnTo>
                  <a:lnTo>
                    <a:pt x="1835796" y="6661151"/>
                  </a:lnTo>
                  <a:lnTo>
                    <a:pt x="1830243" y="6648451"/>
                  </a:lnTo>
                  <a:lnTo>
                    <a:pt x="1824689" y="6632576"/>
                  </a:lnTo>
                  <a:lnTo>
                    <a:pt x="1819136" y="6618289"/>
                  </a:lnTo>
                  <a:lnTo>
                    <a:pt x="1814376" y="6603207"/>
                  </a:lnTo>
                  <a:lnTo>
                    <a:pt x="1811203" y="6587332"/>
                  </a:lnTo>
                  <a:lnTo>
                    <a:pt x="1808823" y="6572251"/>
                  </a:lnTo>
                  <a:lnTo>
                    <a:pt x="1807236" y="6555582"/>
                  </a:lnTo>
                  <a:lnTo>
                    <a:pt x="1547813" y="4050507"/>
                  </a:lnTo>
                  <a:lnTo>
                    <a:pt x="1288389" y="6555582"/>
                  </a:lnTo>
                  <a:lnTo>
                    <a:pt x="1286803" y="6572251"/>
                  </a:lnTo>
                  <a:lnTo>
                    <a:pt x="1282836" y="6587332"/>
                  </a:lnTo>
                  <a:lnTo>
                    <a:pt x="1279663" y="6603207"/>
                  </a:lnTo>
                  <a:lnTo>
                    <a:pt x="1275696" y="6618289"/>
                  </a:lnTo>
                  <a:lnTo>
                    <a:pt x="1270936" y="6632576"/>
                  </a:lnTo>
                  <a:lnTo>
                    <a:pt x="1265383" y="6648451"/>
                  </a:lnTo>
                  <a:lnTo>
                    <a:pt x="1259829" y="6661151"/>
                  </a:lnTo>
                  <a:lnTo>
                    <a:pt x="1252689" y="6675439"/>
                  </a:lnTo>
                  <a:lnTo>
                    <a:pt x="1245549" y="6688932"/>
                  </a:lnTo>
                  <a:lnTo>
                    <a:pt x="1238409" y="6701632"/>
                  </a:lnTo>
                  <a:lnTo>
                    <a:pt x="1229682" y="6715126"/>
                  </a:lnTo>
                  <a:lnTo>
                    <a:pt x="1220162" y="6727032"/>
                  </a:lnTo>
                  <a:lnTo>
                    <a:pt x="1210642" y="6738145"/>
                  </a:lnTo>
                  <a:lnTo>
                    <a:pt x="1201122" y="6750051"/>
                  </a:lnTo>
                  <a:lnTo>
                    <a:pt x="1190015" y="6761163"/>
                  </a:lnTo>
                  <a:lnTo>
                    <a:pt x="1178908" y="6771482"/>
                  </a:lnTo>
                  <a:lnTo>
                    <a:pt x="1167801" y="6781007"/>
                  </a:lnTo>
                  <a:lnTo>
                    <a:pt x="1155901" y="6791326"/>
                  </a:lnTo>
                  <a:lnTo>
                    <a:pt x="1144001" y="6800057"/>
                  </a:lnTo>
                  <a:lnTo>
                    <a:pt x="1130514" y="6807201"/>
                  </a:lnTo>
                  <a:lnTo>
                    <a:pt x="1117027" y="6815139"/>
                  </a:lnTo>
                  <a:lnTo>
                    <a:pt x="1104334" y="6823076"/>
                  </a:lnTo>
                  <a:lnTo>
                    <a:pt x="1090847" y="6829426"/>
                  </a:lnTo>
                  <a:lnTo>
                    <a:pt x="1076567" y="6834982"/>
                  </a:lnTo>
                  <a:lnTo>
                    <a:pt x="1062287" y="6840539"/>
                  </a:lnTo>
                  <a:lnTo>
                    <a:pt x="1047213" y="6844507"/>
                  </a:lnTo>
                  <a:lnTo>
                    <a:pt x="1032933" y="6849269"/>
                  </a:lnTo>
                  <a:lnTo>
                    <a:pt x="1017066" y="6851651"/>
                  </a:lnTo>
                  <a:lnTo>
                    <a:pt x="1001993" y="6854826"/>
                  </a:lnTo>
                  <a:lnTo>
                    <a:pt x="985332" y="6857207"/>
                  </a:lnTo>
                  <a:lnTo>
                    <a:pt x="970259" y="6858001"/>
                  </a:lnTo>
                  <a:lnTo>
                    <a:pt x="953599" y="6858001"/>
                  </a:lnTo>
                  <a:lnTo>
                    <a:pt x="936145" y="6857207"/>
                  </a:lnTo>
                  <a:lnTo>
                    <a:pt x="918691" y="6855619"/>
                  </a:lnTo>
                  <a:lnTo>
                    <a:pt x="901238" y="6853239"/>
                  </a:lnTo>
                  <a:lnTo>
                    <a:pt x="882991" y="6850063"/>
                  </a:lnTo>
                  <a:lnTo>
                    <a:pt x="867124" y="6846095"/>
                  </a:lnTo>
                  <a:lnTo>
                    <a:pt x="850464" y="6841332"/>
                  </a:lnTo>
                  <a:lnTo>
                    <a:pt x="833804" y="6835776"/>
                  </a:lnTo>
                  <a:lnTo>
                    <a:pt x="817143" y="6829426"/>
                  </a:lnTo>
                  <a:lnTo>
                    <a:pt x="802070" y="6821489"/>
                  </a:lnTo>
                  <a:lnTo>
                    <a:pt x="787790" y="6814345"/>
                  </a:lnTo>
                  <a:lnTo>
                    <a:pt x="773509" y="6805613"/>
                  </a:lnTo>
                  <a:lnTo>
                    <a:pt x="759229" y="6795295"/>
                  </a:lnTo>
                  <a:lnTo>
                    <a:pt x="745742" y="6785769"/>
                  </a:lnTo>
                  <a:lnTo>
                    <a:pt x="733049" y="6774657"/>
                  </a:lnTo>
                  <a:lnTo>
                    <a:pt x="721149" y="6763545"/>
                  </a:lnTo>
                  <a:lnTo>
                    <a:pt x="708455" y="6751639"/>
                  </a:lnTo>
                  <a:lnTo>
                    <a:pt x="698142" y="6739732"/>
                  </a:lnTo>
                  <a:lnTo>
                    <a:pt x="687035" y="6726239"/>
                  </a:lnTo>
                  <a:lnTo>
                    <a:pt x="676722" y="6712745"/>
                  </a:lnTo>
                  <a:lnTo>
                    <a:pt x="667995" y="6698457"/>
                  </a:lnTo>
                  <a:lnTo>
                    <a:pt x="659268" y="6684169"/>
                  </a:lnTo>
                  <a:lnTo>
                    <a:pt x="651335" y="6669089"/>
                  </a:lnTo>
                  <a:lnTo>
                    <a:pt x="644988" y="6654007"/>
                  </a:lnTo>
                  <a:lnTo>
                    <a:pt x="638641" y="6638132"/>
                  </a:lnTo>
                  <a:lnTo>
                    <a:pt x="633088" y="6621463"/>
                  </a:lnTo>
                  <a:lnTo>
                    <a:pt x="628328" y="6605589"/>
                  </a:lnTo>
                  <a:lnTo>
                    <a:pt x="624361" y="6588919"/>
                  </a:lnTo>
                  <a:lnTo>
                    <a:pt x="621188" y="6571457"/>
                  </a:lnTo>
                  <a:lnTo>
                    <a:pt x="619601" y="6553995"/>
                  </a:lnTo>
                  <a:lnTo>
                    <a:pt x="617221" y="6535739"/>
                  </a:lnTo>
                  <a:lnTo>
                    <a:pt x="617221" y="6518276"/>
                  </a:lnTo>
                  <a:lnTo>
                    <a:pt x="618808" y="6500019"/>
                  </a:lnTo>
                  <a:lnTo>
                    <a:pt x="792550" y="3769520"/>
                  </a:lnTo>
                  <a:lnTo>
                    <a:pt x="795723" y="3712370"/>
                  </a:lnTo>
                  <a:lnTo>
                    <a:pt x="796516" y="3654426"/>
                  </a:lnTo>
                  <a:lnTo>
                    <a:pt x="796516" y="3597276"/>
                  </a:lnTo>
                  <a:lnTo>
                    <a:pt x="795723" y="3538538"/>
                  </a:lnTo>
                  <a:lnTo>
                    <a:pt x="769543" y="2702720"/>
                  </a:lnTo>
                  <a:lnTo>
                    <a:pt x="530746" y="4015582"/>
                  </a:lnTo>
                  <a:lnTo>
                    <a:pt x="527573" y="4029870"/>
                  </a:lnTo>
                  <a:lnTo>
                    <a:pt x="524400" y="4044157"/>
                  </a:lnTo>
                  <a:lnTo>
                    <a:pt x="519640" y="4057651"/>
                  </a:lnTo>
                  <a:lnTo>
                    <a:pt x="514086" y="4070351"/>
                  </a:lnTo>
                  <a:lnTo>
                    <a:pt x="508533" y="4083845"/>
                  </a:lnTo>
                  <a:lnTo>
                    <a:pt x="502186" y="4095751"/>
                  </a:lnTo>
                  <a:lnTo>
                    <a:pt x="495839" y="4107657"/>
                  </a:lnTo>
                  <a:lnTo>
                    <a:pt x="487906" y="4120357"/>
                  </a:lnTo>
                  <a:lnTo>
                    <a:pt x="479179" y="4130676"/>
                  </a:lnTo>
                  <a:lnTo>
                    <a:pt x="471246" y="4140995"/>
                  </a:lnTo>
                  <a:lnTo>
                    <a:pt x="461726" y="4152107"/>
                  </a:lnTo>
                  <a:lnTo>
                    <a:pt x="452999" y="4160838"/>
                  </a:lnTo>
                  <a:lnTo>
                    <a:pt x="441892" y="4170363"/>
                  </a:lnTo>
                  <a:lnTo>
                    <a:pt x="432372" y="4179095"/>
                  </a:lnTo>
                  <a:lnTo>
                    <a:pt x="421265" y="4187032"/>
                  </a:lnTo>
                  <a:lnTo>
                    <a:pt x="410158" y="4194970"/>
                  </a:lnTo>
                  <a:lnTo>
                    <a:pt x="398258" y="4201320"/>
                  </a:lnTo>
                  <a:lnTo>
                    <a:pt x="385565" y="4207670"/>
                  </a:lnTo>
                  <a:lnTo>
                    <a:pt x="373665" y="4213226"/>
                  </a:lnTo>
                  <a:lnTo>
                    <a:pt x="360971" y="4218782"/>
                  </a:lnTo>
                  <a:lnTo>
                    <a:pt x="348278" y="4223545"/>
                  </a:lnTo>
                  <a:lnTo>
                    <a:pt x="335584" y="4226720"/>
                  </a:lnTo>
                  <a:lnTo>
                    <a:pt x="322097" y="4229895"/>
                  </a:lnTo>
                  <a:lnTo>
                    <a:pt x="307817" y="4232276"/>
                  </a:lnTo>
                  <a:lnTo>
                    <a:pt x="294330" y="4234657"/>
                  </a:lnTo>
                  <a:lnTo>
                    <a:pt x="280050" y="4235451"/>
                  </a:lnTo>
                  <a:lnTo>
                    <a:pt x="267357" y="4235451"/>
                  </a:lnTo>
                  <a:lnTo>
                    <a:pt x="253076" y="4235451"/>
                  </a:lnTo>
                  <a:lnTo>
                    <a:pt x="238796" y="4234657"/>
                  </a:lnTo>
                  <a:lnTo>
                    <a:pt x="224516" y="4232276"/>
                  </a:lnTo>
                  <a:lnTo>
                    <a:pt x="210236" y="4229101"/>
                  </a:lnTo>
                  <a:lnTo>
                    <a:pt x="195956" y="4225926"/>
                  </a:lnTo>
                  <a:lnTo>
                    <a:pt x="171362" y="4217988"/>
                  </a:lnTo>
                  <a:lnTo>
                    <a:pt x="148355" y="4207670"/>
                  </a:lnTo>
                  <a:lnTo>
                    <a:pt x="127728" y="4195763"/>
                  </a:lnTo>
                  <a:lnTo>
                    <a:pt x="107101" y="4183063"/>
                  </a:lnTo>
                  <a:lnTo>
                    <a:pt x="88061" y="4167188"/>
                  </a:lnTo>
                  <a:lnTo>
                    <a:pt x="71401" y="4149726"/>
                  </a:lnTo>
                  <a:lnTo>
                    <a:pt x="56327" y="4132263"/>
                  </a:lnTo>
                  <a:lnTo>
                    <a:pt x="42047" y="4112420"/>
                  </a:lnTo>
                  <a:lnTo>
                    <a:pt x="30147" y="4091782"/>
                  </a:lnTo>
                  <a:lnTo>
                    <a:pt x="19834" y="4069557"/>
                  </a:lnTo>
                  <a:lnTo>
                    <a:pt x="12693" y="4047332"/>
                  </a:lnTo>
                  <a:lnTo>
                    <a:pt x="5553" y="4023520"/>
                  </a:lnTo>
                  <a:lnTo>
                    <a:pt x="1587" y="4000501"/>
                  </a:lnTo>
                  <a:lnTo>
                    <a:pt x="0" y="3975101"/>
                  </a:lnTo>
                  <a:lnTo>
                    <a:pt x="0" y="3950495"/>
                  </a:lnTo>
                  <a:lnTo>
                    <a:pt x="3967" y="3925888"/>
                  </a:lnTo>
                  <a:lnTo>
                    <a:pt x="322891" y="1942307"/>
                  </a:lnTo>
                  <a:lnTo>
                    <a:pt x="327651" y="1919288"/>
                  </a:lnTo>
                  <a:lnTo>
                    <a:pt x="332411" y="1895476"/>
                  </a:lnTo>
                  <a:lnTo>
                    <a:pt x="338757" y="1872457"/>
                  </a:lnTo>
                  <a:lnTo>
                    <a:pt x="345104" y="1850232"/>
                  </a:lnTo>
                  <a:lnTo>
                    <a:pt x="353038" y="1827213"/>
                  </a:lnTo>
                  <a:lnTo>
                    <a:pt x="361764" y="1804988"/>
                  </a:lnTo>
                  <a:lnTo>
                    <a:pt x="370491" y="1784351"/>
                  </a:lnTo>
                  <a:lnTo>
                    <a:pt x="381598" y="1763713"/>
                  </a:lnTo>
                  <a:lnTo>
                    <a:pt x="391118" y="1742282"/>
                  </a:lnTo>
                  <a:lnTo>
                    <a:pt x="403812" y="1721645"/>
                  </a:lnTo>
                  <a:lnTo>
                    <a:pt x="415712" y="1701801"/>
                  </a:lnTo>
                  <a:lnTo>
                    <a:pt x="428405" y="1683545"/>
                  </a:lnTo>
                  <a:lnTo>
                    <a:pt x="441892" y="1664495"/>
                  </a:lnTo>
                  <a:lnTo>
                    <a:pt x="456172" y="1645445"/>
                  </a:lnTo>
                  <a:lnTo>
                    <a:pt x="471246" y="1627982"/>
                  </a:lnTo>
                  <a:lnTo>
                    <a:pt x="487113" y="1612107"/>
                  </a:lnTo>
                  <a:lnTo>
                    <a:pt x="502979" y="1595438"/>
                  </a:lnTo>
                  <a:lnTo>
                    <a:pt x="519640" y="1578770"/>
                  </a:lnTo>
                  <a:lnTo>
                    <a:pt x="537093" y="1564482"/>
                  </a:lnTo>
                  <a:lnTo>
                    <a:pt x="555340" y="1549401"/>
                  </a:lnTo>
                  <a:lnTo>
                    <a:pt x="573587" y="1535907"/>
                  </a:lnTo>
                  <a:lnTo>
                    <a:pt x="593421" y="1522413"/>
                  </a:lnTo>
                  <a:lnTo>
                    <a:pt x="612461" y="1509713"/>
                  </a:lnTo>
                  <a:lnTo>
                    <a:pt x="633088" y="1497807"/>
                  </a:lnTo>
                  <a:lnTo>
                    <a:pt x="652921" y="1486695"/>
                  </a:lnTo>
                  <a:lnTo>
                    <a:pt x="673548" y="1476376"/>
                  </a:lnTo>
                  <a:lnTo>
                    <a:pt x="695762" y="1466851"/>
                  </a:lnTo>
                  <a:lnTo>
                    <a:pt x="717182" y="1458120"/>
                  </a:lnTo>
                  <a:lnTo>
                    <a:pt x="739396" y="1450182"/>
                  </a:lnTo>
                  <a:lnTo>
                    <a:pt x="762403" y="1442244"/>
                  </a:lnTo>
                  <a:lnTo>
                    <a:pt x="785410" y="1435894"/>
                  </a:lnTo>
                  <a:lnTo>
                    <a:pt x="808417" y="1430338"/>
                  </a:lnTo>
                  <a:close/>
                  <a:moveTo>
                    <a:pt x="1547137" y="0"/>
                  </a:moveTo>
                  <a:cubicBezTo>
                    <a:pt x="1878176" y="0"/>
                    <a:pt x="2146537" y="268361"/>
                    <a:pt x="2146537" y="599400"/>
                  </a:cubicBezTo>
                  <a:cubicBezTo>
                    <a:pt x="2146537" y="930439"/>
                    <a:pt x="1878176" y="1198800"/>
                    <a:pt x="1547137" y="1198800"/>
                  </a:cubicBezTo>
                  <a:cubicBezTo>
                    <a:pt x="1216098" y="1198800"/>
                    <a:pt x="947737" y="930439"/>
                    <a:pt x="947737" y="599400"/>
                  </a:cubicBezTo>
                  <a:cubicBezTo>
                    <a:pt x="947737" y="268361"/>
                    <a:pt x="1216098" y="0"/>
                    <a:pt x="154713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9156" y="1878864"/>
            <a:ext cx="648000" cy="648000"/>
            <a:chOff x="769156" y="1878864"/>
            <a:chExt cx="648000" cy="648000"/>
          </a:xfrm>
        </p:grpSpPr>
        <p:sp>
          <p:nvSpPr>
            <p:cNvPr id="14" name="椭圆 13"/>
            <p:cNvSpPr/>
            <p:nvPr/>
          </p:nvSpPr>
          <p:spPr>
            <a:xfrm>
              <a:off x="769156" y="1878864"/>
              <a:ext cx="648000" cy="64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70"/>
            <p:cNvSpPr>
              <a:spLocks noEditPoints="1"/>
            </p:cNvSpPr>
            <p:nvPr/>
          </p:nvSpPr>
          <p:spPr bwMode="auto">
            <a:xfrm>
              <a:off x="931231" y="2040939"/>
              <a:ext cx="323850" cy="323850"/>
            </a:xfrm>
            <a:custGeom>
              <a:avLst/>
              <a:gdLst>
                <a:gd name="T0" fmla="*/ 255 w 1019"/>
                <a:gd name="T1" fmla="*/ 21 h 1018"/>
                <a:gd name="T2" fmla="*/ 224 w 1019"/>
                <a:gd name="T3" fmla="*/ 748 h 1018"/>
                <a:gd name="T4" fmla="*/ 201 w 1019"/>
                <a:gd name="T5" fmla="*/ 763 h 1018"/>
                <a:gd name="T6" fmla="*/ 182 w 1019"/>
                <a:gd name="T7" fmla="*/ 264 h 1018"/>
                <a:gd name="T8" fmla="*/ 63 w 1019"/>
                <a:gd name="T9" fmla="*/ 260 h 1018"/>
                <a:gd name="T10" fmla="*/ 5 w 1019"/>
                <a:gd name="T11" fmla="*/ 320 h 1018"/>
                <a:gd name="T12" fmla="*/ 20 w 1019"/>
                <a:gd name="T13" fmla="*/ 934 h 1018"/>
                <a:gd name="T14" fmla="*/ 143 w 1019"/>
                <a:gd name="T15" fmla="*/ 1017 h 1018"/>
                <a:gd name="T16" fmla="*/ 907 w 1019"/>
                <a:gd name="T17" fmla="*/ 1011 h 1018"/>
                <a:gd name="T18" fmla="*/ 1011 w 1019"/>
                <a:gd name="T19" fmla="*/ 907 h 1018"/>
                <a:gd name="T20" fmla="*/ 1008 w 1019"/>
                <a:gd name="T21" fmla="*/ 48 h 1018"/>
                <a:gd name="T22" fmla="*/ 940 w 1019"/>
                <a:gd name="T23" fmla="*/ 1 h 1018"/>
                <a:gd name="T24" fmla="*/ 938 w 1019"/>
                <a:gd name="T25" fmla="*/ 913 h 1018"/>
                <a:gd name="T26" fmla="*/ 860 w 1019"/>
                <a:gd name="T27" fmla="*/ 955 h 1018"/>
                <a:gd name="T28" fmla="*/ 99 w 1019"/>
                <a:gd name="T29" fmla="*/ 932 h 1018"/>
                <a:gd name="T30" fmla="*/ 65 w 1019"/>
                <a:gd name="T31" fmla="*/ 346 h 1018"/>
                <a:gd name="T32" fmla="*/ 128 w 1019"/>
                <a:gd name="T33" fmla="*/ 319 h 1018"/>
                <a:gd name="T34" fmla="*/ 152 w 1019"/>
                <a:gd name="T35" fmla="*/ 804 h 1018"/>
                <a:gd name="T36" fmla="*/ 215 w 1019"/>
                <a:gd name="T37" fmla="*/ 827 h 1018"/>
                <a:gd name="T38" fmla="*/ 277 w 1019"/>
                <a:gd name="T39" fmla="*/ 785 h 1018"/>
                <a:gd name="T40" fmla="*/ 291 w 1019"/>
                <a:gd name="T41" fmla="*/ 76 h 1018"/>
                <a:gd name="T42" fmla="*/ 945 w 1019"/>
                <a:gd name="T43" fmla="*/ 69 h 1018"/>
                <a:gd name="T44" fmla="*/ 394 w 1019"/>
                <a:gd name="T45" fmla="*/ 443 h 1018"/>
                <a:gd name="T46" fmla="*/ 518 w 1019"/>
                <a:gd name="T47" fmla="*/ 436 h 1018"/>
                <a:gd name="T48" fmla="*/ 541 w 1019"/>
                <a:gd name="T49" fmla="*/ 445 h 1018"/>
                <a:gd name="T50" fmla="*/ 555 w 1019"/>
                <a:gd name="T51" fmla="*/ 442 h 1018"/>
                <a:gd name="T52" fmla="*/ 571 w 1019"/>
                <a:gd name="T53" fmla="*/ 424 h 1018"/>
                <a:gd name="T54" fmla="*/ 559 w 1019"/>
                <a:gd name="T55" fmla="*/ 133 h 1018"/>
                <a:gd name="T56" fmla="*/ 512 w 1019"/>
                <a:gd name="T57" fmla="*/ 147 h 1018"/>
                <a:gd name="T58" fmla="*/ 397 w 1019"/>
                <a:gd name="T59" fmla="*/ 132 h 1018"/>
                <a:gd name="T60" fmla="*/ 374 w 1019"/>
                <a:gd name="T61" fmla="*/ 130 h 1018"/>
                <a:gd name="T62" fmla="*/ 354 w 1019"/>
                <a:gd name="T63" fmla="*/ 145 h 1018"/>
                <a:gd name="T64" fmla="*/ 353 w 1019"/>
                <a:gd name="T65" fmla="*/ 426 h 1018"/>
                <a:gd name="T66" fmla="*/ 891 w 1019"/>
                <a:gd name="T67" fmla="*/ 668 h 1018"/>
                <a:gd name="T68" fmla="*/ 642 w 1019"/>
                <a:gd name="T69" fmla="*/ 142 h 1018"/>
                <a:gd name="T70" fmla="*/ 656 w 1019"/>
                <a:gd name="T71" fmla="*/ 189 h 1018"/>
                <a:gd name="T72" fmla="*/ 889 w 1019"/>
                <a:gd name="T73" fmla="*/ 172 h 1018"/>
                <a:gd name="T74" fmla="*/ 866 w 1019"/>
                <a:gd name="T75" fmla="*/ 129 h 1018"/>
                <a:gd name="T76" fmla="*/ 642 w 1019"/>
                <a:gd name="T77" fmla="*/ 269 h 1018"/>
                <a:gd name="T78" fmla="*/ 656 w 1019"/>
                <a:gd name="T79" fmla="*/ 316 h 1018"/>
                <a:gd name="T80" fmla="*/ 889 w 1019"/>
                <a:gd name="T81" fmla="*/ 299 h 1018"/>
                <a:gd name="T82" fmla="*/ 866 w 1019"/>
                <a:gd name="T83" fmla="*/ 255 h 1018"/>
                <a:gd name="T84" fmla="*/ 642 w 1019"/>
                <a:gd name="T85" fmla="*/ 396 h 1018"/>
                <a:gd name="T86" fmla="*/ 656 w 1019"/>
                <a:gd name="T87" fmla="*/ 443 h 1018"/>
                <a:gd name="T88" fmla="*/ 889 w 1019"/>
                <a:gd name="T89" fmla="*/ 426 h 1018"/>
                <a:gd name="T90" fmla="*/ 866 w 1019"/>
                <a:gd name="T91" fmla="*/ 383 h 1018"/>
                <a:gd name="T92" fmla="*/ 356 w 1019"/>
                <a:gd name="T93" fmla="*/ 682 h 1018"/>
                <a:gd name="T94" fmla="*/ 369 w 1019"/>
                <a:gd name="T95" fmla="*/ 729 h 1018"/>
                <a:gd name="T96" fmla="*/ 570 w 1019"/>
                <a:gd name="T97" fmla="*/ 712 h 1018"/>
                <a:gd name="T98" fmla="*/ 548 w 1019"/>
                <a:gd name="T99" fmla="*/ 669 h 1018"/>
                <a:gd name="T100" fmla="*/ 356 w 1019"/>
                <a:gd name="T101" fmla="*/ 810 h 1018"/>
                <a:gd name="T102" fmla="*/ 369 w 1019"/>
                <a:gd name="T103" fmla="*/ 857 h 1018"/>
                <a:gd name="T104" fmla="*/ 570 w 1019"/>
                <a:gd name="T105" fmla="*/ 840 h 1018"/>
                <a:gd name="T106" fmla="*/ 548 w 1019"/>
                <a:gd name="T107" fmla="*/ 796 h 1018"/>
                <a:gd name="T108" fmla="*/ 356 w 1019"/>
                <a:gd name="T109" fmla="*/ 523 h 1018"/>
                <a:gd name="T110" fmla="*/ 364 w 1019"/>
                <a:gd name="T111" fmla="*/ 600 h 1018"/>
                <a:gd name="T112" fmla="*/ 886 w 1019"/>
                <a:gd name="T113" fmla="*/ 591 h 1018"/>
                <a:gd name="T114" fmla="*/ 877 w 1019"/>
                <a:gd name="T115" fmla="*/ 515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9" h="1018">
                  <a:moveTo>
                    <a:pt x="931" y="0"/>
                  </a:moveTo>
                  <a:lnTo>
                    <a:pt x="310" y="0"/>
                  </a:lnTo>
                  <a:lnTo>
                    <a:pt x="310" y="0"/>
                  </a:lnTo>
                  <a:lnTo>
                    <a:pt x="302" y="1"/>
                  </a:lnTo>
                  <a:lnTo>
                    <a:pt x="293" y="2"/>
                  </a:lnTo>
                  <a:lnTo>
                    <a:pt x="285" y="4"/>
                  </a:lnTo>
                  <a:lnTo>
                    <a:pt x="277" y="7"/>
                  </a:lnTo>
                  <a:lnTo>
                    <a:pt x="269" y="12"/>
                  </a:lnTo>
                  <a:lnTo>
                    <a:pt x="262" y="16"/>
                  </a:lnTo>
                  <a:lnTo>
                    <a:pt x="255" y="21"/>
                  </a:lnTo>
                  <a:lnTo>
                    <a:pt x="249" y="27"/>
                  </a:lnTo>
                  <a:lnTo>
                    <a:pt x="243" y="34"/>
                  </a:lnTo>
                  <a:lnTo>
                    <a:pt x="239" y="41"/>
                  </a:lnTo>
                  <a:lnTo>
                    <a:pt x="234" y="48"/>
                  </a:lnTo>
                  <a:lnTo>
                    <a:pt x="230" y="57"/>
                  </a:lnTo>
                  <a:lnTo>
                    <a:pt x="227" y="64"/>
                  </a:lnTo>
                  <a:lnTo>
                    <a:pt x="225" y="74"/>
                  </a:lnTo>
                  <a:lnTo>
                    <a:pt x="224" y="83"/>
                  </a:lnTo>
                  <a:lnTo>
                    <a:pt x="224" y="92"/>
                  </a:lnTo>
                  <a:lnTo>
                    <a:pt x="224" y="748"/>
                  </a:lnTo>
                  <a:lnTo>
                    <a:pt x="224" y="748"/>
                  </a:lnTo>
                  <a:lnTo>
                    <a:pt x="222" y="751"/>
                  </a:lnTo>
                  <a:lnTo>
                    <a:pt x="222" y="754"/>
                  </a:lnTo>
                  <a:lnTo>
                    <a:pt x="218" y="760"/>
                  </a:lnTo>
                  <a:lnTo>
                    <a:pt x="214" y="763"/>
                  </a:lnTo>
                  <a:lnTo>
                    <a:pt x="211" y="764"/>
                  </a:lnTo>
                  <a:lnTo>
                    <a:pt x="207" y="764"/>
                  </a:lnTo>
                  <a:lnTo>
                    <a:pt x="207" y="764"/>
                  </a:lnTo>
                  <a:lnTo>
                    <a:pt x="204" y="764"/>
                  </a:lnTo>
                  <a:lnTo>
                    <a:pt x="201" y="763"/>
                  </a:lnTo>
                  <a:lnTo>
                    <a:pt x="196" y="760"/>
                  </a:lnTo>
                  <a:lnTo>
                    <a:pt x="192" y="754"/>
                  </a:lnTo>
                  <a:lnTo>
                    <a:pt x="191" y="751"/>
                  </a:lnTo>
                  <a:lnTo>
                    <a:pt x="191" y="748"/>
                  </a:lnTo>
                  <a:lnTo>
                    <a:pt x="191" y="286"/>
                  </a:lnTo>
                  <a:lnTo>
                    <a:pt x="191" y="286"/>
                  </a:lnTo>
                  <a:lnTo>
                    <a:pt x="190" y="280"/>
                  </a:lnTo>
                  <a:lnTo>
                    <a:pt x="189" y="275"/>
                  </a:lnTo>
                  <a:lnTo>
                    <a:pt x="186" y="268"/>
                  </a:lnTo>
                  <a:lnTo>
                    <a:pt x="182" y="264"/>
                  </a:lnTo>
                  <a:lnTo>
                    <a:pt x="177" y="260"/>
                  </a:lnTo>
                  <a:lnTo>
                    <a:pt x="172" y="257"/>
                  </a:lnTo>
                  <a:lnTo>
                    <a:pt x="166" y="255"/>
                  </a:lnTo>
                  <a:lnTo>
                    <a:pt x="159" y="255"/>
                  </a:lnTo>
                  <a:lnTo>
                    <a:pt x="159" y="255"/>
                  </a:lnTo>
                  <a:lnTo>
                    <a:pt x="88" y="255"/>
                  </a:lnTo>
                  <a:lnTo>
                    <a:pt x="88" y="255"/>
                  </a:lnTo>
                  <a:lnTo>
                    <a:pt x="79" y="255"/>
                  </a:lnTo>
                  <a:lnTo>
                    <a:pt x="70" y="256"/>
                  </a:lnTo>
                  <a:lnTo>
                    <a:pt x="63" y="260"/>
                  </a:lnTo>
                  <a:lnTo>
                    <a:pt x="54" y="262"/>
                  </a:lnTo>
                  <a:lnTo>
                    <a:pt x="47" y="266"/>
                  </a:lnTo>
                  <a:lnTo>
                    <a:pt x="39" y="270"/>
                  </a:lnTo>
                  <a:lnTo>
                    <a:pt x="33" y="276"/>
                  </a:lnTo>
                  <a:lnTo>
                    <a:pt x="26" y="282"/>
                  </a:lnTo>
                  <a:lnTo>
                    <a:pt x="21" y="289"/>
                  </a:lnTo>
                  <a:lnTo>
                    <a:pt x="15" y="295"/>
                  </a:lnTo>
                  <a:lnTo>
                    <a:pt x="11" y="302"/>
                  </a:lnTo>
                  <a:lnTo>
                    <a:pt x="8" y="311"/>
                  </a:lnTo>
                  <a:lnTo>
                    <a:pt x="5" y="320"/>
                  </a:lnTo>
                  <a:lnTo>
                    <a:pt x="3" y="328"/>
                  </a:lnTo>
                  <a:lnTo>
                    <a:pt x="1" y="337"/>
                  </a:lnTo>
                  <a:lnTo>
                    <a:pt x="0" y="346"/>
                  </a:lnTo>
                  <a:lnTo>
                    <a:pt x="0" y="859"/>
                  </a:lnTo>
                  <a:lnTo>
                    <a:pt x="0" y="859"/>
                  </a:lnTo>
                  <a:lnTo>
                    <a:pt x="1" y="875"/>
                  </a:lnTo>
                  <a:lnTo>
                    <a:pt x="4" y="891"/>
                  </a:lnTo>
                  <a:lnTo>
                    <a:pt x="8" y="907"/>
                  </a:lnTo>
                  <a:lnTo>
                    <a:pt x="13" y="920"/>
                  </a:lnTo>
                  <a:lnTo>
                    <a:pt x="20" y="934"/>
                  </a:lnTo>
                  <a:lnTo>
                    <a:pt x="28" y="948"/>
                  </a:lnTo>
                  <a:lnTo>
                    <a:pt x="37" y="960"/>
                  </a:lnTo>
                  <a:lnTo>
                    <a:pt x="48" y="972"/>
                  </a:lnTo>
                  <a:lnTo>
                    <a:pt x="58" y="982"/>
                  </a:lnTo>
                  <a:lnTo>
                    <a:pt x="71" y="991"/>
                  </a:lnTo>
                  <a:lnTo>
                    <a:pt x="84" y="999"/>
                  </a:lnTo>
                  <a:lnTo>
                    <a:pt x="98" y="1005"/>
                  </a:lnTo>
                  <a:lnTo>
                    <a:pt x="112" y="1011"/>
                  </a:lnTo>
                  <a:lnTo>
                    <a:pt x="128" y="1015"/>
                  </a:lnTo>
                  <a:lnTo>
                    <a:pt x="143" y="1017"/>
                  </a:lnTo>
                  <a:lnTo>
                    <a:pt x="159" y="1018"/>
                  </a:lnTo>
                  <a:lnTo>
                    <a:pt x="159" y="1017"/>
                  </a:lnTo>
                  <a:lnTo>
                    <a:pt x="159" y="1017"/>
                  </a:lnTo>
                  <a:lnTo>
                    <a:pt x="174" y="1018"/>
                  </a:lnTo>
                  <a:lnTo>
                    <a:pt x="189" y="1018"/>
                  </a:lnTo>
                  <a:lnTo>
                    <a:pt x="860" y="1018"/>
                  </a:lnTo>
                  <a:lnTo>
                    <a:pt x="860" y="1018"/>
                  </a:lnTo>
                  <a:lnTo>
                    <a:pt x="876" y="1017"/>
                  </a:lnTo>
                  <a:lnTo>
                    <a:pt x="891" y="1015"/>
                  </a:lnTo>
                  <a:lnTo>
                    <a:pt x="907" y="1011"/>
                  </a:lnTo>
                  <a:lnTo>
                    <a:pt x="921" y="1005"/>
                  </a:lnTo>
                  <a:lnTo>
                    <a:pt x="935" y="999"/>
                  </a:lnTo>
                  <a:lnTo>
                    <a:pt x="948" y="991"/>
                  </a:lnTo>
                  <a:lnTo>
                    <a:pt x="961" y="982"/>
                  </a:lnTo>
                  <a:lnTo>
                    <a:pt x="971" y="972"/>
                  </a:lnTo>
                  <a:lnTo>
                    <a:pt x="982" y="960"/>
                  </a:lnTo>
                  <a:lnTo>
                    <a:pt x="991" y="948"/>
                  </a:lnTo>
                  <a:lnTo>
                    <a:pt x="999" y="934"/>
                  </a:lnTo>
                  <a:lnTo>
                    <a:pt x="1006" y="920"/>
                  </a:lnTo>
                  <a:lnTo>
                    <a:pt x="1011" y="907"/>
                  </a:lnTo>
                  <a:lnTo>
                    <a:pt x="1015" y="891"/>
                  </a:lnTo>
                  <a:lnTo>
                    <a:pt x="1018" y="875"/>
                  </a:lnTo>
                  <a:lnTo>
                    <a:pt x="1019" y="859"/>
                  </a:lnTo>
                  <a:lnTo>
                    <a:pt x="1019" y="92"/>
                  </a:lnTo>
                  <a:lnTo>
                    <a:pt x="1019" y="92"/>
                  </a:lnTo>
                  <a:lnTo>
                    <a:pt x="1018" y="83"/>
                  </a:lnTo>
                  <a:lnTo>
                    <a:pt x="1016" y="74"/>
                  </a:lnTo>
                  <a:lnTo>
                    <a:pt x="1014" y="64"/>
                  </a:lnTo>
                  <a:lnTo>
                    <a:pt x="1011" y="57"/>
                  </a:lnTo>
                  <a:lnTo>
                    <a:pt x="1008" y="48"/>
                  </a:lnTo>
                  <a:lnTo>
                    <a:pt x="1004" y="41"/>
                  </a:lnTo>
                  <a:lnTo>
                    <a:pt x="998" y="34"/>
                  </a:lnTo>
                  <a:lnTo>
                    <a:pt x="993" y="27"/>
                  </a:lnTo>
                  <a:lnTo>
                    <a:pt x="986" y="21"/>
                  </a:lnTo>
                  <a:lnTo>
                    <a:pt x="980" y="16"/>
                  </a:lnTo>
                  <a:lnTo>
                    <a:pt x="972" y="12"/>
                  </a:lnTo>
                  <a:lnTo>
                    <a:pt x="965" y="7"/>
                  </a:lnTo>
                  <a:lnTo>
                    <a:pt x="956" y="4"/>
                  </a:lnTo>
                  <a:lnTo>
                    <a:pt x="949" y="2"/>
                  </a:lnTo>
                  <a:lnTo>
                    <a:pt x="940" y="1"/>
                  </a:lnTo>
                  <a:lnTo>
                    <a:pt x="931" y="0"/>
                  </a:lnTo>
                  <a:lnTo>
                    <a:pt x="931" y="0"/>
                  </a:lnTo>
                  <a:close/>
                  <a:moveTo>
                    <a:pt x="955" y="859"/>
                  </a:moveTo>
                  <a:lnTo>
                    <a:pt x="955" y="859"/>
                  </a:lnTo>
                  <a:lnTo>
                    <a:pt x="954" y="869"/>
                  </a:lnTo>
                  <a:lnTo>
                    <a:pt x="953" y="879"/>
                  </a:lnTo>
                  <a:lnTo>
                    <a:pt x="951" y="887"/>
                  </a:lnTo>
                  <a:lnTo>
                    <a:pt x="948" y="896"/>
                  </a:lnTo>
                  <a:lnTo>
                    <a:pt x="944" y="904"/>
                  </a:lnTo>
                  <a:lnTo>
                    <a:pt x="938" y="913"/>
                  </a:lnTo>
                  <a:lnTo>
                    <a:pt x="933" y="919"/>
                  </a:lnTo>
                  <a:lnTo>
                    <a:pt x="926" y="927"/>
                  </a:lnTo>
                  <a:lnTo>
                    <a:pt x="920" y="932"/>
                  </a:lnTo>
                  <a:lnTo>
                    <a:pt x="912" y="939"/>
                  </a:lnTo>
                  <a:lnTo>
                    <a:pt x="905" y="943"/>
                  </a:lnTo>
                  <a:lnTo>
                    <a:pt x="896" y="947"/>
                  </a:lnTo>
                  <a:lnTo>
                    <a:pt x="888" y="951"/>
                  </a:lnTo>
                  <a:lnTo>
                    <a:pt x="878" y="953"/>
                  </a:lnTo>
                  <a:lnTo>
                    <a:pt x="869" y="954"/>
                  </a:lnTo>
                  <a:lnTo>
                    <a:pt x="860" y="955"/>
                  </a:lnTo>
                  <a:lnTo>
                    <a:pt x="860" y="955"/>
                  </a:lnTo>
                  <a:lnTo>
                    <a:pt x="159" y="955"/>
                  </a:lnTo>
                  <a:lnTo>
                    <a:pt x="159" y="955"/>
                  </a:lnTo>
                  <a:lnTo>
                    <a:pt x="150" y="954"/>
                  </a:lnTo>
                  <a:lnTo>
                    <a:pt x="141" y="953"/>
                  </a:lnTo>
                  <a:lnTo>
                    <a:pt x="131" y="951"/>
                  </a:lnTo>
                  <a:lnTo>
                    <a:pt x="123" y="947"/>
                  </a:lnTo>
                  <a:lnTo>
                    <a:pt x="114" y="943"/>
                  </a:lnTo>
                  <a:lnTo>
                    <a:pt x="107" y="939"/>
                  </a:lnTo>
                  <a:lnTo>
                    <a:pt x="99" y="932"/>
                  </a:lnTo>
                  <a:lnTo>
                    <a:pt x="93" y="927"/>
                  </a:lnTo>
                  <a:lnTo>
                    <a:pt x="86" y="919"/>
                  </a:lnTo>
                  <a:lnTo>
                    <a:pt x="81" y="913"/>
                  </a:lnTo>
                  <a:lnTo>
                    <a:pt x="75" y="904"/>
                  </a:lnTo>
                  <a:lnTo>
                    <a:pt x="72" y="896"/>
                  </a:lnTo>
                  <a:lnTo>
                    <a:pt x="69" y="887"/>
                  </a:lnTo>
                  <a:lnTo>
                    <a:pt x="66" y="879"/>
                  </a:lnTo>
                  <a:lnTo>
                    <a:pt x="65" y="869"/>
                  </a:lnTo>
                  <a:lnTo>
                    <a:pt x="65" y="859"/>
                  </a:lnTo>
                  <a:lnTo>
                    <a:pt x="65" y="346"/>
                  </a:lnTo>
                  <a:lnTo>
                    <a:pt x="65" y="346"/>
                  </a:lnTo>
                  <a:lnTo>
                    <a:pt x="65" y="341"/>
                  </a:lnTo>
                  <a:lnTo>
                    <a:pt x="66" y="336"/>
                  </a:lnTo>
                  <a:lnTo>
                    <a:pt x="68" y="330"/>
                  </a:lnTo>
                  <a:lnTo>
                    <a:pt x="71" y="327"/>
                  </a:lnTo>
                  <a:lnTo>
                    <a:pt x="74" y="323"/>
                  </a:lnTo>
                  <a:lnTo>
                    <a:pt x="79" y="321"/>
                  </a:lnTo>
                  <a:lnTo>
                    <a:pt x="83" y="320"/>
                  </a:lnTo>
                  <a:lnTo>
                    <a:pt x="88" y="319"/>
                  </a:lnTo>
                  <a:lnTo>
                    <a:pt x="128" y="319"/>
                  </a:lnTo>
                  <a:lnTo>
                    <a:pt x="128" y="748"/>
                  </a:lnTo>
                  <a:lnTo>
                    <a:pt x="128" y="748"/>
                  </a:lnTo>
                  <a:lnTo>
                    <a:pt x="128" y="756"/>
                  </a:lnTo>
                  <a:lnTo>
                    <a:pt x="129" y="764"/>
                  </a:lnTo>
                  <a:lnTo>
                    <a:pt x="131" y="771"/>
                  </a:lnTo>
                  <a:lnTo>
                    <a:pt x="135" y="779"/>
                  </a:lnTo>
                  <a:lnTo>
                    <a:pt x="138" y="785"/>
                  </a:lnTo>
                  <a:lnTo>
                    <a:pt x="141" y="792"/>
                  </a:lnTo>
                  <a:lnTo>
                    <a:pt x="146" y="798"/>
                  </a:lnTo>
                  <a:lnTo>
                    <a:pt x="152" y="804"/>
                  </a:lnTo>
                  <a:lnTo>
                    <a:pt x="157" y="809"/>
                  </a:lnTo>
                  <a:lnTo>
                    <a:pt x="162" y="814"/>
                  </a:lnTo>
                  <a:lnTo>
                    <a:pt x="170" y="817"/>
                  </a:lnTo>
                  <a:lnTo>
                    <a:pt x="176" y="821"/>
                  </a:lnTo>
                  <a:lnTo>
                    <a:pt x="184" y="824"/>
                  </a:lnTo>
                  <a:lnTo>
                    <a:pt x="191" y="826"/>
                  </a:lnTo>
                  <a:lnTo>
                    <a:pt x="199" y="827"/>
                  </a:lnTo>
                  <a:lnTo>
                    <a:pt x="207" y="827"/>
                  </a:lnTo>
                  <a:lnTo>
                    <a:pt x="207" y="827"/>
                  </a:lnTo>
                  <a:lnTo>
                    <a:pt x="215" y="827"/>
                  </a:lnTo>
                  <a:lnTo>
                    <a:pt x="224" y="826"/>
                  </a:lnTo>
                  <a:lnTo>
                    <a:pt x="231" y="824"/>
                  </a:lnTo>
                  <a:lnTo>
                    <a:pt x="239" y="821"/>
                  </a:lnTo>
                  <a:lnTo>
                    <a:pt x="245" y="817"/>
                  </a:lnTo>
                  <a:lnTo>
                    <a:pt x="251" y="814"/>
                  </a:lnTo>
                  <a:lnTo>
                    <a:pt x="258" y="809"/>
                  </a:lnTo>
                  <a:lnTo>
                    <a:pt x="263" y="804"/>
                  </a:lnTo>
                  <a:lnTo>
                    <a:pt x="269" y="798"/>
                  </a:lnTo>
                  <a:lnTo>
                    <a:pt x="273" y="792"/>
                  </a:lnTo>
                  <a:lnTo>
                    <a:pt x="277" y="785"/>
                  </a:lnTo>
                  <a:lnTo>
                    <a:pt x="280" y="779"/>
                  </a:lnTo>
                  <a:lnTo>
                    <a:pt x="284" y="771"/>
                  </a:lnTo>
                  <a:lnTo>
                    <a:pt x="286" y="764"/>
                  </a:lnTo>
                  <a:lnTo>
                    <a:pt x="287" y="756"/>
                  </a:lnTo>
                  <a:lnTo>
                    <a:pt x="287" y="748"/>
                  </a:lnTo>
                  <a:lnTo>
                    <a:pt x="287" y="92"/>
                  </a:lnTo>
                  <a:lnTo>
                    <a:pt x="287" y="92"/>
                  </a:lnTo>
                  <a:lnTo>
                    <a:pt x="287" y="86"/>
                  </a:lnTo>
                  <a:lnTo>
                    <a:pt x="289" y="81"/>
                  </a:lnTo>
                  <a:lnTo>
                    <a:pt x="291" y="76"/>
                  </a:lnTo>
                  <a:lnTo>
                    <a:pt x="294" y="72"/>
                  </a:lnTo>
                  <a:lnTo>
                    <a:pt x="298" y="69"/>
                  </a:lnTo>
                  <a:lnTo>
                    <a:pt x="302" y="66"/>
                  </a:lnTo>
                  <a:lnTo>
                    <a:pt x="306" y="64"/>
                  </a:lnTo>
                  <a:lnTo>
                    <a:pt x="310" y="64"/>
                  </a:lnTo>
                  <a:lnTo>
                    <a:pt x="931" y="64"/>
                  </a:lnTo>
                  <a:lnTo>
                    <a:pt x="931" y="64"/>
                  </a:lnTo>
                  <a:lnTo>
                    <a:pt x="936" y="64"/>
                  </a:lnTo>
                  <a:lnTo>
                    <a:pt x="940" y="66"/>
                  </a:lnTo>
                  <a:lnTo>
                    <a:pt x="945" y="69"/>
                  </a:lnTo>
                  <a:lnTo>
                    <a:pt x="948" y="72"/>
                  </a:lnTo>
                  <a:lnTo>
                    <a:pt x="951" y="76"/>
                  </a:lnTo>
                  <a:lnTo>
                    <a:pt x="953" y="81"/>
                  </a:lnTo>
                  <a:lnTo>
                    <a:pt x="954" y="86"/>
                  </a:lnTo>
                  <a:lnTo>
                    <a:pt x="955" y="92"/>
                  </a:lnTo>
                  <a:lnTo>
                    <a:pt x="955" y="859"/>
                  </a:lnTo>
                  <a:close/>
                  <a:moveTo>
                    <a:pt x="382" y="445"/>
                  </a:moveTo>
                  <a:lnTo>
                    <a:pt x="382" y="445"/>
                  </a:lnTo>
                  <a:lnTo>
                    <a:pt x="389" y="445"/>
                  </a:lnTo>
                  <a:lnTo>
                    <a:pt x="394" y="443"/>
                  </a:lnTo>
                  <a:lnTo>
                    <a:pt x="401" y="440"/>
                  </a:lnTo>
                  <a:lnTo>
                    <a:pt x="405" y="437"/>
                  </a:lnTo>
                  <a:lnTo>
                    <a:pt x="409" y="431"/>
                  </a:lnTo>
                  <a:lnTo>
                    <a:pt x="411" y="426"/>
                  </a:lnTo>
                  <a:lnTo>
                    <a:pt x="413" y="420"/>
                  </a:lnTo>
                  <a:lnTo>
                    <a:pt x="415" y="414"/>
                  </a:lnTo>
                  <a:lnTo>
                    <a:pt x="415" y="270"/>
                  </a:lnTo>
                  <a:lnTo>
                    <a:pt x="514" y="431"/>
                  </a:lnTo>
                  <a:lnTo>
                    <a:pt x="514" y="431"/>
                  </a:lnTo>
                  <a:lnTo>
                    <a:pt x="518" y="436"/>
                  </a:lnTo>
                  <a:lnTo>
                    <a:pt x="518" y="436"/>
                  </a:lnTo>
                  <a:lnTo>
                    <a:pt x="520" y="437"/>
                  </a:lnTo>
                  <a:lnTo>
                    <a:pt x="520" y="437"/>
                  </a:lnTo>
                  <a:lnTo>
                    <a:pt x="523" y="440"/>
                  </a:lnTo>
                  <a:lnTo>
                    <a:pt x="528" y="443"/>
                  </a:lnTo>
                  <a:lnTo>
                    <a:pt x="528" y="443"/>
                  </a:lnTo>
                  <a:lnTo>
                    <a:pt x="530" y="443"/>
                  </a:lnTo>
                  <a:lnTo>
                    <a:pt x="530" y="443"/>
                  </a:lnTo>
                  <a:lnTo>
                    <a:pt x="536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7" y="445"/>
                  </a:lnTo>
                  <a:lnTo>
                    <a:pt x="552" y="443"/>
                  </a:lnTo>
                  <a:lnTo>
                    <a:pt x="552" y="443"/>
                  </a:lnTo>
                  <a:lnTo>
                    <a:pt x="555" y="442"/>
                  </a:lnTo>
                  <a:lnTo>
                    <a:pt x="555" y="442"/>
                  </a:lnTo>
                  <a:lnTo>
                    <a:pt x="558" y="441"/>
                  </a:lnTo>
                  <a:lnTo>
                    <a:pt x="558" y="441"/>
                  </a:lnTo>
                  <a:lnTo>
                    <a:pt x="560" y="439"/>
                  </a:lnTo>
                  <a:lnTo>
                    <a:pt x="560" y="439"/>
                  </a:lnTo>
                  <a:lnTo>
                    <a:pt x="566" y="434"/>
                  </a:lnTo>
                  <a:lnTo>
                    <a:pt x="566" y="434"/>
                  </a:lnTo>
                  <a:lnTo>
                    <a:pt x="569" y="429"/>
                  </a:lnTo>
                  <a:lnTo>
                    <a:pt x="569" y="429"/>
                  </a:lnTo>
                  <a:lnTo>
                    <a:pt x="571" y="424"/>
                  </a:lnTo>
                  <a:lnTo>
                    <a:pt x="571" y="424"/>
                  </a:lnTo>
                  <a:lnTo>
                    <a:pt x="572" y="417"/>
                  </a:lnTo>
                  <a:lnTo>
                    <a:pt x="572" y="417"/>
                  </a:lnTo>
                  <a:lnTo>
                    <a:pt x="573" y="414"/>
                  </a:lnTo>
                  <a:lnTo>
                    <a:pt x="573" y="160"/>
                  </a:lnTo>
                  <a:lnTo>
                    <a:pt x="573" y="160"/>
                  </a:lnTo>
                  <a:lnTo>
                    <a:pt x="572" y="153"/>
                  </a:lnTo>
                  <a:lnTo>
                    <a:pt x="570" y="147"/>
                  </a:lnTo>
                  <a:lnTo>
                    <a:pt x="568" y="142"/>
                  </a:lnTo>
                  <a:lnTo>
                    <a:pt x="564" y="137"/>
                  </a:lnTo>
                  <a:lnTo>
                    <a:pt x="559" y="133"/>
                  </a:lnTo>
                  <a:lnTo>
                    <a:pt x="554" y="130"/>
                  </a:lnTo>
                  <a:lnTo>
                    <a:pt x="548" y="129"/>
                  </a:lnTo>
                  <a:lnTo>
                    <a:pt x="541" y="128"/>
                  </a:lnTo>
                  <a:lnTo>
                    <a:pt x="541" y="128"/>
                  </a:lnTo>
                  <a:lnTo>
                    <a:pt x="535" y="129"/>
                  </a:lnTo>
                  <a:lnTo>
                    <a:pt x="529" y="130"/>
                  </a:lnTo>
                  <a:lnTo>
                    <a:pt x="524" y="133"/>
                  </a:lnTo>
                  <a:lnTo>
                    <a:pt x="519" y="137"/>
                  </a:lnTo>
                  <a:lnTo>
                    <a:pt x="515" y="142"/>
                  </a:lnTo>
                  <a:lnTo>
                    <a:pt x="512" y="147"/>
                  </a:lnTo>
                  <a:lnTo>
                    <a:pt x="510" y="153"/>
                  </a:lnTo>
                  <a:lnTo>
                    <a:pt x="510" y="160"/>
                  </a:lnTo>
                  <a:lnTo>
                    <a:pt x="510" y="304"/>
                  </a:lnTo>
                  <a:lnTo>
                    <a:pt x="409" y="143"/>
                  </a:lnTo>
                  <a:lnTo>
                    <a:pt x="409" y="143"/>
                  </a:lnTo>
                  <a:lnTo>
                    <a:pt x="407" y="140"/>
                  </a:lnTo>
                  <a:lnTo>
                    <a:pt x="407" y="140"/>
                  </a:lnTo>
                  <a:lnTo>
                    <a:pt x="403" y="135"/>
                  </a:lnTo>
                  <a:lnTo>
                    <a:pt x="403" y="135"/>
                  </a:lnTo>
                  <a:lnTo>
                    <a:pt x="397" y="132"/>
                  </a:lnTo>
                  <a:lnTo>
                    <a:pt x="397" y="132"/>
                  </a:lnTo>
                  <a:lnTo>
                    <a:pt x="392" y="130"/>
                  </a:lnTo>
                  <a:lnTo>
                    <a:pt x="392" y="130"/>
                  </a:lnTo>
                  <a:lnTo>
                    <a:pt x="386" y="129"/>
                  </a:lnTo>
                  <a:lnTo>
                    <a:pt x="386" y="129"/>
                  </a:lnTo>
                  <a:lnTo>
                    <a:pt x="382" y="128"/>
                  </a:lnTo>
                  <a:lnTo>
                    <a:pt x="382" y="128"/>
                  </a:lnTo>
                  <a:lnTo>
                    <a:pt x="380" y="129"/>
                  </a:lnTo>
                  <a:lnTo>
                    <a:pt x="380" y="129"/>
                  </a:lnTo>
                  <a:lnTo>
                    <a:pt x="374" y="130"/>
                  </a:lnTo>
                  <a:lnTo>
                    <a:pt x="374" y="130"/>
                  </a:lnTo>
                  <a:lnTo>
                    <a:pt x="367" y="132"/>
                  </a:lnTo>
                  <a:lnTo>
                    <a:pt x="367" y="132"/>
                  </a:lnTo>
                  <a:lnTo>
                    <a:pt x="365" y="133"/>
                  </a:lnTo>
                  <a:lnTo>
                    <a:pt x="365" y="133"/>
                  </a:lnTo>
                  <a:lnTo>
                    <a:pt x="363" y="135"/>
                  </a:lnTo>
                  <a:lnTo>
                    <a:pt x="363" y="135"/>
                  </a:lnTo>
                  <a:lnTo>
                    <a:pt x="359" y="139"/>
                  </a:lnTo>
                  <a:lnTo>
                    <a:pt x="359" y="139"/>
                  </a:lnTo>
                  <a:lnTo>
                    <a:pt x="354" y="145"/>
                  </a:lnTo>
                  <a:lnTo>
                    <a:pt x="354" y="145"/>
                  </a:lnTo>
                  <a:lnTo>
                    <a:pt x="352" y="150"/>
                  </a:lnTo>
                  <a:lnTo>
                    <a:pt x="352" y="150"/>
                  </a:lnTo>
                  <a:lnTo>
                    <a:pt x="351" y="157"/>
                  </a:lnTo>
                  <a:lnTo>
                    <a:pt x="351" y="157"/>
                  </a:lnTo>
                  <a:lnTo>
                    <a:pt x="350" y="160"/>
                  </a:lnTo>
                  <a:lnTo>
                    <a:pt x="350" y="414"/>
                  </a:lnTo>
                  <a:lnTo>
                    <a:pt x="350" y="414"/>
                  </a:lnTo>
                  <a:lnTo>
                    <a:pt x="351" y="420"/>
                  </a:lnTo>
                  <a:lnTo>
                    <a:pt x="353" y="426"/>
                  </a:lnTo>
                  <a:lnTo>
                    <a:pt x="356" y="431"/>
                  </a:lnTo>
                  <a:lnTo>
                    <a:pt x="360" y="437"/>
                  </a:lnTo>
                  <a:lnTo>
                    <a:pt x="364" y="440"/>
                  </a:lnTo>
                  <a:lnTo>
                    <a:pt x="369" y="443"/>
                  </a:lnTo>
                  <a:lnTo>
                    <a:pt x="376" y="445"/>
                  </a:lnTo>
                  <a:lnTo>
                    <a:pt x="382" y="445"/>
                  </a:lnTo>
                  <a:lnTo>
                    <a:pt x="382" y="445"/>
                  </a:lnTo>
                  <a:close/>
                  <a:moveTo>
                    <a:pt x="637" y="859"/>
                  </a:moveTo>
                  <a:lnTo>
                    <a:pt x="891" y="859"/>
                  </a:lnTo>
                  <a:lnTo>
                    <a:pt x="891" y="668"/>
                  </a:lnTo>
                  <a:lnTo>
                    <a:pt x="637" y="668"/>
                  </a:lnTo>
                  <a:lnTo>
                    <a:pt x="637" y="859"/>
                  </a:lnTo>
                  <a:close/>
                  <a:moveTo>
                    <a:pt x="860" y="128"/>
                  </a:moveTo>
                  <a:lnTo>
                    <a:pt x="669" y="128"/>
                  </a:lnTo>
                  <a:lnTo>
                    <a:pt x="669" y="128"/>
                  </a:lnTo>
                  <a:lnTo>
                    <a:pt x="662" y="129"/>
                  </a:lnTo>
                  <a:lnTo>
                    <a:pt x="656" y="130"/>
                  </a:lnTo>
                  <a:lnTo>
                    <a:pt x="651" y="133"/>
                  </a:lnTo>
                  <a:lnTo>
                    <a:pt x="646" y="137"/>
                  </a:lnTo>
                  <a:lnTo>
                    <a:pt x="642" y="142"/>
                  </a:lnTo>
                  <a:lnTo>
                    <a:pt x="639" y="147"/>
                  </a:lnTo>
                  <a:lnTo>
                    <a:pt x="638" y="153"/>
                  </a:lnTo>
                  <a:lnTo>
                    <a:pt x="637" y="160"/>
                  </a:lnTo>
                  <a:lnTo>
                    <a:pt x="637" y="160"/>
                  </a:lnTo>
                  <a:lnTo>
                    <a:pt x="638" y="166"/>
                  </a:lnTo>
                  <a:lnTo>
                    <a:pt x="639" y="172"/>
                  </a:lnTo>
                  <a:lnTo>
                    <a:pt x="642" y="177"/>
                  </a:lnTo>
                  <a:lnTo>
                    <a:pt x="646" y="182"/>
                  </a:lnTo>
                  <a:lnTo>
                    <a:pt x="651" y="186"/>
                  </a:lnTo>
                  <a:lnTo>
                    <a:pt x="656" y="189"/>
                  </a:lnTo>
                  <a:lnTo>
                    <a:pt x="662" y="191"/>
                  </a:lnTo>
                  <a:lnTo>
                    <a:pt x="669" y="191"/>
                  </a:lnTo>
                  <a:lnTo>
                    <a:pt x="860" y="191"/>
                  </a:lnTo>
                  <a:lnTo>
                    <a:pt x="860" y="191"/>
                  </a:lnTo>
                  <a:lnTo>
                    <a:pt x="866" y="191"/>
                  </a:lnTo>
                  <a:lnTo>
                    <a:pt x="872" y="189"/>
                  </a:lnTo>
                  <a:lnTo>
                    <a:pt x="877" y="186"/>
                  </a:lnTo>
                  <a:lnTo>
                    <a:pt x="882" y="182"/>
                  </a:lnTo>
                  <a:lnTo>
                    <a:pt x="886" y="177"/>
                  </a:lnTo>
                  <a:lnTo>
                    <a:pt x="889" y="172"/>
                  </a:lnTo>
                  <a:lnTo>
                    <a:pt x="891" y="166"/>
                  </a:lnTo>
                  <a:lnTo>
                    <a:pt x="891" y="160"/>
                  </a:lnTo>
                  <a:lnTo>
                    <a:pt x="891" y="160"/>
                  </a:lnTo>
                  <a:lnTo>
                    <a:pt x="891" y="153"/>
                  </a:lnTo>
                  <a:lnTo>
                    <a:pt x="889" y="147"/>
                  </a:lnTo>
                  <a:lnTo>
                    <a:pt x="886" y="142"/>
                  </a:lnTo>
                  <a:lnTo>
                    <a:pt x="882" y="137"/>
                  </a:lnTo>
                  <a:lnTo>
                    <a:pt x="877" y="133"/>
                  </a:lnTo>
                  <a:lnTo>
                    <a:pt x="872" y="130"/>
                  </a:lnTo>
                  <a:lnTo>
                    <a:pt x="866" y="129"/>
                  </a:lnTo>
                  <a:lnTo>
                    <a:pt x="860" y="128"/>
                  </a:lnTo>
                  <a:lnTo>
                    <a:pt x="860" y="128"/>
                  </a:lnTo>
                  <a:close/>
                  <a:moveTo>
                    <a:pt x="860" y="255"/>
                  </a:moveTo>
                  <a:lnTo>
                    <a:pt x="669" y="255"/>
                  </a:lnTo>
                  <a:lnTo>
                    <a:pt x="669" y="255"/>
                  </a:lnTo>
                  <a:lnTo>
                    <a:pt x="662" y="255"/>
                  </a:lnTo>
                  <a:lnTo>
                    <a:pt x="656" y="257"/>
                  </a:lnTo>
                  <a:lnTo>
                    <a:pt x="651" y="261"/>
                  </a:lnTo>
                  <a:lnTo>
                    <a:pt x="646" y="264"/>
                  </a:lnTo>
                  <a:lnTo>
                    <a:pt x="642" y="269"/>
                  </a:lnTo>
                  <a:lnTo>
                    <a:pt x="639" y="275"/>
                  </a:lnTo>
                  <a:lnTo>
                    <a:pt x="638" y="280"/>
                  </a:lnTo>
                  <a:lnTo>
                    <a:pt x="637" y="286"/>
                  </a:lnTo>
                  <a:lnTo>
                    <a:pt x="637" y="286"/>
                  </a:lnTo>
                  <a:lnTo>
                    <a:pt x="638" y="293"/>
                  </a:lnTo>
                  <a:lnTo>
                    <a:pt x="639" y="299"/>
                  </a:lnTo>
                  <a:lnTo>
                    <a:pt x="642" y="305"/>
                  </a:lnTo>
                  <a:lnTo>
                    <a:pt x="646" y="309"/>
                  </a:lnTo>
                  <a:lnTo>
                    <a:pt x="651" y="313"/>
                  </a:lnTo>
                  <a:lnTo>
                    <a:pt x="656" y="316"/>
                  </a:lnTo>
                  <a:lnTo>
                    <a:pt x="662" y="317"/>
                  </a:lnTo>
                  <a:lnTo>
                    <a:pt x="669" y="319"/>
                  </a:lnTo>
                  <a:lnTo>
                    <a:pt x="860" y="319"/>
                  </a:lnTo>
                  <a:lnTo>
                    <a:pt x="860" y="319"/>
                  </a:lnTo>
                  <a:lnTo>
                    <a:pt x="866" y="317"/>
                  </a:lnTo>
                  <a:lnTo>
                    <a:pt x="872" y="316"/>
                  </a:lnTo>
                  <a:lnTo>
                    <a:pt x="877" y="313"/>
                  </a:lnTo>
                  <a:lnTo>
                    <a:pt x="882" y="309"/>
                  </a:lnTo>
                  <a:lnTo>
                    <a:pt x="886" y="305"/>
                  </a:lnTo>
                  <a:lnTo>
                    <a:pt x="889" y="299"/>
                  </a:lnTo>
                  <a:lnTo>
                    <a:pt x="891" y="293"/>
                  </a:lnTo>
                  <a:lnTo>
                    <a:pt x="891" y="286"/>
                  </a:lnTo>
                  <a:lnTo>
                    <a:pt x="891" y="286"/>
                  </a:lnTo>
                  <a:lnTo>
                    <a:pt x="891" y="280"/>
                  </a:lnTo>
                  <a:lnTo>
                    <a:pt x="889" y="275"/>
                  </a:lnTo>
                  <a:lnTo>
                    <a:pt x="886" y="269"/>
                  </a:lnTo>
                  <a:lnTo>
                    <a:pt x="882" y="264"/>
                  </a:lnTo>
                  <a:lnTo>
                    <a:pt x="877" y="261"/>
                  </a:lnTo>
                  <a:lnTo>
                    <a:pt x="872" y="257"/>
                  </a:lnTo>
                  <a:lnTo>
                    <a:pt x="866" y="255"/>
                  </a:lnTo>
                  <a:lnTo>
                    <a:pt x="860" y="255"/>
                  </a:lnTo>
                  <a:lnTo>
                    <a:pt x="860" y="255"/>
                  </a:lnTo>
                  <a:close/>
                  <a:moveTo>
                    <a:pt x="860" y="382"/>
                  </a:moveTo>
                  <a:lnTo>
                    <a:pt x="669" y="382"/>
                  </a:lnTo>
                  <a:lnTo>
                    <a:pt x="669" y="382"/>
                  </a:lnTo>
                  <a:lnTo>
                    <a:pt x="662" y="383"/>
                  </a:lnTo>
                  <a:lnTo>
                    <a:pt x="656" y="385"/>
                  </a:lnTo>
                  <a:lnTo>
                    <a:pt x="651" y="387"/>
                  </a:lnTo>
                  <a:lnTo>
                    <a:pt x="646" y="392"/>
                  </a:lnTo>
                  <a:lnTo>
                    <a:pt x="642" y="396"/>
                  </a:lnTo>
                  <a:lnTo>
                    <a:pt x="639" y="401"/>
                  </a:lnTo>
                  <a:lnTo>
                    <a:pt x="638" y="408"/>
                  </a:lnTo>
                  <a:lnTo>
                    <a:pt x="637" y="414"/>
                  </a:lnTo>
                  <a:lnTo>
                    <a:pt x="637" y="414"/>
                  </a:lnTo>
                  <a:lnTo>
                    <a:pt x="638" y="420"/>
                  </a:lnTo>
                  <a:lnTo>
                    <a:pt x="639" y="426"/>
                  </a:lnTo>
                  <a:lnTo>
                    <a:pt x="642" y="431"/>
                  </a:lnTo>
                  <a:lnTo>
                    <a:pt x="646" y="437"/>
                  </a:lnTo>
                  <a:lnTo>
                    <a:pt x="651" y="440"/>
                  </a:lnTo>
                  <a:lnTo>
                    <a:pt x="656" y="443"/>
                  </a:lnTo>
                  <a:lnTo>
                    <a:pt x="662" y="445"/>
                  </a:lnTo>
                  <a:lnTo>
                    <a:pt x="669" y="445"/>
                  </a:lnTo>
                  <a:lnTo>
                    <a:pt x="860" y="445"/>
                  </a:lnTo>
                  <a:lnTo>
                    <a:pt x="860" y="445"/>
                  </a:lnTo>
                  <a:lnTo>
                    <a:pt x="866" y="445"/>
                  </a:lnTo>
                  <a:lnTo>
                    <a:pt x="872" y="443"/>
                  </a:lnTo>
                  <a:lnTo>
                    <a:pt x="877" y="440"/>
                  </a:lnTo>
                  <a:lnTo>
                    <a:pt x="882" y="437"/>
                  </a:lnTo>
                  <a:lnTo>
                    <a:pt x="886" y="431"/>
                  </a:lnTo>
                  <a:lnTo>
                    <a:pt x="889" y="426"/>
                  </a:lnTo>
                  <a:lnTo>
                    <a:pt x="891" y="420"/>
                  </a:lnTo>
                  <a:lnTo>
                    <a:pt x="891" y="414"/>
                  </a:lnTo>
                  <a:lnTo>
                    <a:pt x="891" y="414"/>
                  </a:lnTo>
                  <a:lnTo>
                    <a:pt x="891" y="408"/>
                  </a:lnTo>
                  <a:lnTo>
                    <a:pt x="889" y="401"/>
                  </a:lnTo>
                  <a:lnTo>
                    <a:pt x="886" y="396"/>
                  </a:lnTo>
                  <a:lnTo>
                    <a:pt x="882" y="392"/>
                  </a:lnTo>
                  <a:lnTo>
                    <a:pt x="877" y="387"/>
                  </a:lnTo>
                  <a:lnTo>
                    <a:pt x="872" y="385"/>
                  </a:lnTo>
                  <a:lnTo>
                    <a:pt x="866" y="383"/>
                  </a:lnTo>
                  <a:lnTo>
                    <a:pt x="860" y="382"/>
                  </a:lnTo>
                  <a:lnTo>
                    <a:pt x="860" y="382"/>
                  </a:lnTo>
                  <a:close/>
                  <a:moveTo>
                    <a:pt x="541" y="668"/>
                  </a:moveTo>
                  <a:lnTo>
                    <a:pt x="382" y="668"/>
                  </a:lnTo>
                  <a:lnTo>
                    <a:pt x="382" y="668"/>
                  </a:lnTo>
                  <a:lnTo>
                    <a:pt x="376" y="669"/>
                  </a:lnTo>
                  <a:lnTo>
                    <a:pt x="369" y="670"/>
                  </a:lnTo>
                  <a:lnTo>
                    <a:pt x="364" y="674"/>
                  </a:lnTo>
                  <a:lnTo>
                    <a:pt x="360" y="678"/>
                  </a:lnTo>
                  <a:lnTo>
                    <a:pt x="356" y="682"/>
                  </a:lnTo>
                  <a:lnTo>
                    <a:pt x="353" y="688"/>
                  </a:lnTo>
                  <a:lnTo>
                    <a:pt x="351" y="694"/>
                  </a:lnTo>
                  <a:lnTo>
                    <a:pt x="350" y="701"/>
                  </a:lnTo>
                  <a:lnTo>
                    <a:pt x="350" y="701"/>
                  </a:lnTo>
                  <a:lnTo>
                    <a:pt x="351" y="707"/>
                  </a:lnTo>
                  <a:lnTo>
                    <a:pt x="353" y="712"/>
                  </a:lnTo>
                  <a:lnTo>
                    <a:pt x="356" y="718"/>
                  </a:lnTo>
                  <a:lnTo>
                    <a:pt x="360" y="723"/>
                  </a:lnTo>
                  <a:lnTo>
                    <a:pt x="364" y="726"/>
                  </a:lnTo>
                  <a:lnTo>
                    <a:pt x="369" y="729"/>
                  </a:lnTo>
                  <a:lnTo>
                    <a:pt x="376" y="732"/>
                  </a:lnTo>
                  <a:lnTo>
                    <a:pt x="382" y="732"/>
                  </a:lnTo>
                  <a:lnTo>
                    <a:pt x="541" y="732"/>
                  </a:lnTo>
                  <a:lnTo>
                    <a:pt x="541" y="732"/>
                  </a:lnTo>
                  <a:lnTo>
                    <a:pt x="548" y="732"/>
                  </a:lnTo>
                  <a:lnTo>
                    <a:pt x="554" y="729"/>
                  </a:lnTo>
                  <a:lnTo>
                    <a:pt x="559" y="726"/>
                  </a:lnTo>
                  <a:lnTo>
                    <a:pt x="564" y="723"/>
                  </a:lnTo>
                  <a:lnTo>
                    <a:pt x="568" y="718"/>
                  </a:lnTo>
                  <a:lnTo>
                    <a:pt x="570" y="712"/>
                  </a:lnTo>
                  <a:lnTo>
                    <a:pt x="572" y="707"/>
                  </a:lnTo>
                  <a:lnTo>
                    <a:pt x="573" y="701"/>
                  </a:lnTo>
                  <a:lnTo>
                    <a:pt x="573" y="701"/>
                  </a:lnTo>
                  <a:lnTo>
                    <a:pt x="572" y="694"/>
                  </a:lnTo>
                  <a:lnTo>
                    <a:pt x="570" y="688"/>
                  </a:lnTo>
                  <a:lnTo>
                    <a:pt x="568" y="682"/>
                  </a:lnTo>
                  <a:lnTo>
                    <a:pt x="564" y="678"/>
                  </a:lnTo>
                  <a:lnTo>
                    <a:pt x="559" y="674"/>
                  </a:lnTo>
                  <a:lnTo>
                    <a:pt x="554" y="670"/>
                  </a:lnTo>
                  <a:lnTo>
                    <a:pt x="548" y="669"/>
                  </a:lnTo>
                  <a:lnTo>
                    <a:pt x="541" y="668"/>
                  </a:lnTo>
                  <a:lnTo>
                    <a:pt x="541" y="668"/>
                  </a:lnTo>
                  <a:close/>
                  <a:moveTo>
                    <a:pt x="541" y="796"/>
                  </a:moveTo>
                  <a:lnTo>
                    <a:pt x="382" y="796"/>
                  </a:lnTo>
                  <a:lnTo>
                    <a:pt x="382" y="796"/>
                  </a:lnTo>
                  <a:lnTo>
                    <a:pt x="376" y="796"/>
                  </a:lnTo>
                  <a:lnTo>
                    <a:pt x="369" y="798"/>
                  </a:lnTo>
                  <a:lnTo>
                    <a:pt x="364" y="801"/>
                  </a:lnTo>
                  <a:lnTo>
                    <a:pt x="360" y="805"/>
                  </a:lnTo>
                  <a:lnTo>
                    <a:pt x="356" y="810"/>
                  </a:lnTo>
                  <a:lnTo>
                    <a:pt x="353" y="815"/>
                  </a:lnTo>
                  <a:lnTo>
                    <a:pt x="351" y="821"/>
                  </a:lnTo>
                  <a:lnTo>
                    <a:pt x="350" y="827"/>
                  </a:lnTo>
                  <a:lnTo>
                    <a:pt x="350" y="827"/>
                  </a:lnTo>
                  <a:lnTo>
                    <a:pt x="351" y="834"/>
                  </a:lnTo>
                  <a:lnTo>
                    <a:pt x="353" y="840"/>
                  </a:lnTo>
                  <a:lnTo>
                    <a:pt x="356" y="845"/>
                  </a:lnTo>
                  <a:lnTo>
                    <a:pt x="360" y="850"/>
                  </a:lnTo>
                  <a:lnTo>
                    <a:pt x="364" y="854"/>
                  </a:lnTo>
                  <a:lnTo>
                    <a:pt x="369" y="857"/>
                  </a:lnTo>
                  <a:lnTo>
                    <a:pt x="376" y="858"/>
                  </a:lnTo>
                  <a:lnTo>
                    <a:pt x="382" y="859"/>
                  </a:lnTo>
                  <a:lnTo>
                    <a:pt x="541" y="859"/>
                  </a:lnTo>
                  <a:lnTo>
                    <a:pt x="541" y="859"/>
                  </a:lnTo>
                  <a:lnTo>
                    <a:pt x="548" y="858"/>
                  </a:lnTo>
                  <a:lnTo>
                    <a:pt x="554" y="857"/>
                  </a:lnTo>
                  <a:lnTo>
                    <a:pt x="559" y="854"/>
                  </a:lnTo>
                  <a:lnTo>
                    <a:pt x="564" y="850"/>
                  </a:lnTo>
                  <a:lnTo>
                    <a:pt x="568" y="845"/>
                  </a:lnTo>
                  <a:lnTo>
                    <a:pt x="570" y="840"/>
                  </a:lnTo>
                  <a:lnTo>
                    <a:pt x="572" y="834"/>
                  </a:lnTo>
                  <a:lnTo>
                    <a:pt x="573" y="827"/>
                  </a:lnTo>
                  <a:lnTo>
                    <a:pt x="573" y="827"/>
                  </a:lnTo>
                  <a:lnTo>
                    <a:pt x="572" y="821"/>
                  </a:lnTo>
                  <a:lnTo>
                    <a:pt x="570" y="815"/>
                  </a:lnTo>
                  <a:lnTo>
                    <a:pt x="568" y="810"/>
                  </a:lnTo>
                  <a:lnTo>
                    <a:pt x="564" y="805"/>
                  </a:lnTo>
                  <a:lnTo>
                    <a:pt x="559" y="801"/>
                  </a:lnTo>
                  <a:lnTo>
                    <a:pt x="554" y="798"/>
                  </a:lnTo>
                  <a:lnTo>
                    <a:pt x="548" y="796"/>
                  </a:lnTo>
                  <a:lnTo>
                    <a:pt x="541" y="796"/>
                  </a:lnTo>
                  <a:lnTo>
                    <a:pt x="541" y="796"/>
                  </a:lnTo>
                  <a:close/>
                  <a:moveTo>
                    <a:pt x="860" y="510"/>
                  </a:moveTo>
                  <a:lnTo>
                    <a:pt x="382" y="510"/>
                  </a:lnTo>
                  <a:lnTo>
                    <a:pt x="382" y="510"/>
                  </a:lnTo>
                  <a:lnTo>
                    <a:pt x="376" y="510"/>
                  </a:lnTo>
                  <a:lnTo>
                    <a:pt x="369" y="512"/>
                  </a:lnTo>
                  <a:lnTo>
                    <a:pt x="364" y="515"/>
                  </a:lnTo>
                  <a:lnTo>
                    <a:pt x="360" y="518"/>
                  </a:lnTo>
                  <a:lnTo>
                    <a:pt x="356" y="523"/>
                  </a:lnTo>
                  <a:lnTo>
                    <a:pt x="353" y="529"/>
                  </a:lnTo>
                  <a:lnTo>
                    <a:pt x="351" y="534"/>
                  </a:lnTo>
                  <a:lnTo>
                    <a:pt x="350" y="541"/>
                  </a:lnTo>
                  <a:lnTo>
                    <a:pt x="350" y="573"/>
                  </a:lnTo>
                  <a:lnTo>
                    <a:pt x="350" y="573"/>
                  </a:lnTo>
                  <a:lnTo>
                    <a:pt x="351" y="579"/>
                  </a:lnTo>
                  <a:lnTo>
                    <a:pt x="353" y="586"/>
                  </a:lnTo>
                  <a:lnTo>
                    <a:pt x="356" y="591"/>
                  </a:lnTo>
                  <a:lnTo>
                    <a:pt x="360" y="595"/>
                  </a:lnTo>
                  <a:lnTo>
                    <a:pt x="364" y="600"/>
                  </a:lnTo>
                  <a:lnTo>
                    <a:pt x="369" y="602"/>
                  </a:lnTo>
                  <a:lnTo>
                    <a:pt x="376" y="604"/>
                  </a:lnTo>
                  <a:lnTo>
                    <a:pt x="382" y="605"/>
                  </a:lnTo>
                  <a:lnTo>
                    <a:pt x="860" y="605"/>
                  </a:lnTo>
                  <a:lnTo>
                    <a:pt x="860" y="605"/>
                  </a:lnTo>
                  <a:lnTo>
                    <a:pt x="866" y="604"/>
                  </a:lnTo>
                  <a:lnTo>
                    <a:pt x="872" y="602"/>
                  </a:lnTo>
                  <a:lnTo>
                    <a:pt x="877" y="600"/>
                  </a:lnTo>
                  <a:lnTo>
                    <a:pt x="882" y="595"/>
                  </a:lnTo>
                  <a:lnTo>
                    <a:pt x="886" y="591"/>
                  </a:lnTo>
                  <a:lnTo>
                    <a:pt x="889" y="586"/>
                  </a:lnTo>
                  <a:lnTo>
                    <a:pt x="891" y="579"/>
                  </a:lnTo>
                  <a:lnTo>
                    <a:pt x="891" y="573"/>
                  </a:lnTo>
                  <a:lnTo>
                    <a:pt x="891" y="541"/>
                  </a:lnTo>
                  <a:lnTo>
                    <a:pt x="891" y="541"/>
                  </a:lnTo>
                  <a:lnTo>
                    <a:pt x="891" y="534"/>
                  </a:lnTo>
                  <a:lnTo>
                    <a:pt x="889" y="529"/>
                  </a:lnTo>
                  <a:lnTo>
                    <a:pt x="886" y="523"/>
                  </a:lnTo>
                  <a:lnTo>
                    <a:pt x="882" y="518"/>
                  </a:lnTo>
                  <a:lnTo>
                    <a:pt x="877" y="515"/>
                  </a:lnTo>
                  <a:lnTo>
                    <a:pt x="872" y="512"/>
                  </a:lnTo>
                  <a:lnTo>
                    <a:pt x="866" y="510"/>
                  </a:lnTo>
                  <a:lnTo>
                    <a:pt x="860" y="510"/>
                  </a:lnTo>
                  <a:lnTo>
                    <a:pt x="860" y="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774845" y="1878864"/>
            <a:ext cx="648000" cy="648000"/>
            <a:chOff x="10774845" y="1878864"/>
            <a:chExt cx="648000" cy="648000"/>
          </a:xfrm>
        </p:grpSpPr>
        <p:sp>
          <p:nvSpPr>
            <p:cNvPr id="17" name="椭圆 16"/>
            <p:cNvSpPr/>
            <p:nvPr/>
          </p:nvSpPr>
          <p:spPr>
            <a:xfrm>
              <a:off x="10774845" y="1878864"/>
              <a:ext cx="648000" cy="64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15"/>
            <p:cNvSpPr>
              <a:spLocks noEditPoints="1"/>
            </p:cNvSpPr>
            <p:nvPr/>
          </p:nvSpPr>
          <p:spPr bwMode="auto">
            <a:xfrm>
              <a:off x="10936920" y="2041733"/>
              <a:ext cx="323850" cy="322263"/>
            </a:xfrm>
            <a:custGeom>
              <a:avLst/>
              <a:gdLst>
                <a:gd name="T0" fmla="*/ 789 w 1018"/>
                <a:gd name="T1" fmla="*/ 69 h 1017"/>
                <a:gd name="T2" fmla="*/ 765 w 1018"/>
                <a:gd name="T3" fmla="*/ 25 h 1017"/>
                <a:gd name="T4" fmla="*/ 719 w 1018"/>
                <a:gd name="T5" fmla="*/ 1 h 1017"/>
                <a:gd name="T6" fmla="*/ 73 w 1018"/>
                <a:gd name="T7" fmla="*/ 1 h 1017"/>
                <a:gd name="T8" fmla="*/ 27 w 1018"/>
                <a:gd name="T9" fmla="*/ 25 h 1017"/>
                <a:gd name="T10" fmla="*/ 2 w 1018"/>
                <a:gd name="T11" fmla="*/ 69 h 1017"/>
                <a:gd name="T12" fmla="*/ 2 w 1018"/>
                <a:gd name="T13" fmla="*/ 716 h 1017"/>
                <a:gd name="T14" fmla="*/ 28 w 1018"/>
                <a:gd name="T15" fmla="*/ 766 h 1017"/>
                <a:gd name="T16" fmla="*/ 67 w 1018"/>
                <a:gd name="T17" fmla="*/ 789 h 1017"/>
                <a:gd name="T18" fmla="*/ 115 w 1018"/>
                <a:gd name="T19" fmla="*/ 791 h 1017"/>
                <a:gd name="T20" fmla="*/ 163 w 1018"/>
                <a:gd name="T21" fmla="*/ 766 h 1017"/>
                <a:gd name="T22" fmla="*/ 263 w 1018"/>
                <a:gd name="T23" fmla="*/ 745 h 1017"/>
                <a:gd name="T24" fmla="*/ 589 w 1018"/>
                <a:gd name="T25" fmla="*/ 763 h 1017"/>
                <a:gd name="T26" fmla="*/ 634 w 1018"/>
                <a:gd name="T27" fmla="*/ 777 h 1017"/>
                <a:gd name="T28" fmla="*/ 870 w 1018"/>
                <a:gd name="T29" fmla="*/ 1001 h 1017"/>
                <a:gd name="T30" fmla="*/ 923 w 1018"/>
                <a:gd name="T31" fmla="*/ 1017 h 1017"/>
                <a:gd name="T32" fmla="*/ 968 w 1018"/>
                <a:gd name="T33" fmla="*/ 1006 h 1017"/>
                <a:gd name="T34" fmla="*/ 1002 w 1018"/>
                <a:gd name="T35" fmla="*/ 975 h 1017"/>
                <a:gd name="T36" fmla="*/ 1018 w 1018"/>
                <a:gd name="T37" fmla="*/ 921 h 1017"/>
                <a:gd name="T38" fmla="*/ 1011 w 1018"/>
                <a:gd name="T39" fmla="*/ 276 h 1017"/>
                <a:gd name="T40" fmla="*/ 977 w 1018"/>
                <a:gd name="T41" fmla="*/ 238 h 1017"/>
                <a:gd name="T42" fmla="*/ 927 w 1018"/>
                <a:gd name="T43" fmla="*/ 223 h 1017"/>
                <a:gd name="T44" fmla="*/ 102 w 1018"/>
                <a:gd name="T45" fmla="*/ 729 h 1017"/>
                <a:gd name="T46" fmla="*/ 73 w 1018"/>
                <a:gd name="T47" fmla="*/ 721 h 1017"/>
                <a:gd name="T48" fmla="*/ 64 w 1018"/>
                <a:gd name="T49" fmla="*/ 86 h 1017"/>
                <a:gd name="T50" fmla="*/ 80 w 1018"/>
                <a:gd name="T51" fmla="*/ 65 h 1017"/>
                <a:gd name="T52" fmla="*/ 711 w 1018"/>
                <a:gd name="T53" fmla="*/ 65 h 1017"/>
                <a:gd name="T54" fmla="*/ 727 w 1018"/>
                <a:gd name="T55" fmla="*/ 86 h 1017"/>
                <a:gd name="T56" fmla="*/ 720 w 1018"/>
                <a:gd name="T57" fmla="*/ 470 h 1017"/>
                <a:gd name="T58" fmla="*/ 429 w 1018"/>
                <a:gd name="T59" fmla="*/ 476 h 1017"/>
                <a:gd name="T60" fmla="*/ 350 w 1018"/>
                <a:gd name="T61" fmla="*/ 501 h 1017"/>
                <a:gd name="T62" fmla="*/ 954 w 1018"/>
                <a:gd name="T63" fmla="*/ 928 h 1017"/>
                <a:gd name="T64" fmla="*/ 934 w 1018"/>
                <a:gd name="T65" fmla="*/ 951 h 1017"/>
                <a:gd name="T66" fmla="*/ 900 w 1018"/>
                <a:gd name="T67" fmla="*/ 944 h 1017"/>
                <a:gd name="T68" fmla="*/ 645 w 1018"/>
                <a:gd name="T69" fmla="*/ 711 h 1017"/>
                <a:gd name="T70" fmla="*/ 318 w 1018"/>
                <a:gd name="T71" fmla="*/ 700 h 1017"/>
                <a:gd name="T72" fmla="*/ 293 w 1018"/>
                <a:gd name="T73" fmla="*/ 685 h 1017"/>
                <a:gd name="T74" fmla="*/ 379 w 1018"/>
                <a:gd name="T75" fmla="*/ 557 h 1017"/>
                <a:gd name="T76" fmla="*/ 420 w 1018"/>
                <a:gd name="T77" fmla="*/ 540 h 1017"/>
                <a:gd name="T78" fmla="*/ 727 w 1018"/>
                <a:gd name="T79" fmla="*/ 536 h 1017"/>
                <a:gd name="T80" fmla="*/ 770 w 1018"/>
                <a:gd name="T81" fmla="*/ 508 h 1017"/>
                <a:gd name="T82" fmla="*/ 791 w 1018"/>
                <a:gd name="T83" fmla="*/ 461 h 1017"/>
                <a:gd name="T84" fmla="*/ 938 w 1018"/>
                <a:gd name="T85" fmla="*/ 288 h 1017"/>
                <a:gd name="T86" fmla="*/ 955 w 1018"/>
                <a:gd name="T87" fmla="*/ 311 h 1017"/>
                <a:gd name="T88" fmla="*/ 425 w 1018"/>
                <a:gd name="T89" fmla="*/ 373 h 1017"/>
                <a:gd name="T90" fmla="*/ 445 w 1018"/>
                <a:gd name="T91" fmla="*/ 333 h 1017"/>
                <a:gd name="T92" fmla="*/ 416 w 1018"/>
                <a:gd name="T93" fmla="*/ 289 h 1017"/>
                <a:gd name="T94" fmla="*/ 371 w 1018"/>
                <a:gd name="T95" fmla="*/ 294 h 1017"/>
                <a:gd name="T96" fmla="*/ 350 w 1018"/>
                <a:gd name="T97" fmla="*/ 333 h 1017"/>
                <a:gd name="T98" fmla="*/ 380 w 1018"/>
                <a:gd name="T99" fmla="*/ 377 h 1017"/>
                <a:gd name="T100" fmla="*/ 197 w 1018"/>
                <a:gd name="T101" fmla="*/ 286 h 1017"/>
                <a:gd name="T102" fmla="*/ 160 w 1018"/>
                <a:gd name="T103" fmla="*/ 324 h 1017"/>
                <a:gd name="T104" fmla="*/ 174 w 1018"/>
                <a:gd name="T105" fmla="*/ 367 h 1017"/>
                <a:gd name="T106" fmla="*/ 217 w 1018"/>
                <a:gd name="T107" fmla="*/ 380 h 1017"/>
                <a:gd name="T108" fmla="*/ 254 w 1018"/>
                <a:gd name="T109" fmla="*/ 343 h 1017"/>
                <a:gd name="T110" fmla="*/ 240 w 1018"/>
                <a:gd name="T111" fmla="*/ 300 h 1017"/>
                <a:gd name="T112" fmla="*/ 589 w 1018"/>
                <a:gd name="T113" fmla="*/ 380 h 1017"/>
                <a:gd name="T114" fmla="*/ 629 w 1018"/>
                <a:gd name="T115" fmla="*/ 360 h 1017"/>
                <a:gd name="T116" fmla="*/ 633 w 1018"/>
                <a:gd name="T117" fmla="*/ 315 h 1017"/>
                <a:gd name="T118" fmla="*/ 589 w 1018"/>
                <a:gd name="T119" fmla="*/ 286 h 1017"/>
                <a:gd name="T120" fmla="*/ 549 w 1018"/>
                <a:gd name="T121" fmla="*/ 306 h 1017"/>
                <a:gd name="T122" fmla="*/ 545 w 1018"/>
                <a:gd name="T123" fmla="*/ 351 h 1017"/>
                <a:gd name="T124" fmla="*/ 589 w 1018"/>
                <a:gd name="T125" fmla="*/ 38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8" h="1017">
                  <a:moveTo>
                    <a:pt x="927" y="223"/>
                  </a:moveTo>
                  <a:lnTo>
                    <a:pt x="792" y="223"/>
                  </a:lnTo>
                  <a:lnTo>
                    <a:pt x="792" y="86"/>
                  </a:lnTo>
                  <a:lnTo>
                    <a:pt x="792" y="86"/>
                  </a:lnTo>
                  <a:lnTo>
                    <a:pt x="791" y="78"/>
                  </a:lnTo>
                  <a:lnTo>
                    <a:pt x="789" y="69"/>
                  </a:lnTo>
                  <a:lnTo>
                    <a:pt x="787" y="61"/>
                  </a:lnTo>
                  <a:lnTo>
                    <a:pt x="784" y="53"/>
                  </a:lnTo>
                  <a:lnTo>
                    <a:pt x="780" y="45"/>
                  </a:lnTo>
                  <a:lnTo>
                    <a:pt x="776" y="38"/>
                  </a:lnTo>
                  <a:lnTo>
                    <a:pt x="770" y="31"/>
                  </a:lnTo>
                  <a:lnTo>
                    <a:pt x="765" y="25"/>
                  </a:lnTo>
                  <a:lnTo>
                    <a:pt x="758" y="19"/>
                  </a:lnTo>
                  <a:lnTo>
                    <a:pt x="751" y="15"/>
                  </a:lnTo>
                  <a:lnTo>
                    <a:pt x="743" y="10"/>
                  </a:lnTo>
                  <a:lnTo>
                    <a:pt x="736" y="6"/>
                  </a:lnTo>
                  <a:lnTo>
                    <a:pt x="727" y="3"/>
                  </a:lnTo>
                  <a:lnTo>
                    <a:pt x="719" y="1"/>
                  </a:lnTo>
                  <a:lnTo>
                    <a:pt x="709" y="0"/>
                  </a:lnTo>
                  <a:lnTo>
                    <a:pt x="699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6" y="6"/>
                  </a:lnTo>
                  <a:lnTo>
                    <a:pt x="48" y="10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7" y="25"/>
                  </a:lnTo>
                  <a:lnTo>
                    <a:pt x="21" y="31"/>
                  </a:lnTo>
                  <a:lnTo>
                    <a:pt x="16" y="38"/>
                  </a:lnTo>
                  <a:lnTo>
                    <a:pt x="12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1" y="708"/>
                  </a:lnTo>
                  <a:lnTo>
                    <a:pt x="2" y="716"/>
                  </a:lnTo>
                  <a:lnTo>
                    <a:pt x="4" y="726"/>
                  </a:lnTo>
                  <a:lnTo>
                    <a:pt x="7" y="735"/>
                  </a:lnTo>
                  <a:lnTo>
                    <a:pt x="12" y="743"/>
                  </a:lnTo>
                  <a:lnTo>
                    <a:pt x="16" y="751"/>
                  </a:lnTo>
                  <a:lnTo>
                    <a:pt x="21" y="758"/>
                  </a:lnTo>
                  <a:lnTo>
                    <a:pt x="28" y="766"/>
                  </a:lnTo>
                  <a:lnTo>
                    <a:pt x="28" y="766"/>
                  </a:lnTo>
                  <a:lnTo>
                    <a:pt x="35" y="772"/>
                  </a:lnTo>
                  <a:lnTo>
                    <a:pt x="43" y="777"/>
                  </a:lnTo>
                  <a:lnTo>
                    <a:pt x="51" y="782"/>
                  </a:lnTo>
                  <a:lnTo>
                    <a:pt x="59" y="786"/>
                  </a:lnTo>
                  <a:lnTo>
                    <a:pt x="67" y="789"/>
                  </a:lnTo>
                  <a:lnTo>
                    <a:pt x="77" y="791"/>
                  </a:lnTo>
                  <a:lnTo>
                    <a:pt x="87" y="792"/>
                  </a:lnTo>
                  <a:lnTo>
                    <a:pt x="95" y="794"/>
                  </a:lnTo>
                  <a:lnTo>
                    <a:pt x="95" y="794"/>
                  </a:lnTo>
                  <a:lnTo>
                    <a:pt x="105" y="792"/>
                  </a:lnTo>
                  <a:lnTo>
                    <a:pt x="115" y="791"/>
                  </a:lnTo>
                  <a:lnTo>
                    <a:pt x="123" y="789"/>
                  </a:lnTo>
                  <a:lnTo>
                    <a:pt x="132" y="786"/>
                  </a:lnTo>
                  <a:lnTo>
                    <a:pt x="140" y="783"/>
                  </a:lnTo>
                  <a:lnTo>
                    <a:pt x="148" y="777"/>
                  </a:lnTo>
                  <a:lnTo>
                    <a:pt x="155" y="772"/>
                  </a:lnTo>
                  <a:lnTo>
                    <a:pt x="163" y="766"/>
                  </a:lnTo>
                  <a:lnTo>
                    <a:pt x="230" y="700"/>
                  </a:lnTo>
                  <a:lnTo>
                    <a:pt x="230" y="700"/>
                  </a:lnTo>
                  <a:lnTo>
                    <a:pt x="236" y="713"/>
                  </a:lnTo>
                  <a:lnTo>
                    <a:pt x="243" y="726"/>
                  </a:lnTo>
                  <a:lnTo>
                    <a:pt x="252" y="737"/>
                  </a:lnTo>
                  <a:lnTo>
                    <a:pt x="263" y="745"/>
                  </a:lnTo>
                  <a:lnTo>
                    <a:pt x="276" y="753"/>
                  </a:lnTo>
                  <a:lnTo>
                    <a:pt x="288" y="759"/>
                  </a:lnTo>
                  <a:lnTo>
                    <a:pt x="303" y="762"/>
                  </a:lnTo>
                  <a:lnTo>
                    <a:pt x="318" y="763"/>
                  </a:lnTo>
                  <a:lnTo>
                    <a:pt x="589" y="763"/>
                  </a:lnTo>
                  <a:lnTo>
                    <a:pt x="589" y="763"/>
                  </a:lnTo>
                  <a:lnTo>
                    <a:pt x="597" y="763"/>
                  </a:lnTo>
                  <a:lnTo>
                    <a:pt x="605" y="765"/>
                  </a:lnTo>
                  <a:lnTo>
                    <a:pt x="612" y="767"/>
                  </a:lnTo>
                  <a:lnTo>
                    <a:pt x="620" y="770"/>
                  </a:lnTo>
                  <a:lnTo>
                    <a:pt x="626" y="773"/>
                  </a:lnTo>
                  <a:lnTo>
                    <a:pt x="634" y="777"/>
                  </a:lnTo>
                  <a:lnTo>
                    <a:pt x="640" y="782"/>
                  </a:lnTo>
                  <a:lnTo>
                    <a:pt x="646" y="787"/>
                  </a:lnTo>
                  <a:lnTo>
                    <a:pt x="855" y="989"/>
                  </a:lnTo>
                  <a:lnTo>
                    <a:pt x="855" y="989"/>
                  </a:lnTo>
                  <a:lnTo>
                    <a:pt x="862" y="995"/>
                  </a:lnTo>
                  <a:lnTo>
                    <a:pt x="870" y="1001"/>
                  </a:lnTo>
                  <a:lnTo>
                    <a:pt x="877" y="1006"/>
                  </a:lnTo>
                  <a:lnTo>
                    <a:pt x="886" y="1010"/>
                  </a:lnTo>
                  <a:lnTo>
                    <a:pt x="895" y="1012"/>
                  </a:lnTo>
                  <a:lnTo>
                    <a:pt x="903" y="1016"/>
                  </a:lnTo>
                  <a:lnTo>
                    <a:pt x="913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1" y="1016"/>
                  </a:lnTo>
                  <a:lnTo>
                    <a:pt x="950" y="1012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5"/>
                  </a:lnTo>
                  <a:lnTo>
                    <a:pt x="990" y="989"/>
                  </a:lnTo>
                  <a:lnTo>
                    <a:pt x="990" y="989"/>
                  </a:lnTo>
                  <a:lnTo>
                    <a:pt x="997" y="982"/>
                  </a:lnTo>
                  <a:lnTo>
                    <a:pt x="1002" y="975"/>
                  </a:lnTo>
                  <a:lnTo>
                    <a:pt x="1006" y="966"/>
                  </a:lnTo>
                  <a:lnTo>
                    <a:pt x="1011" y="958"/>
                  </a:lnTo>
                  <a:lnTo>
                    <a:pt x="1014" y="949"/>
                  </a:lnTo>
                  <a:lnTo>
                    <a:pt x="1016" y="941"/>
                  </a:lnTo>
                  <a:lnTo>
                    <a:pt x="1017" y="931"/>
                  </a:lnTo>
                  <a:lnTo>
                    <a:pt x="1018" y="921"/>
                  </a:lnTo>
                  <a:lnTo>
                    <a:pt x="1018" y="311"/>
                  </a:lnTo>
                  <a:lnTo>
                    <a:pt x="1018" y="311"/>
                  </a:lnTo>
                  <a:lnTo>
                    <a:pt x="1017" y="301"/>
                  </a:lnTo>
                  <a:lnTo>
                    <a:pt x="1016" y="292"/>
                  </a:lnTo>
                  <a:lnTo>
                    <a:pt x="1014" y="284"/>
                  </a:lnTo>
                  <a:lnTo>
                    <a:pt x="1011" y="276"/>
                  </a:lnTo>
                  <a:lnTo>
                    <a:pt x="1007" y="269"/>
                  </a:lnTo>
                  <a:lnTo>
                    <a:pt x="1002" y="261"/>
                  </a:lnTo>
                  <a:lnTo>
                    <a:pt x="997" y="255"/>
                  </a:lnTo>
                  <a:lnTo>
                    <a:pt x="991" y="248"/>
                  </a:lnTo>
                  <a:lnTo>
                    <a:pt x="985" y="243"/>
                  </a:lnTo>
                  <a:lnTo>
                    <a:pt x="977" y="238"/>
                  </a:lnTo>
                  <a:lnTo>
                    <a:pt x="970" y="233"/>
                  </a:lnTo>
                  <a:lnTo>
                    <a:pt x="962" y="230"/>
                  </a:lnTo>
                  <a:lnTo>
                    <a:pt x="954" y="227"/>
                  </a:lnTo>
                  <a:lnTo>
                    <a:pt x="945" y="225"/>
                  </a:lnTo>
                  <a:lnTo>
                    <a:pt x="935" y="224"/>
                  </a:lnTo>
                  <a:lnTo>
                    <a:pt x="927" y="223"/>
                  </a:lnTo>
                  <a:lnTo>
                    <a:pt x="927" y="223"/>
                  </a:lnTo>
                  <a:close/>
                  <a:moveTo>
                    <a:pt x="118" y="721"/>
                  </a:moveTo>
                  <a:lnTo>
                    <a:pt x="118" y="721"/>
                  </a:lnTo>
                  <a:lnTo>
                    <a:pt x="114" y="725"/>
                  </a:lnTo>
                  <a:lnTo>
                    <a:pt x="108" y="727"/>
                  </a:lnTo>
                  <a:lnTo>
                    <a:pt x="102" y="729"/>
                  </a:lnTo>
                  <a:lnTo>
                    <a:pt x="95" y="729"/>
                  </a:lnTo>
                  <a:lnTo>
                    <a:pt x="90" y="729"/>
                  </a:lnTo>
                  <a:lnTo>
                    <a:pt x="83" y="727"/>
                  </a:lnTo>
                  <a:lnTo>
                    <a:pt x="78" y="725"/>
                  </a:lnTo>
                  <a:lnTo>
                    <a:pt x="73" y="721"/>
                  </a:lnTo>
                  <a:lnTo>
                    <a:pt x="73" y="721"/>
                  </a:lnTo>
                  <a:lnTo>
                    <a:pt x="70" y="715"/>
                  </a:lnTo>
                  <a:lnTo>
                    <a:pt x="66" y="710"/>
                  </a:lnTo>
                  <a:lnTo>
                    <a:pt x="64" y="704"/>
                  </a:lnTo>
                  <a:lnTo>
                    <a:pt x="64" y="698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6" y="78"/>
                  </a:lnTo>
                  <a:lnTo>
                    <a:pt x="68" y="74"/>
                  </a:lnTo>
                  <a:lnTo>
                    <a:pt x="72" y="70"/>
                  </a:lnTo>
                  <a:lnTo>
                    <a:pt x="76" y="67"/>
                  </a:lnTo>
                  <a:lnTo>
                    <a:pt x="80" y="65"/>
                  </a:lnTo>
                  <a:lnTo>
                    <a:pt x="86" y="63"/>
                  </a:lnTo>
                  <a:lnTo>
                    <a:pt x="92" y="63"/>
                  </a:lnTo>
                  <a:lnTo>
                    <a:pt x="699" y="63"/>
                  </a:lnTo>
                  <a:lnTo>
                    <a:pt x="699" y="63"/>
                  </a:lnTo>
                  <a:lnTo>
                    <a:pt x="706" y="63"/>
                  </a:lnTo>
                  <a:lnTo>
                    <a:pt x="711" y="65"/>
                  </a:lnTo>
                  <a:lnTo>
                    <a:pt x="715" y="67"/>
                  </a:lnTo>
                  <a:lnTo>
                    <a:pt x="720" y="70"/>
                  </a:lnTo>
                  <a:lnTo>
                    <a:pt x="723" y="74"/>
                  </a:lnTo>
                  <a:lnTo>
                    <a:pt x="725" y="78"/>
                  </a:lnTo>
                  <a:lnTo>
                    <a:pt x="727" y="82"/>
                  </a:lnTo>
                  <a:lnTo>
                    <a:pt x="727" y="86"/>
                  </a:lnTo>
                  <a:lnTo>
                    <a:pt x="727" y="452"/>
                  </a:lnTo>
                  <a:lnTo>
                    <a:pt x="727" y="452"/>
                  </a:lnTo>
                  <a:lnTo>
                    <a:pt x="727" y="458"/>
                  </a:lnTo>
                  <a:lnTo>
                    <a:pt x="725" y="462"/>
                  </a:lnTo>
                  <a:lnTo>
                    <a:pt x="723" y="466"/>
                  </a:lnTo>
                  <a:lnTo>
                    <a:pt x="720" y="470"/>
                  </a:lnTo>
                  <a:lnTo>
                    <a:pt x="715" y="473"/>
                  </a:lnTo>
                  <a:lnTo>
                    <a:pt x="711" y="475"/>
                  </a:lnTo>
                  <a:lnTo>
                    <a:pt x="706" y="476"/>
                  </a:lnTo>
                  <a:lnTo>
                    <a:pt x="699" y="476"/>
                  </a:lnTo>
                  <a:lnTo>
                    <a:pt x="429" y="476"/>
                  </a:lnTo>
                  <a:lnTo>
                    <a:pt x="429" y="476"/>
                  </a:lnTo>
                  <a:lnTo>
                    <a:pt x="415" y="477"/>
                  </a:lnTo>
                  <a:lnTo>
                    <a:pt x="401" y="479"/>
                  </a:lnTo>
                  <a:lnTo>
                    <a:pt x="387" y="482"/>
                  </a:lnTo>
                  <a:lnTo>
                    <a:pt x="374" y="487"/>
                  </a:lnTo>
                  <a:lnTo>
                    <a:pt x="361" y="493"/>
                  </a:lnTo>
                  <a:lnTo>
                    <a:pt x="350" y="501"/>
                  </a:lnTo>
                  <a:lnTo>
                    <a:pt x="339" y="508"/>
                  </a:lnTo>
                  <a:lnTo>
                    <a:pt x="328" y="518"/>
                  </a:lnTo>
                  <a:lnTo>
                    <a:pt x="118" y="721"/>
                  </a:lnTo>
                  <a:close/>
                  <a:moveTo>
                    <a:pt x="955" y="921"/>
                  </a:moveTo>
                  <a:lnTo>
                    <a:pt x="955" y="921"/>
                  </a:lnTo>
                  <a:lnTo>
                    <a:pt x="954" y="928"/>
                  </a:lnTo>
                  <a:lnTo>
                    <a:pt x="951" y="934"/>
                  </a:lnTo>
                  <a:lnTo>
                    <a:pt x="949" y="939"/>
                  </a:lnTo>
                  <a:lnTo>
                    <a:pt x="945" y="944"/>
                  </a:lnTo>
                  <a:lnTo>
                    <a:pt x="945" y="944"/>
                  </a:lnTo>
                  <a:lnTo>
                    <a:pt x="940" y="948"/>
                  </a:lnTo>
                  <a:lnTo>
                    <a:pt x="934" y="951"/>
                  </a:lnTo>
                  <a:lnTo>
                    <a:pt x="929" y="952"/>
                  </a:lnTo>
                  <a:lnTo>
                    <a:pt x="923" y="953"/>
                  </a:lnTo>
                  <a:lnTo>
                    <a:pt x="916" y="952"/>
                  </a:lnTo>
                  <a:lnTo>
                    <a:pt x="911" y="951"/>
                  </a:lnTo>
                  <a:lnTo>
                    <a:pt x="904" y="948"/>
                  </a:lnTo>
                  <a:lnTo>
                    <a:pt x="900" y="944"/>
                  </a:lnTo>
                  <a:lnTo>
                    <a:pt x="691" y="742"/>
                  </a:lnTo>
                  <a:lnTo>
                    <a:pt x="691" y="742"/>
                  </a:lnTo>
                  <a:lnTo>
                    <a:pt x="680" y="732"/>
                  </a:lnTo>
                  <a:lnTo>
                    <a:pt x="668" y="724"/>
                  </a:lnTo>
                  <a:lnTo>
                    <a:pt x="656" y="716"/>
                  </a:lnTo>
                  <a:lnTo>
                    <a:pt x="645" y="711"/>
                  </a:lnTo>
                  <a:lnTo>
                    <a:pt x="631" y="706"/>
                  </a:lnTo>
                  <a:lnTo>
                    <a:pt x="618" y="702"/>
                  </a:lnTo>
                  <a:lnTo>
                    <a:pt x="604" y="700"/>
                  </a:lnTo>
                  <a:lnTo>
                    <a:pt x="589" y="700"/>
                  </a:lnTo>
                  <a:lnTo>
                    <a:pt x="318" y="700"/>
                  </a:lnTo>
                  <a:lnTo>
                    <a:pt x="318" y="700"/>
                  </a:lnTo>
                  <a:lnTo>
                    <a:pt x="313" y="699"/>
                  </a:lnTo>
                  <a:lnTo>
                    <a:pt x="308" y="698"/>
                  </a:lnTo>
                  <a:lnTo>
                    <a:pt x="302" y="696"/>
                  </a:lnTo>
                  <a:lnTo>
                    <a:pt x="298" y="693"/>
                  </a:lnTo>
                  <a:lnTo>
                    <a:pt x="295" y="689"/>
                  </a:lnTo>
                  <a:lnTo>
                    <a:pt x="293" y="685"/>
                  </a:lnTo>
                  <a:lnTo>
                    <a:pt x="291" y="681"/>
                  </a:lnTo>
                  <a:lnTo>
                    <a:pt x="291" y="677"/>
                  </a:lnTo>
                  <a:lnTo>
                    <a:pt x="291" y="642"/>
                  </a:lnTo>
                  <a:lnTo>
                    <a:pt x="372" y="563"/>
                  </a:lnTo>
                  <a:lnTo>
                    <a:pt x="372" y="563"/>
                  </a:lnTo>
                  <a:lnTo>
                    <a:pt x="379" y="557"/>
                  </a:lnTo>
                  <a:lnTo>
                    <a:pt x="385" y="553"/>
                  </a:lnTo>
                  <a:lnTo>
                    <a:pt x="391" y="549"/>
                  </a:lnTo>
                  <a:lnTo>
                    <a:pt x="398" y="546"/>
                  </a:lnTo>
                  <a:lnTo>
                    <a:pt x="405" y="544"/>
                  </a:lnTo>
                  <a:lnTo>
                    <a:pt x="413" y="541"/>
                  </a:lnTo>
                  <a:lnTo>
                    <a:pt x="420" y="540"/>
                  </a:lnTo>
                  <a:lnTo>
                    <a:pt x="429" y="540"/>
                  </a:lnTo>
                  <a:lnTo>
                    <a:pt x="699" y="540"/>
                  </a:lnTo>
                  <a:lnTo>
                    <a:pt x="699" y="540"/>
                  </a:lnTo>
                  <a:lnTo>
                    <a:pt x="709" y="539"/>
                  </a:lnTo>
                  <a:lnTo>
                    <a:pt x="719" y="538"/>
                  </a:lnTo>
                  <a:lnTo>
                    <a:pt x="727" y="536"/>
                  </a:lnTo>
                  <a:lnTo>
                    <a:pt x="736" y="533"/>
                  </a:lnTo>
                  <a:lnTo>
                    <a:pt x="743" y="530"/>
                  </a:lnTo>
                  <a:lnTo>
                    <a:pt x="751" y="525"/>
                  </a:lnTo>
                  <a:lnTo>
                    <a:pt x="758" y="520"/>
                  </a:lnTo>
                  <a:lnTo>
                    <a:pt x="765" y="515"/>
                  </a:lnTo>
                  <a:lnTo>
                    <a:pt x="770" y="508"/>
                  </a:lnTo>
                  <a:lnTo>
                    <a:pt x="776" y="502"/>
                  </a:lnTo>
                  <a:lnTo>
                    <a:pt x="780" y="494"/>
                  </a:lnTo>
                  <a:lnTo>
                    <a:pt x="784" y="487"/>
                  </a:lnTo>
                  <a:lnTo>
                    <a:pt x="787" y="478"/>
                  </a:lnTo>
                  <a:lnTo>
                    <a:pt x="789" y="471"/>
                  </a:lnTo>
                  <a:lnTo>
                    <a:pt x="791" y="461"/>
                  </a:lnTo>
                  <a:lnTo>
                    <a:pt x="792" y="452"/>
                  </a:lnTo>
                  <a:lnTo>
                    <a:pt x="792" y="286"/>
                  </a:lnTo>
                  <a:lnTo>
                    <a:pt x="927" y="286"/>
                  </a:lnTo>
                  <a:lnTo>
                    <a:pt x="927" y="286"/>
                  </a:lnTo>
                  <a:lnTo>
                    <a:pt x="932" y="287"/>
                  </a:lnTo>
                  <a:lnTo>
                    <a:pt x="938" y="288"/>
                  </a:lnTo>
                  <a:lnTo>
                    <a:pt x="942" y="290"/>
                  </a:lnTo>
                  <a:lnTo>
                    <a:pt x="946" y="294"/>
                  </a:lnTo>
                  <a:lnTo>
                    <a:pt x="949" y="297"/>
                  </a:lnTo>
                  <a:lnTo>
                    <a:pt x="953" y="301"/>
                  </a:lnTo>
                  <a:lnTo>
                    <a:pt x="954" y="305"/>
                  </a:lnTo>
                  <a:lnTo>
                    <a:pt x="955" y="311"/>
                  </a:lnTo>
                  <a:lnTo>
                    <a:pt x="955" y="921"/>
                  </a:lnTo>
                  <a:close/>
                  <a:moveTo>
                    <a:pt x="398" y="380"/>
                  </a:moveTo>
                  <a:lnTo>
                    <a:pt x="398" y="380"/>
                  </a:lnTo>
                  <a:lnTo>
                    <a:pt x="408" y="380"/>
                  </a:lnTo>
                  <a:lnTo>
                    <a:pt x="416" y="377"/>
                  </a:lnTo>
                  <a:lnTo>
                    <a:pt x="425" y="373"/>
                  </a:lnTo>
                  <a:lnTo>
                    <a:pt x="431" y="367"/>
                  </a:lnTo>
                  <a:lnTo>
                    <a:pt x="438" y="360"/>
                  </a:lnTo>
                  <a:lnTo>
                    <a:pt x="442" y="351"/>
                  </a:lnTo>
                  <a:lnTo>
                    <a:pt x="444" y="343"/>
                  </a:lnTo>
                  <a:lnTo>
                    <a:pt x="445" y="333"/>
                  </a:lnTo>
                  <a:lnTo>
                    <a:pt x="445" y="333"/>
                  </a:lnTo>
                  <a:lnTo>
                    <a:pt x="444" y="324"/>
                  </a:lnTo>
                  <a:lnTo>
                    <a:pt x="442" y="315"/>
                  </a:lnTo>
                  <a:lnTo>
                    <a:pt x="438" y="306"/>
                  </a:lnTo>
                  <a:lnTo>
                    <a:pt x="431" y="300"/>
                  </a:lnTo>
                  <a:lnTo>
                    <a:pt x="425" y="294"/>
                  </a:lnTo>
                  <a:lnTo>
                    <a:pt x="416" y="289"/>
                  </a:lnTo>
                  <a:lnTo>
                    <a:pt x="408" y="286"/>
                  </a:lnTo>
                  <a:lnTo>
                    <a:pt x="398" y="286"/>
                  </a:lnTo>
                  <a:lnTo>
                    <a:pt x="398" y="286"/>
                  </a:lnTo>
                  <a:lnTo>
                    <a:pt x="388" y="286"/>
                  </a:lnTo>
                  <a:lnTo>
                    <a:pt x="380" y="289"/>
                  </a:lnTo>
                  <a:lnTo>
                    <a:pt x="371" y="294"/>
                  </a:lnTo>
                  <a:lnTo>
                    <a:pt x="364" y="300"/>
                  </a:lnTo>
                  <a:lnTo>
                    <a:pt x="358" y="306"/>
                  </a:lnTo>
                  <a:lnTo>
                    <a:pt x="354" y="315"/>
                  </a:lnTo>
                  <a:lnTo>
                    <a:pt x="351" y="324"/>
                  </a:lnTo>
                  <a:lnTo>
                    <a:pt x="350" y="333"/>
                  </a:lnTo>
                  <a:lnTo>
                    <a:pt x="350" y="333"/>
                  </a:lnTo>
                  <a:lnTo>
                    <a:pt x="351" y="343"/>
                  </a:lnTo>
                  <a:lnTo>
                    <a:pt x="354" y="351"/>
                  </a:lnTo>
                  <a:lnTo>
                    <a:pt x="358" y="360"/>
                  </a:lnTo>
                  <a:lnTo>
                    <a:pt x="364" y="367"/>
                  </a:lnTo>
                  <a:lnTo>
                    <a:pt x="371" y="373"/>
                  </a:lnTo>
                  <a:lnTo>
                    <a:pt x="380" y="377"/>
                  </a:lnTo>
                  <a:lnTo>
                    <a:pt x="388" y="380"/>
                  </a:lnTo>
                  <a:lnTo>
                    <a:pt x="398" y="380"/>
                  </a:lnTo>
                  <a:lnTo>
                    <a:pt x="398" y="380"/>
                  </a:lnTo>
                  <a:close/>
                  <a:moveTo>
                    <a:pt x="207" y="286"/>
                  </a:moveTo>
                  <a:lnTo>
                    <a:pt x="207" y="286"/>
                  </a:lnTo>
                  <a:lnTo>
                    <a:pt x="197" y="286"/>
                  </a:lnTo>
                  <a:lnTo>
                    <a:pt x="189" y="289"/>
                  </a:lnTo>
                  <a:lnTo>
                    <a:pt x="180" y="294"/>
                  </a:lnTo>
                  <a:lnTo>
                    <a:pt x="174" y="300"/>
                  </a:lnTo>
                  <a:lnTo>
                    <a:pt x="167" y="306"/>
                  </a:lnTo>
                  <a:lnTo>
                    <a:pt x="163" y="315"/>
                  </a:lnTo>
                  <a:lnTo>
                    <a:pt x="160" y="324"/>
                  </a:lnTo>
                  <a:lnTo>
                    <a:pt x="160" y="333"/>
                  </a:lnTo>
                  <a:lnTo>
                    <a:pt x="160" y="333"/>
                  </a:lnTo>
                  <a:lnTo>
                    <a:pt x="160" y="343"/>
                  </a:lnTo>
                  <a:lnTo>
                    <a:pt x="163" y="351"/>
                  </a:lnTo>
                  <a:lnTo>
                    <a:pt x="167" y="360"/>
                  </a:lnTo>
                  <a:lnTo>
                    <a:pt x="174" y="367"/>
                  </a:lnTo>
                  <a:lnTo>
                    <a:pt x="180" y="373"/>
                  </a:lnTo>
                  <a:lnTo>
                    <a:pt x="189" y="377"/>
                  </a:lnTo>
                  <a:lnTo>
                    <a:pt x="197" y="380"/>
                  </a:lnTo>
                  <a:lnTo>
                    <a:pt x="207" y="380"/>
                  </a:lnTo>
                  <a:lnTo>
                    <a:pt x="207" y="380"/>
                  </a:lnTo>
                  <a:lnTo>
                    <a:pt x="217" y="380"/>
                  </a:lnTo>
                  <a:lnTo>
                    <a:pt x="225" y="377"/>
                  </a:lnTo>
                  <a:lnTo>
                    <a:pt x="234" y="373"/>
                  </a:lnTo>
                  <a:lnTo>
                    <a:pt x="240" y="367"/>
                  </a:lnTo>
                  <a:lnTo>
                    <a:pt x="247" y="360"/>
                  </a:lnTo>
                  <a:lnTo>
                    <a:pt x="251" y="351"/>
                  </a:lnTo>
                  <a:lnTo>
                    <a:pt x="254" y="343"/>
                  </a:lnTo>
                  <a:lnTo>
                    <a:pt x="254" y="333"/>
                  </a:lnTo>
                  <a:lnTo>
                    <a:pt x="254" y="333"/>
                  </a:lnTo>
                  <a:lnTo>
                    <a:pt x="254" y="324"/>
                  </a:lnTo>
                  <a:lnTo>
                    <a:pt x="251" y="315"/>
                  </a:lnTo>
                  <a:lnTo>
                    <a:pt x="247" y="306"/>
                  </a:lnTo>
                  <a:lnTo>
                    <a:pt x="240" y="300"/>
                  </a:lnTo>
                  <a:lnTo>
                    <a:pt x="234" y="294"/>
                  </a:lnTo>
                  <a:lnTo>
                    <a:pt x="225" y="289"/>
                  </a:lnTo>
                  <a:lnTo>
                    <a:pt x="217" y="286"/>
                  </a:lnTo>
                  <a:lnTo>
                    <a:pt x="207" y="286"/>
                  </a:lnTo>
                  <a:lnTo>
                    <a:pt x="207" y="286"/>
                  </a:lnTo>
                  <a:close/>
                  <a:moveTo>
                    <a:pt x="589" y="380"/>
                  </a:moveTo>
                  <a:lnTo>
                    <a:pt x="589" y="380"/>
                  </a:lnTo>
                  <a:lnTo>
                    <a:pt x="598" y="380"/>
                  </a:lnTo>
                  <a:lnTo>
                    <a:pt x="607" y="377"/>
                  </a:lnTo>
                  <a:lnTo>
                    <a:pt x="616" y="373"/>
                  </a:lnTo>
                  <a:lnTo>
                    <a:pt x="622" y="367"/>
                  </a:lnTo>
                  <a:lnTo>
                    <a:pt x="629" y="360"/>
                  </a:lnTo>
                  <a:lnTo>
                    <a:pt x="633" y="351"/>
                  </a:lnTo>
                  <a:lnTo>
                    <a:pt x="635" y="343"/>
                  </a:lnTo>
                  <a:lnTo>
                    <a:pt x="636" y="333"/>
                  </a:lnTo>
                  <a:lnTo>
                    <a:pt x="636" y="333"/>
                  </a:lnTo>
                  <a:lnTo>
                    <a:pt x="635" y="324"/>
                  </a:lnTo>
                  <a:lnTo>
                    <a:pt x="633" y="315"/>
                  </a:lnTo>
                  <a:lnTo>
                    <a:pt x="629" y="306"/>
                  </a:lnTo>
                  <a:lnTo>
                    <a:pt x="622" y="300"/>
                  </a:lnTo>
                  <a:lnTo>
                    <a:pt x="616" y="294"/>
                  </a:lnTo>
                  <a:lnTo>
                    <a:pt x="607" y="289"/>
                  </a:lnTo>
                  <a:lnTo>
                    <a:pt x="598" y="286"/>
                  </a:lnTo>
                  <a:lnTo>
                    <a:pt x="589" y="286"/>
                  </a:lnTo>
                  <a:lnTo>
                    <a:pt x="589" y="286"/>
                  </a:lnTo>
                  <a:lnTo>
                    <a:pt x="579" y="286"/>
                  </a:lnTo>
                  <a:lnTo>
                    <a:pt x="570" y="289"/>
                  </a:lnTo>
                  <a:lnTo>
                    <a:pt x="562" y="294"/>
                  </a:lnTo>
                  <a:lnTo>
                    <a:pt x="554" y="300"/>
                  </a:lnTo>
                  <a:lnTo>
                    <a:pt x="549" y="306"/>
                  </a:lnTo>
                  <a:lnTo>
                    <a:pt x="545" y="315"/>
                  </a:lnTo>
                  <a:lnTo>
                    <a:pt x="542" y="324"/>
                  </a:lnTo>
                  <a:lnTo>
                    <a:pt x="541" y="333"/>
                  </a:lnTo>
                  <a:lnTo>
                    <a:pt x="541" y="333"/>
                  </a:lnTo>
                  <a:lnTo>
                    <a:pt x="542" y="343"/>
                  </a:lnTo>
                  <a:lnTo>
                    <a:pt x="545" y="351"/>
                  </a:lnTo>
                  <a:lnTo>
                    <a:pt x="549" y="360"/>
                  </a:lnTo>
                  <a:lnTo>
                    <a:pt x="554" y="367"/>
                  </a:lnTo>
                  <a:lnTo>
                    <a:pt x="562" y="373"/>
                  </a:lnTo>
                  <a:lnTo>
                    <a:pt x="570" y="377"/>
                  </a:lnTo>
                  <a:lnTo>
                    <a:pt x="579" y="380"/>
                  </a:lnTo>
                  <a:lnTo>
                    <a:pt x="589" y="380"/>
                  </a:lnTo>
                  <a:lnTo>
                    <a:pt x="589" y="3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69156" y="3496604"/>
            <a:ext cx="648000" cy="648000"/>
            <a:chOff x="769156" y="3496604"/>
            <a:chExt cx="648000" cy="648000"/>
          </a:xfrm>
        </p:grpSpPr>
        <p:sp>
          <p:nvSpPr>
            <p:cNvPr id="20" name="椭圆 19"/>
            <p:cNvSpPr/>
            <p:nvPr/>
          </p:nvSpPr>
          <p:spPr>
            <a:xfrm>
              <a:off x="769156" y="3496604"/>
              <a:ext cx="648000" cy="64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47"/>
            <p:cNvSpPr>
              <a:spLocks noEditPoints="1"/>
            </p:cNvSpPr>
            <p:nvPr/>
          </p:nvSpPr>
          <p:spPr bwMode="auto">
            <a:xfrm>
              <a:off x="932025" y="3688842"/>
              <a:ext cx="322263" cy="263525"/>
            </a:xfrm>
            <a:custGeom>
              <a:avLst/>
              <a:gdLst>
                <a:gd name="T0" fmla="*/ 53 w 1017"/>
                <a:gd name="T1" fmla="*/ 288 h 828"/>
                <a:gd name="T2" fmla="*/ 19 w 1017"/>
                <a:gd name="T3" fmla="*/ 329 h 828"/>
                <a:gd name="T4" fmla="*/ 0 w 1017"/>
                <a:gd name="T5" fmla="*/ 415 h 828"/>
                <a:gd name="T6" fmla="*/ 25 w 1017"/>
                <a:gd name="T7" fmla="*/ 512 h 828"/>
                <a:gd name="T8" fmla="*/ 158 w 1017"/>
                <a:gd name="T9" fmla="*/ 573 h 828"/>
                <a:gd name="T10" fmla="*/ 166 w 1017"/>
                <a:gd name="T11" fmla="*/ 737 h 828"/>
                <a:gd name="T12" fmla="*/ 209 w 1017"/>
                <a:gd name="T13" fmla="*/ 785 h 828"/>
                <a:gd name="T14" fmla="*/ 413 w 1017"/>
                <a:gd name="T15" fmla="*/ 795 h 828"/>
                <a:gd name="T16" fmla="*/ 474 w 1017"/>
                <a:gd name="T17" fmla="*/ 774 h 828"/>
                <a:gd name="T18" fmla="*/ 506 w 1017"/>
                <a:gd name="T19" fmla="*/ 719 h 828"/>
                <a:gd name="T20" fmla="*/ 654 w 1017"/>
                <a:gd name="T21" fmla="*/ 731 h 828"/>
                <a:gd name="T22" fmla="*/ 693 w 1017"/>
                <a:gd name="T23" fmla="*/ 727 h 828"/>
                <a:gd name="T24" fmla="*/ 745 w 1017"/>
                <a:gd name="T25" fmla="*/ 629 h 828"/>
                <a:gd name="T26" fmla="*/ 763 w 1017"/>
                <a:gd name="T27" fmla="*/ 358 h 828"/>
                <a:gd name="T28" fmla="*/ 724 w 1017"/>
                <a:gd name="T29" fmla="*/ 136 h 828"/>
                <a:gd name="T30" fmla="*/ 667 w 1017"/>
                <a:gd name="T31" fmla="*/ 96 h 828"/>
                <a:gd name="T32" fmla="*/ 440 w 1017"/>
                <a:gd name="T33" fmla="*/ 718 h 828"/>
                <a:gd name="T34" fmla="*/ 254 w 1017"/>
                <a:gd name="T35" fmla="*/ 732 h 828"/>
                <a:gd name="T36" fmla="*/ 223 w 1017"/>
                <a:gd name="T37" fmla="*/ 706 h 828"/>
                <a:gd name="T38" fmla="*/ 593 w 1017"/>
                <a:gd name="T39" fmla="*/ 643 h 828"/>
                <a:gd name="T40" fmla="*/ 64 w 1017"/>
                <a:gd name="T41" fmla="*/ 427 h 828"/>
                <a:gd name="T42" fmla="*/ 76 w 1017"/>
                <a:gd name="T43" fmla="*/ 356 h 828"/>
                <a:gd name="T44" fmla="*/ 578 w 1017"/>
                <a:gd name="T45" fmla="*/ 276 h 828"/>
                <a:gd name="T46" fmla="*/ 574 w 1017"/>
                <a:gd name="T47" fmla="*/ 490 h 828"/>
                <a:gd name="T48" fmla="*/ 593 w 1017"/>
                <a:gd name="T49" fmla="*/ 643 h 828"/>
                <a:gd name="T50" fmla="*/ 642 w 1017"/>
                <a:gd name="T51" fmla="*/ 557 h 828"/>
                <a:gd name="T52" fmla="*/ 642 w 1017"/>
                <a:gd name="T53" fmla="*/ 271 h 828"/>
                <a:gd name="T54" fmla="*/ 672 w 1017"/>
                <a:gd name="T55" fmla="*/ 175 h 828"/>
                <a:gd name="T56" fmla="*/ 699 w 1017"/>
                <a:gd name="T57" fmla="*/ 415 h 828"/>
                <a:gd name="T58" fmla="*/ 678 w 1017"/>
                <a:gd name="T59" fmla="*/ 638 h 828"/>
                <a:gd name="T60" fmla="*/ 857 w 1017"/>
                <a:gd name="T61" fmla="*/ 621 h 828"/>
                <a:gd name="T62" fmla="*/ 890 w 1017"/>
                <a:gd name="T63" fmla="*/ 415 h 828"/>
                <a:gd name="T64" fmla="*/ 846 w 1017"/>
                <a:gd name="T65" fmla="*/ 176 h 828"/>
                <a:gd name="T66" fmla="*/ 809 w 1017"/>
                <a:gd name="T67" fmla="*/ 128 h 828"/>
                <a:gd name="T68" fmla="*/ 776 w 1017"/>
                <a:gd name="T69" fmla="*/ 143 h 828"/>
                <a:gd name="T70" fmla="*/ 787 w 1017"/>
                <a:gd name="T71" fmla="*/ 200 h 828"/>
                <a:gd name="T72" fmla="*/ 827 w 1017"/>
                <a:gd name="T73" fmla="*/ 415 h 828"/>
                <a:gd name="T74" fmla="*/ 797 w 1017"/>
                <a:gd name="T75" fmla="*/ 599 h 828"/>
                <a:gd name="T76" fmla="*/ 774 w 1017"/>
                <a:gd name="T77" fmla="*/ 680 h 828"/>
                <a:gd name="T78" fmla="*/ 804 w 1017"/>
                <a:gd name="T79" fmla="*/ 700 h 828"/>
                <a:gd name="T80" fmla="*/ 832 w 1017"/>
                <a:gd name="T81" fmla="*/ 682 h 828"/>
                <a:gd name="T82" fmla="*/ 830 w 1017"/>
                <a:gd name="T83" fmla="*/ 1 h 828"/>
                <a:gd name="T84" fmla="*/ 807 w 1017"/>
                <a:gd name="T85" fmla="*/ 28 h 828"/>
                <a:gd name="T86" fmla="*/ 832 w 1017"/>
                <a:gd name="T87" fmla="*/ 71 h 828"/>
                <a:gd name="T88" fmla="*/ 917 w 1017"/>
                <a:gd name="T89" fmla="*/ 209 h 828"/>
                <a:gd name="T90" fmla="*/ 954 w 1017"/>
                <a:gd name="T91" fmla="*/ 387 h 828"/>
                <a:gd name="T92" fmla="*/ 938 w 1017"/>
                <a:gd name="T93" fmla="*/ 547 h 828"/>
                <a:gd name="T94" fmla="*/ 874 w 1017"/>
                <a:gd name="T95" fmla="*/ 705 h 828"/>
                <a:gd name="T96" fmla="*/ 810 w 1017"/>
                <a:gd name="T97" fmla="*/ 781 h 828"/>
                <a:gd name="T98" fmla="*/ 814 w 1017"/>
                <a:gd name="T99" fmla="*/ 817 h 828"/>
                <a:gd name="T100" fmla="*/ 849 w 1017"/>
                <a:gd name="T101" fmla="*/ 825 h 828"/>
                <a:gd name="T102" fmla="*/ 926 w 1017"/>
                <a:gd name="T103" fmla="*/ 743 h 828"/>
                <a:gd name="T104" fmla="*/ 1001 w 1017"/>
                <a:gd name="T105" fmla="*/ 565 h 828"/>
                <a:gd name="T106" fmla="*/ 1017 w 1017"/>
                <a:gd name="T107" fmla="*/ 383 h 828"/>
                <a:gd name="T108" fmla="*/ 975 w 1017"/>
                <a:gd name="T109" fmla="*/ 182 h 828"/>
                <a:gd name="T110" fmla="*/ 877 w 1017"/>
                <a:gd name="T111" fmla="*/ 26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7" h="828">
                  <a:moveTo>
                    <a:pt x="667" y="96"/>
                  </a:moveTo>
                  <a:lnTo>
                    <a:pt x="667" y="96"/>
                  </a:lnTo>
                  <a:lnTo>
                    <a:pt x="662" y="96"/>
                  </a:lnTo>
                  <a:lnTo>
                    <a:pt x="654" y="97"/>
                  </a:lnTo>
                  <a:lnTo>
                    <a:pt x="647" y="99"/>
                  </a:lnTo>
                  <a:lnTo>
                    <a:pt x="637" y="104"/>
                  </a:lnTo>
                  <a:lnTo>
                    <a:pt x="53" y="288"/>
                  </a:lnTo>
                  <a:lnTo>
                    <a:pt x="53" y="288"/>
                  </a:lnTo>
                  <a:lnTo>
                    <a:pt x="47" y="291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33" y="306"/>
                  </a:lnTo>
                  <a:lnTo>
                    <a:pt x="25" y="316"/>
                  </a:lnTo>
                  <a:lnTo>
                    <a:pt x="19" y="329"/>
                  </a:lnTo>
                  <a:lnTo>
                    <a:pt x="11" y="345"/>
                  </a:lnTo>
                  <a:lnTo>
                    <a:pt x="5" y="365"/>
                  </a:lnTo>
                  <a:lnTo>
                    <a:pt x="3" y="376"/>
                  </a:lnTo>
                  <a:lnTo>
                    <a:pt x="1" y="388"/>
                  </a:lnTo>
                  <a:lnTo>
                    <a:pt x="0" y="401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0" y="427"/>
                  </a:lnTo>
                  <a:lnTo>
                    <a:pt x="1" y="440"/>
                  </a:lnTo>
                  <a:lnTo>
                    <a:pt x="3" y="452"/>
                  </a:lnTo>
                  <a:lnTo>
                    <a:pt x="5" y="464"/>
                  </a:lnTo>
                  <a:lnTo>
                    <a:pt x="11" y="483"/>
                  </a:lnTo>
                  <a:lnTo>
                    <a:pt x="19" y="499"/>
                  </a:lnTo>
                  <a:lnTo>
                    <a:pt x="25" y="512"/>
                  </a:lnTo>
                  <a:lnTo>
                    <a:pt x="33" y="522"/>
                  </a:lnTo>
                  <a:lnTo>
                    <a:pt x="40" y="531"/>
                  </a:lnTo>
                  <a:lnTo>
                    <a:pt x="40" y="531"/>
                  </a:lnTo>
                  <a:lnTo>
                    <a:pt x="47" y="537"/>
                  </a:lnTo>
                  <a:lnTo>
                    <a:pt x="53" y="540"/>
                  </a:lnTo>
                  <a:lnTo>
                    <a:pt x="158" y="573"/>
                  </a:lnTo>
                  <a:lnTo>
                    <a:pt x="158" y="573"/>
                  </a:lnTo>
                  <a:lnTo>
                    <a:pt x="158" y="573"/>
                  </a:lnTo>
                  <a:lnTo>
                    <a:pt x="158" y="700"/>
                  </a:lnTo>
                  <a:lnTo>
                    <a:pt x="158" y="700"/>
                  </a:lnTo>
                  <a:lnTo>
                    <a:pt x="160" y="710"/>
                  </a:lnTo>
                  <a:lnTo>
                    <a:pt x="161" y="719"/>
                  </a:lnTo>
                  <a:lnTo>
                    <a:pt x="163" y="729"/>
                  </a:lnTo>
                  <a:lnTo>
                    <a:pt x="166" y="737"/>
                  </a:lnTo>
                  <a:lnTo>
                    <a:pt x="170" y="746"/>
                  </a:lnTo>
                  <a:lnTo>
                    <a:pt x="175" y="754"/>
                  </a:lnTo>
                  <a:lnTo>
                    <a:pt x="180" y="761"/>
                  </a:lnTo>
                  <a:lnTo>
                    <a:pt x="186" y="768"/>
                  </a:lnTo>
                  <a:lnTo>
                    <a:pt x="193" y="774"/>
                  </a:lnTo>
                  <a:lnTo>
                    <a:pt x="200" y="779"/>
                  </a:lnTo>
                  <a:lnTo>
                    <a:pt x="209" y="785"/>
                  </a:lnTo>
                  <a:lnTo>
                    <a:pt x="216" y="788"/>
                  </a:lnTo>
                  <a:lnTo>
                    <a:pt x="226" y="791"/>
                  </a:lnTo>
                  <a:lnTo>
                    <a:pt x="235" y="793"/>
                  </a:lnTo>
                  <a:lnTo>
                    <a:pt x="244" y="795"/>
                  </a:lnTo>
                  <a:lnTo>
                    <a:pt x="254" y="795"/>
                  </a:lnTo>
                  <a:lnTo>
                    <a:pt x="413" y="795"/>
                  </a:lnTo>
                  <a:lnTo>
                    <a:pt x="413" y="795"/>
                  </a:lnTo>
                  <a:lnTo>
                    <a:pt x="422" y="795"/>
                  </a:lnTo>
                  <a:lnTo>
                    <a:pt x="432" y="793"/>
                  </a:lnTo>
                  <a:lnTo>
                    <a:pt x="442" y="791"/>
                  </a:lnTo>
                  <a:lnTo>
                    <a:pt x="450" y="788"/>
                  </a:lnTo>
                  <a:lnTo>
                    <a:pt x="459" y="785"/>
                  </a:lnTo>
                  <a:lnTo>
                    <a:pt x="466" y="779"/>
                  </a:lnTo>
                  <a:lnTo>
                    <a:pt x="474" y="774"/>
                  </a:lnTo>
                  <a:lnTo>
                    <a:pt x="480" y="768"/>
                  </a:lnTo>
                  <a:lnTo>
                    <a:pt x="487" y="761"/>
                  </a:lnTo>
                  <a:lnTo>
                    <a:pt x="492" y="754"/>
                  </a:lnTo>
                  <a:lnTo>
                    <a:pt x="496" y="746"/>
                  </a:lnTo>
                  <a:lnTo>
                    <a:pt x="501" y="737"/>
                  </a:lnTo>
                  <a:lnTo>
                    <a:pt x="504" y="729"/>
                  </a:lnTo>
                  <a:lnTo>
                    <a:pt x="506" y="719"/>
                  </a:lnTo>
                  <a:lnTo>
                    <a:pt x="508" y="710"/>
                  </a:lnTo>
                  <a:lnTo>
                    <a:pt x="508" y="700"/>
                  </a:lnTo>
                  <a:lnTo>
                    <a:pt x="508" y="684"/>
                  </a:lnTo>
                  <a:lnTo>
                    <a:pt x="637" y="725"/>
                  </a:lnTo>
                  <a:lnTo>
                    <a:pt x="637" y="725"/>
                  </a:lnTo>
                  <a:lnTo>
                    <a:pt x="647" y="729"/>
                  </a:lnTo>
                  <a:lnTo>
                    <a:pt x="654" y="731"/>
                  </a:lnTo>
                  <a:lnTo>
                    <a:pt x="662" y="732"/>
                  </a:lnTo>
                  <a:lnTo>
                    <a:pt x="667" y="732"/>
                  </a:lnTo>
                  <a:lnTo>
                    <a:pt x="667" y="732"/>
                  </a:lnTo>
                  <a:lnTo>
                    <a:pt x="667" y="732"/>
                  </a:lnTo>
                  <a:lnTo>
                    <a:pt x="679" y="731"/>
                  </a:lnTo>
                  <a:lnTo>
                    <a:pt x="685" y="730"/>
                  </a:lnTo>
                  <a:lnTo>
                    <a:pt x="693" y="727"/>
                  </a:lnTo>
                  <a:lnTo>
                    <a:pt x="700" y="722"/>
                  </a:lnTo>
                  <a:lnTo>
                    <a:pt x="708" y="715"/>
                  </a:lnTo>
                  <a:lnTo>
                    <a:pt x="716" y="705"/>
                  </a:lnTo>
                  <a:lnTo>
                    <a:pt x="724" y="692"/>
                  </a:lnTo>
                  <a:lnTo>
                    <a:pt x="731" y="675"/>
                  </a:lnTo>
                  <a:lnTo>
                    <a:pt x="739" y="654"/>
                  </a:lnTo>
                  <a:lnTo>
                    <a:pt x="745" y="629"/>
                  </a:lnTo>
                  <a:lnTo>
                    <a:pt x="752" y="598"/>
                  </a:lnTo>
                  <a:lnTo>
                    <a:pt x="756" y="562"/>
                  </a:lnTo>
                  <a:lnTo>
                    <a:pt x="759" y="519"/>
                  </a:lnTo>
                  <a:lnTo>
                    <a:pt x="763" y="470"/>
                  </a:lnTo>
                  <a:lnTo>
                    <a:pt x="763" y="415"/>
                  </a:lnTo>
                  <a:lnTo>
                    <a:pt x="763" y="415"/>
                  </a:lnTo>
                  <a:lnTo>
                    <a:pt x="763" y="358"/>
                  </a:lnTo>
                  <a:lnTo>
                    <a:pt x="759" y="309"/>
                  </a:lnTo>
                  <a:lnTo>
                    <a:pt x="756" y="266"/>
                  </a:lnTo>
                  <a:lnTo>
                    <a:pt x="751" y="230"/>
                  </a:lnTo>
                  <a:lnTo>
                    <a:pt x="745" y="199"/>
                  </a:lnTo>
                  <a:lnTo>
                    <a:pt x="739" y="174"/>
                  </a:lnTo>
                  <a:lnTo>
                    <a:pt x="731" y="153"/>
                  </a:lnTo>
                  <a:lnTo>
                    <a:pt x="724" y="136"/>
                  </a:lnTo>
                  <a:lnTo>
                    <a:pt x="716" y="123"/>
                  </a:lnTo>
                  <a:lnTo>
                    <a:pt x="708" y="113"/>
                  </a:lnTo>
                  <a:lnTo>
                    <a:pt x="700" y="106"/>
                  </a:lnTo>
                  <a:lnTo>
                    <a:pt x="693" y="101"/>
                  </a:lnTo>
                  <a:lnTo>
                    <a:pt x="685" y="98"/>
                  </a:lnTo>
                  <a:lnTo>
                    <a:pt x="678" y="97"/>
                  </a:lnTo>
                  <a:lnTo>
                    <a:pt x="667" y="96"/>
                  </a:lnTo>
                  <a:lnTo>
                    <a:pt x="667" y="96"/>
                  </a:lnTo>
                  <a:close/>
                  <a:moveTo>
                    <a:pt x="445" y="669"/>
                  </a:moveTo>
                  <a:lnTo>
                    <a:pt x="445" y="700"/>
                  </a:lnTo>
                  <a:lnTo>
                    <a:pt x="445" y="700"/>
                  </a:lnTo>
                  <a:lnTo>
                    <a:pt x="444" y="706"/>
                  </a:lnTo>
                  <a:lnTo>
                    <a:pt x="443" y="713"/>
                  </a:lnTo>
                  <a:lnTo>
                    <a:pt x="440" y="718"/>
                  </a:lnTo>
                  <a:lnTo>
                    <a:pt x="435" y="722"/>
                  </a:lnTo>
                  <a:lnTo>
                    <a:pt x="431" y="727"/>
                  </a:lnTo>
                  <a:lnTo>
                    <a:pt x="426" y="730"/>
                  </a:lnTo>
                  <a:lnTo>
                    <a:pt x="419" y="731"/>
                  </a:lnTo>
                  <a:lnTo>
                    <a:pt x="413" y="732"/>
                  </a:lnTo>
                  <a:lnTo>
                    <a:pt x="254" y="732"/>
                  </a:lnTo>
                  <a:lnTo>
                    <a:pt x="254" y="732"/>
                  </a:lnTo>
                  <a:lnTo>
                    <a:pt x="248" y="731"/>
                  </a:lnTo>
                  <a:lnTo>
                    <a:pt x="241" y="730"/>
                  </a:lnTo>
                  <a:lnTo>
                    <a:pt x="236" y="727"/>
                  </a:lnTo>
                  <a:lnTo>
                    <a:pt x="231" y="722"/>
                  </a:lnTo>
                  <a:lnTo>
                    <a:pt x="227" y="718"/>
                  </a:lnTo>
                  <a:lnTo>
                    <a:pt x="225" y="713"/>
                  </a:lnTo>
                  <a:lnTo>
                    <a:pt x="223" y="706"/>
                  </a:lnTo>
                  <a:lnTo>
                    <a:pt x="222" y="700"/>
                  </a:lnTo>
                  <a:lnTo>
                    <a:pt x="222" y="593"/>
                  </a:lnTo>
                  <a:lnTo>
                    <a:pt x="446" y="663"/>
                  </a:lnTo>
                  <a:lnTo>
                    <a:pt x="446" y="663"/>
                  </a:lnTo>
                  <a:lnTo>
                    <a:pt x="445" y="669"/>
                  </a:lnTo>
                  <a:lnTo>
                    <a:pt x="445" y="669"/>
                  </a:lnTo>
                  <a:close/>
                  <a:moveTo>
                    <a:pt x="593" y="643"/>
                  </a:moveTo>
                  <a:lnTo>
                    <a:pt x="82" y="482"/>
                  </a:lnTo>
                  <a:lnTo>
                    <a:pt x="82" y="482"/>
                  </a:lnTo>
                  <a:lnTo>
                    <a:pt x="76" y="472"/>
                  </a:lnTo>
                  <a:lnTo>
                    <a:pt x="70" y="457"/>
                  </a:lnTo>
                  <a:lnTo>
                    <a:pt x="67" y="449"/>
                  </a:lnTo>
                  <a:lnTo>
                    <a:pt x="65" y="438"/>
                  </a:lnTo>
                  <a:lnTo>
                    <a:pt x="64" y="427"/>
                  </a:lnTo>
                  <a:lnTo>
                    <a:pt x="63" y="415"/>
                  </a:lnTo>
                  <a:lnTo>
                    <a:pt x="63" y="415"/>
                  </a:lnTo>
                  <a:lnTo>
                    <a:pt x="64" y="402"/>
                  </a:lnTo>
                  <a:lnTo>
                    <a:pt x="65" y="390"/>
                  </a:lnTo>
                  <a:lnTo>
                    <a:pt x="67" y="379"/>
                  </a:lnTo>
                  <a:lnTo>
                    <a:pt x="70" y="371"/>
                  </a:lnTo>
                  <a:lnTo>
                    <a:pt x="76" y="356"/>
                  </a:lnTo>
                  <a:lnTo>
                    <a:pt x="82" y="346"/>
                  </a:lnTo>
                  <a:lnTo>
                    <a:pt x="593" y="185"/>
                  </a:lnTo>
                  <a:lnTo>
                    <a:pt x="593" y="185"/>
                  </a:lnTo>
                  <a:lnTo>
                    <a:pt x="589" y="203"/>
                  </a:lnTo>
                  <a:lnTo>
                    <a:pt x="584" y="225"/>
                  </a:lnTo>
                  <a:lnTo>
                    <a:pt x="581" y="249"/>
                  </a:lnTo>
                  <a:lnTo>
                    <a:pt x="578" y="276"/>
                  </a:lnTo>
                  <a:lnTo>
                    <a:pt x="576" y="305"/>
                  </a:lnTo>
                  <a:lnTo>
                    <a:pt x="574" y="338"/>
                  </a:lnTo>
                  <a:lnTo>
                    <a:pt x="573" y="375"/>
                  </a:lnTo>
                  <a:lnTo>
                    <a:pt x="572" y="415"/>
                  </a:lnTo>
                  <a:lnTo>
                    <a:pt x="572" y="415"/>
                  </a:lnTo>
                  <a:lnTo>
                    <a:pt x="573" y="453"/>
                  </a:lnTo>
                  <a:lnTo>
                    <a:pt x="574" y="490"/>
                  </a:lnTo>
                  <a:lnTo>
                    <a:pt x="576" y="523"/>
                  </a:lnTo>
                  <a:lnTo>
                    <a:pt x="578" y="553"/>
                  </a:lnTo>
                  <a:lnTo>
                    <a:pt x="581" y="580"/>
                  </a:lnTo>
                  <a:lnTo>
                    <a:pt x="584" y="603"/>
                  </a:lnTo>
                  <a:lnTo>
                    <a:pt x="589" y="625"/>
                  </a:lnTo>
                  <a:lnTo>
                    <a:pt x="593" y="643"/>
                  </a:lnTo>
                  <a:lnTo>
                    <a:pt x="593" y="643"/>
                  </a:lnTo>
                  <a:close/>
                  <a:moveTo>
                    <a:pt x="667" y="662"/>
                  </a:moveTo>
                  <a:lnTo>
                    <a:pt x="667" y="662"/>
                  </a:lnTo>
                  <a:lnTo>
                    <a:pt x="663" y="653"/>
                  </a:lnTo>
                  <a:lnTo>
                    <a:pt x="657" y="638"/>
                  </a:lnTo>
                  <a:lnTo>
                    <a:pt x="652" y="616"/>
                  </a:lnTo>
                  <a:lnTo>
                    <a:pt x="647" y="590"/>
                  </a:lnTo>
                  <a:lnTo>
                    <a:pt x="642" y="557"/>
                  </a:lnTo>
                  <a:lnTo>
                    <a:pt x="639" y="518"/>
                  </a:lnTo>
                  <a:lnTo>
                    <a:pt x="637" y="469"/>
                  </a:lnTo>
                  <a:lnTo>
                    <a:pt x="636" y="415"/>
                  </a:lnTo>
                  <a:lnTo>
                    <a:pt x="636" y="415"/>
                  </a:lnTo>
                  <a:lnTo>
                    <a:pt x="637" y="359"/>
                  </a:lnTo>
                  <a:lnTo>
                    <a:pt x="639" y="312"/>
                  </a:lnTo>
                  <a:lnTo>
                    <a:pt x="642" y="271"/>
                  </a:lnTo>
                  <a:lnTo>
                    <a:pt x="647" y="239"/>
                  </a:lnTo>
                  <a:lnTo>
                    <a:pt x="652" y="212"/>
                  </a:lnTo>
                  <a:lnTo>
                    <a:pt x="657" y="191"/>
                  </a:lnTo>
                  <a:lnTo>
                    <a:pt x="663" y="175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72" y="175"/>
                  </a:lnTo>
                  <a:lnTo>
                    <a:pt x="678" y="191"/>
                  </a:lnTo>
                  <a:lnTo>
                    <a:pt x="683" y="212"/>
                  </a:lnTo>
                  <a:lnTo>
                    <a:pt x="687" y="239"/>
                  </a:lnTo>
                  <a:lnTo>
                    <a:pt x="693" y="271"/>
                  </a:lnTo>
                  <a:lnTo>
                    <a:pt x="696" y="312"/>
                  </a:lnTo>
                  <a:lnTo>
                    <a:pt x="698" y="359"/>
                  </a:lnTo>
                  <a:lnTo>
                    <a:pt x="699" y="415"/>
                  </a:lnTo>
                  <a:lnTo>
                    <a:pt x="699" y="415"/>
                  </a:lnTo>
                  <a:lnTo>
                    <a:pt x="698" y="469"/>
                  </a:lnTo>
                  <a:lnTo>
                    <a:pt x="696" y="518"/>
                  </a:lnTo>
                  <a:lnTo>
                    <a:pt x="693" y="557"/>
                  </a:lnTo>
                  <a:lnTo>
                    <a:pt x="687" y="590"/>
                  </a:lnTo>
                  <a:lnTo>
                    <a:pt x="683" y="616"/>
                  </a:lnTo>
                  <a:lnTo>
                    <a:pt x="678" y="638"/>
                  </a:lnTo>
                  <a:lnTo>
                    <a:pt x="672" y="653"/>
                  </a:lnTo>
                  <a:lnTo>
                    <a:pt x="667" y="662"/>
                  </a:lnTo>
                  <a:lnTo>
                    <a:pt x="667" y="662"/>
                  </a:lnTo>
                  <a:close/>
                  <a:moveTo>
                    <a:pt x="832" y="682"/>
                  </a:moveTo>
                  <a:lnTo>
                    <a:pt x="832" y="682"/>
                  </a:lnTo>
                  <a:lnTo>
                    <a:pt x="846" y="652"/>
                  </a:lnTo>
                  <a:lnTo>
                    <a:pt x="857" y="621"/>
                  </a:lnTo>
                  <a:lnTo>
                    <a:pt x="868" y="588"/>
                  </a:lnTo>
                  <a:lnTo>
                    <a:pt x="875" y="554"/>
                  </a:lnTo>
                  <a:lnTo>
                    <a:pt x="882" y="521"/>
                  </a:lnTo>
                  <a:lnTo>
                    <a:pt x="886" y="485"/>
                  </a:lnTo>
                  <a:lnTo>
                    <a:pt x="889" y="450"/>
                  </a:lnTo>
                  <a:lnTo>
                    <a:pt x="890" y="415"/>
                  </a:lnTo>
                  <a:lnTo>
                    <a:pt x="890" y="415"/>
                  </a:lnTo>
                  <a:lnTo>
                    <a:pt x="889" y="378"/>
                  </a:lnTo>
                  <a:lnTo>
                    <a:pt x="886" y="343"/>
                  </a:lnTo>
                  <a:lnTo>
                    <a:pt x="882" y="308"/>
                  </a:lnTo>
                  <a:lnTo>
                    <a:pt x="875" y="274"/>
                  </a:lnTo>
                  <a:lnTo>
                    <a:pt x="868" y="241"/>
                  </a:lnTo>
                  <a:lnTo>
                    <a:pt x="857" y="207"/>
                  </a:lnTo>
                  <a:lnTo>
                    <a:pt x="846" y="176"/>
                  </a:lnTo>
                  <a:lnTo>
                    <a:pt x="832" y="146"/>
                  </a:lnTo>
                  <a:lnTo>
                    <a:pt x="832" y="146"/>
                  </a:lnTo>
                  <a:lnTo>
                    <a:pt x="829" y="141"/>
                  </a:lnTo>
                  <a:lnTo>
                    <a:pt x="825" y="136"/>
                  </a:lnTo>
                  <a:lnTo>
                    <a:pt x="820" y="132"/>
                  </a:lnTo>
                  <a:lnTo>
                    <a:pt x="815" y="130"/>
                  </a:lnTo>
                  <a:lnTo>
                    <a:pt x="809" y="128"/>
                  </a:lnTo>
                  <a:lnTo>
                    <a:pt x="802" y="128"/>
                  </a:lnTo>
                  <a:lnTo>
                    <a:pt x="796" y="129"/>
                  </a:lnTo>
                  <a:lnTo>
                    <a:pt x="790" y="131"/>
                  </a:lnTo>
                  <a:lnTo>
                    <a:pt x="790" y="131"/>
                  </a:lnTo>
                  <a:lnTo>
                    <a:pt x="785" y="135"/>
                  </a:lnTo>
                  <a:lnTo>
                    <a:pt x="780" y="139"/>
                  </a:lnTo>
                  <a:lnTo>
                    <a:pt x="776" y="143"/>
                  </a:lnTo>
                  <a:lnTo>
                    <a:pt x="774" y="148"/>
                  </a:lnTo>
                  <a:lnTo>
                    <a:pt x="772" y="155"/>
                  </a:lnTo>
                  <a:lnTo>
                    <a:pt x="772" y="161"/>
                  </a:lnTo>
                  <a:lnTo>
                    <a:pt x="773" y="167"/>
                  </a:lnTo>
                  <a:lnTo>
                    <a:pt x="775" y="173"/>
                  </a:lnTo>
                  <a:lnTo>
                    <a:pt x="775" y="173"/>
                  </a:lnTo>
                  <a:lnTo>
                    <a:pt x="787" y="200"/>
                  </a:lnTo>
                  <a:lnTo>
                    <a:pt x="797" y="229"/>
                  </a:lnTo>
                  <a:lnTo>
                    <a:pt x="807" y="258"/>
                  </a:lnTo>
                  <a:lnTo>
                    <a:pt x="813" y="288"/>
                  </a:lnTo>
                  <a:lnTo>
                    <a:pt x="819" y="318"/>
                  </a:lnTo>
                  <a:lnTo>
                    <a:pt x="824" y="350"/>
                  </a:lnTo>
                  <a:lnTo>
                    <a:pt x="826" y="381"/>
                  </a:lnTo>
                  <a:lnTo>
                    <a:pt x="827" y="415"/>
                  </a:lnTo>
                  <a:lnTo>
                    <a:pt x="827" y="415"/>
                  </a:lnTo>
                  <a:lnTo>
                    <a:pt x="826" y="447"/>
                  </a:lnTo>
                  <a:lnTo>
                    <a:pt x="824" y="478"/>
                  </a:lnTo>
                  <a:lnTo>
                    <a:pt x="819" y="510"/>
                  </a:lnTo>
                  <a:lnTo>
                    <a:pt x="813" y="540"/>
                  </a:lnTo>
                  <a:lnTo>
                    <a:pt x="807" y="570"/>
                  </a:lnTo>
                  <a:lnTo>
                    <a:pt x="797" y="599"/>
                  </a:lnTo>
                  <a:lnTo>
                    <a:pt x="787" y="628"/>
                  </a:lnTo>
                  <a:lnTo>
                    <a:pt x="775" y="655"/>
                  </a:lnTo>
                  <a:lnTo>
                    <a:pt x="775" y="655"/>
                  </a:lnTo>
                  <a:lnTo>
                    <a:pt x="773" y="661"/>
                  </a:lnTo>
                  <a:lnTo>
                    <a:pt x="772" y="667"/>
                  </a:lnTo>
                  <a:lnTo>
                    <a:pt x="772" y="673"/>
                  </a:lnTo>
                  <a:lnTo>
                    <a:pt x="774" y="680"/>
                  </a:lnTo>
                  <a:lnTo>
                    <a:pt x="776" y="685"/>
                  </a:lnTo>
                  <a:lnTo>
                    <a:pt x="780" y="689"/>
                  </a:lnTo>
                  <a:lnTo>
                    <a:pt x="785" y="693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97" y="700"/>
                  </a:lnTo>
                  <a:lnTo>
                    <a:pt x="804" y="700"/>
                  </a:lnTo>
                  <a:lnTo>
                    <a:pt x="804" y="700"/>
                  </a:lnTo>
                  <a:lnTo>
                    <a:pt x="813" y="699"/>
                  </a:lnTo>
                  <a:lnTo>
                    <a:pt x="820" y="696"/>
                  </a:lnTo>
                  <a:lnTo>
                    <a:pt x="828" y="690"/>
                  </a:lnTo>
                  <a:lnTo>
                    <a:pt x="830" y="686"/>
                  </a:lnTo>
                  <a:lnTo>
                    <a:pt x="832" y="682"/>
                  </a:lnTo>
                  <a:lnTo>
                    <a:pt x="832" y="682"/>
                  </a:lnTo>
                  <a:close/>
                  <a:moveTo>
                    <a:pt x="859" y="9"/>
                  </a:moveTo>
                  <a:lnTo>
                    <a:pt x="859" y="9"/>
                  </a:lnTo>
                  <a:lnTo>
                    <a:pt x="854" y="5"/>
                  </a:lnTo>
                  <a:lnTo>
                    <a:pt x="848" y="3"/>
                  </a:lnTo>
                  <a:lnTo>
                    <a:pt x="843" y="0"/>
                  </a:lnTo>
                  <a:lnTo>
                    <a:pt x="837" y="0"/>
                  </a:lnTo>
                  <a:lnTo>
                    <a:pt x="830" y="1"/>
                  </a:lnTo>
                  <a:lnTo>
                    <a:pt x="825" y="4"/>
                  </a:lnTo>
                  <a:lnTo>
                    <a:pt x="819" y="7"/>
                  </a:lnTo>
                  <a:lnTo>
                    <a:pt x="814" y="11"/>
                  </a:lnTo>
                  <a:lnTo>
                    <a:pt x="814" y="11"/>
                  </a:lnTo>
                  <a:lnTo>
                    <a:pt x="811" y="16"/>
                  </a:lnTo>
                  <a:lnTo>
                    <a:pt x="809" y="22"/>
                  </a:lnTo>
                  <a:lnTo>
                    <a:pt x="807" y="28"/>
                  </a:lnTo>
                  <a:lnTo>
                    <a:pt x="807" y="35"/>
                  </a:lnTo>
                  <a:lnTo>
                    <a:pt x="808" y="40"/>
                  </a:lnTo>
                  <a:lnTo>
                    <a:pt x="810" y="47"/>
                  </a:lnTo>
                  <a:lnTo>
                    <a:pt x="813" y="52"/>
                  </a:lnTo>
                  <a:lnTo>
                    <a:pt x="817" y="56"/>
                  </a:lnTo>
                  <a:lnTo>
                    <a:pt x="817" y="56"/>
                  </a:lnTo>
                  <a:lnTo>
                    <a:pt x="832" y="71"/>
                  </a:lnTo>
                  <a:lnTo>
                    <a:pt x="847" y="87"/>
                  </a:lnTo>
                  <a:lnTo>
                    <a:pt x="861" y="104"/>
                  </a:lnTo>
                  <a:lnTo>
                    <a:pt x="874" y="123"/>
                  </a:lnTo>
                  <a:lnTo>
                    <a:pt x="886" y="143"/>
                  </a:lnTo>
                  <a:lnTo>
                    <a:pt x="898" y="163"/>
                  </a:lnTo>
                  <a:lnTo>
                    <a:pt x="907" y="185"/>
                  </a:lnTo>
                  <a:lnTo>
                    <a:pt x="917" y="209"/>
                  </a:lnTo>
                  <a:lnTo>
                    <a:pt x="926" y="232"/>
                  </a:lnTo>
                  <a:lnTo>
                    <a:pt x="933" y="256"/>
                  </a:lnTo>
                  <a:lnTo>
                    <a:pt x="938" y="281"/>
                  </a:lnTo>
                  <a:lnTo>
                    <a:pt x="944" y="307"/>
                  </a:lnTo>
                  <a:lnTo>
                    <a:pt x="948" y="333"/>
                  </a:lnTo>
                  <a:lnTo>
                    <a:pt x="951" y="360"/>
                  </a:lnTo>
                  <a:lnTo>
                    <a:pt x="954" y="387"/>
                  </a:lnTo>
                  <a:lnTo>
                    <a:pt x="954" y="415"/>
                  </a:lnTo>
                  <a:lnTo>
                    <a:pt x="954" y="415"/>
                  </a:lnTo>
                  <a:lnTo>
                    <a:pt x="954" y="441"/>
                  </a:lnTo>
                  <a:lnTo>
                    <a:pt x="951" y="468"/>
                  </a:lnTo>
                  <a:lnTo>
                    <a:pt x="948" y="495"/>
                  </a:lnTo>
                  <a:lnTo>
                    <a:pt x="944" y="521"/>
                  </a:lnTo>
                  <a:lnTo>
                    <a:pt x="938" y="547"/>
                  </a:lnTo>
                  <a:lnTo>
                    <a:pt x="933" y="572"/>
                  </a:lnTo>
                  <a:lnTo>
                    <a:pt x="926" y="596"/>
                  </a:lnTo>
                  <a:lnTo>
                    <a:pt x="917" y="619"/>
                  </a:lnTo>
                  <a:lnTo>
                    <a:pt x="907" y="643"/>
                  </a:lnTo>
                  <a:lnTo>
                    <a:pt x="898" y="665"/>
                  </a:lnTo>
                  <a:lnTo>
                    <a:pt x="886" y="685"/>
                  </a:lnTo>
                  <a:lnTo>
                    <a:pt x="874" y="705"/>
                  </a:lnTo>
                  <a:lnTo>
                    <a:pt x="861" y="724"/>
                  </a:lnTo>
                  <a:lnTo>
                    <a:pt x="847" y="741"/>
                  </a:lnTo>
                  <a:lnTo>
                    <a:pt x="832" y="757"/>
                  </a:lnTo>
                  <a:lnTo>
                    <a:pt x="817" y="772"/>
                  </a:lnTo>
                  <a:lnTo>
                    <a:pt x="817" y="772"/>
                  </a:lnTo>
                  <a:lnTo>
                    <a:pt x="813" y="777"/>
                  </a:lnTo>
                  <a:lnTo>
                    <a:pt x="810" y="781"/>
                  </a:lnTo>
                  <a:lnTo>
                    <a:pt x="808" y="788"/>
                  </a:lnTo>
                  <a:lnTo>
                    <a:pt x="807" y="793"/>
                  </a:lnTo>
                  <a:lnTo>
                    <a:pt x="807" y="800"/>
                  </a:lnTo>
                  <a:lnTo>
                    <a:pt x="809" y="806"/>
                  </a:lnTo>
                  <a:lnTo>
                    <a:pt x="811" y="812"/>
                  </a:lnTo>
                  <a:lnTo>
                    <a:pt x="814" y="817"/>
                  </a:lnTo>
                  <a:lnTo>
                    <a:pt x="814" y="817"/>
                  </a:lnTo>
                  <a:lnTo>
                    <a:pt x="819" y="821"/>
                  </a:lnTo>
                  <a:lnTo>
                    <a:pt x="826" y="824"/>
                  </a:lnTo>
                  <a:lnTo>
                    <a:pt x="832" y="827"/>
                  </a:lnTo>
                  <a:lnTo>
                    <a:pt x="839" y="828"/>
                  </a:lnTo>
                  <a:lnTo>
                    <a:pt x="839" y="828"/>
                  </a:lnTo>
                  <a:lnTo>
                    <a:pt x="844" y="827"/>
                  </a:lnTo>
                  <a:lnTo>
                    <a:pt x="849" y="825"/>
                  </a:lnTo>
                  <a:lnTo>
                    <a:pt x="855" y="823"/>
                  </a:lnTo>
                  <a:lnTo>
                    <a:pt x="859" y="820"/>
                  </a:lnTo>
                  <a:lnTo>
                    <a:pt x="859" y="820"/>
                  </a:lnTo>
                  <a:lnTo>
                    <a:pt x="877" y="803"/>
                  </a:lnTo>
                  <a:lnTo>
                    <a:pt x="895" y="784"/>
                  </a:lnTo>
                  <a:lnTo>
                    <a:pt x="911" y="764"/>
                  </a:lnTo>
                  <a:lnTo>
                    <a:pt x="926" y="743"/>
                  </a:lnTo>
                  <a:lnTo>
                    <a:pt x="940" y="720"/>
                  </a:lnTo>
                  <a:lnTo>
                    <a:pt x="952" y="697"/>
                  </a:lnTo>
                  <a:lnTo>
                    <a:pt x="964" y="672"/>
                  </a:lnTo>
                  <a:lnTo>
                    <a:pt x="975" y="646"/>
                  </a:lnTo>
                  <a:lnTo>
                    <a:pt x="985" y="619"/>
                  </a:lnTo>
                  <a:lnTo>
                    <a:pt x="993" y="593"/>
                  </a:lnTo>
                  <a:lnTo>
                    <a:pt x="1001" y="565"/>
                  </a:lnTo>
                  <a:lnTo>
                    <a:pt x="1006" y="536"/>
                  </a:lnTo>
                  <a:lnTo>
                    <a:pt x="1011" y="506"/>
                  </a:lnTo>
                  <a:lnTo>
                    <a:pt x="1015" y="476"/>
                  </a:lnTo>
                  <a:lnTo>
                    <a:pt x="1017" y="446"/>
                  </a:lnTo>
                  <a:lnTo>
                    <a:pt x="1017" y="415"/>
                  </a:lnTo>
                  <a:lnTo>
                    <a:pt x="1017" y="415"/>
                  </a:lnTo>
                  <a:lnTo>
                    <a:pt x="1017" y="383"/>
                  </a:lnTo>
                  <a:lnTo>
                    <a:pt x="1015" y="352"/>
                  </a:lnTo>
                  <a:lnTo>
                    <a:pt x="1011" y="322"/>
                  </a:lnTo>
                  <a:lnTo>
                    <a:pt x="1006" y="293"/>
                  </a:lnTo>
                  <a:lnTo>
                    <a:pt x="1001" y="264"/>
                  </a:lnTo>
                  <a:lnTo>
                    <a:pt x="993" y="235"/>
                  </a:lnTo>
                  <a:lnTo>
                    <a:pt x="985" y="209"/>
                  </a:lnTo>
                  <a:lnTo>
                    <a:pt x="975" y="182"/>
                  </a:lnTo>
                  <a:lnTo>
                    <a:pt x="964" y="156"/>
                  </a:lnTo>
                  <a:lnTo>
                    <a:pt x="952" y="131"/>
                  </a:lnTo>
                  <a:lnTo>
                    <a:pt x="940" y="108"/>
                  </a:lnTo>
                  <a:lnTo>
                    <a:pt x="926" y="85"/>
                  </a:lnTo>
                  <a:lnTo>
                    <a:pt x="911" y="64"/>
                  </a:lnTo>
                  <a:lnTo>
                    <a:pt x="895" y="44"/>
                  </a:lnTo>
                  <a:lnTo>
                    <a:pt x="877" y="26"/>
                  </a:lnTo>
                  <a:lnTo>
                    <a:pt x="859" y="9"/>
                  </a:lnTo>
                  <a:lnTo>
                    <a:pt x="85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774845" y="3496604"/>
            <a:ext cx="648000" cy="648000"/>
            <a:chOff x="10774845" y="3496604"/>
            <a:chExt cx="648000" cy="648000"/>
          </a:xfrm>
        </p:grpSpPr>
        <p:sp>
          <p:nvSpPr>
            <p:cNvPr id="23" name="椭圆 22"/>
            <p:cNvSpPr/>
            <p:nvPr/>
          </p:nvSpPr>
          <p:spPr>
            <a:xfrm>
              <a:off x="10774845" y="3496604"/>
              <a:ext cx="648000" cy="64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94"/>
            <p:cNvSpPr>
              <a:spLocks noEditPoints="1"/>
            </p:cNvSpPr>
            <p:nvPr/>
          </p:nvSpPr>
          <p:spPr bwMode="auto">
            <a:xfrm>
              <a:off x="10936920" y="3658679"/>
              <a:ext cx="323850" cy="323850"/>
            </a:xfrm>
            <a:custGeom>
              <a:avLst/>
              <a:gdLst>
                <a:gd name="T0" fmla="*/ 233 w 1018"/>
                <a:gd name="T1" fmla="*/ 35 h 1018"/>
                <a:gd name="T2" fmla="*/ 160 w 1018"/>
                <a:gd name="T3" fmla="*/ 0 h 1018"/>
                <a:gd name="T4" fmla="*/ 81 w 1018"/>
                <a:gd name="T5" fmla="*/ 43 h 1018"/>
                <a:gd name="T6" fmla="*/ 39 w 1018"/>
                <a:gd name="T7" fmla="*/ 529 h 1018"/>
                <a:gd name="T8" fmla="*/ 6 w 1018"/>
                <a:gd name="T9" fmla="*/ 761 h 1018"/>
                <a:gd name="T10" fmla="*/ 67 w 1018"/>
                <a:gd name="T11" fmla="*/ 942 h 1018"/>
                <a:gd name="T12" fmla="*/ 122 w 1018"/>
                <a:gd name="T13" fmla="*/ 1010 h 1018"/>
                <a:gd name="T14" fmla="*/ 205 w 1018"/>
                <a:gd name="T15" fmla="*/ 1006 h 1018"/>
                <a:gd name="T16" fmla="*/ 254 w 1018"/>
                <a:gd name="T17" fmla="*/ 932 h 1018"/>
                <a:gd name="T18" fmla="*/ 318 w 1018"/>
                <a:gd name="T19" fmla="*/ 746 h 1018"/>
                <a:gd name="T20" fmla="*/ 268 w 1018"/>
                <a:gd name="T21" fmla="*/ 521 h 1018"/>
                <a:gd name="T22" fmla="*/ 147 w 1018"/>
                <a:gd name="T23" fmla="*/ 66 h 1018"/>
                <a:gd name="T24" fmla="*/ 191 w 1018"/>
                <a:gd name="T25" fmla="*/ 89 h 1018"/>
                <a:gd name="T26" fmla="*/ 183 w 1018"/>
                <a:gd name="T27" fmla="*/ 945 h 1018"/>
                <a:gd name="T28" fmla="*/ 133 w 1018"/>
                <a:gd name="T29" fmla="*/ 941 h 1018"/>
                <a:gd name="T30" fmla="*/ 252 w 1018"/>
                <a:gd name="T31" fmla="*/ 744 h 1018"/>
                <a:gd name="T32" fmla="*/ 84 w 1018"/>
                <a:gd name="T33" fmla="*/ 760 h 1018"/>
                <a:gd name="T34" fmla="*/ 67 w 1018"/>
                <a:gd name="T35" fmla="*/ 592 h 1018"/>
                <a:gd name="T36" fmla="*/ 235 w 1018"/>
                <a:gd name="T37" fmla="*/ 575 h 1018"/>
                <a:gd name="T38" fmla="*/ 955 w 1018"/>
                <a:gd name="T39" fmla="*/ 95 h 1018"/>
                <a:gd name="T40" fmla="*/ 913 w 1018"/>
                <a:gd name="T41" fmla="*/ 17 h 1018"/>
                <a:gd name="T42" fmla="*/ 831 w 1018"/>
                <a:gd name="T43" fmla="*/ 4 h 1018"/>
                <a:gd name="T44" fmla="*/ 768 w 1018"/>
                <a:gd name="T45" fmla="*/ 67 h 1018"/>
                <a:gd name="T46" fmla="*/ 710 w 1018"/>
                <a:gd name="T47" fmla="*/ 434 h 1018"/>
                <a:gd name="T48" fmla="*/ 728 w 1018"/>
                <a:gd name="T49" fmla="*/ 670 h 1018"/>
                <a:gd name="T50" fmla="*/ 776 w 1018"/>
                <a:gd name="T51" fmla="*/ 967 h 1018"/>
                <a:gd name="T52" fmla="*/ 850 w 1018"/>
                <a:gd name="T53" fmla="*/ 1017 h 1018"/>
                <a:gd name="T54" fmla="*/ 927 w 1018"/>
                <a:gd name="T55" fmla="*/ 990 h 1018"/>
                <a:gd name="T56" fmla="*/ 955 w 1018"/>
                <a:gd name="T57" fmla="*/ 694 h 1018"/>
                <a:gd name="T58" fmla="*/ 1018 w 1018"/>
                <a:gd name="T59" fmla="*/ 477 h 1018"/>
                <a:gd name="T60" fmla="*/ 827 w 1018"/>
                <a:gd name="T61" fmla="*/ 95 h 1018"/>
                <a:gd name="T62" fmla="*/ 860 w 1018"/>
                <a:gd name="T63" fmla="*/ 64 h 1018"/>
                <a:gd name="T64" fmla="*/ 827 w 1018"/>
                <a:gd name="T65" fmla="*/ 382 h 1018"/>
                <a:gd name="T66" fmla="*/ 866 w 1018"/>
                <a:gd name="T67" fmla="*/ 953 h 1018"/>
                <a:gd name="T68" fmla="*/ 827 w 1018"/>
                <a:gd name="T69" fmla="*/ 922 h 1018"/>
                <a:gd name="T70" fmla="*/ 941 w 1018"/>
                <a:gd name="T71" fmla="*/ 630 h 1018"/>
                <a:gd name="T72" fmla="*/ 769 w 1018"/>
                <a:gd name="T73" fmla="*/ 622 h 1018"/>
                <a:gd name="T74" fmla="*/ 778 w 1018"/>
                <a:gd name="T75" fmla="*/ 450 h 1018"/>
                <a:gd name="T76" fmla="*/ 950 w 1018"/>
                <a:gd name="T77" fmla="*/ 459 h 1018"/>
                <a:gd name="T78" fmla="*/ 601 w 1018"/>
                <a:gd name="T79" fmla="*/ 67 h 1018"/>
                <a:gd name="T80" fmla="*/ 538 w 1018"/>
                <a:gd name="T81" fmla="*/ 4 h 1018"/>
                <a:gd name="T82" fmla="*/ 456 w 1018"/>
                <a:gd name="T83" fmla="*/ 17 h 1018"/>
                <a:gd name="T84" fmla="*/ 414 w 1018"/>
                <a:gd name="T85" fmla="*/ 95 h 1018"/>
                <a:gd name="T86" fmla="*/ 351 w 1018"/>
                <a:gd name="T87" fmla="*/ 223 h 1018"/>
                <a:gd name="T88" fmla="*/ 414 w 1018"/>
                <a:gd name="T89" fmla="*/ 439 h 1018"/>
                <a:gd name="T90" fmla="*/ 442 w 1018"/>
                <a:gd name="T91" fmla="*/ 990 h 1018"/>
                <a:gd name="T92" fmla="*/ 519 w 1018"/>
                <a:gd name="T93" fmla="*/ 1017 h 1018"/>
                <a:gd name="T94" fmla="*/ 594 w 1018"/>
                <a:gd name="T95" fmla="*/ 967 h 1018"/>
                <a:gd name="T96" fmla="*/ 642 w 1018"/>
                <a:gd name="T97" fmla="*/ 416 h 1018"/>
                <a:gd name="T98" fmla="*/ 658 w 1018"/>
                <a:gd name="T99" fmla="*/ 180 h 1018"/>
                <a:gd name="T100" fmla="*/ 480 w 1018"/>
                <a:gd name="T101" fmla="*/ 83 h 1018"/>
                <a:gd name="T102" fmla="*/ 527 w 1018"/>
                <a:gd name="T103" fmla="*/ 69 h 1018"/>
                <a:gd name="T104" fmla="*/ 541 w 1018"/>
                <a:gd name="T105" fmla="*/ 922 h 1018"/>
                <a:gd name="T106" fmla="*/ 503 w 1018"/>
                <a:gd name="T107" fmla="*/ 953 h 1018"/>
                <a:gd name="T108" fmla="*/ 541 w 1018"/>
                <a:gd name="T109" fmla="*/ 922 h 1018"/>
                <a:gd name="T110" fmla="*/ 573 w 1018"/>
                <a:gd name="T111" fmla="*/ 382 h 1018"/>
                <a:gd name="T112" fmla="*/ 414 w 1018"/>
                <a:gd name="T113" fmla="*/ 349 h 1018"/>
                <a:gd name="T114" fmla="*/ 445 w 1018"/>
                <a:gd name="T115" fmla="*/ 191 h 1018"/>
                <a:gd name="T116" fmla="*/ 605 w 1018"/>
                <a:gd name="T117" fmla="*/ 22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8" h="1018">
                  <a:moveTo>
                    <a:pt x="256" y="515"/>
                  </a:moveTo>
                  <a:lnTo>
                    <a:pt x="256" y="95"/>
                  </a:lnTo>
                  <a:lnTo>
                    <a:pt x="256" y="95"/>
                  </a:lnTo>
                  <a:lnTo>
                    <a:pt x="254" y="85"/>
                  </a:lnTo>
                  <a:lnTo>
                    <a:pt x="253" y="76"/>
                  </a:lnTo>
                  <a:lnTo>
                    <a:pt x="251" y="67"/>
                  </a:lnTo>
                  <a:lnTo>
                    <a:pt x="248" y="59"/>
                  </a:lnTo>
                  <a:lnTo>
                    <a:pt x="244" y="50"/>
                  </a:lnTo>
                  <a:lnTo>
                    <a:pt x="238" y="43"/>
                  </a:lnTo>
                  <a:lnTo>
                    <a:pt x="233" y="35"/>
                  </a:lnTo>
                  <a:lnTo>
                    <a:pt x="228" y="27"/>
                  </a:lnTo>
                  <a:lnTo>
                    <a:pt x="220" y="22"/>
                  </a:lnTo>
                  <a:lnTo>
                    <a:pt x="213" y="17"/>
                  </a:lnTo>
                  <a:lnTo>
                    <a:pt x="205" y="11"/>
                  </a:lnTo>
                  <a:lnTo>
                    <a:pt x="197" y="7"/>
                  </a:lnTo>
                  <a:lnTo>
                    <a:pt x="188" y="4"/>
                  </a:lnTo>
                  <a:lnTo>
                    <a:pt x="179" y="2"/>
                  </a:lnTo>
                  <a:lnTo>
                    <a:pt x="170" y="1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0" y="1"/>
                  </a:lnTo>
                  <a:lnTo>
                    <a:pt x="141" y="2"/>
                  </a:lnTo>
                  <a:lnTo>
                    <a:pt x="131" y="4"/>
                  </a:lnTo>
                  <a:lnTo>
                    <a:pt x="122" y="7"/>
                  </a:lnTo>
                  <a:lnTo>
                    <a:pt x="114" y="11"/>
                  </a:lnTo>
                  <a:lnTo>
                    <a:pt x="106" y="17"/>
                  </a:lnTo>
                  <a:lnTo>
                    <a:pt x="99" y="22"/>
                  </a:lnTo>
                  <a:lnTo>
                    <a:pt x="92" y="27"/>
                  </a:lnTo>
                  <a:lnTo>
                    <a:pt x="86" y="35"/>
                  </a:lnTo>
                  <a:lnTo>
                    <a:pt x="81" y="43"/>
                  </a:lnTo>
                  <a:lnTo>
                    <a:pt x="76" y="50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7" y="76"/>
                  </a:lnTo>
                  <a:lnTo>
                    <a:pt x="65" y="85"/>
                  </a:lnTo>
                  <a:lnTo>
                    <a:pt x="65" y="95"/>
                  </a:lnTo>
                  <a:lnTo>
                    <a:pt x="65" y="515"/>
                  </a:lnTo>
                  <a:lnTo>
                    <a:pt x="65" y="515"/>
                  </a:lnTo>
                  <a:lnTo>
                    <a:pt x="51" y="521"/>
                  </a:lnTo>
                  <a:lnTo>
                    <a:pt x="39" y="529"/>
                  </a:lnTo>
                  <a:lnTo>
                    <a:pt x="28" y="538"/>
                  </a:lnTo>
                  <a:lnTo>
                    <a:pt x="18" y="549"/>
                  </a:lnTo>
                  <a:lnTo>
                    <a:pt x="11" y="561"/>
                  </a:lnTo>
                  <a:lnTo>
                    <a:pt x="6" y="575"/>
                  </a:lnTo>
                  <a:lnTo>
                    <a:pt x="2" y="589"/>
                  </a:lnTo>
                  <a:lnTo>
                    <a:pt x="0" y="605"/>
                  </a:lnTo>
                  <a:lnTo>
                    <a:pt x="0" y="731"/>
                  </a:lnTo>
                  <a:lnTo>
                    <a:pt x="0" y="731"/>
                  </a:lnTo>
                  <a:lnTo>
                    <a:pt x="2" y="746"/>
                  </a:lnTo>
                  <a:lnTo>
                    <a:pt x="6" y="761"/>
                  </a:lnTo>
                  <a:lnTo>
                    <a:pt x="11" y="774"/>
                  </a:lnTo>
                  <a:lnTo>
                    <a:pt x="18" y="787"/>
                  </a:lnTo>
                  <a:lnTo>
                    <a:pt x="28" y="798"/>
                  </a:lnTo>
                  <a:lnTo>
                    <a:pt x="39" y="808"/>
                  </a:lnTo>
                  <a:lnTo>
                    <a:pt x="51" y="815"/>
                  </a:lnTo>
                  <a:lnTo>
                    <a:pt x="65" y="821"/>
                  </a:lnTo>
                  <a:lnTo>
                    <a:pt x="65" y="922"/>
                  </a:lnTo>
                  <a:lnTo>
                    <a:pt x="65" y="922"/>
                  </a:lnTo>
                  <a:lnTo>
                    <a:pt x="65" y="932"/>
                  </a:lnTo>
                  <a:lnTo>
                    <a:pt x="67" y="942"/>
                  </a:lnTo>
                  <a:lnTo>
                    <a:pt x="69" y="950"/>
                  </a:lnTo>
                  <a:lnTo>
                    <a:pt x="72" y="960"/>
                  </a:lnTo>
                  <a:lnTo>
                    <a:pt x="76" y="967"/>
                  </a:lnTo>
                  <a:lnTo>
                    <a:pt x="81" y="976"/>
                  </a:lnTo>
                  <a:lnTo>
                    <a:pt x="86" y="983"/>
                  </a:lnTo>
                  <a:lnTo>
                    <a:pt x="92" y="990"/>
                  </a:lnTo>
                  <a:lnTo>
                    <a:pt x="99" y="996"/>
                  </a:lnTo>
                  <a:lnTo>
                    <a:pt x="106" y="1002"/>
                  </a:lnTo>
                  <a:lnTo>
                    <a:pt x="114" y="1006"/>
                  </a:lnTo>
                  <a:lnTo>
                    <a:pt x="122" y="1010"/>
                  </a:lnTo>
                  <a:lnTo>
                    <a:pt x="131" y="1014"/>
                  </a:lnTo>
                  <a:lnTo>
                    <a:pt x="141" y="1016"/>
                  </a:lnTo>
                  <a:lnTo>
                    <a:pt x="150" y="1017"/>
                  </a:lnTo>
                  <a:lnTo>
                    <a:pt x="160" y="1018"/>
                  </a:lnTo>
                  <a:lnTo>
                    <a:pt x="160" y="1018"/>
                  </a:lnTo>
                  <a:lnTo>
                    <a:pt x="170" y="1017"/>
                  </a:lnTo>
                  <a:lnTo>
                    <a:pt x="179" y="1016"/>
                  </a:lnTo>
                  <a:lnTo>
                    <a:pt x="188" y="1014"/>
                  </a:lnTo>
                  <a:lnTo>
                    <a:pt x="197" y="1010"/>
                  </a:lnTo>
                  <a:lnTo>
                    <a:pt x="205" y="1006"/>
                  </a:lnTo>
                  <a:lnTo>
                    <a:pt x="213" y="1002"/>
                  </a:lnTo>
                  <a:lnTo>
                    <a:pt x="220" y="996"/>
                  </a:lnTo>
                  <a:lnTo>
                    <a:pt x="228" y="990"/>
                  </a:lnTo>
                  <a:lnTo>
                    <a:pt x="233" y="983"/>
                  </a:lnTo>
                  <a:lnTo>
                    <a:pt x="238" y="976"/>
                  </a:lnTo>
                  <a:lnTo>
                    <a:pt x="244" y="967"/>
                  </a:lnTo>
                  <a:lnTo>
                    <a:pt x="248" y="960"/>
                  </a:lnTo>
                  <a:lnTo>
                    <a:pt x="251" y="950"/>
                  </a:lnTo>
                  <a:lnTo>
                    <a:pt x="253" y="942"/>
                  </a:lnTo>
                  <a:lnTo>
                    <a:pt x="254" y="932"/>
                  </a:lnTo>
                  <a:lnTo>
                    <a:pt x="256" y="922"/>
                  </a:lnTo>
                  <a:lnTo>
                    <a:pt x="256" y="821"/>
                  </a:lnTo>
                  <a:lnTo>
                    <a:pt x="256" y="821"/>
                  </a:lnTo>
                  <a:lnTo>
                    <a:pt x="268" y="815"/>
                  </a:lnTo>
                  <a:lnTo>
                    <a:pt x="280" y="808"/>
                  </a:lnTo>
                  <a:lnTo>
                    <a:pt x="291" y="798"/>
                  </a:lnTo>
                  <a:lnTo>
                    <a:pt x="301" y="787"/>
                  </a:lnTo>
                  <a:lnTo>
                    <a:pt x="308" y="774"/>
                  </a:lnTo>
                  <a:lnTo>
                    <a:pt x="313" y="761"/>
                  </a:lnTo>
                  <a:lnTo>
                    <a:pt x="318" y="746"/>
                  </a:lnTo>
                  <a:lnTo>
                    <a:pt x="319" y="731"/>
                  </a:lnTo>
                  <a:lnTo>
                    <a:pt x="319" y="605"/>
                  </a:lnTo>
                  <a:lnTo>
                    <a:pt x="319" y="605"/>
                  </a:lnTo>
                  <a:lnTo>
                    <a:pt x="318" y="589"/>
                  </a:lnTo>
                  <a:lnTo>
                    <a:pt x="313" y="575"/>
                  </a:lnTo>
                  <a:lnTo>
                    <a:pt x="308" y="561"/>
                  </a:lnTo>
                  <a:lnTo>
                    <a:pt x="301" y="549"/>
                  </a:lnTo>
                  <a:lnTo>
                    <a:pt x="291" y="538"/>
                  </a:lnTo>
                  <a:lnTo>
                    <a:pt x="280" y="529"/>
                  </a:lnTo>
                  <a:lnTo>
                    <a:pt x="268" y="521"/>
                  </a:lnTo>
                  <a:lnTo>
                    <a:pt x="256" y="515"/>
                  </a:lnTo>
                  <a:lnTo>
                    <a:pt x="256" y="515"/>
                  </a:lnTo>
                  <a:close/>
                  <a:moveTo>
                    <a:pt x="128" y="95"/>
                  </a:moveTo>
                  <a:lnTo>
                    <a:pt x="128" y="95"/>
                  </a:lnTo>
                  <a:lnTo>
                    <a:pt x="129" y="89"/>
                  </a:lnTo>
                  <a:lnTo>
                    <a:pt x="130" y="83"/>
                  </a:lnTo>
                  <a:lnTo>
                    <a:pt x="133" y="78"/>
                  </a:lnTo>
                  <a:lnTo>
                    <a:pt x="138" y="73"/>
                  </a:lnTo>
                  <a:lnTo>
                    <a:pt x="142" y="69"/>
                  </a:lnTo>
                  <a:lnTo>
                    <a:pt x="147" y="66"/>
                  </a:lnTo>
                  <a:lnTo>
                    <a:pt x="154" y="64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66" y="64"/>
                  </a:lnTo>
                  <a:lnTo>
                    <a:pt x="172" y="66"/>
                  </a:lnTo>
                  <a:lnTo>
                    <a:pt x="177" y="69"/>
                  </a:lnTo>
                  <a:lnTo>
                    <a:pt x="183" y="73"/>
                  </a:lnTo>
                  <a:lnTo>
                    <a:pt x="186" y="78"/>
                  </a:lnTo>
                  <a:lnTo>
                    <a:pt x="189" y="83"/>
                  </a:lnTo>
                  <a:lnTo>
                    <a:pt x="191" y="89"/>
                  </a:lnTo>
                  <a:lnTo>
                    <a:pt x="191" y="95"/>
                  </a:lnTo>
                  <a:lnTo>
                    <a:pt x="191" y="509"/>
                  </a:lnTo>
                  <a:lnTo>
                    <a:pt x="128" y="509"/>
                  </a:lnTo>
                  <a:lnTo>
                    <a:pt x="128" y="95"/>
                  </a:lnTo>
                  <a:close/>
                  <a:moveTo>
                    <a:pt x="191" y="922"/>
                  </a:moveTo>
                  <a:lnTo>
                    <a:pt x="191" y="922"/>
                  </a:lnTo>
                  <a:lnTo>
                    <a:pt x="191" y="929"/>
                  </a:lnTo>
                  <a:lnTo>
                    <a:pt x="189" y="935"/>
                  </a:lnTo>
                  <a:lnTo>
                    <a:pt x="186" y="941"/>
                  </a:lnTo>
                  <a:lnTo>
                    <a:pt x="183" y="945"/>
                  </a:lnTo>
                  <a:lnTo>
                    <a:pt x="177" y="949"/>
                  </a:lnTo>
                  <a:lnTo>
                    <a:pt x="172" y="951"/>
                  </a:lnTo>
                  <a:lnTo>
                    <a:pt x="166" y="953"/>
                  </a:lnTo>
                  <a:lnTo>
                    <a:pt x="160" y="954"/>
                  </a:lnTo>
                  <a:lnTo>
                    <a:pt x="160" y="954"/>
                  </a:lnTo>
                  <a:lnTo>
                    <a:pt x="154" y="953"/>
                  </a:lnTo>
                  <a:lnTo>
                    <a:pt x="147" y="951"/>
                  </a:lnTo>
                  <a:lnTo>
                    <a:pt x="142" y="949"/>
                  </a:lnTo>
                  <a:lnTo>
                    <a:pt x="138" y="945"/>
                  </a:lnTo>
                  <a:lnTo>
                    <a:pt x="133" y="941"/>
                  </a:lnTo>
                  <a:lnTo>
                    <a:pt x="130" y="935"/>
                  </a:lnTo>
                  <a:lnTo>
                    <a:pt x="129" y="929"/>
                  </a:lnTo>
                  <a:lnTo>
                    <a:pt x="128" y="922"/>
                  </a:lnTo>
                  <a:lnTo>
                    <a:pt x="128" y="827"/>
                  </a:lnTo>
                  <a:lnTo>
                    <a:pt x="191" y="827"/>
                  </a:lnTo>
                  <a:lnTo>
                    <a:pt x="191" y="922"/>
                  </a:lnTo>
                  <a:close/>
                  <a:moveTo>
                    <a:pt x="256" y="731"/>
                  </a:moveTo>
                  <a:lnTo>
                    <a:pt x="256" y="731"/>
                  </a:lnTo>
                  <a:lnTo>
                    <a:pt x="254" y="738"/>
                  </a:lnTo>
                  <a:lnTo>
                    <a:pt x="252" y="744"/>
                  </a:lnTo>
                  <a:lnTo>
                    <a:pt x="250" y="750"/>
                  </a:lnTo>
                  <a:lnTo>
                    <a:pt x="246" y="754"/>
                  </a:lnTo>
                  <a:lnTo>
                    <a:pt x="242" y="758"/>
                  </a:lnTo>
                  <a:lnTo>
                    <a:pt x="235" y="760"/>
                  </a:lnTo>
                  <a:lnTo>
                    <a:pt x="230" y="762"/>
                  </a:lnTo>
                  <a:lnTo>
                    <a:pt x="223" y="764"/>
                  </a:lnTo>
                  <a:lnTo>
                    <a:pt x="96" y="764"/>
                  </a:lnTo>
                  <a:lnTo>
                    <a:pt x="96" y="764"/>
                  </a:lnTo>
                  <a:lnTo>
                    <a:pt x="89" y="762"/>
                  </a:lnTo>
                  <a:lnTo>
                    <a:pt x="84" y="760"/>
                  </a:lnTo>
                  <a:lnTo>
                    <a:pt x="78" y="758"/>
                  </a:lnTo>
                  <a:lnTo>
                    <a:pt x="73" y="754"/>
                  </a:lnTo>
                  <a:lnTo>
                    <a:pt x="70" y="750"/>
                  </a:lnTo>
                  <a:lnTo>
                    <a:pt x="67" y="744"/>
                  </a:lnTo>
                  <a:lnTo>
                    <a:pt x="65" y="738"/>
                  </a:lnTo>
                  <a:lnTo>
                    <a:pt x="65" y="731"/>
                  </a:lnTo>
                  <a:lnTo>
                    <a:pt x="65" y="605"/>
                  </a:lnTo>
                  <a:lnTo>
                    <a:pt x="65" y="605"/>
                  </a:lnTo>
                  <a:lnTo>
                    <a:pt x="65" y="598"/>
                  </a:lnTo>
                  <a:lnTo>
                    <a:pt x="67" y="592"/>
                  </a:lnTo>
                  <a:lnTo>
                    <a:pt x="70" y="586"/>
                  </a:lnTo>
                  <a:lnTo>
                    <a:pt x="73" y="582"/>
                  </a:lnTo>
                  <a:lnTo>
                    <a:pt x="78" y="578"/>
                  </a:lnTo>
                  <a:lnTo>
                    <a:pt x="84" y="575"/>
                  </a:lnTo>
                  <a:lnTo>
                    <a:pt x="89" y="574"/>
                  </a:lnTo>
                  <a:lnTo>
                    <a:pt x="96" y="573"/>
                  </a:lnTo>
                  <a:lnTo>
                    <a:pt x="223" y="573"/>
                  </a:lnTo>
                  <a:lnTo>
                    <a:pt x="223" y="573"/>
                  </a:lnTo>
                  <a:lnTo>
                    <a:pt x="230" y="574"/>
                  </a:lnTo>
                  <a:lnTo>
                    <a:pt x="235" y="575"/>
                  </a:lnTo>
                  <a:lnTo>
                    <a:pt x="242" y="578"/>
                  </a:lnTo>
                  <a:lnTo>
                    <a:pt x="246" y="582"/>
                  </a:lnTo>
                  <a:lnTo>
                    <a:pt x="250" y="586"/>
                  </a:lnTo>
                  <a:lnTo>
                    <a:pt x="252" y="592"/>
                  </a:lnTo>
                  <a:lnTo>
                    <a:pt x="254" y="598"/>
                  </a:lnTo>
                  <a:lnTo>
                    <a:pt x="256" y="605"/>
                  </a:lnTo>
                  <a:lnTo>
                    <a:pt x="256" y="731"/>
                  </a:lnTo>
                  <a:close/>
                  <a:moveTo>
                    <a:pt x="955" y="388"/>
                  </a:moveTo>
                  <a:lnTo>
                    <a:pt x="955" y="95"/>
                  </a:lnTo>
                  <a:lnTo>
                    <a:pt x="955" y="95"/>
                  </a:lnTo>
                  <a:lnTo>
                    <a:pt x="954" y="85"/>
                  </a:lnTo>
                  <a:lnTo>
                    <a:pt x="953" y="76"/>
                  </a:lnTo>
                  <a:lnTo>
                    <a:pt x="951" y="67"/>
                  </a:lnTo>
                  <a:lnTo>
                    <a:pt x="948" y="59"/>
                  </a:lnTo>
                  <a:lnTo>
                    <a:pt x="943" y="50"/>
                  </a:lnTo>
                  <a:lnTo>
                    <a:pt x="939" y="43"/>
                  </a:lnTo>
                  <a:lnTo>
                    <a:pt x="933" y="35"/>
                  </a:lnTo>
                  <a:lnTo>
                    <a:pt x="927" y="27"/>
                  </a:lnTo>
                  <a:lnTo>
                    <a:pt x="920" y="22"/>
                  </a:lnTo>
                  <a:lnTo>
                    <a:pt x="913" y="17"/>
                  </a:lnTo>
                  <a:lnTo>
                    <a:pt x="905" y="11"/>
                  </a:lnTo>
                  <a:lnTo>
                    <a:pt x="896" y="7"/>
                  </a:lnTo>
                  <a:lnTo>
                    <a:pt x="888" y="4"/>
                  </a:lnTo>
                  <a:lnTo>
                    <a:pt x="879" y="2"/>
                  </a:lnTo>
                  <a:lnTo>
                    <a:pt x="869" y="1"/>
                  </a:lnTo>
                  <a:lnTo>
                    <a:pt x="860" y="0"/>
                  </a:lnTo>
                  <a:lnTo>
                    <a:pt x="860" y="0"/>
                  </a:lnTo>
                  <a:lnTo>
                    <a:pt x="850" y="1"/>
                  </a:lnTo>
                  <a:lnTo>
                    <a:pt x="840" y="2"/>
                  </a:lnTo>
                  <a:lnTo>
                    <a:pt x="831" y="4"/>
                  </a:lnTo>
                  <a:lnTo>
                    <a:pt x="822" y="7"/>
                  </a:lnTo>
                  <a:lnTo>
                    <a:pt x="813" y="11"/>
                  </a:lnTo>
                  <a:lnTo>
                    <a:pt x="806" y="17"/>
                  </a:lnTo>
                  <a:lnTo>
                    <a:pt x="798" y="22"/>
                  </a:lnTo>
                  <a:lnTo>
                    <a:pt x="792" y="27"/>
                  </a:lnTo>
                  <a:lnTo>
                    <a:pt x="786" y="35"/>
                  </a:lnTo>
                  <a:lnTo>
                    <a:pt x="780" y="43"/>
                  </a:lnTo>
                  <a:lnTo>
                    <a:pt x="776" y="50"/>
                  </a:lnTo>
                  <a:lnTo>
                    <a:pt x="772" y="59"/>
                  </a:lnTo>
                  <a:lnTo>
                    <a:pt x="768" y="67"/>
                  </a:lnTo>
                  <a:lnTo>
                    <a:pt x="766" y="76"/>
                  </a:lnTo>
                  <a:lnTo>
                    <a:pt x="764" y="85"/>
                  </a:lnTo>
                  <a:lnTo>
                    <a:pt x="764" y="95"/>
                  </a:lnTo>
                  <a:lnTo>
                    <a:pt x="764" y="388"/>
                  </a:lnTo>
                  <a:lnTo>
                    <a:pt x="764" y="388"/>
                  </a:lnTo>
                  <a:lnTo>
                    <a:pt x="750" y="393"/>
                  </a:lnTo>
                  <a:lnTo>
                    <a:pt x="738" y="401"/>
                  </a:lnTo>
                  <a:lnTo>
                    <a:pt x="728" y="411"/>
                  </a:lnTo>
                  <a:lnTo>
                    <a:pt x="718" y="421"/>
                  </a:lnTo>
                  <a:lnTo>
                    <a:pt x="710" y="434"/>
                  </a:lnTo>
                  <a:lnTo>
                    <a:pt x="705" y="447"/>
                  </a:lnTo>
                  <a:lnTo>
                    <a:pt x="702" y="462"/>
                  </a:lnTo>
                  <a:lnTo>
                    <a:pt x="701" y="477"/>
                  </a:lnTo>
                  <a:lnTo>
                    <a:pt x="701" y="605"/>
                  </a:lnTo>
                  <a:lnTo>
                    <a:pt x="701" y="605"/>
                  </a:lnTo>
                  <a:lnTo>
                    <a:pt x="702" y="620"/>
                  </a:lnTo>
                  <a:lnTo>
                    <a:pt x="705" y="634"/>
                  </a:lnTo>
                  <a:lnTo>
                    <a:pt x="710" y="648"/>
                  </a:lnTo>
                  <a:lnTo>
                    <a:pt x="718" y="659"/>
                  </a:lnTo>
                  <a:lnTo>
                    <a:pt x="728" y="670"/>
                  </a:lnTo>
                  <a:lnTo>
                    <a:pt x="738" y="680"/>
                  </a:lnTo>
                  <a:lnTo>
                    <a:pt x="750" y="688"/>
                  </a:lnTo>
                  <a:lnTo>
                    <a:pt x="764" y="694"/>
                  </a:lnTo>
                  <a:lnTo>
                    <a:pt x="764" y="922"/>
                  </a:lnTo>
                  <a:lnTo>
                    <a:pt x="764" y="922"/>
                  </a:lnTo>
                  <a:lnTo>
                    <a:pt x="764" y="932"/>
                  </a:lnTo>
                  <a:lnTo>
                    <a:pt x="766" y="942"/>
                  </a:lnTo>
                  <a:lnTo>
                    <a:pt x="768" y="950"/>
                  </a:lnTo>
                  <a:lnTo>
                    <a:pt x="772" y="960"/>
                  </a:lnTo>
                  <a:lnTo>
                    <a:pt x="776" y="967"/>
                  </a:lnTo>
                  <a:lnTo>
                    <a:pt x="780" y="976"/>
                  </a:lnTo>
                  <a:lnTo>
                    <a:pt x="786" y="983"/>
                  </a:lnTo>
                  <a:lnTo>
                    <a:pt x="792" y="990"/>
                  </a:lnTo>
                  <a:lnTo>
                    <a:pt x="798" y="996"/>
                  </a:lnTo>
                  <a:lnTo>
                    <a:pt x="806" y="1002"/>
                  </a:lnTo>
                  <a:lnTo>
                    <a:pt x="813" y="1006"/>
                  </a:lnTo>
                  <a:lnTo>
                    <a:pt x="822" y="1010"/>
                  </a:lnTo>
                  <a:lnTo>
                    <a:pt x="831" y="1014"/>
                  </a:lnTo>
                  <a:lnTo>
                    <a:pt x="840" y="1016"/>
                  </a:lnTo>
                  <a:lnTo>
                    <a:pt x="850" y="1017"/>
                  </a:lnTo>
                  <a:lnTo>
                    <a:pt x="860" y="1018"/>
                  </a:lnTo>
                  <a:lnTo>
                    <a:pt x="860" y="1018"/>
                  </a:lnTo>
                  <a:lnTo>
                    <a:pt x="869" y="1017"/>
                  </a:lnTo>
                  <a:lnTo>
                    <a:pt x="879" y="1016"/>
                  </a:lnTo>
                  <a:lnTo>
                    <a:pt x="888" y="1014"/>
                  </a:lnTo>
                  <a:lnTo>
                    <a:pt x="896" y="1010"/>
                  </a:lnTo>
                  <a:lnTo>
                    <a:pt x="905" y="1006"/>
                  </a:lnTo>
                  <a:lnTo>
                    <a:pt x="913" y="1002"/>
                  </a:lnTo>
                  <a:lnTo>
                    <a:pt x="920" y="996"/>
                  </a:lnTo>
                  <a:lnTo>
                    <a:pt x="927" y="990"/>
                  </a:lnTo>
                  <a:lnTo>
                    <a:pt x="933" y="983"/>
                  </a:lnTo>
                  <a:lnTo>
                    <a:pt x="939" y="976"/>
                  </a:lnTo>
                  <a:lnTo>
                    <a:pt x="943" y="967"/>
                  </a:lnTo>
                  <a:lnTo>
                    <a:pt x="948" y="960"/>
                  </a:lnTo>
                  <a:lnTo>
                    <a:pt x="951" y="950"/>
                  </a:lnTo>
                  <a:lnTo>
                    <a:pt x="953" y="942"/>
                  </a:lnTo>
                  <a:lnTo>
                    <a:pt x="954" y="932"/>
                  </a:lnTo>
                  <a:lnTo>
                    <a:pt x="955" y="922"/>
                  </a:lnTo>
                  <a:lnTo>
                    <a:pt x="955" y="694"/>
                  </a:lnTo>
                  <a:lnTo>
                    <a:pt x="955" y="694"/>
                  </a:lnTo>
                  <a:lnTo>
                    <a:pt x="968" y="688"/>
                  </a:lnTo>
                  <a:lnTo>
                    <a:pt x="981" y="680"/>
                  </a:lnTo>
                  <a:lnTo>
                    <a:pt x="992" y="670"/>
                  </a:lnTo>
                  <a:lnTo>
                    <a:pt x="1000" y="659"/>
                  </a:lnTo>
                  <a:lnTo>
                    <a:pt x="1008" y="648"/>
                  </a:lnTo>
                  <a:lnTo>
                    <a:pt x="1014" y="634"/>
                  </a:lnTo>
                  <a:lnTo>
                    <a:pt x="1017" y="620"/>
                  </a:lnTo>
                  <a:lnTo>
                    <a:pt x="1018" y="605"/>
                  </a:lnTo>
                  <a:lnTo>
                    <a:pt x="1018" y="477"/>
                  </a:lnTo>
                  <a:lnTo>
                    <a:pt x="1018" y="477"/>
                  </a:lnTo>
                  <a:lnTo>
                    <a:pt x="1017" y="462"/>
                  </a:lnTo>
                  <a:lnTo>
                    <a:pt x="1014" y="447"/>
                  </a:lnTo>
                  <a:lnTo>
                    <a:pt x="1008" y="434"/>
                  </a:lnTo>
                  <a:lnTo>
                    <a:pt x="1000" y="421"/>
                  </a:lnTo>
                  <a:lnTo>
                    <a:pt x="992" y="411"/>
                  </a:lnTo>
                  <a:lnTo>
                    <a:pt x="981" y="401"/>
                  </a:lnTo>
                  <a:lnTo>
                    <a:pt x="968" y="393"/>
                  </a:lnTo>
                  <a:lnTo>
                    <a:pt x="955" y="388"/>
                  </a:lnTo>
                  <a:lnTo>
                    <a:pt x="955" y="388"/>
                  </a:lnTo>
                  <a:close/>
                  <a:moveTo>
                    <a:pt x="827" y="95"/>
                  </a:moveTo>
                  <a:lnTo>
                    <a:pt x="827" y="95"/>
                  </a:lnTo>
                  <a:lnTo>
                    <a:pt x="828" y="89"/>
                  </a:lnTo>
                  <a:lnTo>
                    <a:pt x="831" y="83"/>
                  </a:lnTo>
                  <a:lnTo>
                    <a:pt x="833" y="78"/>
                  </a:lnTo>
                  <a:lnTo>
                    <a:pt x="837" y="73"/>
                  </a:lnTo>
                  <a:lnTo>
                    <a:pt x="841" y="69"/>
                  </a:lnTo>
                  <a:lnTo>
                    <a:pt x="847" y="66"/>
                  </a:lnTo>
                  <a:lnTo>
                    <a:pt x="853" y="64"/>
                  </a:lnTo>
                  <a:lnTo>
                    <a:pt x="860" y="64"/>
                  </a:lnTo>
                  <a:lnTo>
                    <a:pt x="860" y="64"/>
                  </a:lnTo>
                  <a:lnTo>
                    <a:pt x="866" y="64"/>
                  </a:lnTo>
                  <a:lnTo>
                    <a:pt x="871" y="66"/>
                  </a:lnTo>
                  <a:lnTo>
                    <a:pt x="877" y="69"/>
                  </a:lnTo>
                  <a:lnTo>
                    <a:pt x="882" y="73"/>
                  </a:lnTo>
                  <a:lnTo>
                    <a:pt x="885" y="78"/>
                  </a:lnTo>
                  <a:lnTo>
                    <a:pt x="889" y="83"/>
                  </a:lnTo>
                  <a:lnTo>
                    <a:pt x="891" y="89"/>
                  </a:lnTo>
                  <a:lnTo>
                    <a:pt x="891" y="95"/>
                  </a:lnTo>
                  <a:lnTo>
                    <a:pt x="891" y="382"/>
                  </a:lnTo>
                  <a:lnTo>
                    <a:pt x="827" y="382"/>
                  </a:lnTo>
                  <a:lnTo>
                    <a:pt x="827" y="95"/>
                  </a:lnTo>
                  <a:close/>
                  <a:moveTo>
                    <a:pt x="891" y="922"/>
                  </a:moveTo>
                  <a:lnTo>
                    <a:pt x="891" y="922"/>
                  </a:lnTo>
                  <a:lnTo>
                    <a:pt x="891" y="929"/>
                  </a:lnTo>
                  <a:lnTo>
                    <a:pt x="889" y="935"/>
                  </a:lnTo>
                  <a:lnTo>
                    <a:pt x="885" y="941"/>
                  </a:lnTo>
                  <a:lnTo>
                    <a:pt x="882" y="945"/>
                  </a:lnTo>
                  <a:lnTo>
                    <a:pt x="877" y="949"/>
                  </a:lnTo>
                  <a:lnTo>
                    <a:pt x="871" y="951"/>
                  </a:lnTo>
                  <a:lnTo>
                    <a:pt x="866" y="953"/>
                  </a:lnTo>
                  <a:lnTo>
                    <a:pt x="860" y="954"/>
                  </a:lnTo>
                  <a:lnTo>
                    <a:pt x="860" y="954"/>
                  </a:lnTo>
                  <a:lnTo>
                    <a:pt x="853" y="953"/>
                  </a:lnTo>
                  <a:lnTo>
                    <a:pt x="847" y="951"/>
                  </a:lnTo>
                  <a:lnTo>
                    <a:pt x="841" y="949"/>
                  </a:lnTo>
                  <a:lnTo>
                    <a:pt x="837" y="945"/>
                  </a:lnTo>
                  <a:lnTo>
                    <a:pt x="833" y="941"/>
                  </a:lnTo>
                  <a:lnTo>
                    <a:pt x="831" y="935"/>
                  </a:lnTo>
                  <a:lnTo>
                    <a:pt x="828" y="929"/>
                  </a:lnTo>
                  <a:lnTo>
                    <a:pt x="827" y="922"/>
                  </a:lnTo>
                  <a:lnTo>
                    <a:pt x="827" y="700"/>
                  </a:lnTo>
                  <a:lnTo>
                    <a:pt x="891" y="700"/>
                  </a:lnTo>
                  <a:lnTo>
                    <a:pt x="891" y="922"/>
                  </a:lnTo>
                  <a:close/>
                  <a:moveTo>
                    <a:pt x="955" y="605"/>
                  </a:moveTo>
                  <a:lnTo>
                    <a:pt x="955" y="605"/>
                  </a:lnTo>
                  <a:lnTo>
                    <a:pt x="954" y="611"/>
                  </a:lnTo>
                  <a:lnTo>
                    <a:pt x="952" y="617"/>
                  </a:lnTo>
                  <a:lnTo>
                    <a:pt x="950" y="622"/>
                  </a:lnTo>
                  <a:lnTo>
                    <a:pt x="945" y="627"/>
                  </a:lnTo>
                  <a:lnTo>
                    <a:pt x="941" y="630"/>
                  </a:lnTo>
                  <a:lnTo>
                    <a:pt x="936" y="634"/>
                  </a:lnTo>
                  <a:lnTo>
                    <a:pt x="929" y="636"/>
                  </a:lnTo>
                  <a:lnTo>
                    <a:pt x="923" y="636"/>
                  </a:lnTo>
                  <a:lnTo>
                    <a:pt x="796" y="636"/>
                  </a:lnTo>
                  <a:lnTo>
                    <a:pt x="796" y="636"/>
                  </a:lnTo>
                  <a:lnTo>
                    <a:pt x="790" y="636"/>
                  </a:lnTo>
                  <a:lnTo>
                    <a:pt x="783" y="634"/>
                  </a:lnTo>
                  <a:lnTo>
                    <a:pt x="778" y="630"/>
                  </a:lnTo>
                  <a:lnTo>
                    <a:pt x="774" y="627"/>
                  </a:lnTo>
                  <a:lnTo>
                    <a:pt x="769" y="622"/>
                  </a:lnTo>
                  <a:lnTo>
                    <a:pt x="766" y="617"/>
                  </a:lnTo>
                  <a:lnTo>
                    <a:pt x="764" y="611"/>
                  </a:lnTo>
                  <a:lnTo>
                    <a:pt x="764" y="605"/>
                  </a:lnTo>
                  <a:lnTo>
                    <a:pt x="764" y="477"/>
                  </a:lnTo>
                  <a:lnTo>
                    <a:pt x="764" y="477"/>
                  </a:lnTo>
                  <a:lnTo>
                    <a:pt x="764" y="471"/>
                  </a:lnTo>
                  <a:lnTo>
                    <a:pt x="766" y="464"/>
                  </a:lnTo>
                  <a:lnTo>
                    <a:pt x="769" y="459"/>
                  </a:lnTo>
                  <a:lnTo>
                    <a:pt x="774" y="455"/>
                  </a:lnTo>
                  <a:lnTo>
                    <a:pt x="778" y="450"/>
                  </a:lnTo>
                  <a:lnTo>
                    <a:pt x="783" y="448"/>
                  </a:lnTo>
                  <a:lnTo>
                    <a:pt x="790" y="446"/>
                  </a:lnTo>
                  <a:lnTo>
                    <a:pt x="796" y="445"/>
                  </a:lnTo>
                  <a:lnTo>
                    <a:pt x="923" y="445"/>
                  </a:lnTo>
                  <a:lnTo>
                    <a:pt x="923" y="445"/>
                  </a:lnTo>
                  <a:lnTo>
                    <a:pt x="929" y="446"/>
                  </a:lnTo>
                  <a:lnTo>
                    <a:pt x="936" y="448"/>
                  </a:lnTo>
                  <a:lnTo>
                    <a:pt x="941" y="450"/>
                  </a:lnTo>
                  <a:lnTo>
                    <a:pt x="945" y="455"/>
                  </a:lnTo>
                  <a:lnTo>
                    <a:pt x="950" y="459"/>
                  </a:lnTo>
                  <a:lnTo>
                    <a:pt x="952" y="464"/>
                  </a:lnTo>
                  <a:lnTo>
                    <a:pt x="954" y="471"/>
                  </a:lnTo>
                  <a:lnTo>
                    <a:pt x="955" y="477"/>
                  </a:lnTo>
                  <a:lnTo>
                    <a:pt x="955" y="605"/>
                  </a:lnTo>
                  <a:close/>
                  <a:moveTo>
                    <a:pt x="605" y="133"/>
                  </a:moveTo>
                  <a:lnTo>
                    <a:pt x="605" y="95"/>
                  </a:lnTo>
                  <a:lnTo>
                    <a:pt x="605" y="95"/>
                  </a:lnTo>
                  <a:lnTo>
                    <a:pt x="604" y="85"/>
                  </a:lnTo>
                  <a:lnTo>
                    <a:pt x="603" y="76"/>
                  </a:lnTo>
                  <a:lnTo>
                    <a:pt x="601" y="67"/>
                  </a:lnTo>
                  <a:lnTo>
                    <a:pt x="598" y="59"/>
                  </a:lnTo>
                  <a:lnTo>
                    <a:pt x="594" y="50"/>
                  </a:lnTo>
                  <a:lnTo>
                    <a:pt x="588" y="43"/>
                  </a:lnTo>
                  <a:lnTo>
                    <a:pt x="583" y="35"/>
                  </a:lnTo>
                  <a:lnTo>
                    <a:pt x="577" y="27"/>
                  </a:lnTo>
                  <a:lnTo>
                    <a:pt x="570" y="22"/>
                  </a:lnTo>
                  <a:lnTo>
                    <a:pt x="562" y="17"/>
                  </a:lnTo>
                  <a:lnTo>
                    <a:pt x="555" y="11"/>
                  </a:lnTo>
                  <a:lnTo>
                    <a:pt x="546" y="7"/>
                  </a:lnTo>
                  <a:lnTo>
                    <a:pt x="538" y="4"/>
                  </a:lnTo>
                  <a:lnTo>
                    <a:pt x="529" y="2"/>
                  </a:lnTo>
                  <a:lnTo>
                    <a:pt x="519" y="1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00" y="1"/>
                  </a:lnTo>
                  <a:lnTo>
                    <a:pt x="491" y="2"/>
                  </a:lnTo>
                  <a:lnTo>
                    <a:pt x="481" y="4"/>
                  </a:lnTo>
                  <a:lnTo>
                    <a:pt x="472" y="7"/>
                  </a:lnTo>
                  <a:lnTo>
                    <a:pt x="464" y="11"/>
                  </a:lnTo>
                  <a:lnTo>
                    <a:pt x="456" y="17"/>
                  </a:lnTo>
                  <a:lnTo>
                    <a:pt x="449" y="22"/>
                  </a:lnTo>
                  <a:lnTo>
                    <a:pt x="442" y="27"/>
                  </a:lnTo>
                  <a:lnTo>
                    <a:pt x="436" y="35"/>
                  </a:lnTo>
                  <a:lnTo>
                    <a:pt x="430" y="43"/>
                  </a:lnTo>
                  <a:lnTo>
                    <a:pt x="426" y="50"/>
                  </a:lnTo>
                  <a:lnTo>
                    <a:pt x="422" y="59"/>
                  </a:lnTo>
                  <a:lnTo>
                    <a:pt x="419" y="67"/>
                  </a:lnTo>
                  <a:lnTo>
                    <a:pt x="416" y="76"/>
                  </a:lnTo>
                  <a:lnTo>
                    <a:pt x="414" y="85"/>
                  </a:lnTo>
                  <a:lnTo>
                    <a:pt x="414" y="95"/>
                  </a:lnTo>
                  <a:lnTo>
                    <a:pt x="414" y="133"/>
                  </a:lnTo>
                  <a:lnTo>
                    <a:pt x="414" y="133"/>
                  </a:lnTo>
                  <a:lnTo>
                    <a:pt x="400" y="139"/>
                  </a:lnTo>
                  <a:lnTo>
                    <a:pt x="389" y="147"/>
                  </a:lnTo>
                  <a:lnTo>
                    <a:pt x="378" y="156"/>
                  </a:lnTo>
                  <a:lnTo>
                    <a:pt x="368" y="167"/>
                  </a:lnTo>
                  <a:lnTo>
                    <a:pt x="361" y="180"/>
                  </a:lnTo>
                  <a:lnTo>
                    <a:pt x="355" y="193"/>
                  </a:lnTo>
                  <a:lnTo>
                    <a:pt x="352" y="208"/>
                  </a:lnTo>
                  <a:lnTo>
                    <a:pt x="351" y="223"/>
                  </a:lnTo>
                  <a:lnTo>
                    <a:pt x="351" y="349"/>
                  </a:lnTo>
                  <a:lnTo>
                    <a:pt x="351" y="349"/>
                  </a:lnTo>
                  <a:lnTo>
                    <a:pt x="352" y="365"/>
                  </a:lnTo>
                  <a:lnTo>
                    <a:pt x="355" y="379"/>
                  </a:lnTo>
                  <a:lnTo>
                    <a:pt x="361" y="393"/>
                  </a:lnTo>
                  <a:lnTo>
                    <a:pt x="368" y="405"/>
                  </a:lnTo>
                  <a:lnTo>
                    <a:pt x="378" y="416"/>
                  </a:lnTo>
                  <a:lnTo>
                    <a:pt x="389" y="426"/>
                  </a:lnTo>
                  <a:lnTo>
                    <a:pt x="400" y="433"/>
                  </a:lnTo>
                  <a:lnTo>
                    <a:pt x="414" y="439"/>
                  </a:lnTo>
                  <a:lnTo>
                    <a:pt x="414" y="922"/>
                  </a:lnTo>
                  <a:lnTo>
                    <a:pt x="414" y="922"/>
                  </a:lnTo>
                  <a:lnTo>
                    <a:pt x="414" y="932"/>
                  </a:lnTo>
                  <a:lnTo>
                    <a:pt x="416" y="942"/>
                  </a:lnTo>
                  <a:lnTo>
                    <a:pt x="419" y="950"/>
                  </a:lnTo>
                  <a:lnTo>
                    <a:pt x="422" y="960"/>
                  </a:lnTo>
                  <a:lnTo>
                    <a:pt x="426" y="967"/>
                  </a:lnTo>
                  <a:lnTo>
                    <a:pt x="430" y="976"/>
                  </a:lnTo>
                  <a:lnTo>
                    <a:pt x="436" y="983"/>
                  </a:lnTo>
                  <a:lnTo>
                    <a:pt x="442" y="990"/>
                  </a:lnTo>
                  <a:lnTo>
                    <a:pt x="449" y="996"/>
                  </a:lnTo>
                  <a:lnTo>
                    <a:pt x="456" y="1002"/>
                  </a:lnTo>
                  <a:lnTo>
                    <a:pt x="464" y="1006"/>
                  </a:lnTo>
                  <a:lnTo>
                    <a:pt x="472" y="1010"/>
                  </a:lnTo>
                  <a:lnTo>
                    <a:pt x="481" y="1014"/>
                  </a:lnTo>
                  <a:lnTo>
                    <a:pt x="491" y="1016"/>
                  </a:lnTo>
                  <a:lnTo>
                    <a:pt x="500" y="1017"/>
                  </a:lnTo>
                  <a:lnTo>
                    <a:pt x="510" y="1018"/>
                  </a:lnTo>
                  <a:lnTo>
                    <a:pt x="510" y="1018"/>
                  </a:lnTo>
                  <a:lnTo>
                    <a:pt x="519" y="1017"/>
                  </a:lnTo>
                  <a:lnTo>
                    <a:pt x="529" y="1016"/>
                  </a:lnTo>
                  <a:lnTo>
                    <a:pt x="538" y="1014"/>
                  </a:lnTo>
                  <a:lnTo>
                    <a:pt x="546" y="1010"/>
                  </a:lnTo>
                  <a:lnTo>
                    <a:pt x="555" y="1006"/>
                  </a:lnTo>
                  <a:lnTo>
                    <a:pt x="562" y="1002"/>
                  </a:lnTo>
                  <a:lnTo>
                    <a:pt x="570" y="996"/>
                  </a:lnTo>
                  <a:lnTo>
                    <a:pt x="577" y="990"/>
                  </a:lnTo>
                  <a:lnTo>
                    <a:pt x="583" y="983"/>
                  </a:lnTo>
                  <a:lnTo>
                    <a:pt x="588" y="976"/>
                  </a:lnTo>
                  <a:lnTo>
                    <a:pt x="594" y="967"/>
                  </a:lnTo>
                  <a:lnTo>
                    <a:pt x="598" y="960"/>
                  </a:lnTo>
                  <a:lnTo>
                    <a:pt x="601" y="950"/>
                  </a:lnTo>
                  <a:lnTo>
                    <a:pt x="603" y="942"/>
                  </a:lnTo>
                  <a:lnTo>
                    <a:pt x="604" y="932"/>
                  </a:lnTo>
                  <a:lnTo>
                    <a:pt x="605" y="922"/>
                  </a:lnTo>
                  <a:lnTo>
                    <a:pt x="605" y="439"/>
                  </a:lnTo>
                  <a:lnTo>
                    <a:pt x="605" y="439"/>
                  </a:lnTo>
                  <a:lnTo>
                    <a:pt x="618" y="433"/>
                  </a:lnTo>
                  <a:lnTo>
                    <a:pt x="630" y="426"/>
                  </a:lnTo>
                  <a:lnTo>
                    <a:pt x="642" y="416"/>
                  </a:lnTo>
                  <a:lnTo>
                    <a:pt x="650" y="405"/>
                  </a:lnTo>
                  <a:lnTo>
                    <a:pt x="658" y="393"/>
                  </a:lnTo>
                  <a:lnTo>
                    <a:pt x="664" y="379"/>
                  </a:lnTo>
                  <a:lnTo>
                    <a:pt x="668" y="365"/>
                  </a:lnTo>
                  <a:lnTo>
                    <a:pt x="669" y="349"/>
                  </a:lnTo>
                  <a:lnTo>
                    <a:pt x="669" y="223"/>
                  </a:lnTo>
                  <a:lnTo>
                    <a:pt x="669" y="223"/>
                  </a:lnTo>
                  <a:lnTo>
                    <a:pt x="668" y="208"/>
                  </a:lnTo>
                  <a:lnTo>
                    <a:pt x="664" y="193"/>
                  </a:lnTo>
                  <a:lnTo>
                    <a:pt x="658" y="180"/>
                  </a:lnTo>
                  <a:lnTo>
                    <a:pt x="650" y="167"/>
                  </a:lnTo>
                  <a:lnTo>
                    <a:pt x="642" y="156"/>
                  </a:lnTo>
                  <a:lnTo>
                    <a:pt x="630" y="147"/>
                  </a:lnTo>
                  <a:lnTo>
                    <a:pt x="618" y="139"/>
                  </a:lnTo>
                  <a:lnTo>
                    <a:pt x="605" y="133"/>
                  </a:lnTo>
                  <a:lnTo>
                    <a:pt x="605" y="133"/>
                  </a:lnTo>
                  <a:close/>
                  <a:moveTo>
                    <a:pt x="478" y="95"/>
                  </a:moveTo>
                  <a:lnTo>
                    <a:pt x="478" y="95"/>
                  </a:lnTo>
                  <a:lnTo>
                    <a:pt x="479" y="89"/>
                  </a:lnTo>
                  <a:lnTo>
                    <a:pt x="480" y="83"/>
                  </a:lnTo>
                  <a:lnTo>
                    <a:pt x="483" y="78"/>
                  </a:lnTo>
                  <a:lnTo>
                    <a:pt x="487" y="73"/>
                  </a:lnTo>
                  <a:lnTo>
                    <a:pt x="492" y="69"/>
                  </a:lnTo>
                  <a:lnTo>
                    <a:pt x="497" y="66"/>
                  </a:lnTo>
                  <a:lnTo>
                    <a:pt x="503" y="64"/>
                  </a:lnTo>
                  <a:lnTo>
                    <a:pt x="510" y="64"/>
                  </a:lnTo>
                  <a:lnTo>
                    <a:pt x="510" y="64"/>
                  </a:lnTo>
                  <a:lnTo>
                    <a:pt x="516" y="64"/>
                  </a:lnTo>
                  <a:lnTo>
                    <a:pt x="522" y="66"/>
                  </a:lnTo>
                  <a:lnTo>
                    <a:pt x="527" y="69"/>
                  </a:lnTo>
                  <a:lnTo>
                    <a:pt x="532" y="73"/>
                  </a:lnTo>
                  <a:lnTo>
                    <a:pt x="536" y="78"/>
                  </a:lnTo>
                  <a:lnTo>
                    <a:pt x="539" y="83"/>
                  </a:lnTo>
                  <a:lnTo>
                    <a:pt x="541" y="89"/>
                  </a:lnTo>
                  <a:lnTo>
                    <a:pt x="541" y="95"/>
                  </a:lnTo>
                  <a:lnTo>
                    <a:pt x="541" y="127"/>
                  </a:lnTo>
                  <a:lnTo>
                    <a:pt x="478" y="127"/>
                  </a:lnTo>
                  <a:lnTo>
                    <a:pt x="478" y="95"/>
                  </a:lnTo>
                  <a:close/>
                  <a:moveTo>
                    <a:pt x="541" y="922"/>
                  </a:moveTo>
                  <a:lnTo>
                    <a:pt x="541" y="922"/>
                  </a:lnTo>
                  <a:lnTo>
                    <a:pt x="541" y="929"/>
                  </a:lnTo>
                  <a:lnTo>
                    <a:pt x="539" y="935"/>
                  </a:lnTo>
                  <a:lnTo>
                    <a:pt x="536" y="941"/>
                  </a:lnTo>
                  <a:lnTo>
                    <a:pt x="532" y="945"/>
                  </a:lnTo>
                  <a:lnTo>
                    <a:pt x="527" y="949"/>
                  </a:lnTo>
                  <a:lnTo>
                    <a:pt x="522" y="951"/>
                  </a:lnTo>
                  <a:lnTo>
                    <a:pt x="516" y="953"/>
                  </a:lnTo>
                  <a:lnTo>
                    <a:pt x="510" y="954"/>
                  </a:lnTo>
                  <a:lnTo>
                    <a:pt x="510" y="954"/>
                  </a:lnTo>
                  <a:lnTo>
                    <a:pt x="503" y="953"/>
                  </a:lnTo>
                  <a:lnTo>
                    <a:pt x="497" y="951"/>
                  </a:lnTo>
                  <a:lnTo>
                    <a:pt x="492" y="949"/>
                  </a:lnTo>
                  <a:lnTo>
                    <a:pt x="487" y="945"/>
                  </a:lnTo>
                  <a:lnTo>
                    <a:pt x="483" y="941"/>
                  </a:lnTo>
                  <a:lnTo>
                    <a:pt x="480" y="935"/>
                  </a:lnTo>
                  <a:lnTo>
                    <a:pt x="479" y="929"/>
                  </a:lnTo>
                  <a:lnTo>
                    <a:pt x="478" y="922"/>
                  </a:lnTo>
                  <a:lnTo>
                    <a:pt x="478" y="445"/>
                  </a:lnTo>
                  <a:lnTo>
                    <a:pt x="541" y="445"/>
                  </a:lnTo>
                  <a:lnTo>
                    <a:pt x="541" y="922"/>
                  </a:lnTo>
                  <a:close/>
                  <a:moveTo>
                    <a:pt x="605" y="349"/>
                  </a:moveTo>
                  <a:lnTo>
                    <a:pt x="605" y="349"/>
                  </a:lnTo>
                  <a:lnTo>
                    <a:pt x="604" y="356"/>
                  </a:lnTo>
                  <a:lnTo>
                    <a:pt x="602" y="362"/>
                  </a:lnTo>
                  <a:lnTo>
                    <a:pt x="600" y="368"/>
                  </a:lnTo>
                  <a:lnTo>
                    <a:pt x="596" y="372"/>
                  </a:lnTo>
                  <a:lnTo>
                    <a:pt x="591" y="376"/>
                  </a:lnTo>
                  <a:lnTo>
                    <a:pt x="586" y="379"/>
                  </a:lnTo>
                  <a:lnTo>
                    <a:pt x="580" y="380"/>
                  </a:lnTo>
                  <a:lnTo>
                    <a:pt x="573" y="382"/>
                  </a:lnTo>
                  <a:lnTo>
                    <a:pt x="445" y="382"/>
                  </a:lnTo>
                  <a:lnTo>
                    <a:pt x="445" y="382"/>
                  </a:lnTo>
                  <a:lnTo>
                    <a:pt x="439" y="380"/>
                  </a:lnTo>
                  <a:lnTo>
                    <a:pt x="434" y="379"/>
                  </a:lnTo>
                  <a:lnTo>
                    <a:pt x="428" y="376"/>
                  </a:lnTo>
                  <a:lnTo>
                    <a:pt x="424" y="372"/>
                  </a:lnTo>
                  <a:lnTo>
                    <a:pt x="420" y="368"/>
                  </a:lnTo>
                  <a:lnTo>
                    <a:pt x="416" y="362"/>
                  </a:lnTo>
                  <a:lnTo>
                    <a:pt x="414" y="356"/>
                  </a:lnTo>
                  <a:lnTo>
                    <a:pt x="414" y="349"/>
                  </a:lnTo>
                  <a:lnTo>
                    <a:pt x="414" y="223"/>
                  </a:lnTo>
                  <a:lnTo>
                    <a:pt x="414" y="223"/>
                  </a:lnTo>
                  <a:lnTo>
                    <a:pt x="414" y="216"/>
                  </a:lnTo>
                  <a:lnTo>
                    <a:pt x="416" y="210"/>
                  </a:lnTo>
                  <a:lnTo>
                    <a:pt x="420" y="205"/>
                  </a:lnTo>
                  <a:lnTo>
                    <a:pt x="424" y="200"/>
                  </a:lnTo>
                  <a:lnTo>
                    <a:pt x="428" y="196"/>
                  </a:lnTo>
                  <a:lnTo>
                    <a:pt x="434" y="194"/>
                  </a:lnTo>
                  <a:lnTo>
                    <a:pt x="439" y="192"/>
                  </a:lnTo>
                  <a:lnTo>
                    <a:pt x="445" y="191"/>
                  </a:lnTo>
                  <a:lnTo>
                    <a:pt x="573" y="191"/>
                  </a:lnTo>
                  <a:lnTo>
                    <a:pt x="573" y="191"/>
                  </a:lnTo>
                  <a:lnTo>
                    <a:pt x="580" y="192"/>
                  </a:lnTo>
                  <a:lnTo>
                    <a:pt x="586" y="194"/>
                  </a:lnTo>
                  <a:lnTo>
                    <a:pt x="591" y="196"/>
                  </a:lnTo>
                  <a:lnTo>
                    <a:pt x="596" y="200"/>
                  </a:lnTo>
                  <a:lnTo>
                    <a:pt x="600" y="205"/>
                  </a:lnTo>
                  <a:lnTo>
                    <a:pt x="602" y="210"/>
                  </a:lnTo>
                  <a:lnTo>
                    <a:pt x="604" y="216"/>
                  </a:lnTo>
                  <a:lnTo>
                    <a:pt x="605" y="223"/>
                  </a:lnTo>
                  <a:lnTo>
                    <a:pt x="605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69156" y="5114345"/>
            <a:ext cx="648000" cy="648000"/>
            <a:chOff x="769156" y="5114345"/>
            <a:chExt cx="648000" cy="648000"/>
          </a:xfrm>
        </p:grpSpPr>
        <p:sp>
          <p:nvSpPr>
            <p:cNvPr id="26" name="椭圆 25"/>
            <p:cNvSpPr/>
            <p:nvPr/>
          </p:nvSpPr>
          <p:spPr>
            <a:xfrm>
              <a:off x="769156" y="5114345"/>
              <a:ext cx="648000" cy="64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80"/>
            <p:cNvSpPr>
              <a:spLocks noEditPoints="1"/>
            </p:cNvSpPr>
            <p:nvPr/>
          </p:nvSpPr>
          <p:spPr bwMode="auto">
            <a:xfrm>
              <a:off x="932025" y="5276420"/>
              <a:ext cx="322263" cy="323850"/>
            </a:xfrm>
            <a:custGeom>
              <a:avLst/>
              <a:gdLst>
                <a:gd name="T0" fmla="*/ 1017 w 1017"/>
                <a:gd name="T1" fmla="*/ 28 h 1017"/>
                <a:gd name="T2" fmla="*/ 1017 w 1017"/>
                <a:gd name="T3" fmla="*/ 25 h 1017"/>
                <a:gd name="T4" fmla="*/ 1015 w 1017"/>
                <a:gd name="T5" fmla="*/ 19 h 1017"/>
                <a:gd name="T6" fmla="*/ 1014 w 1017"/>
                <a:gd name="T7" fmla="*/ 17 h 1017"/>
                <a:gd name="T8" fmla="*/ 1011 w 1017"/>
                <a:gd name="T9" fmla="*/ 12 h 1017"/>
                <a:gd name="T10" fmla="*/ 1008 w 1017"/>
                <a:gd name="T11" fmla="*/ 9 h 1017"/>
                <a:gd name="T12" fmla="*/ 1005 w 1017"/>
                <a:gd name="T13" fmla="*/ 6 h 1017"/>
                <a:gd name="T14" fmla="*/ 1003 w 1017"/>
                <a:gd name="T15" fmla="*/ 5 h 1017"/>
                <a:gd name="T16" fmla="*/ 1002 w 1017"/>
                <a:gd name="T17" fmla="*/ 4 h 1017"/>
                <a:gd name="T18" fmla="*/ 1002 w 1017"/>
                <a:gd name="T19" fmla="*/ 4 h 1017"/>
                <a:gd name="T20" fmla="*/ 995 w 1017"/>
                <a:gd name="T21" fmla="*/ 1 h 1017"/>
                <a:gd name="T22" fmla="*/ 991 w 1017"/>
                <a:gd name="T23" fmla="*/ 0 h 1017"/>
                <a:gd name="T24" fmla="*/ 984 w 1017"/>
                <a:gd name="T25" fmla="*/ 0 h 1017"/>
                <a:gd name="T26" fmla="*/ 983 w 1017"/>
                <a:gd name="T27" fmla="*/ 0 h 1017"/>
                <a:gd name="T28" fmla="*/ 977 w 1017"/>
                <a:gd name="T29" fmla="*/ 1 h 1017"/>
                <a:gd name="T30" fmla="*/ 973 w 1017"/>
                <a:gd name="T31" fmla="*/ 2 h 1017"/>
                <a:gd name="T32" fmla="*/ 968 w 1017"/>
                <a:gd name="T33" fmla="*/ 5 h 1017"/>
                <a:gd name="T34" fmla="*/ 968 w 1017"/>
                <a:gd name="T35" fmla="*/ 5 h 1017"/>
                <a:gd name="T36" fmla="*/ 10 w 1017"/>
                <a:gd name="T37" fmla="*/ 676 h 1017"/>
                <a:gd name="T38" fmla="*/ 1 w 1017"/>
                <a:gd name="T39" fmla="*/ 689 h 1017"/>
                <a:gd name="T40" fmla="*/ 0 w 1017"/>
                <a:gd name="T41" fmla="*/ 704 h 1017"/>
                <a:gd name="T42" fmla="*/ 3 w 1017"/>
                <a:gd name="T43" fmla="*/ 713 h 1017"/>
                <a:gd name="T44" fmla="*/ 13 w 1017"/>
                <a:gd name="T45" fmla="*/ 724 h 1017"/>
                <a:gd name="T46" fmla="*/ 27 w 1017"/>
                <a:gd name="T47" fmla="*/ 731 h 1017"/>
                <a:gd name="T48" fmla="*/ 350 w 1017"/>
                <a:gd name="T49" fmla="*/ 985 h 1017"/>
                <a:gd name="T50" fmla="*/ 351 w 1017"/>
                <a:gd name="T51" fmla="*/ 988 h 1017"/>
                <a:gd name="T52" fmla="*/ 354 w 1017"/>
                <a:gd name="T53" fmla="*/ 1000 h 1017"/>
                <a:gd name="T54" fmla="*/ 357 w 1017"/>
                <a:gd name="T55" fmla="*/ 1005 h 1017"/>
                <a:gd name="T56" fmla="*/ 365 w 1017"/>
                <a:gd name="T57" fmla="*/ 1012 h 1017"/>
                <a:gd name="T58" fmla="*/ 368 w 1017"/>
                <a:gd name="T59" fmla="*/ 1014 h 1017"/>
                <a:gd name="T60" fmla="*/ 376 w 1017"/>
                <a:gd name="T61" fmla="*/ 1016 h 1017"/>
                <a:gd name="T62" fmla="*/ 382 w 1017"/>
                <a:gd name="T63" fmla="*/ 1017 h 1017"/>
                <a:gd name="T64" fmla="*/ 393 w 1017"/>
                <a:gd name="T65" fmla="*/ 1015 h 1017"/>
                <a:gd name="T66" fmla="*/ 399 w 1017"/>
                <a:gd name="T67" fmla="*/ 1012 h 1017"/>
                <a:gd name="T68" fmla="*/ 405 w 1017"/>
                <a:gd name="T69" fmla="*/ 1006 h 1017"/>
                <a:gd name="T70" fmla="*/ 524 w 1017"/>
                <a:gd name="T71" fmla="*/ 821 h 1017"/>
                <a:gd name="T72" fmla="*/ 876 w 1017"/>
                <a:gd name="T73" fmla="*/ 1013 h 1017"/>
                <a:gd name="T74" fmla="*/ 891 w 1017"/>
                <a:gd name="T75" fmla="*/ 1017 h 1017"/>
                <a:gd name="T76" fmla="*/ 906 w 1017"/>
                <a:gd name="T77" fmla="*/ 1013 h 1017"/>
                <a:gd name="T78" fmla="*/ 921 w 1017"/>
                <a:gd name="T79" fmla="*/ 996 h 1017"/>
                <a:gd name="T80" fmla="*/ 1017 w 1017"/>
                <a:gd name="T81" fmla="*/ 34 h 1017"/>
                <a:gd name="T82" fmla="*/ 367 w 1017"/>
                <a:gd name="T83" fmla="*/ 667 h 1017"/>
                <a:gd name="T84" fmla="*/ 367 w 1017"/>
                <a:gd name="T85" fmla="*/ 667 h 1017"/>
                <a:gd name="T86" fmla="*/ 760 w 1017"/>
                <a:gd name="T87" fmla="*/ 328 h 1017"/>
                <a:gd name="T88" fmla="*/ 557 w 1017"/>
                <a:gd name="T89" fmla="*/ 76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774845" y="5114345"/>
            <a:ext cx="648000" cy="648000"/>
            <a:chOff x="10774845" y="5114345"/>
            <a:chExt cx="648000" cy="648000"/>
          </a:xfrm>
        </p:grpSpPr>
        <p:sp>
          <p:nvSpPr>
            <p:cNvPr id="29" name="椭圆 28"/>
            <p:cNvSpPr/>
            <p:nvPr/>
          </p:nvSpPr>
          <p:spPr>
            <a:xfrm>
              <a:off x="10774845" y="5114345"/>
              <a:ext cx="648000" cy="64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92"/>
            <p:cNvSpPr>
              <a:spLocks noEditPoints="1"/>
            </p:cNvSpPr>
            <p:nvPr/>
          </p:nvSpPr>
          <p:spPr bwMode="auto">
            <a:xfrm>
              <a:off x="10936920" y="5297058"/>
              <a:ext cx="323850" cy="282575"/>
            </a:xfrm>
            <a:custGeom>
              <a:avLst/>
              <a:gdLst>
                <a:gd name="T0" fmla="*/ 359 w 1018"/>
                <a:gd name="T1" fmla="*/ 20 h 890"/>
                <a:gd name="T2" fmla="*/ 186 w 1018"/>
                <a:gd name="T3" fmla="*/ 102 h 890"/>
                <a:gd name="T4" fmla="*/ 62 w 1018"/>
                <a:gd name="T5" fmla="*/ 233 h 890"/>
                <a:gd name="T6" fmla="*/ 3 w 1018"/>
                <a:gd name="T7" fmla="*/ 400 h 890"/>
                <a:gd name="T8" fmla="*/ 16 w 1018"/>
                <a:gd name="T9" fmla="*/ 557 h 890"/>
                <a:gd name="T10" fmla="*/ 102 w 1018"/>
                <a:gd name="T11" fmla="*/ 711 h 890"/>
                <a:gd name="T12" fmla="*/ 246 w 1018"/>
                <a:gd name="T13" fmla="*/ 826 h 890"/>
                <a:gd name="T14" fmla="*/ 433 w 1018"/>
                <a:gd name="T15" fmla="*/ 885 h 890"/>
                <a:gd name="T16" fmla="*/ 612 w 1018"/>
                <a:gd name="T17" fmla="*/ 882 h 890"/>
                <a:gd name="T18" fmla="*/ 794 w 1018"/>
                <a:gd name="T19" fmla="*/ 814 h 890"/>
                <a:gd name="T20" fmla="*/ 931 w 1018"/>
                <a:gd name="T21" fmla="*/ 694 h 890"/>
                <a:gd name="T22" fmla="*/ 1008 w 1018"/>
                <a:gd name="T23" fmla="*/ 535 h 890"/>
                <a:gd name="T24" fmla="*/ 1013 w 1018"/>
                <a:gd name="T25" fmla="*/ 378 h 890"/>
                <a:gd name="T26" fmla="*/ 944 w 1018"/>
                <a:gd name="T27" fmla="*/ 214 h 890"/>
                <a:gd name="T28" fmla="*/ 813 w 1018"/>
                <a:gd name="T29" fmla="*/ 89 h 890"/>
                <a:gd name="T30" fmla="*/ 636 w 1018"/>
                <a:gd name="T31" fmla="*/ 14 h 890"/>
                <a:gd name="T32" fmla="*/ 330 w 1018"/>
                <a:gd name="T33" fmla="*/ 96 h 890"/>
                <a:gd name="T34" fmla="*/ 230 w 1018"/>
                <a:gd name="T35" fmla="*/ 149 h 890"/>
                <a:gd name="T36" fmla="*/ 195 w 1018"/>
                <a:gd name="T37" fmla="*/ 204 h 890"/>
                <a:gd name="T38" fmla="*/ 234 w 1018"/>
                <a:gd name="T39" fmla="*/ 321 h 890"/>
                <a:gd name="T40" fmla="*/ 71 w 1018"/>
                <a:gd name="T41" fmla="*/ 382 h 890"/>
                <a:gd name="T42" fmla="*/ 117 w 1018"/>
                <a:gd name="T43" fmla="*/ 266 h 890"/>
                <a:gd name="T44" fmla="*/ 224 w 1018"/>
                <a:gd name="T45" fmla="*/ 477 h 890"/>
                <a:gd name="T46" fmla="*/ 249 w 1018"/>
                <a:gd name="T47" fmla="*/ 634 h 890"/>
                <a:gd name="T48" fmla="*/ 155 w 1018"/>
                <a:gd name="T49" fmla="*/ 675 h 890"/>
                <a:gd name="T50" fmla="*/ 88 w 1018"/>
                <a:gd name="T51" fmla="*/ 569 h 890"/>
                <a:gd name="T52" fmla="*/ 230 w 1018"/>
                <a:gd name="T53" fmla="*/ 741 h 890"/>
                <a:gd name="T54" fmla="*/ 330 w 1018"/>
                <a:gd name="T55" fmla="*/ 794 h 890"/>
                <a:gd name="T56" fmla="*/ 478 w 1018"/>
                <a:gd name="T57" fmla="*/ 822 h 890"/>
                <a:gd name="T58" fmla="*/ 385 w 1018"/>
                <a:gd name="T59" fmla="*/ 760 h 890"/>
                <a:gd name="T60" fmla="*/ 478 w 1018"/>
                <a:gd name="T61" fmla="*/ 669 h 890"/>
                <a:gd name="T62" fmla="*/ 335 w 1018"/>
                <a:gd name="T63" fmla="*/ 626 h 890"/>
                <a:gd name="T64" fmla="*/ 291 w 1018"/>
                <a:gd name="T65" fmla="*/ 518 h 890"/>
                <a:gd name="T66" fmla="*/ 289 w 1018"/>
                <a:gd name="T67" fmla="*/ 393 h 890"/>
                <a:gd name="T68" fmla="*/ 317 w 1018"/>
                <a:gd name="T69" fmla="*/ 258 h 890"/>
                <a:gd name="T70" fmla="*/ 478 w 1018"/>
                <a:gd name="T71" fmla="*/ 221 h 890"/>
                <a:gd name="T72" fmla="*/ 385 w 1018"/>
                <a:gd name="T73" fmla="*/ 131 h 890"/>
                <a:gd name="T74" fmla="*/ 478 w 1018"/>
                <a:gd name="T75" fmla="*/ 69 h 890"/>
                <a:gd name="T76" fmla="*/ 785 w 1018"/>
                <a:gd name="T77" fmla="*/ 321 h 890"/>
                <a:gd name="T78" fmla="*/ 823 w 1018"/>
                <a:gd name="T79" fmla="*/ 204 h 890"/>
                <a:gd name="T80" fmla="*/ 910 w 1018"/>
                <a:gd name="T81" fmla="*/ 280 h 890"/>
                <a:gd name="T82" fmla="*/ 951 w 1018"/>
                <a:gd name="T83" fmla="*/ 398 h 890"/>
                <a:gd name="T84" fmla="*/ 728 w 1018"/>
                <a:gd name="T85" fmla="*/ 154 h 890"/>
                <a:gd name="T86" fmla="*/ 790 w 1018"/>
                <a:gd name="T87" fmla="*/ 149 h 890"/>
                <a:gd name="T88" fmla="*/ 590 w 1018"/>
                <a:gd name="T89" fmla="*/ 91 h 890"/>
                <a:gd name="T90" fmla="*/ 645 w 1018"/>
                <a:gd name="T91" fmla="*/ 207 h 890"/>
                <a:gd name="T92" fmla="*/ 625 w 1018"/>
                <a:gd name="T93" fmla="*/ 277 h 890"/>
                <a:gd name="T94" fmla="*/ 721 w 1018"/>
                <a:gd name="T95" fmla="*/ 332 h 890"/>
                <a:gd name="T96" fmla="*/ 731 w 1018"/>
                <a:gd name="T97" fmla="*/ 477 h 890"/>
                <a:gd name="T98" fmla="*/ 708 w 1018"/>
                <a:gd name="T99" fmla="*/ 615 h 890"/>
                <a:gd name="T100" fmla="*/ 541 w 1018"/>
                <a:gd name="T101" fmla="*/ 477 h 890"/>
                <a:gd name="T102" fmla="*/ 678 w 1018"/>
                <a:gd name="T103" fmla="*/ 692 h 890"/>
                <a:gd name="T104" fmla="*/ 571 w 1018"/>
                <a:gd name="T105" fmla="*/ 811 h 890"/>
                <a:gd name="T106" fmla="*/ 716 w 1018"/>
                <a:gd name="T107" fmla="*/ 756 h 890"/>
                <a:gd name="T108" fmla="*/ 742 w 1018"/>
                <a:gd name="T109" fmla="*/ 770 h 890"/>
                <a:gd name="T110" fmla="*/ 785 w 1018"/>
                <a:gd name="T111" fmla="*/ 664 h 890"/>
                <a:gd name="T112" fmla="*/ 791 w 1018"/>
                <a:gd name="T113" fmla="*/ 525 h 890"/>
                <a:gd name="T114" fmla="*/ 941 w 1018"/>
                <a:gd name="T115" fmla="*/ 538 h 890"/>
                <a:gd name="T116" fmla="*/ 884 w 1018"/>
                <a:gd name="T117" fmla="*/ 65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8" h="890">
                  <a:moveTo>
                    <a:pt x="510" y="0"/>
                  </a:moveTo>
                  <a:lnTo>
                    <a:pt x="510" y="0"/>
                  </a:lnTo>
                  <a:lnTo>
                    <a:pt x="483" y="1"/>
                  </a:lnTo>
                  <a:lnTo>
                    <a:pt x="457" y="2"/>
                  </a:lnTo>
                  <a:lnTo>
                    <a:pt x="433" y="5"/>
                  </a:lnTo>
                  <a:lnTo>
                    <a:pt x="407" y="8"/>
                  </a:lnTo>
                  <a:lnTo>
                    <a:pt x="382" y="14"/>
                  </a:lnTo>
                  <a:lnTo>
                    <a:pt x="359" y="20"/>
                  </a:lnTo>
                  <a:lnTo>
                    <a:pt x="335" y="27"/>
                  </a:lnTo>
                  <a:lnTo>
                    <a:pt x="311" y="35"/>
                  </a:lnTo>
                  <a:lnTo>
                    <a:pt x="289" y="44"/>
                  </a:lnTo>
                  <a:lnTo>
                    <a:pt x="267" y="54"/>
                  </a:lnTo>
                  <a:lnTo>
                    <a:pt x="246" y="64"/>
                  </a:lnTo>
                  <a:lnTo>
                    <a:pt x="225" y="76"/>
                  </a:lnTo>
                  <a:lnTo>
                    <a:pt x="205" y="89"/>
                  </a:lnTo>
                  <a:lnTo>
                    <a:pt x="186" y="102"/>
                  </a:lnTo>
                  <a:lnTo>
                    <a:pt x="168" y="116"/>
                  </a:lnTo>
                  <a:lnTo>
                    <a:pt x="150" y="131"/>
                  </a:lnTo>
                  <a:lnTo>
                    <a:pt x="133" y="146"/>
                  </a:lnTo>
                  <a:lnTo>
                    <a:pt x="117" y="162"/>
                  </a:lnTo>
                  <a:lnTo>
                    <a:pt x="102" y="179"/>
                  </a:lnTo>
                  <a:lnTo>
                    <a:pt x="88" y="196"/>
                  </a:lnTo>
                  <a:lnTo>
                    <a:pt x="74" y="214"/>
                  </a:lnTo>
                  <a:lnTo>
                    <a:pt x="62" y="233"/>
                  </a:lnTo>
                  <a:lnTo>
                    <a:pt x="51" y="252"/>
                  </a:lnTo>
                  <a:lnTo>
                    <a:pt x="41" y="272"/>
                  </a:lnTo>
                  <a:lnTo>
                    <a:pt x="31" y="292"/>
                  </a:lnTo>
                  <a:lnTo>
                    <a:pt x="24" y="313"/>
                  </a:lnTo>
                  <a:lnTo>
                    <a:pt x="16" y="334"/>
                  </a:lnTo>
                  <a:lnTo>
                    <a:pt x="11" y="355"/>
                  </a:lnTo>
                  <a:lnTo>
                    <a:pt x="7" y="378"/>
                  </a:lnTo>
                  <a:lnTo>
                    <a:pt x="3" y="400"/>
                  </a:lnTo>
                  <a:lnTo>
                    <a:pt x="1" y="423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1" y="468"/>
                  </a:lnTo>
                  <a:lnTo>
                    <a:pt x="3" y="490"/>
                  </a:lnTo>
                  <a:lnTo>
                    <a:pt x="7" y="513"/>
                  </a:lnTo>
                  <a:lnTo>
                    <a:pt x="11" y="535"/>
                  </a:lnTo>
                  <a:lnTo>
                    <a:pt x="16" y="557"/>
                  </a:lnTo>
                  <a:lnTo>
                    <a:pt x="24" y="577"/>
                  </a:lnTo>
                  <a:lnTo>
                    <a:pt x="31" y="599"/>
                  </a:lnTo>
                  <a:lnTo>
                    <a:pt x="41" y="618"/>
                  </a:lnTo>
                  <a:lnTo>
                    <a:pt x="51" y="638"/>
                  </a:lnTo>
                  <a:lnTo>
                    <a:pt x="62" y="658"/>
                  </a:lnTo>
                  <a:lnTo>
                    <a:pt x="74" y="676"/>
                  </a:lnTo>
                  <a:lnTo>
                    <a:pt x="88" y="694"/>
                  </a:lnTo>
                  <a:lnTo>
                    <a:pt x="102" y="711"/>
                  </a:lnTo>
                  <a:lnTo>
                    <a:pt x="117" y="728"/>
                  </a:lnTo>
                  <a:lnTo>
                    <a:pt x="133" y="744"/>
                  </a:lnTo>
                  <a:lnTo>
                    <a:pt x="150" y="760"/>
                  </a:lnTo>
                  <a:lnTo>
                    <a:pt x="168" y="775"/>
                  </a:lnTo>
                  <a:lnTo>
                    <a:pt x="186" y="788"/>
                  </a:lnTo>
                  <a:lnTo>
                    <a:pt x="205" y="801"/>
                  </a:lnTo>
                  <a:lnTo>
                    <a:pt x="225" y="814"/>
                  </a:lnTo>
                  <a:lnTo>
                    <a:pt x="246" y="826"/>
                  </a:lnTo>
                  <a:lnTo>
                    <a:pt x="267" y="837"/>
                  </a:lnTo>
                  <a:lnTo>
                    <a:pt x="289" y="846"/>
                  </a:lnTo>
                  <a:lnTo>
                    <a:pt x="311" y="855"/>
                  </a:lnTo>
                  <a:lnTo>
                    <a:pt x="335" y="864"/>
                  </a:lnTo>
                  <a:lnTo>
                    <a:pt x="359" y="870"/>
                  </a:lnTo>
                  <a:lnTo>
                    <a:pt x="382" y="876"/>
                  </a:lnTo>
                  <a:lnTo>
                    <a:pt x="407" y="882"/>
                  </a:lnTo>
                  <a:lnTo>
                    <a:pt x="433" y="885"/>
                  </a:lnTo>
                  <a:lnTo>
                    <a:pt x="457" y="888"/>
                  </a:lnTo>
                  <a:lnTo>
                    <a:pt x="483" y="889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536" y="889"/>
                  </a:lnTo>
                  <a:lnTo>
                    <a:pt x="561" y="888"/>
                  </a:lnTo>
                  <a:lnTo>
                    <a:pt x="587" y="885"/>
                  </a:lnTo>
                  <a:lnTo>
                    <a:pt x="612" y="882"/>
                  </a:lnTo>
                  <a:lnTo>
                    <a:pt x="636" y="876"/>
                  </a:lnTo>
                  <a:lnTo>
                    <a:pt x="661" y="870"/>
                  </a:lnTo>
                  <a:lnTo>
                    <a:pt x="685" y="864"/>
                  </a:lnTo>
                  <a:lnTo>
                    <a:pt x="707" y="855"/>
                  </a:lnTo>
                  <a:lnTo>
                    <a:pt x="730" y="846"/>
                  </a:lnTo>
                  <a:lnTo>
                    <a:pt x="752" y="837"/>
                  </a:lnTo>
                  <a:lnTo>
                    <a:pt x="773" y="826"/>
                  </a:lnTo>
                  <a:lnTo>
                    <a:pt x="794" y="814"/>
                  </a:lnTo>
                  <a:lnTo>
                    <a:pt x="813" y="801"/>
                  </a:lnTo>
                  <a:lnTo>
                    <a:pt x="833" y="788"/>
                  </a:lnTo>
                  <a:lnTo>
                    <a:pt x="851" y="775"/>
                  </a:lnTo>
                  <a:lnTo>
                    <a:pt x="869" y="760"/>
                  </a:lnTo>
                  <a:lnTo>
                    <a:pt x="886" y="744"/>
                  </a:lnTo>
                  <a:lnTo>
                    <a:pt x="903" y="728"/>
                  </a:lnTo>
                  <a:lnTo>
                    <a:pt x="918" y="711"/>
                  </a:lnTo>
                  <a:lnTo>
                    <a:pt x="931" y="694"/>
                  </a:lnTo>
                  <a:lnTo>
                    <a:pt x="944" y="676"/>
                  </a:lnTo>
                  <a:lnTo>
                    <a:pt x="957" y="658"/>
                  </a:lnTo>
                  <a:lnTo>
                    <a:pt x="968" y="638"/>
                  </a:lnTo>
                  <a:lnTo>
                    <a:pt x="979" y="618"/>
                  </a:lnTo>
                  <a:lnTo>
                    <a:pt x="987" y="599"/>
                  </a:lnTo>
                  <a:lnTo>
                    <a:pt x="996" y="577"/>
                  </a:lnTo>
                  <a:lnTo>
                    <a:pt x="1002" y="557"/>
                  </a:lnTo>
                  <a:lnTo>
                    <a:pt x="1008" y="535"/>
                  </a:lnTo>
                  <a:lnTo>
                    <a:pt x="1013" y="513"/>
                  </a:lnTo>
                  <a:lnTo>
                    <a:pt x="1016" y="490"/>
                  </a:lnTo>
                  <a:lnTo>
                    <a:pt x="1017" y="468"/>
                  </a:lnTo>
                  <a:lnTo>
                    <a:pt x="1018" y="445"/>
                  </a:lnTo>
                  <a:lnTo>
                    <a:pt x="1018" y="445"/>
                  </a:lnTo>
                  <a:lnTo>
                    <a:pt x="1017" y="423"/>
                  </a:lnTo>
                  <a:lnTo>
                    <a:pt x="1016" y="400"/>
                  </a:lnTo>
                  <a:lnTo>
                    <a:pt x="1013" y="378"/>
                  </a:lnTo>
                  <a:lnTo>
                    <a:pt x="1008" y="355"/>
                  </a:lnTo>
                  <a:lnTo>
                    <a:pt x="1002" y="334"/>
                  </a:lnTo>
                  <a:lnTo>
                    <a:pt x="996" y="313"/>
                  </a:lnTo>
                  <a:lnTo>
                    <a:pt x="987" y="292"/>
                  </a:lnTo>
                  <a:lnTo>
                    <a:pt x="979" y="272"/>
                  </a:lnTo>
                  <a:lnTo>
                    <a:pt x="968" y="252"/>
                  </a:lnTo>
                  <a:lnTo>
                    <a:pt x="957" y="233"/>
                  </a:lnTo>
                  <a:lnTo>
                    <a:pt x="944" y="214"/>
                  </a:lnTo>
                  <a:lnTo>
                    <a:pt x="931" y="196"/>
                  </a:lnTo>
                  <a:lnTo>
                    <a:pt x="918" y="179"/>
                  </a:lnTo>
                  <a:lnTo>
                    <a:pt x="903" y="162"/>
                  </a:lnTo>
                  <a:lnTo>
                    <a:pt x="886" y="146"/>
                  </a:lnTo>
                  <a:lnTo>
                    <a:pt x="869" y="131"/>
                  </a:lnTo>
                  <a:lnTo>
                    <a:pt x="851" y="116"/>
                  </a:lnTo>
                  <a:lnTo>
                    <a:pt x="833" y="102"/>
                  </a:lnTo>
                  <a:lnTo>
                    <a:pt x="813" y="89"/>
                  </a:lnTo>
                  <a:lnTo>
                    <a:pt x="794" y="76"/>
                  </a:lnTo>
                  <a:lnTo>
                    <a:pt x="773" y="64"/>
                  </a:lnTo>
                  <a:lnTo>
                    <a:pt x="752" y="54"/>
                  </a:lnTo>
                  <a:lnTo>
                    <a:pt x="730" y="44"/>
                  </a:lnTo>
                  <a:lnTo>
                    <a:pt x="707" y="35"/>
                  </a:lnTo>
                  <a:lnTo>
                    <a:pt x="685" y="27"/>
                  </a:lnTo>
                  <a:lnTo>
                    <a:pt x="661" y="20"/>
                  </a:lnTo>
                  <a:lnTo>
                    <a:pt x="636" y="14"/>
                  </a:lnTo>
                  <a:lnTo>
                    <a:pt x="612" y="8"/>
                  </a:lnTo>
                  <a:lnTo>
                    <a:pt x="587" y="5"/>
                  </a:lnTo>
                  <a:lnTo>
                    <a:pt x="561" y="2"/>
                  </a:lnTo>
                  <a:lnTo>
                    <a:pt x="536" y="1"/>
                  </a:lnTo>
                  <a:lnTo>
                    <a:pt x="510" y="0"/>
                  </a:lnTo>
                  <a:lnTo>
                    <a:pt x="510" y="0"/>
                  </a:lnTo>
                  <a:close/>
                  <a:moveTo>
                    <a:pt x="330" y="96"/>
                  </a:moveTo>
                  <a:lnTo>
                    <a:pt x="330" y="96"/>
                  </a:lnTo>
                  <a:lnTo>
                    <a:pt x="317" y="115"/>
                  </a:lnTo>
                  <a:lnTo>
                    <a:pt x="304" y="134"/>
                  </a:lnTo>
                  <a:lnTo>
                    <a:pt x="292" y="154"/>
                  </a:lnTo>
                  <a:lnTo>
                    <a:pt x="280" y="176"/>
                  </a:lnTo>
                  <a:lnTo>
                    <a:pt x="280" y="176"/>
                  </a:lnTo>
                  <a:lnTo>
                    <a:pt x="253" y="163"/>
                  </a:lnTo>
                  <a:lnTo>
                    <a:pt x="230" y="149"/>
                  </a:lnTo>
                  <a:lnTo>
                    <a:pt x="230" y="149"/>
                  </a:lnTo>
                  <a:lnTo>
                    <a:pt x="253" y="134"/>
                  </a:lnTo>
                  <a:lnTo>
                    <a:pt x="278" y="120"/>
                  </a:lnTo>
                  <a:lnTo>
                    <a:pt x="304" y="107"/>
                  </a:lnTo>
                  <a:lnTo>
                    <a:pt x="330" y="96"/>
                  </a:lnTo>
                  <a:lnTo>
                    <a:pt x="330" y="96"/>
                  </a:lnTo>
                  <a:close/>
                  <a:moveTo>
                    <a:pt x="177" y="192"/>
                  </a:moveTo>
                  <a:lnTo>
                    <a:pt x="177" y="192"/>
                  </a:lnTo>
                  <a:lnTo>
                    <a:pt x="195" y="204"/>
                  </a:lnTo>
                  <a:lnTo>
                    <a:pt x="215" y="216"/>
                  </a:lnTo>
                  <a:lnTo>
                    <a:pt x="235" y="226"/>
                  </a:lnTo>
                  <a:lnTo>
                    <a:pt x="256" y="236"/>
                  </a:lnTo>
                  <a:lnTo>
                    <a:pt x="256" y="236"/>
                  </a:lnTo>
                  <a:lnTo>
                    <a:pt x="249" y="256"/>
                  </a:lnTo>
                  <a:lnTo>
                    <a:pt x="244" y="278"/>
                  </a:lnTo>
                  <a:lnTo>
                    <a:pt x="238" y="299"/>
                  </a:lnTo>
                  <a:lnTo>
                    <a:pt x="234" y="321"/>
                  </a:lnTo>
                  <a:lnTo>
                    <a:pt x="231" y="343"/>
                  </a:lnTo>
                  <a:lnTo>
                    <a:pt x="228" y="366"/>
                  </a:lnTo>
                  <a:lnTo>
                    <a:pt x="225" y="389"/>
                  </a:lnTo>
                  <a:lnTo>
                    <a:pt x="224" y="413"/>
                  </a:lnTo>
                  <a:lnTo>
                    <a:pt x="66" y="413"/>
                  </a:lnTo>
                  <a:lnTo>
                    <a:pt x="66" y="413"/>
                  </a:lnTo>
                  <a:lnTo>
                    <a:pt x="68" y="398"/>
                  </a:lnTo>
                  <a:lnTo>
                    <a:pt x="71" y="382"/>
                  </a:lnTo>
                  <a:lnTo>
                    <a:pt x="74" y="367"/>
                  </a:lnTo>
                  <a:lnTo>
                    <a:pt x="78" y="352"/>
                  </a:lnTo>
                  <a:lnTo>
                    <a:pt x="83" y="337"/>
                  </a:lnTo>
                  <a:lnTo>
                    <a:pt x="88" y="322"/>
                  </a:lnTo>
                  <a:lnTo>
                    <a:pt x="95" y="308"/>
                  </a:lnTo>
                  <a:lnTo>
                    <a:pt x="101" y="294"/>
                  </a:lnTo>
                  <a:lnTo>
                    <a:pt x="109" y="280"/>
                  </a:lnTo>
                  <a:lnTo>
                    <a:pt x="117" y="266"/>
                  </a:lnTo>
                  <a:lnTo>
                    <a:pt x="126" y="253"/>
                  </a:lnTo>
                  <a:lnTo>
                    <a:pt x="134" y="240"/>
                  </a:lnTo>
                  <a:lnTo>
                    <a:pt x="145" y="227"/>
                  </a:lnTo>
                  <a:lnTo>
                    <a:pt x="155" y="216"/>
                  </a:lnTo>
                  <a:lnTo>
                    <a:pt x="177" y="192"/>
                  </a:lnTo>
                  <a:lnTo>
                    <a:pt x="177" y="192"/>
                  </a:lnTo>
                  <a:close/>
                  <a:moveTo>
                    <a:pt x="66" y="477"/>
                  </a:moveTo>
                  <a:lnTo>
                    <a:pt x="224" y="477"/>
                  </a:lnTo>
                  <a:lnTo>
                    <a:pt x="224" y="477"/>
                  </a:lnTo>
                  <a:lnTo>
                    <a:pt x="225" y="501"/>
                  </a:lnTo>
                  <a:lnTo>
                    <a:pt x="228" y="525"/>
                  </a:lnTo>
                  <a:lnTo>
                    <a:pt x="231" y="547"/>
                  </a:lnTo>
                  <a:lnTo>
                    <a:pt x="234" y="570"/>
                  </a:lnTo>
                  <a:lnTo>
                    <a:pt x="238" y="591"/>
                  </a:lnTo>
                  <a:lnTo>
                    <a:pt x="244" y="613"/>
                  </a:lnTo>
                  <a:lnTo>
                    <a:pt x="249" y="634"/>
                  </a:lnTo>
                  <a:lnTo>
                    <a:pt x="256" y="654"/>
                  </a:lnTo>
                  <a:lnTo>
                    <a:pt x="256" y="654"/>
                  </a:lnTo>
                  <a:lnTo>
                    <a:pt x="235" y="664"/>
                  </a:lnTo>
                  <a:lnTo>
                    <a:pt x="215" y="675"/>
                  </a:lnTo>
                  <a:lnTo>
                    <a:pt x="195" y="687"/>
                  </a:lnTo>
                  <a:lnTo>
                    <a:pt x="177" y="698"/>
                  </a:lnTo>
                  <a:lnTo>
                    <a:pt x="177" y="698"/>
                  </a:lnTo>
                  <a:lnTo>
                    <a:pt x="155" y="675"/>
                  </a:lnTo>
                  <a:lnTo>
                    <a:pt x="145" y="663"/>
                  </a:lnTo>
                  <a:lnTo>
                    <a:pt x="135" y="650"/>
                  </a:lnTo>
                  <a:lnTo>
                    <a:pt x="126" y="637"/>
                  </a:lnTo>
                  <a:lnTo>
                    <a:pt x="117" y="624"/>
                  </a:lnTo>
                  <a:lnTo>
                    <a:pt x="109" y="610"/>
                  </a:lnTo>
                  <a:lnTo>
                    <a:pt x="101" y="597"/>
                  </a:lnTo>
                  <a:lnTo>
                    <a:pt x="95" y="582"/>
                  </a:lnTo>
                  <a:lnTo>
                    <a:pt x="88" y="569"/>
                  </a:lnTo>
                  <a:lnTo>
                    <a:pt x="83" y="554"/>
                  </a:lnTo>
                  <a:lnTo>
                    <a:pt x="78" y="538"/>
                  </a:lnTo>
                  <a:lnTo>
                    <a:pt x="74" y="523"/>
                  </a:lnTo>
                  <a:lnTo>
                    <a:pt x="71" y="508"/>
                  </a:lnTo>
                  <a:lnTo>
                    <a:pt x="68" y="492"/>
                  </a:lnTo>
                  <a:lnTo>
                    <a:pt x="66" y="477"/>
                  </a:lnTo>
                  <a:lnTo>
                    <a:pt x="66" y="477"/>
                  </a:lnTo>
                  <a:close/>
                  <a:moveTo>
                    <a:pt x="230" y="741"/>
                  </a:moveTo>
                  <a:lnTo>
                    <a:pt x="230" y="741"/>
                  </a:lnTo>
                  <a:lnTo>
                    <a:pt x="253" y="727"/>
                  </a:lnTo>
                  <a:lnTo>
                    <a:pt x="280" y="714"/>
                  </a:lnTo>
                  <a:lnTo>
                    <a:pt x="280" y="714"/>
                  </a:lnTo>
                  <a:lnTo>
                    <a:pt x="292" y="736"/>
                  </a:lnTo>
                  <a:lnTo>
                    <a:pt x="304" y="756"/>
                  </a:lnTo>
                  <a:lnTo>
                    <a:pt x="317" y="776"/>
                  </a:lnTo>
                  <a:lnTo>
                    <a:pt x="330" y="794"/>
                  </a:lnTo>
                  <a:lnTo>
                    <a:pt x="330" y="794"/>
                  </a:lnTo>
                  <a:lnTo>
                    <a:pt x="304" y="783"/>
                  </a:lnTo>
                  <a:lnTo>
                    <a:pt x="278" y="770"/>
                  </a:lnTo>
                  <a:lnTo>
                    <a:pt x="253" y="756"/>
                  </a:lnTo>
                  <a:lnTo>
                    <a:pt x="230" y="741"/>
                  </a:lnTo>
                  <a:lnTo>
                    <a:pt x="230" y="741"/>
                  </a:lnTo>
                  <a:close/>
                  <a:moveTo>
                    <a:pt x="478" y="822"/>
                  </a:moveTo>
                  <a:lnTo>
                    <a:pt x="478" y="822"/>
                  </a:lnTo>
                  <a:lnTo>
                    <a:pt x="468" y="820"/>
                  </a:lnTo>
                  <a:lnTo>
                    <a:pt x="458" y="815"/>
                  </a:lnTo>
                  <a:lnTo>
                    <a:pt x="449" y="811"/>
                  </a:lnTo>
                  <a:lnTo>
                    <a:pt x="439" y="806"/>
                  </a:lnTo>
                  <a:lnTo>
                    <a:pt x="429" y="799"/>
                  </a:lnTo>
                  <a:lnTo>
                    <a:pt x="420" y="793"/>
                  </a:lnTo>
                  <a:lnTo>
                    <a:pt x="403" y="778"/>
                  </a:lnTo>
                  <a:lnTo>
                    <a:pt x="385" y="760"/>
                  </a:lnTo>
                  <a:lnTo>
                    <a:pt x="369" y="739"/>
                  </a:lnTo>
                  <a:lnTo>
                    <a:pt x="355" y="717"/>
                  </a:lnTo>
                  <a:lnTo>
                    <a:pt x="341" y="692"/>
                  </a:lnTo>
                  <a:lnTo>
                    <a:pt x="341" y="692"/>
                  </a:lnTo>
                  <a:lnTo>
                    <a:pt x="374" y="683"/>
                  </a:lnTo>
                  <a:lnTo>
                    <a:pt x="407" y="677"/>
                  </a:lnTo>
                  <a:lnTo>
                    <a:pt x="442" y="672"/>
                  </a:lnTo>
                  <a:lnTo>
                    <a:pt x="478" y="669"/>
                  </a:lnTo>
                  <a:lnTo>
                    <a:pt x="478" y="822"/>
                  </a:lnTo>
                  <a:close/>
                  <a:moveTo>
                    <a:pt x="478" y="605"/>
                  </a:moveTo>
                  <a:lnTo>
                    <a:pt x="478" y="605"/>
                  </a:lnTo>
                  <a:lnTo>
                    <a:pt x="435" y="608"/>
                  </a:lnTo>
                  <a:lnTo>
                    <a:pt x="394" y="614"/>
                  </a:lnTo>
                  <a:lnTo>
                    <a:pt x="374" y="618"/>
                  </a:lnTo>
                  <a:lnTo>
                    <a:pt x="354" y="622"/>
                  </a:lnTo>
                  <a:lnTo>
                    <a:pt x="335" y="626"/>
                  </a:lnTo>
                  <a:lnTo>
                    <a:pt x="317" y="632"/>
                  </a:lnTo>
                  <a:lnTo>
                    <a:pt x="317" y="632"/>
                  </a:lnTo>
                  <a:lnTo>
                    <a:pt x="311" y="615"/>
                  </a:lnTo>
                  <a:lnTo>
                    <a:pt x="306" y="595"/>
                  </a:lnTo>
                  <a:lnTo>
                    <a:pt x="302" y="577"/>
                  </a:lnTo>
                  <a:lnTo>
                    <a:pt x="297" y="558"/>
                  </a:lnTo>
                  <a:lnTo>
                    <a:pt x="294" y="538"/>
                  </a:lnTo>
                  <a:lnTo>
                    <a:pt x="291" y="518"/>
                  </a:lnTo>
                  <a:lnTo>
                    <a:pt x="289" y="498"/>
                  </a:lnTo>
                  <a:lnTo>
                    <a:pt x="288" y="477"/>
                  </a:lnTo>
                  <a:lnTo>
                    <a:pt x="478" y="477"/>
                  </a:lnTo>
                  <a:lnTo>
                    <a:pt x="478" y="605"/>
                  </a:lnTo>
                  <a:close/>
                  <a:moveTo>
                    <a:pt x="478" y="413"/>
                  </a:moveTo>
                  <a:lnTo>
                    <a:pt x="288" y="413"/>
                  </a:lnTo>
                  <a:lnTo>
                    <a:pt x="288" y="413"/>
                  </a:lnTo>
                  <a:lnTo>
                    <a:pt x="289" y="393"/>
                  </a:lnTo>
                  <a:lnTo>
                    <a:pt x="291" y="372"/>
                  </a:lnTo>
                  <a:lnTo>
                    <a:pt x="294" y="352"/>
                  </a:lnTo>
                  <a:lnTo>
                    <a:pt x="297" y="332"/>
                  </a:lnTo>
                  <a:lnTo>
                    <a:pt x="302" y="313"/>
                  </a:lnTo>
                  <a:lnTo>
                    <a:pt x="306" y="295"/>
                  </a:lnTo>
                  <a:lnTo>
                    <a:pt x="311" y="276"/>
                  </a:lnTo>
                  <a:lnTo>
                    <a:pt x="317" y="258"/>
                  </a:lnTo>
                  <a:lnTo>
                    <a:pt x="317" y="258"/>
                  </a:lnTo>
                  <a:lnTo>
                    <a:pt x="335" y="264"/>
                  </a:lnTo>
                  <a:lnTo>
                    <a:pt x="354" y="268"/>
                  </a:lnTo>
                  <a:lnTo>
                    <a:pt x="394" y="277"/>
                  </a:lnTo>
                  <a:lnTo>
                    <a:pt x="435" y="282"/>
                  </a:lnTo>
                  <a:lnTo>
                    <a:pt x="478" y="285"/>
                  </a:lnTo>
                  <a:lnTo>
                    <a:pt x="478" y="413"/>
                  </a:lnTo>
                  <a:close/>
                  <a:moveTo>
                    <a:pt x="478" y="221"/>
                  </a:moveTo>
                  <a:lnTo>
                    <a:pt x="478" y="221"/>
                  </a:lnTo>
                  <a:lnTo>
                    <a:pt x="442" y="219"/>
                  </a:lnTo>
                  <a:lnTo>
                    <a:pt x="407" y="213"/>
                  </a:lnTo>
                  <a:lnTo>
                    <a:pt x="374" y="207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55" y="174"/>
                  </a:lnTo>
                  <a:lnTo>
                    <a:pt x="369" y="151"/>
                  </a:lnTo>
                  <a:lnTo>
                    <a:pt x="385" y="131"/>
                  </a:lnTo>
                  <a:lnTo>
                    <a:pt x="403" y="113"/>
                  </a:lnTo>
                  <a:lnTo>
                    <a:pt x="420" y="98"/>
                  </a:lnTo>
                  <a:lnTo>
                    <a:pt x="429" y="91"/>
                  </a:lnTo>
                  <a:lnTo>
                    <a:pt x="439" y="85"/>
                  </a:lnTo>
                  <a:lnTo>
                    <a:pt x="449" y="79"/>
                  </a:lnTo>
                  <a:lnTo>
                    <a:pt x="458" y="75"/>
                  </a:lnTo>
                  <a:lnTo>
                    <a:pt x="468" y="71"/>
                  </a:lnTo>
                  <a:lnTo>
                    <a:pt x="478" y="69"/>
                  </a:lnTo>
                  <a:lnTo>
                    <a:pt x="478" y="221"/>
                  </a:lnTo>
                  <a:close/>
                  <a:moveTo>
                    <a:pt x="953" y="413"/>
                  </a:moveTo>
                  <a:lnTo>
                    <a:pt x="795" y="413"/>
                  </a:lnTo>
                  <a:lnTo>
                    <a:pt x="795" y="413"/>
                  </a:lnTo>
                  <a:lnTo>
                    <a:pt x="793" y="389"/>
                  </a:lnTo>
                  <a:lnTo>
                    <a:pt x="791" y="366"/>
                  </a:lnTo>
                  <a:lnTo>
                    <a:pt x="789" y="343"/>
                  </a:lnTo>
                  <a:lnTo>
                    <a:pt x="785" y="321"/>
                  </a:lnTo>
                  <a:lnTo>
                    <a:pt x="780" y="298"/>
                  </a:lnTo>
                  <a:lnTo>
                    <a:pt x="775" y="278"/>
                  </a:lnTo>
                  <a:lnTo>
                    <a:pt x="769" y="256"/>
                  </a:lnTo>
                  <a:lnTo>
                    <a:pt x="763" y="236"/>
                  </a:lnTo>
                  <a:lnTo>
                    <a:pt x="763" y="236"/>
                  </a:lnTo>
                  <a:lnTo>
                    <a:pt x="785" y="226"/>
                  </a:lnTo>
                  <a:lnTo>
                    <a:pt x="805" y="216"/>
                  </a:lnTo>
                  <a:lnTo>
                    <a:pt x="823" y="204"/>
                  </a:lnTo>
                  <a:lnTo>
                    <a:pt x="841" y="192"/>
                  </a:lnTo>
                  <a:lnTo>
                    <a:pt x="841" y="192"/>
                  </a:lnTo>
                  <a:lnTo>
                    <a:pt x="864" y="214"/>
                  </a:lnTo>
                  <a:lnTo>
                    <a:pt x="875" y="227"/>
                  </a:lnTo>
                  <a:lnTo>
                    <a:pt x="884" y="240"/>
                  </a:lnTo>
                  <a:lnTo>
                    <a:pt x="893" y="253"/>
                  </a:lnTo>
                  <a:lnTo>
                    <a:pt x="903" y="266"/>
                  </a:lnTo>
                  <a:lnTo>
                    <a:pt x="910" y="280"/>
                  </a:lnTo>
                  <a:lnTo>
                    <a:pt x="918" y="293"/>
                  </a:lnTo>
                  <a:lnTo>
                    <a:pt x="924" y="308"/>
                  </a:lnTo>
                  <a:lnTo>
                    <a:pt x="930" y="322"/>
                  </a:lnTo>
                  <a:lnTo>
                    <a:pt x="936" y="337"/>
                  </a:lnTo>
                  <a:lnTo>
                    <a:pt x="941" y="352"/>
                  </a:lnTo>
                  <a:lnTo>
                    <a:pt x="945" y="367"/>
                  </a:lnTo>
                  <a:lnTo>
                    <a:pt x="949" y="382"/>
                  </a:lnTo>
                  <a:lnTo>
                    <a:pt x="951" y="398"/>
                  </a:lnTo>
                  <a:lnTo>
                    <a:pt x="953" y="413"/>
                  </a:lnTo>
                  <a:lnTo>
                    <a:pt x="953" y="413"/>
                  </a:lnTo>
                  <a:close/>
                  <a:moveTo>
                    <a:pt x="790" y="149"/>
                  </a:moveTo>
                  <a:lnTo>
                    <a:pt x="790" y="149"/>
                  </a:lnTo>
                  <a:lnTo>
                    <a:pt x="765" y="163"/>
                  </a:lnTo>
                  <a:lnTo>
                    <a:pt x="738" y="176"/>
                  </a:lnTo>
                  <a:lnTo>
                    <a:pt x="738" y="176"/>
                  </a:lnTo>
                  <a:lnTo>
                    <a:pt x="728" y="154"/>
                  </a:lnTo>
                  <a:lnTo>
                    <a:pt x="716" y="134"/>
                  </a:lnTo>
                  <a:lnTo>
                    <a:pt x="703" y="115"/>
                  </a:lnTo>
                  <a:lnTo>
                    <a:pt x="689" y="96"/>
                  </a:lnTo>
                  <a:lnTo>
                    <a:pt x="689" y="96"/>
                  </a:lnTo>
                  <a:lnTo>
                    <a:pt x="716" y="107"/>
                  </a:lnTo>
                  <a:lnTo>
                    <a:pt x="742" y="120"/>
                  </a:lnTo>
                  <a:lnTo>
                    <a:pt x="766" y="134"/>
                  </a:lnTo>
                  <a:lnTo>
                    <a:pt x="790" y="149"/>
                  </a:lnTo>
                  <a:lnTo>
                    <a:pt x="790" y="149"/>
                  </a:lnTo>
                  <a:close/>
                  <a:moveTo>
                    <a:pt x="541" y="69"/>
                  </a:moveTo>
                  <a:lnTo>
                    <a:pt x="541" y="69"/>
                  </a:lnTo>
                  <a:lnTo>
                    <a:pt x="552" y="71"/>
                  </a:lnTo>
                  <a:lnTo>
                    <a:pt x="561" y="75"/>
                  </a:lnTo>
                  <a:lnTo>
                    <a:pt x="571" y="79"/>
                  </a:lnTo>
                  <a:lnTo>
                    <a:pt x="581" y="85"/>
                  </a:lnTo>
                  <a:lnTo>
                    <a:pt x="590" y="91"/>
                  </a:lnTo>
                  <a:lnTo>
                    <a:pt x="599" y="98"/>
                  </a:lnTo>
                  <a:lnTo>
                    <a:pt x="617" y="113"/>
                  </a:lnTo>
                  <a:lnTo>
                    <a:pt x="633" y="131"/>
                  </a:lnTo>
                  <a:lnTo>
                    <a:pt x="649" y="151"/>
                  </a:lnTo>
                  <a:lnTo>
                    <a:pt x="664" y="174"/>
                  </a:lnTo>
                  <a:lnTo>
                    <a:pt x="677" y="198"/>
                  </a:lnTo>
                  <a:lnTo>
                    <a:pt x="677" y="198"/>
                  </a:lnTo>
                  <a:lnTo>
                    <a:pt x="645" y="207"/>
                  </a:lnTo>
                  <a:lnTo>
                    <a:pt x="612" y="213"/>
                  </a:lnTo>
                  <a:lnTo>
                    <a:pt x="577" y="219"/>
                  </a:lnTo>
                  <a:lnTo>
                    <a:pt x="541" y="221"/>
                  </a:lnTo>
                  <a:lnTo>
                    <a:pt x="541" y="69"/>
                  </a:lnTo>
                  <a:close/>
                  <a:moveTo>
                    <a:pt x="541" y="285"/>
                  </a:moveTo>
                  <a:lnTo>
                    <a:pt x="541" y="285"/>
                  </a:lnTo>
                  <a:lnTo>
                    <a:pt x="584" y="282"/>
                  </a:lnTo>
                  <a:lnTo>
                    <a:pt x="625" y="277"/>
                  </a:lnTo>
                  <a:lnTo>
                    <a:pt x="664" y="268"/>
                  </a:lnTo>
                  <a:lnTo>
                    <a:pt x="684" y="264"/>
                  </a:lnTo>
                  <a:lnTo>
                    <a:pt x="703" y="258"/>
                  </a:lnTo>
                  <a:lnTo>
                    <a:pt x="703" y="258"/>
                  </a:lnTo>
                  <a:lnTo>
                    <a:pt x="708" y="276"/>
                  </a:lnTo>
                  <a:lnTo>
                    <a:pt x="714" y="295"/>
                  </a:lnTo>
                  <a:lnTo>
                    <a:pt x="718" y="313"/>
                  </a:lnTo>
                  <a:lnTo>
                    <a:pt x="721" y="332"/>
                  </a:lnTo>
                  <a:lnTo>
                    <a:pt x="725" y="352"/>
                  </a:lnTo>
                  <a:lnTo>
                    <a:pt x="728" y="372"/>
                  </a:lnTo>
                  <a:lnTo>
                    <a:pt x="730" y="393"/>
                  </a:lnTo>
                  <a:lnTo>
                    <a:pt x="731" y="413"/>
                  </a:lnTo>
                  <a:lnTo>
                    <a:pt x="541" y="413"/>
                  </a:lnTo>
                  <a:lnTo>
                    <a:pt x="541" y="285"/>
                  </a:lnTo>
                  <a:close/>
                  <a:moveTo>
                    <a:pt x="541" y="477"/>
                  </a:moveTo>
                  <a:lnTo>
                    <a:pt x="731" y="477"/>
                  </a:lnTo>
                  <a:lnTo>
                    <a:pt x="731" y="477"/>
                  </a:lnTo>
                  <a:lnTo>
                    <a:pt x="730" y="498"/>
                  </a:lnTo>
                  <a:lnTo>
                    <a:pt x="728" y="518"/>
                  </a:lnTo>
                  <a:lnTo>
                    <a:pt x="725" y="538"/>
                  </a:lnTo>
                  <a:lnTo>
                    <a:pt x="721" y="558"/>
                  </a:lnTo>
                  <a:lnTo>
                    <a:pt x="718" y="577"/>
                  </a:lnTo>
                  <a:lnTo>
                    <a:pt x="714" y="596"/>
                  </a:lnTo>
                  <a:lnTo>
                    <a:pt x="708" y="615"/>
                  </a:lnTo>
                  <a:lnTo>
                    <a:pt x="703" y="632"/>
                  </a:lnTo>
                  <a:lnTo>
                    <a:pt x="703" y="632"/>
                  </a:lnTo>
                  <a:lnTo>
                    <a:pt x="684" y="626"/>
                  </a:lnTo>
                  <a:lnTo>
                    <a:pt x="664" y="622"/>
                  </a:lnTo>
                  <a:lnTo>
                    <a:pt x="625" y="614"/>
                  </a:lnTo>
                  <a:lnTo>
                    <a:pt x="584" y="608"/>
                  </a:lnTo>
                  <a:lnTo>
                    <a:pt x="541" y="605"/>
                  </a:lnTo>
                  <a:lnTo>
                    <a:pt x="541" y="477"/>
                  </a:lnTo>
                  <a:close/>
                  <a:moveTo>
                    <a:pt x="541" y="822"/>
                  </a:moveTo>
                  <a:lnTo>
                    <a:pt x="541" y="669"/>
                  </a:lnTo>
                  <a:lnTo>
                    <a:pt x="541" y="669"/>
                  </a:lnTo>
                  <a:lnTo>
                    <a:pt x="577" y="672"/>
                  </a:lnTo>
                  <a:lnTo>
                    <a:pt x="612" y="677"/>
                  </a:lnTo>
                  <a:lnTo>
                    <a:pt x="645" y="683"/>
                  </a:lnTo>
                  <a:lnTo>
                    <a:pt x="678" y="692"/>
                  </a:lnTo>
                  <a:lnTo>
                    <a:pt x="678" y="692"/>
                  </a:lnTo>
                  <a:lnTo>
                    <a:pt x="664" y="717"/>
                  </a:lnTo>
                  <a:lnTo>
                    <a:pt x="649" y="739"/>
                  </a:lnTo>
                  <a:lnTo>
                    <a:pt x="633" y="760"/>
                  </a:lnTo>
                  <a:lnTo>
                    <a:pt x="617" y="778"/>
                  </a:lnTo>
                  <a:lnTo>
                    <a:pt x="599" y="793"/>
                  </a:lnTo>
                  <a:lnTo>
                    <a:pt x="590" y="799"/>
                  </a:lnTo>
                  <a:lnTo>
                    <a:pt x="581" y="806"/>
                  </a:lnTo>
                  <a:lnTo>
                    <a:pt x="571" y="811"/>
                  </a:lnTo>
                  <a:lnTo>
                    <a:pt x="561" y="815"/>
                  </a:lnTo>
                  <a:lnTo>
                    <a:pt x="552" y="820"/>
                  </a:lnTo>
                  <a:lnTo>
                    <a:pt x="541" y="822"/>
                  </a:lnTo>
                  <a:lnTo>
                    <a:pt x="541" y="822"/>
                  </a:lnTo>
                  <a:close/>
                  <a:moveTo>
                    <a:pt x="689" y="794"/>
                  </a:moveTo>
                  <a:lnTo>
                    <a:pt x="689" y="794"/>
                  </a:lnTo>
                  <a:lnTo>
                    <a:pt x="703" y="777"/>
                  </a:lnTo>
                  <a:lnTo>
                    <a:pt x="716" y="756"/>
                  </a:lnTo>
                  <a:lnTo>
                    <a:pt x="728" y="736"/>
                  </a:lnTo>
                  <a:lnTo>
                    <a:pt x="738" y="714"/>
                  </a:lnTo>
                  <a:lnTo>
                    <a:pt x="738" y="714"/>
                  </a:lnTo>
                  <a:lnTo>
                    <a:pt x="765" y="727"/>
                  </a:lnTo>
                  <a:lnTo>
                    <a:pt x="790" y="741"/>
                  </a:lnTo>
                  <a:lnTo>
                    <a:pt x="790" y="741"/>
                  </a:lnTo>
                  <a:lnTo>
                    <a:pt x="766" y="756"/>
                  </a:lnTo>
                  <a:lnTo>
                    <a:pt x="742" y="770"/>
                  </a:lnTo>
                  <a:lnTo>
                    <a:pt x="716" y="783"/>
                  </a:lnTo>
                  <a:lnTo>
                    <a:pt x="689" y="794"/>
                  </a:lnTo>
                  <a:lnTo>
                    <a:pt x="689" y="794"/>
                  </a:lnTo>
                  <a:close/>
                  <a:moveTo>
                    <a:pt x="841" y="698"/>
                  </a:moveTo>
                  <a:lnTo>
                    <a:pt x="841" y="698"/>
                  </a:lnTo>
                  <a:lnTo>
                    <a:pt x="824" y="687"/>
                  </a:lnTo>
                  <a:lnTo>
                    <a:pt x="805" y="675"/>
                  </a:lnTo>
                  <a:lnTo>
                    <a:pt x="785" y="664"/>
                  </a:lnTo>
                  <a:lnTo>
                    <a:pt x="763" y="654"/>
                  </a:lnTo>
                  <a:lnTo>
                    <a:pt x="763" y="654"/>
                  </a:lnTo>
                  <a:lnTo>
                    <a:pt x="769" y="634"/>
                  </a:lnTo>
                  <a:lnTo>
                    <a:pt x="775" y="613"/>
                  </a:lnTo>
                  <a:lnTo>
                    <a:pt x="780" y="591"/>
                  </a:lnTo>
                  <a:lnTo>
                    <a:pt x="785" y="570"/>
                  </a:lnTo>
                  <a:lnTo>
                    <a:pt x="789" y="547"/>
                  </a:lnTo>
                  <a:lnTo>
                    <a:pt x="791" y="525"/>
                  </a:lnTo>
                  <a:lnTo>
                    <a:pt x="793" y="501"/>
                  </a:lnTo>
                  <a:lnTo>
                    <a:pt x="795" y="477"/>
                  </a:lnTo>
                  <a:lnTo>
                    <a:pt x="953" y="477"/>
                  </a:lnTo>
                  <a:lnTo>
                    <a:pt x="953" y="477"/>
                  </a:lnTo>
                  <a:lnTo>
                    <a:pt x="951" y="492"/>
                  </a:lnTo>
                  <a:lnTo>
                    <a:pt x="949" y="508"/>
                  </a:lnTo>
                  <a:lnTo>
                    <a:pt x="945" y="523"/>
                  </a:lnTo>
                  <a:lnTo>
                    <a:pt x="941" y="538"/>
                  </a:lnTo>
                  <a:lnTo>
                    <a:pt x="936" y="554"/>
                  </a:lnTo>
                  <a:lnTo>
                    <a:pt x="930" y="569"/>
                  </a:lnTo>
                  <a:lnTo>
                    <a:pt x="924" y="582"/>
                  </a:lnTo>
                  <a:lnTo>
                    <a:pt x="918" y="596"/>
                  </a:lnTo>
                  <a:lnTo>
                    <a:pt x="910" y="610"/>
                  </a:lnTo>
                  <a:lnTo>
                    <a:pt x="903" y="624"/>
                  </a:lnTo>
                  <a:lnTo>
                    <a:pt x="894" y="637"/>
                  </a:lnTo>
                  <a:lnTo>
                    <a:pt x="884" y="650"/>
                  </a:lnTo>
                  <a:lnTo>
                    <a:pt x="875" y="663"/>
                  </a:lnTo>
                  <a:lnTo>
                    <a:pt x="864" y="675"/>
                  </a:lnTo>
                  <a:lnTo>
                    <a:pt x="841" y="698"/>
                  </a:lnTo>
                  <a:lnTo>
                    <a:pt x="841" y="6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34245" y="1783634"/>
            <a:ext cx="3319387" cy="838460"/>
            <a:chOff x="1136195" y="2091953"/>
            <a:chExt cx="3319387" cy="838460"/>
          </a:xfrm>
        </p:grpSpPr>
        <p:sp>
          <p:nvSpPr>
            <p:cNvPr id="32" name="文本框 2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33" name="文本框 28"/>
            <p:cNvSpPr txBox="1"/>
            <p:nvPr/>
          </p:nvSpPr>
          <p:spPr>
            <a:xfrm>
              <a:off x="1136195" y="2407193"/>
              <a:ext cx="3319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534245" y="3401374"/>
            <a:ext cx="3319387" cy="838460"/>
            <a:chOff x="1136195" y="2091953"/>
            <a:chExt cx="3319387" cy="838460"/>
          </a:xfrm>
        </p:grpSpPr>
        <p:sp>
          <p:nvSpPr>
            <p:cNvPr id="38" name="文本框 2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39" name="文本框 28"/>
            <p:cNvSpPr txBox="1"/>
            <p:nvPr/>
          </p:nvSpPr>
          <p:spPr>
            <a:xfrm>
              <a:off x="1136195" y="2407193"/>
              <a:ext cx="3319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534245" y="5019115"/>
            <a:ext cx="3319387" cy="838460"/>
            <a:chOff x="1136195" y="2091953"/>
            <a:chExt cx="3319387" cy="838460"/>
          </a:xfrm>
        </p:grpSpPr>
        <p:sp>
          <p:nvSpPr>
            <p:cNvPr id="41" name="文本框 2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42" name="文本框 28"/>
            <p:cNvSpPr txBox="1"/>
            <p:nvPr/>
          </p:nvSpPr>
          <p:spPr>
            <a:xfrm>
              <a:off x="1136195" y="2407193"/>
              <a:ext cx="3319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349597" y="1783634"/>
            <a:ext cx="3319387" cy="838460"/>
            <a:chOff x="1136195" y="2091953"/>
            <a:chExt cx="3319387" cy="838460"/>
          </a:xfrm>
        </p:grpSpPr>
        <p:sp>
          <p:nvSpPr>
            <p:cNvPr id="44" name="文本框 27"/>
            <p:cNvSpPr txBox="1"/>
            <p:nvPr/>
          </p:nvSpPr>
          <p:spPr>
            <a:xfrm>
              <a:off x="273203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45" name="文本框 28"/>
            <p:cNvSpPr txBox="1"/>
            <p:nvPr/>
          </p:nvSpPr>
          <p:spPr>
            <a:xfrm>
              <a:off x="1136195" y="2407193"/>
              <a:ext cx="3319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349597" y="3401374"/>
            <a:ext cx="3319387" cy="838460"/>
            <a:chOff x="1136195" y="2091953"/>
            <a:chExt cx="3319387" cy="838460"/>
          </a:xfrm>
        </p:grpSpPr>
        <p:sp>
          <p:nvSpPr>
            <p:cNvPr id="47" name="文本框 27"/>
            <p:cNvSpPr txBox="1"/>
            <p:nvPr/>
          </p:nvSpPr>
          <p:spPr>
            <a:xfrm>
              <a:off x="273203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48" name="文本框 28"/>
            <p:cNvSpPr txBox="1"/>
            <p:nvPr/>
          </p:nvSpPr>
          <p:spPr>
            <a:xfrm>
              <a:off x="1136195" y="2407193"/>
              <a:ext cx="3319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349597" y="5019115"/>
            <a:ext cx="3319387" cy="838460"/>
            <a:chOff x="1136195" y="2091953"/>
            <a:chExt cx="3319387" cy="838460"/>
          </a:xfrm>
        </p:grpSpPr>
        <p:sp>
          <p:nvSpPr>
            <p:cNvPr id="50" name="文本框 27"/>
            <p:cNvSpPr txBox="1"/>
            <p:nvPr/>
          </p:nvSpPr>
          <p:spPr>
            <a:xfrm>
              <a:off x="273203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51" name="文本框 28"/>
            <p:cNvSpPr txBox="1"/>
            <p:nvPr/>
          </p:nvSpPr>
          <p:spPr>
            <a:xfrm>
              <a:off x="1136195" y="2407193"/>
              <a:ext cx="3319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305910" y="333756"/>
            <a:ext cx="2069797" cy="611316"/>
            <a:chOff x="723033" y="483407"/>
            <a:chExt cx="2069797" cy="611316"/>
          </a:xfrm>
        </p:grpSpPr>
        <p:sp>
          <p:nvSpPr>
            <p:cNvPr id="53" name="文本框 52"/>
            <p:cNvSpPr txBox="1"/>
            <p:nvPr/>
          </p:nvSpPr>
          <p:spPr>
            <a:xfrm>
              <a:off x="723033" y="483407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您的文字添加这里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23033" y="817724"/>
              <a:ext cx="123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 Add your text here </a:t>
              </a:r>
              <a:endParaRPr lang="zh-CN" altLang="en-US" sz="1200" dirty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37142" y="4501630"/>
            <a:ext cx="789140" cy="246222"/>
            <a:chOff x="3911742" y="5123930"/>
            <a:chExt cx="789140" cy="246222"/>
          </a:xfrm>
        </p:grpSpPr>
        <p:sp>
          <p:nvSpPr>
            <p:cNvPr id="3" name="矩形 2"/>
            <p:cNvSpPr/>
            <p:nvPr/>
          </p:nvSpPr>
          <p:spPr>
            <a:xfrm>
              <a:off x="3911742" y="5181263"/>
              <a:ext cx="130472" cy="130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003255" y="5123930"/>
              <a:ext cx="697627" cy="24622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000" dirty="0">
                  <a:solidFill>
                    <a:schemeClr val="accent1"/>
                  </a:solidFill>
                  <a:latin typeface="+mn-ea"/>
                </a:rPr>
                <a:t>网页设计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00517" y="4507384"/>
            <a:ext cx="757477" cy="246221"/>
            <a:chOff x="5075117" y="5129684"/>
            <a:chExt cx="757477" cy="246221"/>
          </a:xfrm>
        </p:grpSpPr>
        <p:sp>
          <p:nvSpPr>
            <p:cNvPr id="6" name="矩形 5"/>
            <p:cNvSpPr/>
            <p:nvPr/>
          </p:nvSpPr>
          <p:spPr>
            <a:xfrm>
              <a:off x="5075117" y="5181262"/>
              <a:ext cx="130472" cy="1304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167027" y="5129684"/>
              <a:ext cx="665567" cy="24622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Web</a:t>
              </a:r>
              <a:r>
                <a:rPr lang="zh-CN" altLang="en-US" sz="1000" dirty="0">
                  <a:solidFill>
                    <a:schemeClr val="accent1"/>
                  </a:solidFill>
                  <a:latin typeface="+mn-ea"/>
                </a:rPr>
                <a:t>开发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91401" y="4501630"/>
            <a:ext cx="747968" cy="246221"/>
            <a:chOff x="6266001" y="5123930"/>
            <a:chExt cx="747968" cy="246221"/>
          </a:xfrm>
        </p:grpSpPr>
        <p:sp>
          <p:nvSpPr>
            <p:cNvPr id="9" name="矩形 8"/>
            <p:cNvSpPr/>
            <p:nvPr/>
          </p:nvSpPr>
          <p:spPr>
            <a:xfrm>
              <a:off x="6266001" y="5181263"/>
              <a:ext cx="130472" cy="1304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356417" y="5123930"/>
              <a:ext cx="657552" cy="24622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APP</a:t>
              </a:r>
              <a:r>
                <a:rPr lang="zh-CN" altLang="en-US" sz="1000" dirty="0">
                  <a:solidFill>
                    <a:schemeClr val="accent1"/>
                  </a:solidFill>
                  <a:latin typeface="+mn-ea"/>
                </a:rPr>
                <a:t>开发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443997" y="4501630"/>
            <a:ext cx="788043" cy="246222"/>
            <a:chOff x="7418597" y="5123930"/>
            <a:chExt cx="788043" cy="246222"/>
          </a:xfrm>
        </p:grpSpPr>
        <p:sp>
          <p:nvSpPr>
            <p:cNvPr id="12" name="矩形 11"/>
            <p:cNvSpPr/>
            <p:nvPr/>
          </p:nvSpPr>
          <p:spPr>
            <a:xfrm>
              <a:off x="7418597" y="5181263"/>
              <a:ext cx="130472" cy="1304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509013" y="5123930"/>
              <a:ext cx="697627" cy="24622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000" dirty="0">
                  <a:solidFill>
                    <a:schemeClr val="accent1"/>
                  </a:solidFill>
                  <a:latin typeface="+mn-ea"/>
                </a:rPr>
                <a:t>品牌建设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1577" y="1735472"/>
            <a:ext cx="2692607" cy="2529913"/>
            <a:chOff x="4736177" y="2152650"/>
            <a:chExt cx="2692607" cy="2529913"/>
          </a:xfrm>
        </p:grpSpPr>
        <p:sp>
          <p:nvSpPr>
            <p:cNvPr id="15" name="矩形 14"/>
            <p:cNvSpPr/>
            <p:nvPr/>
          </p:nvSpPr>
          <p:spPr>
            <a:xfrm>
              <a:off x="5861907" y="4436343"/>
              <a:ext cx="441146" cy="246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000" dirty="0">
                  <a:solidFill>
                    <a:schemeClr val="accent1"/>
                  </a:solidFill>
                  <a:latin typeface="+mn-ea"/>
                </a:rPr>
                <a:t>二月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904465" y="3730459"/>
              <a:ext cx="500549" cy="6904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522960" y="3416897"/>
              <a:ext cx="500549" cy="1003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141454" y="2412923"/>
              <a:ext cx="500549" cy="20079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759949" y="2873198"/>
              <a:ext cx="500549" cy="154767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949030" y="3462924"/>
              <a:ext cx="381836" cy="27699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15%</a:t>
              </a:r>
              <a:endParaRPr lang="zh-CN" altLang="en-US" sz="1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570293" y="3148391"/>
              <a:ext cx="405880" cy="27699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22%</a:t>
              </a:r>
              <a:endParaRPr lang="zh-CN" altLang="en-US" sz="1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83203" y="2152650"/>
              <a:ext cx="405880" cy="27699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44%</a:t>
              </a:r>
              <a:endParaRPr lang="zh-CN" altLang="en-US" sz="1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809662" y="2623570"/>
              <a:ext cx="412292" cy="27699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34%</a:t>
              </a:r>
              <a:endParaRPr lang="zh-CN" altLang="en-US" sz="1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4736177" y="4420871"/>
              <a:ext cx="2692607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1328215" y="1735472"/>
            <a:ext cx="2692607" cy="2529913"/>
            <a:chOff x="1302815" y="2152650"/>
            <a:chExt cx="2692607" cy="2529913"/>
          </a:xfrm>
        </p:grpSpPr>
        <p:sp>
          <p:nvSpPr>
            <p:cNvPr id="26" name="矩形 25"/>
            <p:cNvSpPr/>
            <p:nvPr/>
          </p:nvSpPr>
          <p:spPr>
            <a:xfrm>
              <a:off x="2428545" y="4436343"/>
              <a:ext cx="441146" cy="246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000" dirty="0">
                  <a:solidFill>
                    <a:schemeClr val="accent1"/>
                  </a:solidFill>
                  <a:latin typeface="+mn-ea"/>
                </a:rPr>
                <a:t>一月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471103" y="3730459"/>
              <a:ext cx="500549" cy="6904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089598" y="3408663"/>
              <a:ext cx="500549" cy="10122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708092" y="2412923"/>
              <a:ext cx="500549" cy="20079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326587" y="2412922"/>
              <a:ext cx="500549" cy="20079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515668" y="3462924"/>
              <a:ext cx="381836" cy="27699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15%</a:t>
              </a:r>
              <a:endParaRPr lang="zh-CN" altLang="en-US" sz="1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136930" y="3148391"/>
              <a:ext cx="405880" cy="27699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22%</a:t>
              </a:r>
              <a:endParaRPr lang="zh-CN" altLang="en-US" sz="1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749840" y="2152650"/>
              <a:ext cx="405880" cy="27699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44%</a:t>
              </a:r>
              <a:endParaRPr lang="zh-CN" altLang="en-US" sz="1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379505" y="2152650"/>
              <a:ext cx="405880" cy="27699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44%</a:t>
              </a:r>
              <a:endParaRPr lang="zh-CN" altLang="en-US" sz="1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302815" y="4420871"/>
              <a:ext cx="2692607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213674" y="1823563"/>
            <a:ext cx="2692607" cy="2441822"/>
            <a:chOff x="8188274" y="2240741"/>
            <a:chExt cx="2692607" cy="2441822"/>
          </a:xfrm>
        </p:grpSpPr>
        <p:sp>
          <p:nvSpPr>
            <p:cNvPr id="37" name="矩形 36"/>
            <p:cNvSpPr/>
            <p:nvPr/>
          </p:nvSpPr>
          <p:spPr>
            <a:xfrm>
              <a:off x="9314004" y="4436343"/>
              <a:ext cx="441146" cy="246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000" dirty="0">
                  <a:solidFill>
                    <a:schemeClr val="accent1"/>
                  </a:solidFill>
                  <a:latin typeface="+mn-ea"/>
                </a:rPr>
                <a:t>三月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356562" y="3793747"/>
              <a:ext cx="500549" cy="6271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975057" y="3488813"/>
              <a:ext cx="500549" cy="932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9593551" y="3168061"/>
              <a:ext cx="500549" cy="12528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0212046" y="2510730"/>
              <a:ext cx="500549" cy="191014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389105" y="3533474"/>
              <a:ext cx="405880" cy="27699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22%</a:t>
              </a:r>
              <a:endParaRPr lang="zh-CN" altLang="en-US" sz="1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015978" y="3234088"/>
              <a:ext cx="418704" cy="27699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33%</a:t>
              </a:r>
              <a:endParaRPr lang="zh-CN" altLang="en-US" sz="1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635300" y="2893873"/>
              <a:ext cx="405880" cy="27699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44%</a:t>
              </a:r>
              <a:endParaRPr lang="zh-CN" altLang="en-US" sz="1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263362" y="2240741"/>
              <a:ext cx="409086" cy="27699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67%</a:t>
              </a:r>
              <a:endParaRPr lang="zh-CN" altLang="en-US" sz="1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8188274" y="4420871"/>
              <a:ext cx="2692607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1135384" y="5003329"/>
            <a:ext cx="9935939" cy="1053904"/>
            <a:chOff x="1136194" y="2091953"/>
            <a:chExt cx="9935939" cy="1053904"/>
          </a:xfrm>
        </p:grpSpPr>
        <p:sp>
          <p:nvSpPr>
            <p:cNvPr id="48" name="文本框 2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49" name="文本框 28"/>
            <p:cNvSpPr txBox="1"/>
            <p:nvPr/>
          </p:nvSpPr>
          <p:spPr>
            <a:xfrm>
              <a:off x="1136194" y="2407193"/>
              <a:ext cx="99359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intoThe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 user can demonstrate on a projector or computer, or print the presentation and make it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intoThe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 user can demonstrate on a projector or computer, or print the presentation and make it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intoThe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 user can demonstrate on a projector or computer, or print the presentation and make it into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305910" y="333756"/>
            <a:ext cx="2069797" cy="611316"/>
            <a:chOff x="723033" y="483407"/>
            <a:chExt cx="2069797" cy="611316"/>
          </a:xfrm>
        </p:grpSpPr>
        <p:sp>
          <p:nvSpPr>
            <p:cNvPr id="54" name="文本框 53"/>
            <p:cNvSpPr txBox="1"/>
            <p:nvPr/>
          </p:nvSpPr>
          <p:spPr>
            <a:xfrm>
              <a:off x="723033" y="483407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您的文字添加这里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23033" y="817724"/>
              <a:ext cx="123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 Add your text here </a:t>
              </a:r>
              <a:endParaRPr lang="zh-CN" altLang="en-US" sz="1200" dirty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26177" y="2657347"/>
            <a:ext cx="555625" cy="1440000"/>
            <a:chOff x="4365938" y="1924197"/>
            <a:chExt cx="416719" cy="1080000"/>
          </a:xfrm>
          <a:solidFill>
            <a:schemeClr val="accent4"/>
          </a:solidFill>
        </p:grpSpPr>
        <p:cxnSp>
          <p:nvCxnSpPr>
            <p:cNvPr id="3" name="直接连接符 2"/>
            <p:cNvCxnSpPr/>
            <p:nvPr/>
          </p:nvCxnSpPr>
          <p:spPr>
            <a:xfrm>
              <a:off x="4574297" y="1924197"/>
              <a:ext cx="0" cy="1080000"/>
            </a:xfrm>
            <a:prstGeom prst="line">
              <a:avLst/>
            </a:prstGeom>
            <a:grpFill/>
            <a:ln w="28575">
              <a:solidFill>
                <a:schemeClr val="accent1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4365938" y="2255838"/>
              <a:ext cx="416719" cy="416719"/>
            </a:xfrm>
            <a:prstGeom prst="ellipse">
              <a:avLst/>
            </a:prstGeom>
            <a:solidFill>
              <a:srgbClr val="FF6D6D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398613" y="2335712"/>
              <a:ext cx="352500" cy="284742"/>
            </a:xfrm>
            <a:prstGeom prst="rect">
              <a:avLst/>
            </a:prstGeom>
            <a:noFill/>
          </p:spPr>
          <p:txBody>
            <a:bodyPr wrap="none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865" dirty="0">
                  <a:solidFill>
                    <a:schemeClr val="bg1"/>
                  </a:solidFill>
                  <a:latin typeface="+mj-ea"/>
                  <a:ea typeface="+mj-ea"/>
                </a:rPr>
                <a:t>VS</a:t>
              </a:r>
              <a:endParaRPr lang="zh-CN" altLang="en-US" sz="1865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5334" y="2454144"/>
            <a:ext cx="732893" cy="1728481"/>
            <a:chOff x="544002" y="2097785"/>
            <a:chExt cx="549671" cy="1296362"/>
          </a:xfrm>
        </p:grpSpPr>
        <p:sp>
          <p:nvSpPr>
            <p:cNvPr id="7" name="矩形 6"/>
            <p:cNvSpPr/>
            <p:nvPr/>
          </p:nvSpPr>
          <p:spPr>
            <a:xfrm>
              <a:off x="544002" y="2097785"/>
              <a:ext cx="549671" cy="55399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accent4"/>
                  </a:solidFill>
                  <a:latin typeface="Agency FB" panose="020B0503020202020204" pitchFamily="34" charset="0"/>
                </a:rPr>
                <a:t>60%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44002" y="2840149"/>
              <a:ext cx="549671" cy="55399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accent4"/>
                  </a:solidFill>
                  <a:latin typeface="Agency FB" panose="020B0503020202020204" pitchFamily="34" charset="0"/>
                </a:rPr>
                <a:t>30%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39181" y="2502959"/>
            <a:ext cx="2916001" cy="1675343"/>
            <a:chOff x="3479384" y="2058193"/>
            <a:chExt cx="2187001" cy="1256507"/>
          </a:xfrm>
          <a:solidFill>
            <a:schemeClr val="accent4"/>
          </a:solidFill>
        </p:grpSpPr>
        <p:grpSp>
          <p:nvGrpSpPr>
            <p:cNvPr id="10" name="组合 9"/>
            <p:cNvGrpSpPr/>
            <p:nvPr/>
          </p:nvGrpSpPr>
          <p:grpSpPr>
            <a:xfrm>
              <a:off x="3479384" y="2058193"/>
              <a:ext cx="229059" cy="1256507"/>
              <a:chOff x="3479384" y="2058193"/>
              <a:chExt cx="229059" cy="1256507"/>
            </a:xfrm>
            <a:grpFill/>
          </p:grpSpPr>
          <p:grpSp>
            <p:nvGrpSpPr>
              <p:cNvPr id="18" name="组合 17"/>
              <p:cNvGrpSpPr/>
              <p:nvPr/>
            </p:nvGrpSpPr>
            <p:grpSpPr>
              <a:xfrm>
                <a:off x="3494200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3479384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5437326" y="2058193"/>
              <a:ext cx="229059" cy="1256507"/>
              <a:chOff x="5437326" y="2058193"/>
              <a:chExt cx="229059" cy="1256507"/>
            </a:xfrm>
            <a:grpFill/>
          </p:grpSpPr>
          <p:grpSp>
            <p:nvGrpSpPr>
              <p:cNvPr id="12" name="组合 11"/>
              <p:cNvGrpSpPr/>
              <p:nvPr/>
            </p:nvGrpSpPr>
            <p:grpSpPr>
              <a:xfrm>
                <a:off x="545214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6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7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543732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4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5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24" name="组合 23"/>
          <p:cNvGrpSpPr/>
          <p:nvPr/>
        </p:nvGrpSpPr>
        <p:grpSpPr>
          <a:xfrm>
            <a:off x="1701397" y="2502959"/>
            <a:ext cx="8791569" cy="1675343"/>
            <a:chOff x="1276046" y="2058193"/>
            <a:chExt cx="6593677" cy="1256507"/>
          </a:xfrm>
          <a:solidFill>
            <a:schemeClr val="accent4"/>
          </a:solidFill>
        </p:grpSpPr>
        <p:grpSp>
          <p:nvGrpSpPr>
            <p:cNvPr id="25" name="组合 24"/>
            <p:cNvGrpSpPr/>
            <p:nvPr/>
          </p:nvGrpSpPr>
          <p:grpSpPr>
            <a:xfrm>
              <a:off x="1276046" y="2058193"/>
              <a:ext cx="229059" cy="1256507"/>
              <a:chOff x="1276046" y="2058193"/>
              <a:chExt cx="229059" cy="1256507"/>
            </a:xfrm>
            <a:grpFill/>
          </p:grpSpPr>
          <p:grpSp>
            <p:nvGrpSpPr>
              <p:cNvPr id="33" name="组合 32"/>
              <p:cNvGrpSpPr/>
              <p:nvPr/>
            </p:nvGrpSpPr>
            <p:grpSpPr>
              <a:xfrm>
                <a:off x="129086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37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38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127604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35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36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26" name="组合 25"/>
            <p:cNvGrpSpPr/>
            <p:nvPr/>
          </p:nvGrpSpPr>
          <p:grpSpPr>
            <a:xfrm>
              <a:off x="7640664" y="2058193"/>
              <a:ext cx="229059" cy="1256507"/>
              <a:chOff x="7640664" y="2058193"/>
              <a:chExt cx="229059" cy="1256507"/>
            </a:xfrm>
            <a:grpFill/>
          </p:grpSpPr>
          <p:grpSp>
            <p:nvGrpSpPr>
              <p:cNvPr id="27" name="组合 26"/>
              <p:cNvGrpSpPr/>
              <p:nvPr/>
            </p:nvGrpSpPr>
            <p:grpSpPr>
              <a:xfrm>
                <a:off x="7655480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31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32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7640664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9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30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39" name="组合 38"/>
          <p:cNvGrpSpPr/>
          <p:nvPr/>
        </p:nvGrpSpPr>
        <p:grpSpPr>
          <a:xfrm>
            <a:off x="2027816" y="2502959"/>
            <a:ext cx="8138725" cy="1675343"/>
            <a:chOff x="1520861" y="2058193"/>
            <a:chExt cx="6104044" cy="1256507"/>
          </a:xfrm>
          <a:solidFill>
            <a:schemeClr val="accent4"/>
          </a:solidFill>
        </p:grpSpPr>
        <p:grpSp>
          <p:nvGrpSpPr>
            <p:cNvPr id="40" name="组合 39"/>
            <p:cNvGrpSpPr/>
            <p:nvPr/>
          </p:nvGrpSpPr>
          <p:grpSpPr>
            <a:xfrm>
              <a:off x="1520861" y="2058193"/>
              <a:ext cx="229059" cy="1256507"/>
              <a:chOff x="1520861" y="2058193"/>
              <a:chExt cx="229059" cy="1256507"/>
            </a:xfrm>
            <a:grpFill/>
          </p:grpSpPr>
          <p:grpSp>
            <p:nvGrpSpPr>
              <p:cNvPr id="48" name="组合 47"/>
              <p:cNvGrpSpPr/>
              <p:nvPr/>
            </p:nvGrpSpPr>
            <p:grpSpPr>
              <a:xfrm>
                <a:off x="153567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5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5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152086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5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5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41" name="组合 40"/>
            <p:cNvGrpSpPr/>
            <p:nvPr/>
          </p:nvGrpSpPr>
          <p:grpSpPr>
            <a:xfrm>
              <a:off x="7395846" y="2058193"/>
              <a:ext cx="229059" cy="1256507"/>
              <a:chOff x="7395846" y="2058193"/>
              <a:chExt cx="229059" cy="1256507"/>
            </a:xfrm>
            <a:grpFill/>
          </p:grpSpPr>
          <p:grpSp>
            <p:nvGrpSpPr>
              <p:cNvPr id="42" name="组合 41"/>
              <p:cNvGrpSpPr/>
              <p:nvPr/>
            </p:nvGrpSpPr>
            <p:grpSpPr>
              <a:xfrm>
                <a:off x="741066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46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47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739584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44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45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54" name="组合 53"/>
          <p:cNvGrpSpPr/>
          <p:nvPr/>
        </p:nvGrpSpPr>
        <p:grpSpPr>
          <a:xfrm>
            <a:off x="2354236" y="2502959"/>
            <a:ext cx="7485885" cy="1675343"/>
            <a:chOff x="1765676" y="2058193"/>
            <a:chExt cx="5614414" cy="1256507"/>
          </a:xfrm>
          <a:solidFill>
            <a:schemeClr val="accent4"/>
          </a:solidFill>
        </p:grpSpPr>
        <p:grpSp>
          <p:nvGrpSpPr>
            <p:cNvPr id="55" name="组合 54"/>
            <p:cNvGrpSpPr/>
            <p:nvPr/>
          </p:nvGrpSpPr>
          <p:grpSpPr>
            <a:xfrm>
              <a:off x="1765676" y="2058193"/>
              <a:ext cx="229059" cy="1256507"/>
              <a:chOff x="1765676" y="2058193"/>
              <a:chExt cx="229059" cy="1256507"/>
            </a:xfrm>
            <a:grpFill/>
          </p:grpSpPr>
          <p:grpSp>
            <p:nvGrpSpPr>
              <p:cNvPr id="63" name="组合 62"/>
              <p:cNvGrpSpPr/>
              <p:nvPr/>
            </p:nvGrpSpPr>
            <p:grpSpPr>
              <a:xfrm>
                <a:off x="178049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67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68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64" name="组合 63"/>
              <p:cNvGrpSpPr/>
              <p:nvPr/>
            </p:nvGrpSpPr>
            <p:grpSpPr>
              <a:xfrm>
                <a:off x="176567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65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66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56" name="组合 55"/>
            <p:cNvGrpSpPr/>
            <p:nvPr/>
          </p:nvGrpSpPr>
          <p:grpSpPr>
            <a:xfrm>
              <a:off x="7151031" y="2058193"/>
              <a:ext cx="229059" cy="1256507"/>
              <a:chOff x="7151031" y="2058193"/>
              <a:chExt cx="229059" cy="1256507"/>
            </a:xfrm>
            <a:grpFill/>
          </p:grpSpPr>
          <p:grpSp>
            <p:nvGrpSpPr>
              <p:cNvPr id="57" name="组合 56"/>
              <p:cNvGrpSpPr/>
              <p:nvPr/>
            </p:nvGrpSpPr>
            <p:grpSpPr>
              <a:xfrm>
                <a:off x="716584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61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62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>
                <a:off x="715103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69" name="组合 68"/>
          <p:cNvGrpSpPr/>
          <p:nvPr/>
        </p:nvGrpSpPr>
        <p:grpSpPr>
          <a:xfrm>
            <a:off x="2680656" y="2502959"/>
            <a:ext cx="6833045" cy="1675343"/>
            <a:chOff x="2010491" y="2058193"/>
            <a:chExt cx="5124784" cy="1256507"/>
          </a:xfrm>
          <a:solidFill>
            <a:schemeClr val="accent4"/>
          </a:solidFill>
        </p:grpSpPr>
        <p:grpSp>
          <p:nvGrpSpPr>
            <p:cNvPr id="70" name="组合 69"/>
            <p:cNvGrpSpPr/>
            <p:nvPr/>
          </p:nvGrpSpPr>
          <p:grpSpPr>
            <a:xfrm>
              <a:off x="2010491" y="2058193"/>
              <a:ext cx="229059" cy="1256507"/>
              <a:chOff x="2010491" y="2058193"/>
              <a:chExt cx="229059" cy="1256507"/>
            </a:xfrm>
            <a:grpFill/>
          </p:grpSpPr>
          <p:grpSp>
            <p:nvGrpSpPr>
              <p:cNvPr id="78" name="组合 77"/>
              <p:cNvGrpSpPr/>
              <p:nvPr/>
            </p:nvGrpSpPr>
            <p:grpSpPr>
              <a:xfrm>
                <a:off x="202530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8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8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79" name="组合 78"/>
              <p:cNvGrpSpPr/>
              <p:nvPr/>
            </p:nvGrpSpPr>
            <p:grpSpPr>
              <a:xfrm>
                <a:off x="201049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8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8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71" name="组合 70"/>
            <p:cNvGrpSpPr/>
            <p:nvPr/>
          </p:nvGrpSpPr>
          <p:grpSpPr>
            <a:xfrm>
              <a:off x="6906216" y="2058193"/>
              <a:ext cx="229059" cy="1256507"/>
              <a:chOff x="6906216" y="2058193"/>
              <a:chExt cx="229059" cy="1256507"/>
            </a:xfrm>
            <a:grpFill/>
          </p:grpSpPr>
          <p:grpSp>
            <p:nvGrpSpPr>
              <p:cNvPr id="72" name="组合 71"/>
              <p:cNvGrpSpPr/>
              <p:nvPr/>
            </p:nvGrpSpPr>
            <p:grpSpPr>
              <a:xfrm>
                <a:off x="692103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76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77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73" name="组合 72"/>
              <p:cNvGrpSpPr/>
              <p:nvPr/>
            </p:nvGrpSpPr>
            <p:grpSpPr>
              <a:xfrm>
                <a:off x="690621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74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75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84" name="组合 83"/>
          <p:cNvGrpSpPr/>
          <p:nvPr/>
        </p:nvGrpSpPr>
        <p:grpSpPr>
          <a:xfrm>
            <a:off x="3007076" y="2502959"/>
            <a:ext cx="6180205" cy="1675343"/>
            <a:chOff x="2255306" y="2058193"/>
            <a:chExt cx="4635154" cy="1256507"/>
          </a:xfrm>
          <a:solidFill>
            <a:schemeClr val="accent4"/>
          </a:solidFill>
        </p:grpSpPr>
        <p:grpSp>
          <p:nvGrpSpPr>
            <p:cNvPr id="85" name="组合 84"/>
            <p:cNvGrpSpPr/>
            <p:nvPr/>
          </p:nvGrpSpPr>
          <p:grpSpPr>
            <a:xfrm>
              <a:off x="2255306" y="2058193"/>
              <a:ext cx="229059" cy="1256507"/>
              <a:chOff x="2255306" y="2058193"/>
              <a:chExt cx="229059" cy="1256507"/>
            </a:xfrm>
            <a:grpFill/>
          </p:grpSpPr>
          <p:grpSp>
            <p:nvGrpSpPr>
              <p:cNvPr id="93" name="组合 92"/>
              <p:cNvGrpSpPr/>
              <p:nvPr/>
            </p:nvGrpSpPr>
            <p:grpSpPr>
              <a:xfrm>
                <a:off x="227012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97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98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94" name="组合 93"/>
              <p:cNvGrpSpPr/>
              <p:nvPr/>
            </p:nvGrpSpPr>
            <p:grpSpPr>
              <a:xfrm>
                <a:off x="225530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95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96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86" name="组合 85"/>
            <p:cNvGrpSpPr/>
            <p:nvPr/>
          </p:nvGrpSpPr>
          <p:grpSpPr>
            <a:xfrm>
              <a:off x="6661401" y="2058193"/>
              <a:ext cx="229059" cy="1256507"/>
              <a:chOff x="6661401" y="2058193"/>
              <a:chExt cx="229059" cy="1256507"/>
            </a:xfrm>
            <a:grpFill/>
          </p:grpSpPr>
          <p:grpSp>
            <p:nvGrpSpPr>
              <p:cNvPr id="87" name="组合 86"/>
              <p:cNvGrpSpPr/>
              <p:nvPr/>
            </p:nvGrpSpPr>
            <p:grpSpPr>
              <a:xfrm>
                <a:off x="667621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91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92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88" name="组合 87"/>
              <p:cNvGrpSpPr/>
              <p:nvPr/>
            </p:nvGrpSpPr>
            <p:grpSpPr>
              <a:xfrm>
                <a:off x="666140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89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90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99" name="组合 98"/>
          <p:cNvGrpSpPr/>
          <p:nvPr/>
        </p:nvGrpSpPr>
        <p:grpSpPr>
          <a:xfrm>
            <a:off x="3333496" y="2502959"/>
            <a:ext cx="5527365" cy="1675343"/>
            <a:chOff x="2500121" y="2058193"/>
            <a:chExt cx="4145524" cy="1256507"/>
          </a:xfrm>
          <a:solidFill>
            <a:schemeClr val="accent4"/>
          </a:solidFill>
        </p:grpSpPr>
        <p:grpSp>
          <p:nvGrpSpPr>
            <p:cNvPr id="100" name="组合 99"/>
            <p:cNvGrpSpPr/>
            <p:nvPr/>
          </p:nvGrpSpPr>
          <p:grpSpPr>
            <a:xfrm>
              <a:off x="2500121" y="2058193"/>
              <a:ext cx="229059" cy="1256507"/>
              <a:chOff x="2500121" y="2058193"/>
              <a:chExt cx="229059" cy="1256507"/>
            </a:xfrm>
            <a:grpFill/>
          </p:grpSpPr>
          <p:grpSp>
            <p:nvGrpSpPr>
              <p:cNvPr id="108" name="组合 107"/>
              <p:cNvGrpSpPr/>
              <p:nvPr/>
            </p:nvGrpSpPr>
            <p:grpSpPr>
              <a:xfrm>
                <a:off x="251493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1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1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09" name="组合 108"/>
              <p:cNvGrpSpPr/>
              <p:nvPr/>
            </p:nvGrpSpPr>
            <p:grpSpPr>
              <a:xfrm>
                <a:off x="250012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1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1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01" name="组合 100"/>
            <p:cNvGrpSpPr/>
            <p:nvPr/>
          </p:nvGrpSpPr>
          <p:grpSpPr>
            <a:xfrm>
              <a:off x="6416586" y="2058193"/>
              <a:ext cx="229059" cy="1256507"/>
              <a:chOff x="6416586" y="2058193"/>
              <a:chExt cx="229059" cy="1256507"/>
            </a:xfrm>
            <a:grpFill/>
          </p:grpSpPr>
          <p:grpSp>
            <p:nvGrpSpPr>
              <p:cNvPr id="102" name="组合 101"/>
              <p:cNvGrpSpPr/>
              <p:nvPr/>
            </p:nvGrpSpPr>
            <p:grpSpPr>
              <a:xfrm>
                <a:off x="643140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06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07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03" name="组合 102"/>
              <p:cNvGrpSpPr/>
              <p:nvPr/>
            </p:nvGrpSpPr>
            <p:grpSpPr>
              <a:xfrm>
                <a:off x="641658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04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05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14" name="组合 113"/>
          <p:cNvGrpSpPr/>
          <p:nvPr/>
        </p:nvGrpSpPr>
        <p:grpSpPr>
          <a:xfrm>
            <a:off x="3659916" y="2502959"/>
            <a:ext cx="4874525" cy="1675343"/>
            <a:chOff x="2744936" y="2058193"/>
            <a:chExt cx="3655894" cy="1256507"/>
          </a:xfrm>
          <a:solidFill>
            <a:schemeClr val="accent4"/>
          </a:solidFill>
        </p:grpSpPr>
        <p:grpSp>
          <p:nvGrpSpPr>
            <p:cNvPr id="115" name="组合 114"/>
            <p:cNvGrpSpPr/>
            <p:nvPr/>
          </p:nvGrpSpPr>
          <p:grpSpPr>
            <a:xfrm>
              <a:off x="2744936" y="2058193"/>
              <a:ext cx="229059" cy="1256507"/>
              <a:chOff x="2744936" y="2058193"/>
              <a:chExt cx="229059" cy="1256507"/>
            </a:xfrm>
            <a:grpFill/>
          </p:grpSpPr>
          <p:grpSp>
            <p:nvGrpSpPr>
              <p:cNvPr id="123" name="组合 122"/>
              <p:cNvGrpSpPr/>
              <p:nvPr/>
            </p:nvGrpSpPr>
            <p:grpSpPr>
              <a:xfrm>
                <a:off x="275975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27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28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274493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25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26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16" name="组合 115"/>
            <p:cNvGrpSpPr/>
            <p:nvPr/>
          </p:nvGrpSpPr>
          <p:grpSpPr>
            <a:xfrm>
              <a:off x="6171771" y="2058193"/>
              <a:ext cx="229059" cy="1256507"/>
              <a:chOff x="6171771" y="2058193"/>
              <a:chExt cx="229059" cy="1256507"/>
            </a:xfrm>
            <a:grpFill/>
          </p:grpSpPr>
          <p:grpSp>
            <p:nvGrpSpPr>
              <p:cNvPr id="117" name="组合 116"/>
              <p:cNvGrpSpPr/>
              <p:nvPr/>
            </p:nvGrpSpPr>
            <p:grpSpPr>
              <a:xfrm>
                <a:off x="618658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21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22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18" name="组合 117"/>
              <p:cNvGrpSpPr/>
              <p:nvPr/>
            </p:nvGrpSpPr>
            <p:grpSpPr>
              <a:xfrm>
                <a:off x="617177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19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20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29" name="组合 128"/>
          <p:cNvGrpSpPr/>
          <p:nvPr/>
        </p:nvGrpSpPr>
        <p:grpSpPr>
          <a:xfrm>
            <a:off x="3986336" y="2502959"/>
            <a:ext cx="4221685" cy="1675343"/>
            <a:chOff x="2989751" y="2058193"/>
            <a:chExt cx="3166264" cy="1256507"/>
          </a:xfrm>
          <a:solidFill>
            <a:schemeClr val="accent4"/>
          </a:solidFill>
        </p:grpSpPr>
        <p:grpSp>
          <p:nvGrpSpPr>
            <p:cNvPr id="130" name="组合 129"/>
            <p:cNvGrpSpPr/>
            <p:nvPr/>
          </p:nvGrpSpPr>
          <p:grpSpPr>
            <a:xfrm>
              <a:off x="2989751" y="2058193"/>
              <a:ext cx="229059" cy="1256507"/>
              <a:chOff x="2989751" y="2058193"/>
              <a:chExt cx="229059" cy="1256507"/>
            </a:xfrm>
            <a:grpFill/>
          </p:grpSpPr>
          <p:grpSp>
            <p:nvGrpSpPr>
              <p:cNvPr id="138" name="组合 137"/>
              <p:cNvGrpSpPr/>
              <p:nvPr/>
            </p:nvGrpSpPr>
            <p:grpSpPr>
              <a:xfrm>
                <a:off x="300456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4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4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39" name="组合 138"/>
              <p:cNvGrpSpPr/>
              <p:nvPr/>
            </p:nvGrpSpPr>
            <p:grpSpPr>
              <a:xfrm>
                <a:off x="298975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4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4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31" name="组合 130"/>
            <p:cNvGrpSpPr/>
            <p:nvPr/>
          </p:nvGrpSpPr>
          <p:grpSpPr>
            <a:xfrm>
              <a:off x="5926956" y="2058193"/>
              <a:ext cx="229059" cy="1256507"/>
              <a:chOff x="5926956" y="2058193"/>
              <a:chExt cx="229059" cy="1256507"/>
            </a:xfrm>
            <a:grpFill/>
          </p:grpSpPr>
          <p:grpSp>
            <p:nvGrpSpPr>
              <p:cNvPr id="132" name="组合 131"/>
              <p:cNvGrpSpPr/>
              <p:nvPr/>
            </p:nvGrpSpPr>
            <p:grpSpPr>
              <a:xfrm>
                <a:off x="594177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36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37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33" name="组合 132"/>
              <p:cNvGrpSpPr/>
              <p:nvPr/>
            </p:nvGrpSpPr>
            <p:grpSpPr>
              <a:xfrm>
                <a:off x="592695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34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35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44" name="组合 143"/>
          <p:cNvGrpSpPr/>
          <p:nvPr/>
        </p:nvGrpSpPr>
        <p:grpSpPr>
          <a:xfrm>
            <a:off x="4312756" y="2502959"/>
            <a:ext cx="3568845" cy="1675343"/>
            <a:chOff x="3234566" y="2058193"/>
            <a:chExt cx="2676634" cy="1256507"/>
          </a:xfrm>
          <a:solidFill>
            <a:schemeClr val="accent4"/>
          </a:solidFill>
        </p:grpSpPr>
        <p:grpSp>
          <p:nvGrpSpPr>
            <p:cNvPr id="145" name="组合 144"/>
            <p:cNvGrpSpPr/>
            <p:nvPr/>
          </p:nvGrpSpPr>
          <p:grpSpPr>
            <a:xfrm>
              <a:off x="3234566" y="2058193"/>
              <a:ext cx="229059" cy="1256507"/>
              <a:chOff x="3234566" y="2058193"/>
              <a:chExt cx="229059" cy="1256507"/>
            </a:xfrm>
            <a:grpFill/>
          </p:grpSpPr>
          <p:grpSp>
            <p:nvGrpSpPr>
              <p:cNvPr id="153" name="组合 152"/>
              <p:cNvGrpSpPr/>
              <p:nvPr/>
            </p:nvGrpSpPr>
            <p:grpSpPr>
              <a:xfrm>
                <a:off x="324938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57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58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54" name="组合 153"/>
              <p:cNvGrpSpPr/>
              <p:nvPr/>
            </p:nvGrpSpPr>
            <p:grpSpPr>
              <a:xfrm>
                <a:off x="323456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55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56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46" name="组合 145"/>
            <p:cNvGrpSpPr/>
            <p:nvPr/>
          </p:nvGrpSpPr>
          <p:grpSpPr>
            <a:xfrm>
              <a:off x="5682141" y="2058193"/>
              <a:ext cx="229059" cy="1256507"/>
              <a:chOff x="5682141" y="2058193"/>
              <a:chExt cx="229059" cy="1256507"/>
            </a:xfrm>
            <a:grpFill/>
          </p:grpSpPr>
          <p:grpSp>
            <p:nvGrpSpPr>
              <p:cNvPr id="147" name="组合 146"/>
              <p:cNvGrpSpPr/>
              <p:nvPr/>
            </p:nvGrpSpPr>
            <p:grpSpPr>
              <a:xfrm>
                <a:off x="569695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51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52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48" name="组合 147"/>
              <p:cNvGrpSpPr/>
              <p:nvPr/>
            </p:nvGrpSpPr>
            <p:grpSpPr>
              <a:xfrm>
                <a:off x="568214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49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50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59" name="组合 158"/>
          <p:cNvGrpSpPr/>
          <p:nvPr/>
        </p:nvGrpSpPr>
        <p:grpSpPr>
          <a:xfrm>
            <a:off x="1701395" y="4417156"/>
            <a:ext cx="8772684" cy="0"/>
            <a:chOff x="1276046" y="3493842"/>
            <a:chExt cx="6579513" cy="0"/>
          </a:xfrm>
        </p:grpSpPr>
        <p:cxnSp>
          <p:nvCxnSpPr>
            <p:cNvPr id="160" name="直接连接符 159"/>
            <p:cNvCxnSpPr/>
            <p:nvPr/>
          </p:nvCxnSpPr>
          <p:spPr>
            <a:xfrm>
              <a:off x="1276046" y="3493842"/>
              <a:ext cx="2418233" cy="0"/>
            </a:xfrm>
            <a:prstGeom prst="line">
              <a:avLst/>
            </a:prstGeom>
            <a:ln w="12700">
              <a:solidFill>
                <a:srgbClr val="FF6D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>
              <a:off x="5437326" y="3493842"/>
              <a:ext cx="2418233" cy="0"/>
            </a:xfrm>
            <a:prstGeom prst="line">
              <a:avLst/>
            </a:prstGeom>
            <a:ln w="12700">
              <a:solidFill>
                <a:srgbClr val="FF6D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组合 164"/>
          <p:cNvGrpSpPr/>
          <p:nvPr/>
        </p:nvGrpSpPr>
        <p:grpSpPr>
          <a:xfrm>
            <a:off x="2773008" y="4433715"/>
            <a:ext cx="6641942" cy="646331"/>
            <a:chOff x="2079753" y="3534827"/>
            <a:chExt cx="4981457" cy="484748"/>
          </a:xfrm>
        </p:grpSpPr>
        <p:sp>
          <p:nvSpPr>
            <p:cNvPr id="166" name="矩形 165"/>
            <p:cNvSpPr/>
            <p:nvPr/>
          </p:nvSpPr>
          <p:spPr>
            <a:xfrm>
              <a:off x="2079753" y="3534827"/>
              <a:ext cx="824986" cy="48474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accent4"/>
                  </a:solidFill>
                  <a:latin typeface="Agency FB" panose="020B0503020202020204" pitchFamily="34" charset="0"/>
                </a:rPr>
                <a:t>586,000</a:t>
              </a:r>
            </a:p>
          </p:txBody>
        </p:sp>
        <p:sp>
          <p:nvSpPr>
            <p:cNvPr id="167" name="矩形 166"/>
            <p:cNvSpPr/>
            <p:nvPr/>
          </p:nvSpPr>
          <p:spPr>
            <a:xfrm>
              <a:off x="6245842" y="3534827"/>
              <a:ext cx="815368" cy="48474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accent2"/>
                  </a:solidFill>
                  <a:latin typeface="Agency FB" panose="020B0503020202020204" pitchFamily="34" charset="0"/>
                </a:rPr>
                <a:t>720,000</a:t>
              </a: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10765577" y="2454144"/>
            <a:ext cx="736099" cy="1728481"/>
            <a:chOff x="8074176" y="2097785"/>
            <a:chExt cx="552074" cy="1296362"/>
          </a:xfrm>
        </p:grpSpPr>
        <p:sp>
          <p:nvSpPr>
            <p:cNvPr id="169" name="矩形 168"/>
            <p:cNvSpPr/>
            <p:nvPr/>
          </p:nvSpPr>
          <p:spPr>
            <a:xfrm>
              <a:off x="8074176" y="2097785"/>
              <a:ext cx="552074" cy="55399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accent2"/>
                  </a:solidFill>
                  <a:latin typeface="Agency FB" panose="020B0503020202020204" pitchFamily="34" charset="0"/>
                </a:rPr>
                <a:t>80%</a:t>
              </a:r>
            </a:p>
          </p:txBody>
        </p:sp>
        <p:sp>
          <p:nvSpPr>
            <p:cNvPr id="170" name="矩形 169"/>
            <p:cNvSpPr/>
            <p:nvPr/>
          </p:nvSpPr>
          <p:spPr>
            <a:xfrm>
              <a:off x="8080792" y="2840149"/>
              <a:ext cx="538849" cy="55399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accent2"/>
                  </a:solidFill>
                  <a:latin typeface="Agency FB" panose="020B0503020202020204" pitchFamily="34" charset="0"/>
                </a:rPr>
                <a:t>40%</a:t>
              </a: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3861166" y="1743750"/>
            <a:ext cx="1064540" cy="491481"/>
            <a:chOff x="3861166" y="1997750"/>
            <a:chExt cx="1064540" cy="491481"/>
          </a:xfrm>
        </p:grpSpPr>
        <p:sp>
          <p:nvSpPr>
            <p:cNvPr id="172" name="矩形 171"/>
            <p:cNvSpPr/>
            <p:nvPr/>
          </p:nvSpPr>
          <p:spPr>
            <a:xfrm>
              <a:off x="3861166" y="1997750"/>
              <a:ext cx="590226" cy="49148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accent4"/>
                  </a:solidFill>
                  <a:latin typeface="Agency FB" panose="020B0503020202020204" pitchFamily="34" charset="0"/>
                </a:rPr>
                <a:t>2017</a:t>
              </a:r>
            </a:p>
          </p:txBody>
        </p:sp>
        <p:sp>
          <p:nvSpPr>
            <p:cNvPr id="173" name="Freeform 74"/>
            <p:cNvSpPr>
              <a:spLocks noEditPoints="1"/>
            </p:cNvSpPr>
            <p:nvPr/>
          </p:nvSpPr>
          <p:spPr bwMode="auto">
            <a:xfrm>
              <a:off x="4601856" y="2116549"/>
              <a:ext cx="323850" cy="323850"/>
            </a:xfrm>
            <a:custGeom>
              <a:avLst/>
              <a:gdLst>
                <a:gd name="T0" fmla="*/ 892 w 1018"/>
                <a:gd name="T1" fmla="*/ 102 h 1017"/>
                <a:gd name="T2" fmla="*/ 945 w 1018"/>
                <a:gd name="T3" fmla="*/ 137 h 1017"/>
                <a:gd name="T4" fmla="*/ 73 w 1018"/>
                <a:gd name="T5" fmla="*/ 137 h 1017"/>
                <a:gd name="T6" fmla="*/ 127 w 1018"/>
                <a:gd name="T7" fmla="*/ 102 h 1017"/>
                <a:gd name="T8" fmla="*/ 86 w 1018"/>
                <a:gd name="T9" fmla="*/ 64 h 1017"/>
                <a:gd name="T10" fmla="*/ 4 w 1018"/>
                <a:gd name="T11" fmla="*/ 130 h 1017"/>
                <a:gd name="T12" fmla="*/ 21 w 1018"/>
                <a:gd name="T13" fmla="*/ 983 h 1017"/>
                <a:gd name="T14" fmla="*/ 932 w 1018"/>
                <a:gd name="T15" fmla="*/ 1017 h 1017"/>
                <a:gd name="T16" fmla="*/ 1014 w 1018"/>
                <a:gd name="T17" fmla="*/ 951 h 1017"/>
                <a:gd name="T18" fmla="*/ 996 w 1018"/>
                <a:gd name="T19" fmla="*/ 98 h 1017"/>
                <a:gd name="T20" fmla="*/ 954 w 1018"/>
                <a:gd name="T21" fmla="*/ 922 h 1017"/>
                <a:gd name="T22" fmla="*/ 84 w 1018"/>
                <a:gd name="T23" fmla="*/ 952 h 1017"/>
                <a:gd name="T24" fmla="*/ 197 w 1018"/>
                <a:gd name="T25" fmla="*/ 190 h 1017"/>
                <a:gd name="T26" fmla="*/ 218 w 1018"/>
                <a:gd name="T27" fmla="*/ 14 h 1017"/>
                <a:gd name="T28" fmla="*/ 162 w 1018"/>
                <a:gd name="T29" fmla="*/ 20 h 1017"/>
                <a:gd name="T30" fmla="*/ 191 w 1018"/>
                <a:gd name="T31" fmla="*/ 190 h 1017"/>
                <a:gd name="T32" fmla="*/ 350 w 1018"/>
                <a:gd name="T33" fmla="*/ 31 h 1017"/>
                <a:gd name="T34" fmla="*/ 306 w 1018"/>
                <a:gd name="T35" fmla="*/ 2 h 1017"/>
                <a:gd name="T36" fmla="*/ 296 w 1018"/>
                <a:gd name="T37" fmla="*/ 182 h 1017"/>
                <a:gd name="T38" fmla="*/ 472 w 1018"/>
                <a:gd name="T39" fmla="*/ 176 h 1017"/>
                <a:gd name="T40" fmla="*/ 452 w 1018"/>
                <a:gd name="T41" fmla="*/ 0 h 1017"/>
                <a:gd name="T42" fmla="*/ 413 w 1018"/>
                <a:gd name="T43" fmla="*/ 159 h 1017"/>
                <a:gd name="T44" fmla="*/ 579 w 1018"/>
                <a:gd name="T45" fmla="*/ 190 h 1017"/>
                <a:gd name="T46" fmla="*/ 599 w 1018"/>
                <a:gd name="T47" fmla="*/ 14 h 1017"/>
                <a:gd name="T48" fmla="*/ 543 w 1018"/>
                <a:gd name="T49" fmla="*/ 20 h 1017"/>
                <a:gd name="T50" fmla="*/ 573 w 1018"/>
                <a:gd name="T51" fmla="*/ 190 h 1017"/>
                <a:gd name="T52" fmla="*/ 732 w 1018"/>
                <a:gd name="T53" fmla="*/ 31 h 1017"/>
                <a:gd name="T54" fmla="*/ 688 w 1018"/>
                <a:gd name="T55" fmla="*/ 2 h 1017"/>
                <a:gd name="T56" fmla="*/ 677 w 1018"/>
                <a:gd name="T57" fmla="*/ 182 h 1017"/>
                <a:gd name="T58" fmla="*/ 853 w 1018"/>
                <a:gd name="T59" fmla="*/ 176 h 1017"/>
                <a:gd name="T60" fmla="*/ 834 w 1018"/>
                <a:gd name="T61" fmla="*/ 0 h 1017"/>
                <a:gd name="T62" fmla="*/ 795 w 1018"/>
                <a:gd name="T63" fmla="*/ 159 h 1017"/>
                <a:gd name="T64" fmla="*/ 674 w 1018"/>
                <a:gd name="T65" fmla="*/ 794 h 1017"/>
                <a:gd name="T66" fmla="*/ 627 w 1018"/>
                <a:gd name="T67" fmla="*/ 724 h 1017"/>
                <a:gd name="T68" fmla="*/ 573 w 1018"/>
                <a:gd name="T69" fmla="*/ 741 h 1017"/>
                <a:gd name="T70" fmla="*/ 621 w 1018"/>
                <a:gd name="T71" fmla="*/ 839 h 1017"/>
                <a:gd name="T72" fmla="*/ 737 w 1018"/>
                <a:gd name="T73" fmla="*/ 845 h 1017"/>
                <a:gd name="T74" fmla="*/ 795 w 1018"/>
                <a:gd name="T75" fmla="*/ 747 h 1017"/>
                <a:gd name="T76" fmla="*/ 781 w 1018"/>
                <a:gd name="T77" fmla="*/ 642 h 1017"/>
                <a:gd name="T78" fmla="*/ 776 w 1018"/>
                <a:gd name="T79" fmla="*/ 526 h 1017"/>
                <a:gd name="T80" fmla="*/ 673 w 1018"/>
                <a:gd name="T81" fmla="*/ 478 h 1017"/>
                <a:gd name="T82" fmla="*/ 577 w 1018"/>
                <a:gd name="T83" fmla="*/ 555 h 1017"/>
                <a:gd name="T84" fmla="*/ 604 w 1018"/>
                <a:gd name="T85" fmla="*/ 620 h 1017"/>
                <a:gd name="T86" fmla="*/ 639 w 1018"/>
                <a:gd name="T87" fmla="*/ 570 h 1017"/>
                <a:gd name="T88" fmla="*/ 723 w 1018"/>
                <a:gd name="T89" fmla="*/ 561 h 1017"/>
                <a:gd name="T90" fmla="*/ 683 w 1018"/>
                <a:gd name="T91" fmla="*/ 635 h 1017"/>
                <a:gd name="T92" fmla="*/ 655 w 1018"/>
                <a:gd name="T93" fmla="*/ 681 h 1017"/>
                <a:gd name="T94" fmla="*/ 723 w 1018"/>
                <a:gd name="T95" fmla="*/ 720 h 1017"/>
                <a:gd name="T96" fmla="*/ 683 w 1018"/>
                <a:gd name="T97" fmla="*/ 795 h 1017"/>
                <a:gd name="T98" fmla="*/ 413 w 1018"/>
                <a:gd name="T99" fmla="*/ 859 h 1017"/>
                <a:gd name="T100" fmla="*/ 443 w 1018"/>
                <a:gd name="T101" fmla="*/ 815 h 1017"/>
                <a:gd name="T102" fmla="*/ 351 w 1018"/>
                <a:gd name="T103" fmla="*/ 743 h 1017"/>
                <a:gd name="T104" fmla="*/ 445 w 1018"/>
                <a:gd name="T105" fmla="*/ 576 h 1017"/>
                <a:gd name="T106" fmla="*/ 367 w 1018"/>
                <a:gd name="T107" fmla="*/ 482 h 1017"/>
                <a:gd name="T108" fmla="*/ 255 w 1018"/>
                <a:gd name="T109" fmla="*/ 510 h 1017"/>
                <a:gd name="T110" fmla="*/ 229 w 1018"/>
                <a:gd name="T111" fmla="*/ 606 h 1017"/>
                <a:gd name="T112" fmla="*/ 284 w 1018"/>
                <a:gd name="T113" fmla="*/ 601 h 1017"/>
                <a:gd name="T114" fmla="*/ 334 w 1018"/>
                <a:gd name="T115" fmla="*/ 541 h 1017"/>
                <a:gd name="T116" fmla="*/ 374 w 1018"/>
                <a:gd name="T117" fmla="*/ 613 h 1017"/>
                <a:gd name="T118" fmla="*/ 226 w 1018"/>
                <a:gd name="T119" fmla="*/ 80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17">
                  <a:moveTo>
                    <a:pt x="923" y="64"/>
                  </a:moveTo>
                  <a:lnTo>
                    <a:pt x="923" y="64"/>
                  </a:lnTo>
                  <a:lnTo>
                    <a:pt x="916" y="65"/>
                  </a:lnTo>
                  <a:lnTo>
                    <a:pt x="910" y="66"/>
                  </a:lnTo>
                  <a:lnTo>
                    <a:pt x="904" y="69"/>
                  </a:lnTo>
                  <a:lnTo>
                    <a:pt x="900" y="73"/>
                  </a:lnTo>
                  <a:lnTo>
                    <a:pt x="896" y="78"/>
                  </a:lnTo>
                  <a:lnTo>
                    <a:pt x="893" y="83"/>
                  </a:lnTo>
                  <a:lnTo>
                    <a:pt x="892" y="89"/>
                  </a:lnTo>
                  <a:lnTo>
                    <a:pt x="891" y="96"/>
                  </a:lnTo>
                  <a:lnTo>
                    <a:pt x="891" y="96"/>
                  </a:lnTo>
                  <a:lnTo>
                    <a:pt x="892" y="102"/>
                  </a:lnTo>
                  <a:lnTo>
                    <a:pt x="893" y="108"/>
                  </a:lnTo>
                  <a:lnTo>
                    <a:pt x="896" y="113"/>
                  </a:lnTo>
                  <a:lnTo>
                    <a:pt x="900" y="118"/>
                  </a:lnTo>
                  <a:lnTo>
                    <a:pt x="904" y="122"/>
                  </a:lnTo>
                  <a:lnTo>
                    <a:pt x="910" y="125"/>
                  </a:lnTo>
                  <a:lnTo>
                    <a:pt x="916" y="127"/>
                  </a:lnTo>
                  <a:lnTo>
                    <a:pt x="923" y="127"/>
                  </a:lnTo>
                  <a:lnTo>
                    <a:pt x="923" y="127"/>
                  </a:lnTo>
                  <a:lnTo>
                    <a:pt x="929" y="128"/>
                  </a:lnTo>
                  <a:lnTo>
                    <a:pt x="935" y="130"/>
                  </a:lnTo>
                  <a:lnTo>
                    <a:pt x="940" y="132"/>
                  </a:lnTo>
                  <a:lnTo>
                    <a:pt x="945" y="137"/>
                  </a:lnTo>
                  <a:lnTo>
                    <a:pt x="948" y="141"/>
                  </a:lnTo>
                  <a:lnTo>
                    <a:pt x="952" y="146"/>
                  </a:lnTo>
                  <a:lnTo>
                    <a:pt x="954" y="153"/>
                  </a:lnTo>
                  <a:lnTo>
                    <a:pt x="954" y="159"/>
                  </a:lnTo>
                  <a:lnTo>
                    <a:pt x="954" y="318"/>
                  </a:lnTo>
                  <a:lnTo>
                    <a:pt x="63" y="318"/>
                  </a:lnTo>
                  <a:lnTo>
                    <a:pt x="63" y="159"/>
                  </a:lnTo>
                  <a:lnTo>
                    <a:pt x="63" y="159"/>
                  </a:lnTo>
                  <a:lnTo>
                    <a:pt x="64" y="153"/>
                  </a:lnTo>
                  <a:lnTo>
                    <a:pt x="67" y="146"/>
                  </a:lnTo>
                  <a:lnTo>
                    <a:pt x="69" y="141"/>
                  </a:lnTo>
                  <a:lnTo>
                    <a:pt x="73" y="137"/>
                  </a:lnTo>
                  <a:lnTo>
                    <a:pt x="77" y="132"/>
                  </a:lnTo>
                  <a:lnTo>
                    <a:pt x="84" y="130"/>
                  </a:lnTo>
                  <a:lnTo>
                    <a:pt x="89" y="128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102" y="127"/>
                  </a:lnTo>
                  <a:lnTo>
                    <a:pt x="108" y="125"/>
                  </a:lnTo>
                  <a:lnTo>
                    <a:pt x="114" y="122"/>
                  </a:lnTo>
                  <a:lnTo>
                    <a:pt x="118" y="118"/>
                  </a:lnTo>
                  <a:lnTo>
                    <a:pt x="122" y="113"/>
                  </a:lnTo>
                  <a:lnTo>
                    <a:pt x="124" y="108"/>
                  </a:lnTo>
                  <a:lnTo>
                    <a:pt x="127" y="102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7" y="89"/>
                  </a:lnTo>
                  <a:lnTo>
                    <a:pt x="124" y="83"/>
                  </a:lnTo>
                  <a:lnTo>
                    <a:pt x="122" y="78"/>
                  </a:lnTo>
                  <a:lnTo>
                    <a:pt x="118" y="73"/>
                  </a:lnTo>
                  <a:lnTo>
                    <a:pt x="114" y="69"/>
                  </a:lnTo>
                  <a:lnTo>
                    <a:pt x="108" y="66"/>
                  </a:lnTo>
                  <a:lnTo>
                    <a:pt x="102" y="65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86" y="64"/>
                  </a:lnTo>
                  <a:lnTo>
                    <a:pt x="76" y="66"/>
                  </a:lnTo>
                  <a:lnTo>
                    <a:pt x="68" y="68"/>
                  </a:lnTo>
                  <a:lnTo>
                    <a:pt x="58" y="71"/>
                  </a:lnTo>
                  <a:lnTo>
                    <a:pt x="50" y="75"/>
                  </a:lnTo>
                  <a:lnTo>
                    <a:pt x="42" y="80"/>
                  </a:lnTo>
                  <a:lnTo>
                    <a:pt x="35" y="85"/>
                  </a:lnTo>
                  <a:lnTo>
                    <a:pt x="28" y="91"/>
                  </a:lnTo>
                  <a:lnTo>
                    <a:pt x="21" y="98"/>
                  </a:lnTo>
                  <a:lnTo>
                    <a:pt x="16" y="105"/>
                  </a:lnTo>
                  <a:lnTo>
                    <a:pt x="12" y="113"/>
                  </a:lnTo>
                  <a:lnTo>
                    <a:pt x="8" y="122"/>
                  </a:lnTo>
                  <a:lnTo>
                    <a:pt x="4" y="130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9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1" y="932"/>
                  </a:lnTo>
                  <a:lnTo>
                    <a:pt x="2" y="941"/>
                  </a:lnTo>
                  <a:lnTo>
                    <a:pt x="4" y="951"/>
                  </a:lnTo>
                  <a:lnTo>
                    <a:pt x="8" y="959"/>
                  </a:lnTo>
                  <a:lnTo>
                    <a:pt x="12" y="968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5" y="996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10"/>
                  </a:lnTo>
                  <a:lnTo>
                    <a:pt x="68" y="1013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5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2" y="1015"/>
                  </a:lnTo>
                  <a:lnTo>
                    <a:pt x="951" y="1013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6"/>
                  </a:lnTo>
                  <a:lnTo>
                    <a:pt x="990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4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8" y="922"/>
                  </a:lnTo>
                  <a:lnTo>
                    <a:pt x="1018" y="159"/>
                  </a:lnTo>
                  <a:lnTo>
                    <a:pt x="1018" y="159"/>
                  </a:lnTo>
                  <a:lnTo>
                    <a:pt x="1017" y="149"/>
                  </a:lnTo>
                  <a:lnTo>
                    <a:pt x="1016" y="140"/>
                  </a:lnTo>
                  <a:lnTo>
                    <a:pt x="1014" y="130"/>
                  </a:lnTo>
                  <a:lnTo>
                    <a:pt x="1011" y="122"/>
                  </a:lnTo>
                  <a:lnTo>
                    <a:pt x="1006" y="113"/>
                  </a:lnTo>
                  <a:lnTo>
                    <a:pt x="1001" y="105"/>
                  </a:lnTo>
                  <a:lnTo>
                    <a:pt x="996" y="98"/>
                  </a:lnTo>
                  <a:lnTo>
                    <a:pt x="990" y="91"/>
                  </a:lnTo>
                  <a:lnTo>
                    <a:pt x="983" y="85"/>
                  </a:lnTo>
                  <a:lnTo>
                    <a:pt x="975" y="80"/>
                  </a:lnTo>
                  <a:lnTo>
                    <a:pt x="968" y="75"/>
                  </a:lnTo>
                  <a:lnTo>
                    <a:pt x="959" y="71"/>
                  </a:lnTo>
                  <a:lnTo>
                    <a:pt x="951" y="68"/>
                  </a:lnTo>
                  <a:lnTo>
                    <a:pt x="942" y="66"/>
                  </a:lnTo>
                  <a:lnTo>
                    <a:pt x="932" y="64"/>
                  </a:lnTo>
                  <a:lnTo>
                    <a:pt x="923" y="64"/>
                  </a:lnTo>
                  <a:lnTo>
                    <a:pt x="923" y="64"/>
                  </a:lnTo>
                  <a:close/>
                  <a:moveTo>
                    <a:pt x="954" y="922"/>
                  </a:moveTo>
                  <a:lnTo>
                    <a:pt x="954" y="922"/>
                  </a:lnTo>
                  <a:lnTo>
                    <a:pt x="954" y="928"/>
                  </a:lnTo>
                  <a:lnTo>
                    <a:pt x="952" y="935"/>
                  </a:lnTo>
                  <a:lnTo>
                    <a:pt x="948" y="940"/>
                  </a:lnTo>
                  <a:lnTo>
                    <a:pt x="945" y="944"/>
                  </a:lnTo>
                  <a:lnTo>
                    <a:pt x="940" y="949"/>
                  </a:lnTo>
                  <a:lnTo>
                    <a:pt x="935" y="952"/>
                  </a:lnTo>
                  <a:lnTo>
                    <a:pt x="929" y="953"/>
                  </a:lnTo>
                  <a:lnTo>
                    <a:pt x="923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9" y="953"/>
                  </a:lnTo>
                  <a:lnTo>
                    <a:pt x="84" y="952"/>
                  </a:lnTo>
                  <a:lnTo>
                    <a:pt x="77" y="949"/>
                  </a:lnTo>
                  <a:lnTo>
                    <a:pt x="73" y="944"/>
                  </a:lnTo>
                  <a:lnTo>
                    <a:pt x="69" y="940"/>
                  </a:lnTo>
                  <a:lnTo>
                    <a:pt x="67" y="935"/>
                  </a:lnTo>
                  <a:lnTo>
                    <a:pt x="64" y="928"/>
                  </a:lnTo>
                  <a:lnTo>
                    <a:pt x="63" y="922"/>
                  </a:lnTo>
                  <a:lnTo>
                    <a:pt x="63" y="381"/>
                  </a:lnTo>
                  <a:lnTo>
                    <a:pt x="954" y="381"/>
                  </a:lnTo>
                  <a:lnTo>
                    <a:pt x="954" y="922"/>
                  </a:lnTo>
                  <a:close/>
                  <a:moveTo>
                    <a:pt x="191" y="190"/>
                  </a:moveTo>
                  <a:lnTo>
                    <a:pt x="191" y="190"/>
                  </a:lnTo>
                  <a:lnTo>
                    <a:pt x="197" y="190"/>
                  </a:lnTo>
                  <a:lnTo>
                    <a:pt x="204" y="188"/>
                  </a:lnTo>
                  <a:lnTo>
                    <a:pt x="209" y="185"/>
                  </a:lnTo>
                  <a:lnTo>
                    <a:pt x="214" y="182"/>
                  </a:lnTo>
                  <a:lnTo>
                    <a:pt x="218" y="176"/>
                  </a:lnTo>
                  <a:lnTo>
                    <a:pt x="220" y="171"/>
                  </a:lnTo>
                  <a:lnTo>
                    <a:pt x="222" y="166"/>
                  </a:lnTo>
                  <a:lnTo>
                    <a:pt x="223" y="159"/>
                  </a:lnTo>
                  <a:lnTo>
                    <a:pt x="223" y="31"/>
                  </a:lnTo>
                  <a:lnTo>
                    <a:pt x="223" y="31"/>
                  </a:lnTo>
                  <a:lnTo>
                    <a:pt x="222" y="25"/>
                  </a:lnTo>
                  <a:lnTo>
                    <a:pt x="220" y="20"/>
                  </a:lnTo>
                  <a:lnTo>
                    <a:pt x="218" y="14"/>
                  </a:lnTo>
                  <a:lnTo>
                    <a:pt x="214" y="9"/>
                  </a:lnTo>
                  <a:lnTo>
                    <a:pt x="209" y="6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8" y="2"/>
                  </a:lnTo>
                  <a:lnTo>
                    <a:pt x="173" y="6"/>
                  </a:lnTo>
                  <a:lnTo>
                    <a:pt x="168" y="9"/>
                  </a:lnTo>
                  <a:lnTo>
                    <a:pt x="164" y="14"/>
                  </a:lnTo>
                  <a:lnTo>
                    <a:pt x="162" y="20"/>
                  </a:lnTo>
                  <a:lnTo>
                    <a:pt x="160" y="25"/>
                  </a:lnTo>
                  <a:lnTo>
                    <a:pt x="159" y="3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66"/>
                  </a:lnTo>
                  <a:lnTo>
                    <a:pt x="162" y="171"/>
                  </a:lnTo>
                  <a:lnTo>
                    <a:pt x="164" y="176"/>
                  </a:lnTo>
                  <a:lnTo>
                    <a:pt x="168" y="182"/>
                  </a:lnTo>
                  <a:lnTo>
                    <a:pt x="173" y="185"/>
                  </a:lnTo>
                  <a:lnTo>
                    <a:pt x="178" y="188"/>
                  </a:lnTo>
                  <a:lnTo>
                    <a:pt x="185" y="190"/>
                  </a:lnTo>
                  <a:lnTo>
                    <a:pt x="191" y="190"/>
                  </a:lnTo>
                  <a:lnTo>
                    <a:pt x="191" y="190"/>
                  </a:lnTo>
                  <a:close/>
                  <a:moveTo>
                    <a:pt x="319" y="190"/>
                  </a:moveTo>
                  <a:lnTo>
                    <a:pt x="319" y="190"/>
                  </a:lnTo>
                  <a:lnTo>
                    <a:pt x="325" y="190"/>
                  </a:lnTo>
                  <a:lnTo>
                    <a:pt x="330" y="188"/>
                  </a:lnTo>
                  <a:lnTo>
                    <a:pt x="336" y="185"/>
                  </a:lnTo>
                  <a:lnTo>
                    <a:pt x="341" y="182"/>
                  </a:lnTo>
                  <a:lnTo>
                    <a:pt x="344" y="176"/>
                  </a:lnTo>
                  <a:lnTo>
                    <a:pt x="348" y="171"/>
                  </a:lnTo>
                  <a:lnTo>
                    <a:pt x="350" y="166"/>
                  </a:lnTo>
                  <a:lnTo>
                    <a:pt x="350" y="159"/>
                  </a:lnTo>
                  <a:lnTo>
                    <a:pt x="350" y="31"/>
                  </a:lnTo>
                  <a:lnTo>
                    <a:pt x="350" y="31"/>
                  </a:lnTo>
                  <a:lnTo>
                    <a:pt x="350" y="25"/>
                  </a:lnTo>
                  <a:lnTo>
                    <a:pt x="348" y="20"/>
                  </a:lnTo>
                  <a:lnTo>
                    <a:pt x="344" y="14"/>
                  </a:lnTo>
                  <a:lnTo>
                    <a:pt x="341" y="9"/>
                  </a:lnTo>
                  <a:lnTo>
                    <a:pt x="336" y="6"/>
                  </a:lnTo>
                  <a:lnTo>
                    <a:pt x="330" y="2"/>
                  </a:lnTo>
                  <a:lnTo>
                    <a:pt x="325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2" y="0"/>
                  </a:lnTo>
                  <a:lnTo>
                    <a:pt x="306" y="2"/>
                  </a:lnTo>
                  <a:lnTo>
                    <a:pt x="300" y="6"/>
                  </a:lnTo>
                  <a:lnTo>
                    <a:pt x="296" y="9"/>
                  </a:lnTo>
                  <a:lnTo>
                    <a:pt x="292" y="14"/>
                  </a:lnTo>
                  <a:lnTo>
                    <a:pt x="289" y="20"/>
                  </a:lnTo>
                  <a:lnTo>
                    <a:pt x="286" y="25"/>
                  </a:lnTo>
                  <a:lnTo>
                    <a:pt x="286" y="31"/>
                  </a:lnTo>
                  <a:lnTo>
                    <a:pt x="286" y="159"/>
                  </a:lnTo>
                  <a:lnTo>
                    <a:pt x="286" y="159"/>
                  </a:lnTo>
                  <a:lnTo>
                    <a:pt x="286" y="166"/>
                  </a:lnTo>
                  <a:lnTo>
                    <a:pt x="289" y="171"/>
                  </a:lnTo>
                  <a:lnTo>
                    <a:pt x="292" y="176"/>
                  </a:lnTo>
                  <a:lnTo>
                    <a:pt x="296" y="182"/>
                  </a:lnTo>
                  <a:lnTo>
                    <a:pt x="300" y="185"/>
                  </a:lnTo>
                  <a:lnTo>
                    <a:pt x="306" y="188"/>
                  </a:lnTo>
                  <a:lnTo>
                    <a:pt x="312" y="190"/>
                  </a:lnTo>
                  <a:lnTo>
                    <a:pt x="319" y="190"/>
                  </a:lnTo>
                  <a:lnTo>
                    <a:pt x="319" y="190"/>
                  </a:lnTo>
                  <a:close/>
                  <a:moveTo>
                    <a:pt x="445" y="190"/>
                  </a:moveTo>
                  <a:lnTo>
                    <a:pt x="445" y="190"/>
                  </a:lnTo>
                  <a:lnTo>
                    <a:pt x="452" y="190"/>
                  </a:lnTo>
                  <a:lnTo>
                    <a:pt x="458" y="188"/>
                  </a:lnTo>
                  <a:lnTo>
                    <a:pt x="464" y="185"/>
                  </a:lnTo>
                  <a:lnTo>
                    <a:pt x="468" y="182"/>
                  </a:lnTo>
                  <a:lnTo>
                    <a:pt x="472" y="176"/>
                  </a:lnTo>
                  <a:lnTo>
                    <a:pt x="474" y="171"/>
                  </a:lnTo>
                  <a:lnTo>
                    <a:pt x="476" y="166"/>
                  </a:lnTo>
                  <a:lnTo>
                    <a:pt x="477" y="159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76" y="25"/>
                  </a:lnTo>
                  <a:lnTo>
                    <a:pt x="474" y="20"/>
                  </a:lnTo>
                  <a:lnTo>
                    <a:pt x="472" y="14"/>
                  </a:lnTo>
                  <a:lnTo>
                    <a:pt x="468" y="9"/>
                  </a:lnTo>
                  <a:lnTo>
                    <a:pt x="464" y="6"/>
                  </a:lnTo>
                  <a:lnTo>
                    <a:pt x="458" y="2"/>
                  </a:lnTo>
                  <a:lnTo>
                    <a:pt x="452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39" y="0"/>
                  </a:lnTo>
                  <a:lnTo>
                    <a:pt x="433" y="2"/>
                  </a:lnTo>
                  <a:lnTo>
                    <a:pt x="428" y="6"/>
                  </a:lnTo>
                  <a:lnTo>
                    <a:pt x="423" y="9"/>
                  </a:lnTo>
                  <a:lnTo>
                    <a:pt x="420" y="14"/>
                  </a:lnTo>
                  <a:lnTo>
                    <a:pt x="416" y="20"/>
                  </a:lnTo>
                  <a:lnTo>
                    <a:pt x="414" y="25"/>
                  </a:lnTo>
                  <a:lnTo>
                    <a:pt x="413" y="31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4" y="166"/>
                  </a:lnTo>
                  <a:lnTo>
                    <a:pt x="416" y="171"/>
                  </a:lnTo>
                  <a:lnTo>
                    <a:pt x="420" y="176"/>
                  </a:lnTo>
                  <a:lnTo>
                    <a:pt x="423" y="182"/>
                  </a:lnTo>
                  <a:lnTo>
                    <a:pt x="428" y="185"/>
                  </a:lnTo>
                  <a:lnTo>
                    <a:pt x="433" y="188"/>
                  </a:lnTo>
                  <a:lnTo>
                    <a:pt x="439" y="190"/>
                  </a:lnTo>
                  <a:lnTo>
                    <a:pt x="445" y="190"/>
                  </a:lnTo>
                  <a:lnTo>
                    <a:pt x="445" y="190"/>
                  </a:lnTo>
                  <a:close/>
                  <a:moveTo>
                    <a:pt x="573" y="190"/>
                  </a:moveTo>
                  <a:lnTo>
                    <a:pt x="573" y="190"/>
                  </a:lnTo>
                  <a:lnTo>
                    <a:pt x="579" y="190"/>
                  </a:lnTo>
                  <a:lnTo>
                    <a:pt x="585" y="188"/>
                  </a:lnTo>
                  <a:lnTo>
                    <a:pt x="590" y="185"/>
                  </a:lnTo>
                  <a:lnTo>
                    <a:pt x="595" y="182"/>
                  </a:lnTo>
                  <a:lnTo>
                    <a:pt x="599" y="176"/>
                  </a:lnTo>
                  <a:lnTo>
                    <a:pt x="602" y="171"/>
                  </a:lnTo>
                  <a:lnTo>
                    <a:pt x="604" y="166"/>
                  </a:lnTo>
                  <a:lnTo>
                    <a:pt x="604" y="159"/>
                  </a:lnTo>
                  <a:lnTo>
                    <a:pt x="604" y="31"/>
                  </a:lnTo>
                  <a:lnTo>
                    <a:pt x="604" y="31"/>
                  </a:lnTo>
                  <a:lnTo>
                    <a:pt x="604" y="25"/>
                  </a:lnTo>
                  <a:lnTo>
                    <a:pt x="602" y="20"/>
                  </a:lnTo>
                  <a:lnTo>
                    <a:pt x="599" y="14"/>
                  </a:lnTo>
                  <a:lnTo>
                    <a:pt x="595" y="9"/>
                  </a:lnTo>
                  <a:lnTo>
                    <a:pt x="590" y="6"/>
                  </a:lnTo>
                  <a:lnTo>
                    <a:pt x="585" y="2"/>
                  </a:lnTo>
                  <a:lnTo>
                    <a:pt x="579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7" y="0"/>
                  </a:lnTo>
                  <a:lnTo>
                    <a:pt x="560" y="2"/>
                  </a:lnTo>
                  <a:lnTo>
                    <a:pt x="555" y="6"/>
                  </a:lnTo>
                  <a:lnTo>
                    <a:pt x="550" y="9"/>
                  </a:lnTo>
                  <a:lnTo>
                    <a:pt x="546" y="14"/>
                  </a:lnTo>
                  <a:lnTo>
                    <a:pt x="543" y="20"/>
                  </a:lnTo>
                  <a:lnTo>
                    <a:pt x="542" y="25"/>
                  </a:lnTo>
                  <a:lnTo>
                    <a:pt x="541" y="31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2" y="166"/>
                  </a:lnTo>
                  <a:lnTo>
                    <a:pt x="543" y="171"/>
                  </a:lnTo>
                  <a:lnTo>
                    <a:pt x="546" y="176"/>
                  </a:lnTo>
                  <a:lnTo>
                    <a:pt x="550" y="182"/>
                  </a:lnTo>
                  <a:lnTo>
                    <a:pt x="555" y="185"/>
                  </a:lnTo>
                  <a:lnTo>
                    <a:pt x="560" y="188"/>
                  </a:lnTo>
                  <a:lnTo>
                    <a:pt x="567" y="190"/>
                  </a:lnTo>
                  <a:lnTo>
                    <a:pt x="573" y="190"/>
                  </a:lnTo>
                  <a:lnTo>
                    <a:pt x="573" y="190"/>
                  </a:lnTo>
                  <a:close/>
                  <a:moveTo>
                    <a:pt x="700" y="190"/>
                  </a:moveTo>
                  <a:lnTo>
                    <a:pt x="700" y="190"/>
                  </a:lnTo>
                  <a:lnTo>
                    <a:pt x="706" y="190"/>
                  </a:lnTo>
                  <a:lnTo>
                    <a:pt x="712" y="188"/>
                  </a:lnTo>
                  <a:lnTo>
                    <a:pt x="718" y="185"/>
                  </a:lnTo>
                  <a:lnTo>
                    <a:pt x="722" y="182"/>
                  </a:lnTo>
                  <a:lnTo>
                    <a:pt x="726" y="176"/>
                  </a:lnTo>
                  <a:lnTo>
                    <a:pt x="730" y="171"/>
                  </a:lnTo>
                  <a:lnTo>
                    <a:pt x="731" y="166"/>
                  </a:lnTo>
                  <a:lnTo>
                    <a:pt x="732" y="159"/>
                  </a:lnTo>
                  <a:lnTo>
                    <a:pt x="732" y="31"/>
                  </a:lnTo>
                  <a:lnTo>
                    <a:pt x="732" y="31"/>
                  </a:lnTo>
                  <a:lnTo>
                    <a:pt x="731" y="25"/>
                  </a:lnTo>
                  <a:lnTo>
                    <a:pt x="730" y="20"/>
                  </a:lnTo>
                  <a:lnTo>
                    <a:pt x="726" y="14"/>
                  </a:lnTo>
                  <a:lnTo>
                    <a:pt x="722" y="9"/>
                  </a:lnTo>
                  <a:lnTo>
                    <a:pt x="718" y="6"/>
                  </a:lnTo>
                  <a:lnTo>
                    <a:pt x="712" y="2"/>
                  </a:lnTo>
                  <a:lnTo>
                    <a:pt x="706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3" y="0"/>
                  </a:lnTo>
                  <a:lnTo>
                    <a:pt x="688" y="2"/>
                  </a:lnTo>
                  <a:lnTo>
                    <a:pt x="682" y="6"/>
                  </a:lnTo>
                  <a:lnTo>
                    <a:pt x="677" y="9"/>
                  </a:lnTo>
                  <a:lnTo>
                    <a:pt x="674" y="14"/>
                  </a:lnTo>
                  <a:lnTo>
                    <a:pt x="671" y="20"/>
                  </a:lnTo>
                  <a:lnTo>
                    <a:pt x="668" y="25"/>
                  </a:lnTo>
                  <a:lnTo>
                    <a:pt x="668" y="31"/>
                  </a:lnTo>
                  <a:lnTo>
                    <a:pt x="668" y="159"/>
                  </a:lnTo>
                  <a:lnTo>
                    <a:pt x="668" y="159"/>
                  </a:lnTo>
                  <a:lnTo>
                    <a:pt x="668" y="166"/>
                  </a:lnTo>
                  <a:lnTo>
                    <a:pt x="671" y="171"/>
                  </a:lnTo>
                  <a:lnTo>
                    <a:pt x="674" y="176"/>
                  </a:lnTo>
                  <a:lnTo>
                    <a:pt x="677" y="182"/>
                  </a:lnTo>
                  <a:lnTo>
                    <a:pt x="682" y="185"/>
                  </a:lnTo>
                  <a:lnTo>
                    <a:pt x="688" y="188"/>
                  </a:lnTo>
                  <a:lnTo>
                    <a:pt x="693" y="190"/>
                  </a:lnTo>
                  <a:lnTo>
                    <a:pt x="700" y="190"/>
                  </a:lnTo>
                  <a:lnTo>
                    <a:pt x="700" y="190"/>
                  </a:lnTo>
                  <a:close/>
                  <a:moveTo>
                    <a:pt x="827" y="190"/>
                  </a:moveTo>
                  <a:lnTo>
                    <a:pt x="827" y="190"/>
                  </a:lnTo>
                  <a:lnTo>
                    <a:pt x="834" y="190"/>
                  </a:lnTo>
                  <a:lnTo>
                    <a:pt x="839" y="188"/>
                  </a:lnTo>
                  <a:lnTo>
                    <a:pt x="844" y="185"/>
                  </a:lnTo>
                  <a:lnTo>
                    <a:pt x="850" y="182"/>
                  </a:lnTo>
                  <a:lnTo>
                    <a:pt x="853" y="176"/>
                  </a:lnTo>
                  <a:lnTo>
                    <a:pt x="856" y="171"/>
                  </a:lnTo>
                  <a:lnTo>
                    <a:pt x="858" y="166"/>
                  </a:lnTo>
                  <a:lnTo>
                    <a:pt x="858" y="159"/>
                  </a:lnTo>
                  <a:lnTo>
                    <a:pt x="858" y="31"/>
                  </a:lnTo>
                  <a:lnTo>
                    <a:pt x="858" y="31"/>
                  </a:lnTo>
                  <a:lnTo>
                    <a:pt x="858" y="25"/>
                  </a:lnTo>
                  <a:lnTo>
                    <a:pt x="856" y="20"/>
                  </a:lnTo>
                  <a:lnTo>
                    <a:pt x="853" y="14"/>
                  </a:lnTo>
                  <a:lnTo>
                    <a:pt x="850" y="9"/>
                  </a:lnTo>
                  <a:lnTo>
                    <a:pt x="844" y="6"/>
                  </a:lnTo>
                  <a:lnTo>
                    <a:pt x="839" y="2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1" y="0"/>
                  </a:lnTo>
                  <a:lnTo>
                    <a:pt x="814" y="2"/>
                  </a:lnTo>
                  <a:lnTo>
                    <a:pt x="809" y="6"/>
                  </a:lnTo>
                  <a:lnTo>
                    <a:pt x="805" y="9"/>
                  </a:lnTo>
                  <a:lnTo>
                    <a:pt x="800" y="14"/>
                  </a:lnTo>
                  <a:lnTo>
                    <a:pt x="798" y="20"/>
                  </a:lnTo>
                  <a:lnTo>
                    <a:pt x="796" y="25"/>
                  </a:lnTo>
                  <a:lnTo>
                    <a:pt x="795" y="31"/>
                  </a:lnTo>
                  <a:lnTo>
                    <a:pt x="795" y="159"/>
                  </a:lnTo>
                  <a:lnTo>
                    <a:pt x="795" y="159"/>
                  </a:lnTo>
                  <a:lnTo>
                    <a:pt x="796" y="166"/>
                  </a:lnTo>
                  <a:lnTo>
                    <a:pt x="798" y="171"/>
                  </a:lnTo>
                  <a:lnTo>
                    <a:pt x="800" y="176"/>
                  </a:lnTo>
                  <a:lnTo>
                    <a:pt x="805" y="182"/>
                  </a:lnTo>
                  <a:lnTo>
                    <a:pt x="809" y="185"/>
                  </a:lnTo>
                  <a:lnTo>
                    <a:pt x="814" y="188"/>
                  </a:lnTo>
                  <a:lnTo>
                    <a:pt x="821" y="190"/>
                  </a:lnTo>
                  <a:lnTo>
                    <a:pt x="827" y="190"/>
                  </a:lnTo>
                  <a:lnTo>
                    <a:pt x="827" y="190"/>
                  </a:lnTo>
                  <a:close/>
                  <a:moveTo>
                    <a:pt x="683" y="795"/>
                  </a:moveTo>
                  <a:lnTo>
                    <a:pt x="683" y="795"/>
                  </a:lnTo>
                  <a:lnTo>
                    <a:pt x="674" y="794"/>
                  </a:lnTo>
                  <a:lnTo>
                    <a:pt x="665" y="791"/>
                  </a:lnTo>
                  <a:lnTo>
                    <a:pt x="658" y="787"/>
                  </a:lnTo>
                  <a:lnTo>
                    <a:pt x="650" y="781"/>
                  </a:lnTo>
                  <a:lnTo>
                    <a:pt x="645" y="774"/>
                  </a:lnTo>
                  <a:lnTo>
                    <a:pt x="639" y="766"/>
                  </a:lnTo>
                  <a:lnTo>
                    <a:pt x="637" y="757"/>
                  </a:lnTo>
                  <a:lnTo>
                    <a:pt x="636" y="747"/>
                  </a:lnTo>
                  <a:lnTo>
                    <a:pt x="636" y="747"/>
                  </a:lnTo>
                  <a:lnTo>
                    <a:pt x="635" y="741"/>
                  </a:lnTo>
                  <a:lnTo>
                    <a:pt x="634" y="735"/>
                  </a:lnTo>
                  <a:lnTo>
                    <a:pt x="631" y="730"/>
                  </a:lnTo>
                  <a:lnTo>
                    <a:pt x="627" y="724"/>
                  </a:lnTo>
                  <a:lnTo>
                    <a:pt x="622" y="721"/>
                  </a:lnTo>
                  <a:lnTo>
                    <a:pt x="617" y="718"/>
                  </a:lnTo>
                  <a:lnTo>
                    <a:pt x="611" y="716"/>
                  </a:lnTo>
                  <a:lnTo>
                    <a:pt x="604" y="716"/>
                  </a:lnTo>
                  <a:lnTo>
                    <a:pt x="604" y="716"/>
                  </a:lnTo>
                  <a:lnTo>
                    <a:pt x="598" y="716"/>
                  </a:lnTo>
                  <a:lnTo>
                    <a:pt x="592" y="718"/>
                  </a:lnTo>
                  <a:lnTo>
                    <a:pt x="587" y="721"/>
                  </a:lnTo>
                  <a:lnTo>
                    <a:pt x="582" y="724"/>
                  </a:lnTo>
                  <a:lnTo>
                    <a:pt x="578" y="730"/>
                  </a:lnTo>
                  <a:lnTo>
                    <a:pt x="575" y="735"/>
                  </a:lnTo>
                  <a:lnTo>
                    <a:pt x="573" y="741"/>
                  </a:lnTo>
                  <a:lnTo>
                    <a:pt x="573" y="747"/>
                  </a:lnTo>
                  <a:lnTo>
                    <a:pt x="573" y="747"/>
                  </a:lnTo>
                  <a:lnTo>
                    <a:pt x="573" y="759"/>
                  </a:lnTo>
                  <a:lnTo>
                    <a:pt x="575" y="770"/>
                  </a:lnTo>
                  <a:lnTo>
                    <a:pt x="577" y="780"/>
                  </a:lnTo>
                  <a:lnTo>
                    <a:pt x="582" y="791"/>
                  </a:lnTo>
                  <a:lnTo>
                    <a:pt x="586" y="801"/>
                  </a:lnTo>
                  <a:lnTo>
                    <a:pt x="591" y="809"/>
                  </a:lnTo>
                  <a:lnTo>
                    <a:pt x="598" y="818"/>
                  </a:lnTo>
                  <a:lnTo>
                    <a:pt x="605" y="826"/>
                  </a:lnTo>
                  <a:lnTo>
                    <a:pt x="613" y="833"/>
                  </a:lnTo>
                  <a:lnTo>
                    <a:pt x="621" y="839"/>
                  </a:lnTo>
                  <a:lnTo>
                    <a:pt x="631" y="845"/>
                  </a:lnTo>
                  <a:lnTo>
                    <a:pt x="641" y="850"/>
                  </a:lnTo>
                  <a:lnTo>
                    <a:pt x="651" y="853"/>
                  </a:lnTo>
                  <a:lnTo>
                    <a:pt x="662" y="856"/>
                  </a:lnTo>
                  <a:lnTo>
                    <a:pt x="673" y="858"/>
                  </a:lnTo>
                  <a:lnTo>
                    <a:pt x="683" y="859"/>
                  </a:lnTo>
                  <a:lnTo>
                    <a:pt x="683" y="859"/>
                  </a:lnTo>
                  <a:lnTo>
                    <a:pt x="695" y="858"/>
                  </a:lnTo>
                  <a:lnTo>
                    <a:pt x="706" y="856"/>
                  </a:lnTo>
                  <a:lnTo>
                    <a:pt x="717" y="853"/>
                  </a:lnTo>
                  <a:lnTo>
                    <a:pt x="727" y="850"/>
                  </a:lnTo>
                  <a:lnTo>
                    <a:pt x="737" y="845"/>
                  </a:lnTo>
                  <a:lnTo>
                    <a:pt x="746" y="839"/>
                  </a:lnTo>
                  <a:lnTo>
                    <a:pt x="754" y="833"/>
                  </a:lnTo>
                  <a:lnTo>
                    <a:pt x="763" y="826"/>
                  </a:lnTo>
                  <a:lnTo>
                    <a:pt x="769" y="818"/>
                  </a:lnTo>
                  <a:lnTo>
                    <a:pt x="776" y="809"/>
                  </a:lnTo>
                  <a:lnTo>
                    <a:pt x="782" y="801"/>
                  </a:lnTo>
                  <a:lnTo>
                    <a:pt x="786" y="791"/>
                  </a:lnTo>
                  <a:lnTo>
                    <a:pt x="791" y="780"/>
                  </a:lnTo>
                  <a:lnTo>
                    <a:pt x="793" y="770"/>
                  </a:lnTo>
                  <a:lnTo>
                    <a:pt x="795" y="759"/>
                  </a:lnTo>
                  <a:lnTo>
                    <a:pt x="795" y="747"/>
                  </a:lnTo>
                  <a:lnTo>
                    <a:pt x="795" y="747"/>
                  </a:lnTo>
                  <a:lnTo>
                    <a:pt x="795" y="735"/>
                  </a:lnTo>
                  <a:lnTo>
                    <a:pt x="793" y="724"/>
                  </a:lnTo>
                  <a:lnTo>
                    <a:pt x="790" y="714"/>
                  </a:lnTo>
                  <a:lnTo>
                    <a:pt x="786" y="703"/>
                  </a:lnTo>
                  <a:lnTo>
                    <a:pt x="781" y="693"/>
                  </a:lnTo>
                  <a:lnTo>
                    <a:pt x="776" y="685"/>
                  </a:lnTo>
                  <a:lnTo>
                    <a:pt x="769" y="676"/>
                  </a:lnTo>
                  <a:lnTo>
                    <a:pt x="762" y="668"/>
                  </a:lnTo>
                  <a:lnTo>
                    <a:pt x="762" y="668"/>
                  </a:lnTo>
                  <a:lnTo>
                    <a:pt x="769" y="660"/>
                  </a:lnTo>
                  <a:lnTo>
                    <a:pt x="776" y="652"/>
                  </a:lnTo>
                  <a:lnTo>
                    <a:pt x="781" y="642"/>
                  </a:lnTo>
                  <a:lnTo>
                    <a:pt x="786" y="632"/>
                  </a:lnTo>
                  <a:lnTo>
                    <a:pt x="790" y="621"/>
                  </a:lnTo>
                  <a:lnTo>
                    <a:pt x="793" y="611"/>
                  </a:lnTo>
                  <a:lnTo>
                    <a:pt x="795" y="600"/>
                  </a:lnTo>
                  <a:lnTo>
                    <a:pt x="795" y="588"/>
                  </a:lnTo>
                  <a:lnTo>
                    <a:pt x="795" y="588"/>
                  </a:lnTo>
                  <a:lnTo>
                    <a:pt x="795" y="576"/>
                  </a:lnTo>
                  <a:lnTo>
                    <a:pt x="793" y="566"/>
                  </a:lnTo>
                  <a:lnTo>
                    <a:pt x="791" y="555"/>
                  </a:lnTo>
                  <a:lnTo>
                    <a:pt x="786" y="545"/>
                  </a:lnTo>
                  <a:lnTo>
                    <a:pt x="782" y="536"/>
                  </a:lnTo>
                  <a:lnTo>
                    <a:pt x="776" y="526"/>
                  </a:lnTo>
                  <a:lnTo>
                    <a:pt x="769" y="517"/>
                  </a:lnTo>
                  <a:lnTo>
                    <a:pt x="763" y="510"/>
                  </a:lnTo>
                  <a:lnTo>
                    <a:pt x="754" y="502"/>
                  </a:lnTo>
                  <a:lnTo>
                    <a:pt x="746" y="496"/>
                  </a:lnTo>
                  <a:lnTo>
                    <a:pt x="737" y="491"/>
                  </a:lnTo>
                  <a:lnTo>
                    <a:pt x="727" y="485"/>
                  </a:lnTo>
                  <a:lnTo>
                    <a:pt x="717" y="482"/>
                  </a:lnTo>
                  <a:lnTo>
                    <a:pt x="706" y="479"/>
                  </a:lnTo>
                  <a:lnTo>
                    <a:pt x="695" y="478"/>
                  </a:lnTo>
                  <a:lnTo>
                    <a:pt x="683" y="477"/>
                  </a:lnTo>
                  <a:lnTo>
                    <a:pt x="683" y="477"/>
                  </a:lnTo>
                  <a:lnTo>
                    <a:pt x="673" y="478"/>
                  </a:lnTo>
                  <a:lnTo>
                    <a:pt x="662" y="479"/>
                  </a:lnTo>
                  <a:lnTo>
                    <a:pt x="651" y="482"/>
                  </a:lnTo>
                  <a:lnTo>
                    <a:pt x="641" y="485"/>
                  </a:lnTo>
                  <a:lnTo>
                    <a:pt x="631" y="491"/>
                  </a:lnTo>
                  <a:lnTo>
                    <a:pt x="621" y="496"/>
                  </a:lnTo>
                  <a:lnTo>
                    <a:pt x="613" y="502"/>
                  </a:lnTo>
                  <a:lnTo>
                    <a:pt x="605" y="510"/>
                  </a:lnTo>
                  <a:lnTo>
                    <a:pt x="598" y="517"/>
                  </a:lnTo>
                  <a:lnTo>
                    <a:pt x="591" y="526"/>
                  </a:lnTo>
                  <a:lnTo>
                    <a:pt x="586" y="536"/>
                  </a:lnTo>
                  <a:lnTo>
                    <a:pt x="582" y="545"/>
                  </a:lnTo>
                  <a:lnTo>
                    <a:pt x="577" y="555"/>
                  </a:lnTo>
                  <a:lnTo>
                    <a:pt x="575" y="566"/>
                  </a:lnTo>
                  <a:lnTo>
                    <a:pt x="573" y="576"/>
                  </a:lnTo>
                  <a:lnTo>
                    <a:pt x="573" y="588"/>
                  </a:lnTo>
                  <a:lnTo>
                    <a:pt x="573" y="588"/>
                  </a:lnTo>
                  <a:lnTo>
                    <a:pt x="573" y="595"/>
                  </a:lnTo>
                  <a:lnTo>
                    <a:pt x="575" y="601"/>
                  </a:lnTo>
                  <a:lnTo>
                    <a:pt x="578" y="606"/>
                  </a:lnTo>
                  <a:lnTo>
                    <a:pt x="582" y="611"/>
                  </a:lnTo>
                  <a:lnTo>
                    <a:pt x="587" y="615"/>
                  </a:lnTo>
                  <a:lnTo>
                    <a:pt x="592" y="617"/>
                  </a:lnTo>
                  <a:lnTo>
                    <a:pt x="598" y="619"/>
                  </a:lnTo>
                  <a:lnTo>
                    <a:pt x="604" y="620"/>
                  </a:lnTo>
                  <a:lnTo>
                    <a:pt x="604" y="620"/>
                  </a:lnTo>
                  <a:lnTo>
                    <a:pt x="611" y="619"/>
                  </a:lnTo>
                  <a:lnTo>
                    <a:pt x="617" y="617"/>
                  </a:lnTo>
                  <a:lnTo>
                    <a:pt x="622" y="615"/>
                  </a:lnTo>
                  <a:lnTo>
                    <a:pt x="627" y="611"/>
                  </a:lnTo>
                  <a:lnTo>
                    <a:pt x="631" y="606"/>
                  </a:lnTo>
                  <a:lnTo>
                    <a:pt x="634" y="601"/>
                  </a:lnTo>
                  <a:lnTo>
                    <a:pt x="635" y="595"/>
                  </a:lnTo>
                  <a:lnTo>
                    <a:pt x="636" y="588"/>
                  </a:lnTo>
                  <a:lnTo>
                    <a:pt x="636" y="588"/>
                  </a:lnTo>
                  <a:lnTo>
                    <a:pt x="637" y="579"/>
                  </a:lnTo>
                  <a:lnTo>
                    <a:pt x="639" y="570"/>
                  </a:lnTo>
                  <a:lnTo>
                    <a:pt x="645" y="561"/>
                  </a:lnTo>
                  <a:lnTo>
                    <a:pt x="650" y="555"/>
                  </a:lnTo>
                  <a:lnTo>
                    <a:pt x="658" y="549"/>
                  </a:lnTo>
                  <a:lnTo>
                    <a:pt x="665" y="544"/>
                  </a:lnTo>
                  <a:lnTo>
                    <a:pt x="674" y="541"/>
                  </a:lnTo>
                  <a:lnTo>
                    <a:pt x="683" y="541"/>
                  </a:lnTo>
                  <a:lnTo>
                    <a:pt x="683" y="541"/>
                  </a:lnTo>
                  <a:lnTo>
                    <a:pt x="693" y="541"/>
                  </a:lnTo>
                  <a:lnTo>
                    <a:pt x="703" y="544"/>
                  </a:lnTo>
                  <a:lnTo>
                    <a:pt x="710" y="549"/>
                  </a:lnTo>
                  <a:lnTo>
                    <a:pt x="718" y="555"/>
                  </a:lnTo>
                  <a:lnTo>
                    <a:pt x="723" y="561"/>
                  </a:lnTo>
                  <a:lnTo>
                    <a:pt x="727" y="570"/>
                  </a:lnTo>
                  <a:lnTo>
                    <a:pt x="731" y="579"/>
                  </a:lnTo>
                  <a:lnTo>
                    <a:pt x="732" y="588"/>
                  </a:lnTo>
                  <a:lnTo>
                    <a:pt x="732" y="588"/>
                  </a:lnTo>
                  <a:lnTo>
                    <a:pt x="731" y="598"/>
                  </a:lnTo>
                  <a:lnTo>
                    <a:pt x="727" y="606"/>
                  </a:lnTo>
                  <a:lnTo>
                    <a:pt x="723" y="615"/>
                  </a:lnTo>
                  <a:lnTo>
                    <a:pt x="718" y="621"/>
                  </a:lnTo>
                  <a:lnTo>
                    <a:pt x="710" y="628"/>
                  </a:lnTo>
                  <a:lnTo>
                    <a:pt x="703" y="632"/>
                  </a:lnTo>
                  <a:lnTo>
                    <a:pt x="693" y="635"/>
                  </a:lnTo>
                  <a:lnTo>
                    <a:pt x="683" y="635"/>
                  </a:lnTo>
                  <a:lnTo>
                    <a:pt x="683" y="635"/>
                  </a:lnTo>
                  <a:lnTo>
                    <a:pt x="677" y="637"/>
                  </a:lnTo>
                  <a:lnTo>
                    <a:pt x="672" y="639"/>
                  </a:lnTo>
                  <a:lnTo>
                    <a:pt x="666" y="642"/>
                  </a:lnTo>
                  <a:lnTo>
                    <a:pt x="661" y="645"/>
                  </a:lnTo>
                  <a:lnTo>
                    <a:pt x="658" y="650"/>
                  </a:lnTo>
                  <a:lnTo>
                    <a:pt x="655" y="656"/>
                  </a:lnTo>
                  <a:lnTo>
                    <a:pt x="652" y="661"/>
                  </a:lnTo>
                  <a:lnTo>
                    <a:pt x="652" y="668"/>
                  </a:lnTo>
                  <a:lnTo>
                    <a:pt x="652" y="668"/>
                  </a:lnTo>
                  <a:lnTo>
                    <a:pt x="652" y="674"/>
                  </a:lnTo>
                  <a:lnTo>
                    <a:pt x="655" y="681"/>
                  </a:lnTo>
                  <a:lnTo>
                    <a:pt x="658" y="686"/>
                  </a:lnTo>
                  <a:lnTo>
                    <a:pt x="661" y="690"/>
                  </a:lnTo>
                  <a:lnTo>
                    <a:pt x="666" y="694"/>
                  </a:lnTo>
                  <a:lnTo>
                    <a:pt x="672" y="697"/>
                  </a:lnTo>
                  <a:lnTo>
                    <a:pt x="677" y="699"/>
                  </a:lnTo>
                  <a:lnTo>
                    <a:pt x="683" y="700"/>
                  </a:lnTo>
                  <a:lnTo>
                    <a:pt x="683" y="700"/>
                  </a:lnTo>
                  <a:lnTo>
                    <a:pt x="693" y="701"/>
                  </a:lnTo>
                  <a:lnTo>
                    <a:pt x="703" y="703"/>
                  </a:lnTo>
                  <a:lnTo>
                    <a:pt x="710" y="707"/>
                  </a:lnTo>
                  <a:lnTo>
                    <a:pt x="718" y="714"/>
                  </a:lnTo>
                  <a:lnTo>
                    <a:pt x="723" y="720"/>
                  </a:lnTo>
                  <a:lnTo>
                    <a:pt x="727" y="729"/>
                  </a:lnTo>
                  <a:lnTo>
                    <a:pt x="731" y="737"/>
                  </a:lnTo>
                  <a:lnTo>
                    <a:pt x="732" y="747"/>
                  </a:lnTo>
                  <a:lnTo>
                    <a:pt x="732" y="747"/>
                  </a:lnTo>
                  <a:lnTo>
                    <a:pt x="731" y="757"/>
                  </a:lnTo>
                  <a:lnTo>
                    <a:pt x="727" y="766"/>
                  </a:lnTo>
                  <a:lnTo>
                    <a:pt x="723" y="774"/>
                  </a:lnTo>
                  <a:lnTo>
                    <a:pt x="718" y="781"/>
                  </a:lnTo>
                  <a:lnTo>
                    <a:pt x="710" y="787"/>
                  </a:lnTo>
                  <a:lnTo>
                    <a:pt x="703" y="791"/>
                  </a:lnTo>
                  <a:lnTo>
                    <a:pt x="693" y="794"/>
                  </a:lnTo>
                  <a:lnTo>
                    <a:pt x="683" y="795"/>
                  </a:lnTo>
                  <a:lnTo>
                    <a:pt x="683" y="795"/>
                  </a:lnTo>
                  <a:close/>
                  <a:moveTo>
                    <a:pt x="223" y="826"/>
                  </a:moveTo>
                  <a:lnTo>
                    <a:pt x="223" y="826"/>
                  </a:lnTo>
                  <a:lnTo>
                    <a:pt x="223" y="833"/>
                  </a:lnTo>
                  <a:lnTo>
                    <a:pt x="225" y="839"/>
                  </a:lnTo>
                  <a:lnTo>
                    <a:pt x="229" y="845"/>
                  </a:lnTo>
                  <a:lnTo>
                    <a:pt x="232" y="849"/>
                  </a:lnTo>
                  <a:lnTo>
                    <a:pt x="237" y="853"/>
                  </a:lnTo>
                  <a:lnTo>
                    <a:pt x="242" y="856"/>
                  </a:lnTo>
                  <a:lnTo>
                    <a:pt x="248" y="858"/>
                  </a:lnTo>
                  <a:lnTo>
                    <a:pt x="254" y="859"/>
                  </a:lnTo>
                  <a:lnTo>
                    <a:pt x="413" y="859"/>
                  </a:lnTo>
                  <a:lnTo>
                    <a:pt x="413" y="859"/>
                  </a:lnTo>
                  <a:lnTo>
                    <a:pt x="420" y="858"/>
                  </a:lnTo>
                  <a:lnTo>
                    <a:pt x="426" y="856"/>
                  </a:lnTo>
                  <a:lnTo>
                    <a:pt x="431" y="853"/>
                  </a:lnTo>
                  <a:lnTo>
                    <a:pt x="436" y="849"/>
                  </a:lnTo>
                  <a:lnTo>
                    <a:pt x="440" y="845"/>
                  </a:lnTo>
                  <a:lnTo>
                    <a:pt x="443" y="839"/>
                  </a:lnTo>
                  <a:lnTo>
                    <a:pt x="445" y="833"/>
                  </a:lnTo>
                  <a:lnTo>
                    <a:pt x="445" y="826"/>
                  </a:lnTo>
                  <a:lnTo>
                    <a:pt x="445" y="826"/>
                  </a:lnTo>
                  <a:lnTo>
                    <a:pt x="445" y="820"/>
                  </a:lnTo>
                  <a:lnTo>
                    <a:pt x="443" y="815"/>
                  </a:lnTo>
                  <a:lnTo>
                    <a:pt x="440" y="809"/>
                  </a:lnTo>
                  <a:lnTo>
                    <a:pt x="436" y="804"/>
                  </a:lnTo>
                  <a:lnTo>
                    <a:pt x="431" y="801"/>
                  </a:lnTo>
                  <a:lnTo>
                    <a:pt x="426" y="797"/>
                  </a:lnTo>
                  <a:lnTo>
                    <a:pt x="420" y="795"/>
                  </a:lnTo>
                  <a:lnTo>
                    <a:pt x="413" y="795"/>
                  </a:lnTo>
                  <a:lnTo>
                    <a:pt x="304" y="795"/>
                  </a:lnTo>
                  <a:lnTo>
                    <a:pt x="304" y="795"/>
                  </a:lnTo>
                  <a:lnTo>
                    <a:pt x="314" y="781"/>
                  </a:lnTo>
                  <a:lnTo>
                    <a:pt x="326" y="768"/>
                  </a:lnTo>
                  <a:lnTo>
                    <a:pt x="351" y="743"/>
                  </a:lnTo>
                  <a:lnTo>
                    <a:pt x="351" y="743"/>
                  </a:lnTo>
                  <a:lnTo>
                    <a:pt x="385" y="705"/>
                  </a:lnTo>
                  <a:lnTo>
                    <a:pt x="401" y="687"/>
                  </a:lnTo>
                  <a:lnTo>
                    <a:pt x="415" y="668"/>
                  </a:lnTo>
                  <a:lnTo>
                    <a:pt x="428" y="648"/>
                  </a:lnTo>
                  <a:lnTo>
                    <a:pt x="432" y="639"/>
                  </a:lnTo>
                  <a:lnTo>
                    <a:pt x="437" y="629"/>
                  </a:lnTo>
                  <a:lnTo>
                    <a:pt x="441" y="618"/>
                  </a:lnTo>
                  <a:lnTo>
                    <a:pt x="443" y="609"/>
                  </a:lnTo>
                  <a:lnTo>
                    <a:pt x="445" y="599"/>
                  </a:lnTo>
                  <a:lnTo>
                    <a:pt x="445" y="588"/>
                  </a:lnTo>
                  <a:lnTo>
                    <a:pt x="445" y="588"/>
                  </a:lnTo>
                  <a:lnTo>
                    <a:pt x="445" y="576"/>
                  </a:lnTo>
                  <a:lnTo>
                    <a:pt x="443" y="566"/>
                  </a:lnTo>
                  <a:lnTo>
                    <a:pt x="440" y="555"/>
                  </a:lnTo>
                  <a:lnTo>
                    <a:pt x="437" y="545"/>
                  </a:lnTo>
                  <a:lnTo>
                    <a:pt x="432" y="536"/>
                  </a:lnTo>
                  <a:lnTo>
                    <a:pt x="426" y="526"/>
                  </a:lnTo>
                  <a:lnTo>
                    <a:pt x="420" y="517"/>
                  </a:lnTo>
                  <a:lnTo>
                    <a:pt x="413" y="510"/>
                  </a:lnTo>
                  <a:lnTo>
                    <a:pt x="405" y="502"/>
                  </a:lnTo>
                  <a:lnTo>
                    <a:pt x="396" y="496"/>
                  </a:lnTo>
                  <a:lnTo>
                    <a:pt x="387" y="491"/>
                  </a:lnTo>
                  <a:lnTo>
                    <a:pt x="378" y="485"/>
                  </a:lnTo>
                  <a:lnTo>
                    <a:pt x="367" y="482"/>
                  </a:lnTo>
                  <a:lnTo>
                    <a:pt x="356" y="479"/>
                  </a:lnTo>
                  <a:lnTo>
                    <a:pt x="345" y="478"/>
                  </a:lnTo>
                  <a:lnTo>
                    <a:pt x="334" y="477"/>
                  </a:lnTo>
                  <a:lnTo>
                    <a:pt x="334" y="477"/>
                  </a:lnTo>
                  <a:lnTo>
                    <a:pt x="323" y="478"/>
                  </a:lnTo>
                  <a:lnTo>
                    <a:pt x="311" y="479"/>
                  </a:lnTo>
                  <a:lnTo>
                    <a:pt x="301" y="482"/>
                  </a:lnTo>
                  <a:lnTo>
                    <a:pt x="291" y="485"/>
                  </a:lnTo>
                  <a:lnTo>
                    <a:pt x="281" y="491"/>
                  </a:lnTo>
                  <a:lnTo>
                    <a:pt x="271" y="496"/>
                  </a:lnTo>
                  <a:lnTo>
                    <a:pt x="263" y="502"/>
                  </a:lnTo>
                  <a:lnTo>
                    <a:pt x="255" y="510"/>
                  </a:lnTo>
                  <a:lnTo>
                    <a:pt x="248" y="517"/>
                  </a:lnTo>
                  <a:lnTo>
                    <a:pt x="241" y="526"/>
                  </a:lnTo>
                  <a:lnTo>
                    <a:pt x="236" y="536"/>
                  </a:lnTo>
                  <a:lnTo>
                    <a:pt x="232" y="545"/>
                  </a:lnTo>
                  <a:lnTo>
                    <a:pt x="227" y="555"/>
                  </a:lnTo>
                  <a:lnTo>
                    <a:pt x="225" y="566"/>
                  </a:lnTo>
                  <a:lnTo>
                    <a:pt x="223" y="576"/>
                  </a:lnTo>
                  <a:lnTo>
                    <a:pt x="223" y="588"/>
                  </a:lnTo>
                  <a:lnTo>
                    <a:pt x="223" y="588"/>
                  </a:lnTo>
                  <a:lnTo>
                    <a:pt x="223" y="595"/>
                  </a:lnTo>
                  <a:lnTo>
                    <a:pt x="225" y="601"/>
                  </a:lnTo>
                  <a:lnTo>
                    <a:pt x="229" y="606"/>
                  </a:lnTo>
                  <a:lnTo>
                    <a:pt x="232" y="611"/>
                  </a:lnTo>
                  <a:lnTo>
                    <a:pt x="237" y="615"/>
                  </a:lnTo>
                  <a:lnTo>
                    <a:pt x="242" y="617"/>
                  </a:lnTo>
                  <a:lnTo>
                    <a:pt x="248" y="619"/>
                  </a:lnTo>
                  <a:lnTo>
                    <a:pt x="254" y="620"/>
                  </a:lnTo>
                  <a:lnTo>
                    <a:pt x="254" y="620"/>
                  </a:lnTo>
                  <a:lnTo>
                    <a:pt x="261" y="619"/>
                  </a:lnTo>
                  <a:lnTo>
                    <a:pt x="267" y="617"/>
                  </a:lnTo>
                  <a:lnTo>
                    <a:pt x="273" y="615"/>
                  </a:lnTo>
                  <a:lnTo>
                    <a:pt x="277" y="611"/>
                  </a:lnTo>
                  <a:lnTo>
                    <a:pt x="281" y="606"/>
                  </a:lnTo>
                  <a:lnTo>
                    <a:pt x="284" y="601"/>
                  </a:lnTo>
                  <a:lnTo>
                    <a:pt x="285" y="595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88" y="579"/>
                  </a:lnTo>
                  <a:lnTo>
                    <a:pt x="290" y="570"/>
                  </a:lnTo>
                  <a:lnTo>
                    <a:pt x="294" y="561"/>
                  </a:lnTo>
                  <a:lnTo>
                    <a:pt x="300" y="555"/>
                  </a:lnTo>
                  <a:lnTo>
                    <a:pt x="308" y="549"/>
                  </a:lnTo>
                  <a:lnTo>
                    <a:pt x="315" y="544"/>
                  </a:lnTo>
                  <a:lnTo>
                    <a:pt x="324" y="541"/>
                  </a:lnTo>
                  <a:lnTo>
                    <a:pt x="334" y="541"/>
                  </a:lnTo>
                  <a:lnTo>
                    <a:pt x="334" y="541"/>
                  </a:lnTo>
                  <a:lnTo>
                    <a:pt x="343" y="541"/>
                  </a:lnTo>
                  <a:lnTo>
                    <a:pt x="353" y="544"/>
                  </a:lnTo>
                  <a:lnTo>
                    <a:pt x="361" y="549"/>
                  </a:lnTo>
                  <a:lnTo>
                    <a:pt x="368" y="555"/>
                  </a:lnTo>
                  <a:lnTo>
                    <a:pt x="373" y="561"/>
                  </a:lnTo>
                  <a:lnTo>
                    <a:pt x="378" y="570"/>
                  </a:lnTo>
                  <a:lnTo>
                    <a:pt x="381" y="579"/>
                  </a:lnTo>
                  <a:lnTo>
                    <a:pt x="382" y="588"/>
                  </a:lnTo>
                  <a:lnTo>
                    <a:pt x="382" y="588"/>
                  </a:lnTo>
                  <a:lnTo>
                    <a:pt x="381" y="594"/>
                  </a:lnTo>
                  <a:lnTo>
                    <a:pt x="380" y="600"/>
                  </a:lnTo>
                  <a:lnTo>
                    <a:pt x="374" y="613"/>
                  </a:lnTo>
                  <a:lnTo>
                    <a:pt x="366" y="627"/>
                  </a:lnTo>
                  <a:lnTo>
                    <a:pt x="356" y="641"/>
                  </a:lnTo>
                  <a:lnTo>
                    <a:pt x="344" y="656"/>
                  </a:lnTo>
                  <a:lnTo>
                    <a:pt x="332" y="670"/>
                  </a:lnTo>
                  <a:lnTo>
                    <a:pt x="305" y="699"/>
                  </a:lnTo>
                  <a:lnTo>
                    <a:pt x="305" y="699"/>
                  </a:lnTo>
                  <a:lnTo>
                    <a:pt x="274" y="732"/>
                  </a:lnTo>
                  <a:lnTo>
                    <a:pt x="260" y="748"/>
                  </a:lnTo>
                  <a:lnTo>
                    <a:pt x="247" y="764"/>
                  </a:lnTo>
                  <a:lnTo>
                    <a:pt x="237" y="779"/>
                  </a:lnTo>
                  <a:lnTo>
                    <a:pt x="230" y="795"/>
                  </a:lnTo>
                  <a:lnTo>
                    <a:pt x="226" y="803"/>
                  </a:lnTo>
                  <a:lnTo>
                    <a:pt x="224" y="810"/>
                  </a:lnTo>
                  <a:lnTo>
                    <a:pt x="223" y="819"/>
                  </a:lnTo>
                  <a:lnTo>
                    <a:pt x="223" y="826"/>
                  </a:lnTo>
                  <a:lnTo>
                    <a:pt x="223" y="8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 sz="2000">
                <a:solidFill>
                  <a:schemeClr val="tx2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7272583" y="1743750"/>
            <a:ext cx="1082653" cy="491481"/>
            <a:chOff x="7272583" y="1997750"/>
            <a:chExt cx="1082653" cy="491481"/>
          </a:xfrm>
        </p:grpSpPr>
        <p:sp>
          <p:nvSpPr>
            <p:cNvPr id="175" name="矩形 174"/>
            <p:cNvSpPr/>
            <p:nvPr/>
          </p:nvSpPr>
          <p:spPr>
            <a:xfrm>
              <a:off x="7755392" y="1997750"/>
              <a:ext cx="599844" cy="49148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accent2"/>
                  </a:solidFill>
                  <a:latin typeface="Agency FB" panose="020B0503020202020204" pitchFamily="34" charset="0"/>
                </a:rPr>
                <a:t>2018</a:t>
              </a:r>
            </a:p>
          </p:txBody>
        </p:sp>
        <p:sp>
          <p:nvSpPr>
            <p:cNvPr id="176" name="Freeform 74"/>
            <p:cNvSpPr>
              <a:spLocks noEditPoints="1"/>
            </p:cNvSpPr>
            <p:nvPr/>
          </p:nvSpPr>
          <p:spPr bwMode="auto">
            <a:xfrm>
              <a:off x="7272583" y="2116549"/>
              <a:ext cx="323850" cy="323850"/>
            </a:xfrm>
            <a:custGeom>
              <a:avLst/>
              <a:gdLst>
                <a:gd name="T0" fmla="*/ 892 w 1018"/>
                <a:gd name="T1" fmla="*/ 102 h 1017"/>
                <a:gd name="T2" fmla="*/ 945 w 1018"/>
                <a:gd name="T3" fmla="*/ 137 h 1017"/>
                <a:gd name="T4" fmla="*/ 73 w 1018"/>
                <a:gd name="T5" fmla="*/ 137 h 1017"/>
                <a:gd name="T6" fmla="*/ 127 w 1018"/>
                <a:gd name="T7" fmla="*/ 102 h 1017"/>
                <a:gd name="T8" fmla="*/ 86 w 1018"/>
                <a:gd name="T9" fmla="*/ 64 h 1017"/>
                <a:gd name="T10" fmla="*/ 4 w 1018"/>
                <a:gd name="T11" fmla="*/ 130 h 1017"/>
                <a:gd name="T12" fmla="*/ 21 w 1018"/>
                <a:gd name="T13" fmla="*/ 983 h 1017"/>
                <a:gd name="T14" fmla="*/ 932 w 1018"/>
                <a:gd name="T15" fmla="*/ 1017 h 1017"/>
                <a:gd name="T16" fmla="*/ 1014 w 1018"/>
                <a:gd name="T17" fmla="*/ 951 h 1017"/>
                <a:gd name="T18" fmla="*/ 996 w 1018"/>
                <a:gd name="T19" fmla="*/ 98 h 1017"/>
                <a:gd name="T20" fmla="*/ 954 w 1018"/>
                <a:gd name="T21" fmla="*/ 922 h 1017"/>
                <a:gd name="T22" fmla="*/ 84 w 1018"/>
                <a:gd name="T23" fmla="*/ 952 h 1017"/>
                <a:gd name="T24" fmla="*/ 197 w 1018"/>
                <a:gd name="T25" fmla="*/ 190 h 1017"/>
                <a:gd name="T26" fmla="*/ 218 w 1018"/>
                <a:gd name="T27" fmla="*/ 14 h 1017"/>
                <a:gd name="T28" fmla="*/ 162 w 1018"/>
                <a:gd name="T29" fmla="*/ 20 h 1017"/>
                <a:gd name="T30" fmla="*/ 191 w 1018"/>
                <a:gd name="T31" fmla="*/ 190 h 1017"/>
                <a:gd name="T32" fmla="*/ 350 w 1018"/>
                <a:gd name="T33" fmla="*/ 31 h 1017"/>
                <a:gd name="T34" fmla="*/ 306 w 1018"/>
                <a:gd name="T35" fmla="*/ 2 h 1017"/>
                <a:gd name="T36" fmla="*/ 296 w 1018"/>
                <a:gd name="T37" fmla="*/ 182 h 1017"/>
                <a:gd name="T38" fmla="*/ 472 w 1018"/>
                <a:gd name="T39" fmla="*/ 176 h 1017"/>
                <a:gd name="T40" fmla="*/ 452 w 1018"/>
                <a:gd name="T41" fmla="*/ 0 h 1017"/>
                <a:gd name="T42" fmla="*/ 413 w 1018"/>
                <a:gd name="T43" fmla="*/ 159 h 1017"/>
                <a:gd name="T44" fmla="*/ 579 w 1018"/>
                <a:gd name="T45" fmla="*/ 190 h 1017"/>
                <a:gd name="T46" fmla="*/ 599 w 1018"/>
                <a:gd name="T47" fmla="*/ 14 h 1017"/>
                <a:gd name="T48" fmla="*/ 543 w 1018"/>
                <a:gd name="T49" fmla="*/ 20 h 1017"/>
                <a:gd name="T50" fmla="*/ 573 w 1018"/>
                <a:gd name="T51" fmla="*/ 190 h 1017"/>
                <a:gd name="T52" fmla="*/ 732 w 1018"/>
                <a:gd name="T53" fmla="*/ 31 h 1017"/>
                <a:gd name="T54" fmla="*/ 688 w 1018"/>
                <a:gd name="T55" fmla="*/ 2 h 1017"/>
                <a:gd name="T56" fmla="*/ 677 w 1018"/>
                <a:gd name="T57" fmla="*/ 182 h 1017"/>
                <a:gd name="T58" fmla="*/ 853 w 1018"/>
                <a:gd name="T59" fmla="*/ 176 h 1017"/>
                <a:gd name="T60" fmla="*/ 834 w 1018"/>
                <a:gd name="T61" fmla="*/ 0 h 1017"/>
                <a:gd name="T62" fmla="*/ 795 w 1018"/>
                <a:gd name="T63" fmla="*/ 159 h 1017"/>
                <a:gd name="T64" fmla="*/ 674 w 1018"/>
                <a:gd name="T65" fmla="*/ 794 h 1017"/>
                <a:gd name="T66" fmla="*/ 627 w 1018"/>
                <a:gd name="T67" fmla="*/ 724 h 1017"/>
                <a:gd name="T68" fmla="*/ 573 w 1018"/>
                <a:gd name="T69" fmla="*/ 741 h 1017"/>
                <a:gd name="T70" fmla="*/ 621 w 1018"/>
                <a:gd name="T71" fmla="*/ 839 h 1017"/>
                <a:gd name="T72" fmla="*/ 737 w 1018"/>
                <a:gd name="T73" fmla="*/ 845 h 1017"/>
                <a:gd name="T74" fmla="*/ 795 w 1018"/>
                <a:gd name="T75" fmla="*/ 747 h 1017"/>
                <a:gd name="T76" fmla="*/ 781 w 1018"/>
                <a:gd name="T77" fmla="*/ 642 h 1017"/>
                <a:gd name="T78" fmla="*/ 776 w 1018"/>
                <a:gd name="T79" fmla="*/ 526 h 1017"/>
                <a:gd name="T80" fmla="*/ 673 w 1018"/>
                <a:gd name="T81" fmla="*/ 478 h 1017"/>
                <a:gd name="T82" fmla="*/ 577 w 1018"/>
                <a:gd name="T83" fmla="*/ 555 h 1017"/>
                <a:gd name="T84" fmla="*/ 604 w 1018"/>
                <a:gd name="T85" fmla="*/ 620 h 1017"/>
                <a:gd name="T86" fmla="*/ 639 w 1018"/>
                <a:gd name="T87" fmla="*/ 570 h 1017"/>
                <a:gd name="T88" fmla="*/ 723 w 1018"/>
                <a:gd name="T89" fmla="*/ 561 h 1017"/>
                <a:gd name="T90" fmla="*/ 683 w 1018"/>
                <a:gd name="T91" fmla="*/ 635 h 1017"/>
                <a:gd name="T92" fmla="*/ 655 w 1018"/>
                <a:gd name="T93" fmla="*/ 681 h 1017"/>
                <a:gd name="T94" fmla="*/ 723 w 1018"/>
                <a:gd name="T95" fmla="*/ 720 h 1017"/>
                <a:gd name="T96" fmla="*/ 683 w 1018"/>
                <a:gd name="T97" fmla="*/ 795 h 1017"/>
                <a:gd name="T98" fmla="*/ 413 w 1018"/>
                <a:gd name="T99" fmla="*/ 859 h 1017"/>
                <a:gd name="T100" fmla="*/ 443 w 1018"/>
                <a:gd name="T101" fmla="*/ 815 h 1017"/>
                <a:gd name="T102" fmla="*/ 351 w 1018"/>
                <a:gd name="T103" fmla="*/ 743 h 1017"/>
                <a:gd name="T104" fmla="*/ 445 w 1018"/>
                <a:gd name="T105" fmla="*/ 576 h 1017"/>
                <a:gd name="T106" fmla="*/ 367 w 1018"/>
                <a:gd name="T107" fmla="*/ 482 h 1017"/>
                <a:gd name="T108" fmla="*/ 255 w 1018"/>
                <a:gd name="T109" fmla="*/ 510 h 1017"/>
                <a:gd name="T110" fmla="*/ 229 w 1018"/>
                <a:gd name="T111" fmla="*/ 606 h 1017"/>
                <a:gd name="T112" fmla="*/ 284 w 1018"/>
                <a:gd name="T113" fmla="*/ 601 h 1017"/>
                <a:gd name="T114" fmla="*/ 334 w 1018"/>
                <a:gd name="T115" fmla="*/ 541 h 1017"/>
                <a:gd name="T116" fmla="*/ 374 w 1018"/>
                <a:gd name="T117" fmla="*/ 613 h 1017"/>
                <a:gd name="T118" fmla="*/ 226 w 1018"/>
                <a:gd name="T119" fmla="*/ 80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17">
                  <a:moveTo>
                    <a:pt x="923" y="64"/>
                  </a:moveTo>
                  <a:lnTo>
                    <a:pt x="923" y="64"/>
                  </a:lnTo>
                  <a:lnTo>
                    <a:pt x="916" y="65"/>
                  </a:lnTo>
                  <a:lnTo>
                    <a:pt x="910" y="66"/>
                  </a:lnTo>
                  <a:lnTo>
                    <a:pt x="904" y="69"/>
                  </a:lnTo>
                  <a:lnTo>
                    <a:pt x="900" y="73"/>
                  </a:lnTo>
                  <a:lnTo>
                    <a:pt x="896" y="78"/>
                  </a:lnTo>
                  <a:lnTo>
                    <a:pt x="893" y="83"/>
                  </a:lnTo>
                  <a:lnTo>
                    <a:pt x="892" y="89"/>
                  </a:lnTo>
                  <a:lnTo>
                    <a:pt x="891" y="96"/>
                  </a:lnTo>
                  <a:lnTo>
                    <a:pt x="891" y="96"/>
                  </a:lnTo>
                  <a:lnTo>
                    <a:pt x="892" y="102"/>
                  </a:lnTo>
                  <a:lnTo>
                    <a:pt x="893" y="108"/>
                  </a:lnTo>
                  <a:lnTo>
                    <a:pt x="896" y="113"/>
                  </a:lnTo>
                  <a:lnTo>
                    <a:pt x="900" y="118"/>
                  </a:lnTo>
                  <a:lnTo>
                    <a:pt x="904" y="122"/>
                  </a:lnTo>
                  <a:lnTo>
                    <a:pt x="910" y="125"/>
                  </a:lnTo>
                  <a:lnTo>
                    <a:pt x="916" y="127"/>
                  </a:lnTo>
                  <a:lnTo>
                    <a:pt x="923" y="127"/>
                  </a:lnTo>
                  <a:lnTo>
                    <a:pt x="923" y="127"/>
                  </a:lnTo>
                  <a:lnTo>
                    <a:pt x="929" y="128"/>
                  </a:lnTo>
                  <a:lnTo>
                    <a:pt x="935" y="130"/>
                  </a:lnTo>
                  <a:lnTo>
                    <a:pt x="940" y="132"/>
                  </a:lnTo>
                  <a:lnTo>
                    <a:pt x="945" y="137"/>
                  </a:lnTo>
                  <a:lnTo>
                    <a:pt x="948" y="141"/>
                  </a:lnTo>
                  <a:lnTo>
                    <a:pt x="952" y="146"/>
                  </a:lnTo>
                  <a:lnTo>
                    <a:pt x="954" y="153"/>
                  </a:lnTo>
                  <a:lnTo>
                    <a:pt x="954" y="159"/>
                  </a:lnTo>
                  <a:lnTo>
                    <a:pt x="954" y="318"/>
                  </a:lnTo>
                  <a:lnTo>
                    <a:pt x="63" y="318"/>
                  </a:lnTo>
                  <a:lnTo>
                    <a:pt x="63" y="159"/>
                  </a:lnTo>
                  <a:lnTo>
                    <a:pt x="63" y="159"/>
                  </a:lnTo>
                  <a:lnTo>
                    <a:pt x="64" y="153"/>
                  </a:lnTo>
                  <a:lnTo>
                    <a:pt x="67" y="146"/>
                  </a:lnTo>
                  <a:lnTo>
                    <a:pt x="69" y="141"/>
                  </a:lnTo>
                  <a:lnTo>
                    <a:pt x="73" y="137"/>
                  </a:lnTo>
                  <a:lnTo>
                    <a:pt x="77" y="132"/>
                  </a:lnTo>
                  <a:lnTo>
                    <a:pt x="84" y="130"/>
                  </a:lnTo>
                  <a:lnTo>
                    <a:pt x="89" y="128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102" y="127"/>
                  </a:lnTo>
                  <a:lnTo>
                    <a:pt x="108" y="125"/>
                  </a:lnTo>
                  <a:lnTo>
                    <a:pt x="114" y="122"/>
                  </a:lnTo>
                  <a:lnTo>
                    <a:pt x="118" y="118"/>
                  </a:lnTo>
                  <a:lnTo>
                    <a:pt x="122" y="113"/>
                  </a:lnTo>
                  <a:lnTo>
                    <a:pt x="124" y="108"/>
                  </a:lnTo>
                  <a:lnTo>
                    <a:pt x="127" y="102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7" y="89"/>
                  </a:lnTo>
                  <a:lnTo>
                    <a:pt x="124" y="83"/>
                  </a:lnTo>
                  <a:lnTo>
                    <a:pt x="122" y="78"/>
                  </a:lnTo>
                  <a:lnTo>
                    <a:pt x="118" y="73"/>
                  </a:lnTo>
                  <a:lnTo>
                    <a:pt x="114" y="69"/>
                  </a:lnTo>
                  <a:lnTo>
                    <a:pt x="108" y="66"/>
                  </a:lnTo>
                  <a:lnTo>
                    <a:pt x="102" y="65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86" y="64"/>
                  </a:lnTo>
                  <a:lnTo>
                    <a:pt x="76" y="66"/>
                  </a:lnTo>
                  <a:lnTo>
                    <a:pt x="68" y="68"/>
                  </a:lnTo>
                  <a:lnTo>
                    <a:pt x="58" y="71"/>
                  </a:lnTo>
                  <a:lnTo>
                    <a:pt x="50" y="75"/>
                  </a:lnTo>
                  <a:lnTo>
                    <a:pt x="42" y="80"/>
                  </a:lnTo>
                  <a:lnTo>
                    <a:pt x="35" y="85"/>
                  </a:lnTo>
                  <a:lnTo>
                    <a:pt x="28" y="91"/>
                  </a:lnTo>
                  <a:lnTo>
                    <a:pt x="21" y="98"/>
                  </a:lnTo>
                  <a:lnTo>
                    <a:pt x="16" y="105"/>
                  </a:lnTo>
                  <a:lnTo>
                    <a:pt x="12" y="113"/>
                  </a:lnTo>
                  <a:lnTo>
                    <a:pt x="8" y="122"/>
                  </a:lnTo>
                  <a:lnTo>
                    <a:pt x="4" y="130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9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1" y="932"/>
                  </a:lnTo>
                  <a:lnTo>
                    <a:pt x="2" y="941"/>
                  </a:lnTo>
                  <a:lnTo>
                    <a:pt x="4" y="951"/>
                  </a:lnTo>
                  <a:lnTo>
                    <a:pt x="8" y="959"/>
                  </a:lnTo>
                  <a:lnTo>
                    <a:pt x="12" y="968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5" y="996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10"/>
                  </a:lnTo>
                  <a:lnTo>
                    <a:pt x="68" y="1013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5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2" y="1015"/>
                  </a:lnTo>
                  <a:lnTo>
                    <a:pt x="951" y="1013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6"/>
                  </a:lnTo>
                  <a:lnTo>
                    <a:pt x="990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4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8" y="922"/>
                  </a:lnTo>
                  <a:lnTo>
                    <a:pt x="1018" y="159"/>
                  </a:lnTo>
                  <a:lnTo>
                    <a:pt x="1018" y="159"/>
                  </a:lnTo>
                  <a:lnTo>
                    <a:pt x="1017" y="149"/>
                  </a:lnTo>
                  <a:lnTo>
                    <a:pt x="1016" y="140"/>
                  </a:lnTo>
                  <a:lnTo>
                    <a:pt x="1014" y="130"/>
                  </a:lnTo>
                  <a:lnTo>
                    <a:pt x="1011" y="122"/>
                  </a:lnTo>
                  <a:lnTo>
                    <a:pt x="1006" y="113"/>
                  </a:lnTo>
                  <a:lnTo>
                    <a:pt x="1001" y="105"/>
                  </a:lnTo>
                  <a:lnTo>
                    <a:pt x="996" y="98"/>
                  </a:lnTo>
                  <a:lnTo>
                    <a:pt x="990" y="91"/>
                  </a:lnTo>
                  <a:lnTo>
                    <a:pt x="983" y="85"/>
                  </a:lnTo>
                  <a:lnTo>
                    <a:pt x="975" y="80"/>
                  </a:lnTo>
                  <a:lnTo>
                    <a:pt x="968" y="75"/>
                  </a:lnTo>
                  <a:lnTo>
                    <a:pt x="959" y="71"/>
                  </a:lnTo>
                  <a:lnTo>
                    <a:pt x="951" y="68"/>
                  </a:lnTo>
                  <a:lnTo>
                    <a:pt x="942" y="66"/>
                  </a:lnTo>
                  <a:lnTo>
                    <a:pt x="932" y="64"/>
                  </a:lnTo>
                  <a:lnTo>
                    <a:pt x="923" y="64"/>
                  </a:lnTo>
                  <a:lnTo>
                    <a:pt x="923" y="64"/>
                  </a:lnTo>
                  <a:close/>
                  <a:moveTo>
                    <a:pt x="954" y="922"/>
                  </a:moveTo>
                  <a:lnTo>
                    <a:pt x="954" y="922"/>
                  </a:lnTo>
                  <a:lnTo>
                    <a:pt x="954" y="928"/>
                  </a:lnTo>
                  <a:lnTo>
                    <a:pt x="952" y="935"/>
                  </a:lnTo>
                  <a:lnTo>
                    <a:pt x="948" y="940"/>
                  </a:lnTo>
                  <a:lnTo>
                    <a:pt x="945" y="944"/>
                  </a:lnTo>
                  <a:lnTo>
                    <a:pt x="940" y="949"/>
                  </a:lnTo>
                  <a:lnTo>
                    <a:pt x="935" y="952"/>
                  </a:lnTo>
                  <a:lnTo>
                    <a:pt x="929" y="953"/>
                  </a:lnTo>
                  <a:lnTo>
                    <a:pt x="923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9" y="953"/>
                  </a:lnTo>
                  <a:lnTo>
                    <a:pt x="84" y="952"/>
                  </a:lnTo>
                  <a:lnTo>
                    <a:pt x="77" y="949"/>
                  </a:lnTo>
                  <a:lnTo>
                    <a:pt x="73" y="944"/>
                  </a:lnTo>
                  <a:lnTo>
                    <a:pt x="69" y="940"/>
                  </a:lnTo>
                  <a:lnTo>
                    <a:pt x="67" y="935"/>
                  </a:lnTo>
                  <a:lnTo>
                    <a:pt x="64" y="928"/>
                  </a:lnTo>
                  <a:lnTo>
                    <a:pt x="63" y="922"/>
                  </a:lnTo>
                  <a:lnTo>
                    <a:pt x="63" y="381"/>
                  </a:lnTo>
                  <a:lnTo>
                    <a:pt x="954" y="381"/>
                  </a:lnTo>
                  <a:lnTo>
                    <a:pt x="954" y="922"/>
                  </a:lnTo>
                  <a:close/>
                  <a:moveTo>
                    <a:pt x="191" y="190"/>
                  </a:moveTo>
                  <a:lnTo>
                    <a:pt x="191" y="190"/>
                  </a:lnTo>
                  <a:lnTo>
                    <a:pt x="197" y="190"/>
                  </a:lnTo>
                  <a:lnTo>
                    <a:pt x="204" y="188"/>
                  </a:lnTo>
                  <a:lnTo>
                    <a:pt x="209" y="185"/>
                  </a:lnTo>
                  <a:lnTo>
                    <a:pt x="214" y="182"/>
                  </a:lnTo>
                  <a:lnTo>
                    <a:pt x="218" y="176"/>
                  </a:lnTo>
                  <a:lnTo>
                    <a:pt x="220" y="171"/>
                  </a:lnTo>
                  <a:lnTo>
                    <a:pt x="222" y="166"/>
                  </a:lnTo>
                  <a:lnTo>
                    <a:pt x="223" y="159"/>
                  </a:lnTo>
                  <a:lnTo>
                    <a:pt x="223" y="31"/>
                  </a:lnTo>
                  <a:lnTo>
                    <a:pt x="223" y="31"/>
                  </a:lnTo>
                  <a:lnTo>
                    <a:pt x="222" y="25"/>
                  </a:lnTo>
                  <a:lnTo>
                    <a:pt x="220" y="20"/>
                  </a:lnTo>
                  <a:lnTo>
                    <a:pt x="218" y="14"/>
                  </a:lnTo>
                  <a:lnTo>
                    <a:pt x="214" y="9"/>
                  </a:lnTo>
                  <a:lnTo>
                    <a:pt x="209" y="6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8" y="2"/>
                  </a:lnTo>
                  <a:lnTo>
                    <a:pt x="173" y="6"/>
                  </a:lnTo>
                  <a:lnTo>
                    <a:pt x="168" y="9"/>
                  </a:lnTo>
                  <a:lnTo>
                    <a:pt x="164" y="14"/>
                  </a:lnTo>
                  <a:lnTo>
                    <a:pt x="162" y="20"/>
                  </a:lnTo>
                  <a:lnTo>
                    <a:pt x="160" y="25"/>
                  </a:lnTo>
                  <a:lnTo>
                    <a:pt x="159" y="3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66"/>
                  </a:lnTo>
                  <a:lnTo>
                    <a:pt x="162" y="171"/>
                  </a:lnTo>
                  <a:lnTo>
                    <a:pt x="164" y="176"/>
                  </a:lnTo>
                  <a:lnTo>
                    <a:pt x="168" y="182"/>
                  </a:lnTo>
                  <a:lnTo>
                    <a:pt x="173" y="185"/>
                  </a:lnTo>
                  <a:lnTo>
                    <a:pt x="178" y="188"/>
                  </a:lnTo>
                  <a:lnTo>
                    <a:pt x="185" y="190"/>
                  </a:lnTo>
                  <a:lnTo>
                    <a:pt x="191" y="190"/>
                  </a:lnTo>
                  <a:lnTo>
                    <a:pt x="191" y="190"/>
                  </a:lnTo>
                  <a:close/>
                  <a:moveTo>
                    <a:pt x="319" y="190"/>
                  </a:moveTo>
                  <a:lnTo>
                    <a:pt x="319" y="190"/>
                  </a:lnTo>
                  <a:lnTo>
                    <a:pt x="325" y="190"/>
                  </a:lnTo>
                  <a:lnTo>
                    <a:pt x="330" y="188"/>
                  </a:lnTo>
                  <a:lnTo>
                    <a:pt x="336" y="185"/>
                  </a:lnTo>
                  <a:lnTo>
                    <a:pt x="341" y="182"/>
                  </a:lnTo>
                  <a:lnTo>
                    <a:pt x="344" y="176"/>
                  </a:lnTo>
                  <a:lnTo>
                    <a:pt x="348" y="171"/>
                  </a:lnTo>
                  <a:lnTo>
                    <a:pt x="350" y="166"/>
                  </a:lnTo>
                  <a:lnTo>
                    <a:pt x="350" y="159"/>
                  </a:lnTo>
                  <a:lnTo>
                    <a:pt x="350" y="31"/>
                  </a:lnTo>
                  <a:lnTo>
                    <a:pt x="350" y="31"/>
                  </a:lnTo>
                  <a:lnTo>
                    <a:pt x="350" y="25"/>
                  </a:lnTo>
                  <a:lnTo>
                    <a:pt x="348" y="20"/>
                  </a:lnTo>
                  <a:lnTo>
                    <a:pt x="344" y="14"/>
                  </a:lnTo>
                  <a:lnTo>
                    <a:pt x="341" y="9"/>
                  </a:lnTo>
                  <a:lnTo>
                    <a:pt x="336" y="6"/>
                  </a:lnTo>
                  <a:lnTo>
                    <a:pt x="330" y="2"/>
                  </a:lnTo>
                  <a:lnTo>
                    <a:pt x="325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2" y="0"/>
                  </a:lnTo>
                  <a:lnTo>
                    <a:pt x="306" y="2"/>
                  </a:lnTo>
                  <a:lnTo>
                    <a:pt x="300" y="6"/>
                  </a:lnTo>
                  <a:lnTo>
                    <a:pt x="296" y="9"/>
                  </a:lnTo>
                  <a:lnTo>
                    <a:pt x="292" y="14"/>
                  </a:lnTo>
                  <a:lnTo>
                    <a:pt x="289" y="20"/>
                  </a:lnTo>
                  <a:lnTo>
                    <a:pt x="286" y="25"/>
                  </a:lnTo>
                  <a:lnTo>
                    <a:pt x="286" y="31"/>
                  </a:lnTo>
                  <a:lnTo>
                    <a:pt x="286" y="159"/>
                  </a:lnTo>
                  <a:lnTo>
                    <a:pt x="286" y="159"/>
                  </a:lnTo>
                  <a:lnTo>
                    <a:pt x="286" y="166"/>
                  </a:lnTo>
                  <a:lnTo>
                    <a:pt x="289" y="171"/>
                  </a:lnTo>
                  <a:lnTo>
                    <a:pt x="292" y="176"/>
                  </a:lnTo>
                  <a:lnTo>
                    <a:pt x="296" y="182"/>
                  </a:lnTo>
                  <a:lnTo>
                    <a:pt x="300" y="185"/>
                  </a:lnTo>
                  <a:lnTo>
                    <a:pt x="306" y="188"/>
                  </a:lnTo>
                  <a:lnTo>
                    <a:pt x="312" y="190"/>
                  </a:lnTo>
                  <a:lnTo>
                    <a:pt x="319" y="190"/>
                  </a:lnTo>
                  <a:lnTo>
                    <a:pt x="319" y="190"/>
                  </a:lnTo>
                  <a:close/>
                  <a:moveTo>
                    <a:pt x="445" y="190"/>
                  </a:moveTo>
                  <a:lnTo>
                    <a:pt x="445" y="190"/>
                  </a:lnTo>
                  <a:lnTo>
                    <a:pt x="452" y="190"/>
                  </a:lnTo>
                  <a:lnTo>
                    <a:pt x="458" y="188"/>
                  </a:lnTo>
                  <a:lnTo>
                    <a:pt x="464" y="185"/>
                  </a:lnTo>
                  <a:lnTo>
                    <a:pt x="468" y="182"/>
                  </a:lnTo>
                  <a:lnTo>
                    <a:pt x="472" y="176"/>
                  </a:lnTo>
                  <a:lnTo>
                    <a:pt x="474" y="171"/>
                  </a:lnTo>
                  <a:lnTo>
                    <a:pt x="476" y="166"/>
                  </a:lnTo>
                  <a:lnTo>
                    <a:pt x="477" y="159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76" y="25"/>
                  </a:lnTo>
                  <a:lnTo>
                    <a:pt x="474" y="20"/>
                  </a:lnTo>
                  <a:lnTo>
                    <a:pt x="472" y="14"/>
                  </a:lnTo>
                  <a:lnTo>
                    <a:pt x="468" y="9"/>
                  </a:lnTo>
                  <a:lnTo>
                    <a:pt x="464" y="6"/>
                  </a:lnTo>
                  <a:lnTo>
                    <a:pt x="458" y="2"/>
                  </a:lnTo>
                  <a:lnTo>
                    <a:pt x="452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39" y="0"/>
                  </a:lnTo>
                  <a:lnTo>
                    <a:pt x="433" y="2"/>
                  </a:lnTo>
                  <a:lnTo>
                    <a:pt x="428" y="6"/>
                  </a:lnTo>
                  <a:lnTo>
                    <a:pt x="423" y="9"/>
                  </a:lnTo>
                  <a:lnTo>
                    <a:pt x="420" y="14"/>
                  </a:lnTo>
                  <a:lnTo>
                    <a:pt x="416" y="20"/>
                  </a:lnTo>
                  <a:lnTo>
                    <a:pt x="414" y="25"/>
                  </a:lnTo>
                  <a:lnTo>
                    <a:pt x="413" y="31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4" y="166"/>
                  </a:lnTo>
                  <a:lnTo>
                    <a:pt x="416" y="171"/>
                  </a:lnTo>
                  <a:lnTo>
                    <a:pt x="420" y="176"/>
                  </a:lnTo>
                  <a:lnTo>
                    <a:pt x="423" y="182"/>
                  </a:lnTo>
                  <a:lnTo>
                    <a:pt x="428" y="185"/>
                  </a:lnTo>
                  <a:lnTo>
                    <a:pt x="433" y="188"/>
                  </a:lnTo>
                  <a:lnTo>
                    <a:pt x="439" y="190"/>
                  </a:lnTo>
                  <a:lnTo>
                    <a:pt x="445" y="190"/>
                  </a:lnTo>
                  <a:lnTo>
                    <a:pt x="445" y="190"/>
                  </a:lnTo>
                  <a:close/>
                  <a:moveTo>
                    <a:pt x="573" y="190"/>
                  </a:moveTo>
                  <a:lnTo>
                    <a:pt x="573" y="190"/>
                  </a:lnTo>
                  <a:lnTo>
                    <a:pt x="579" y="190"/>
                  </a:lnTo>
                  <a:lnTo>
                    <a:pt x="585" y="188"/>
                  </a:lnTo>
                  <a:lnTo>
                    <a:pt x="590" y="185"/>
                  </a:lnTo>
                  <a:lnTo>
                    <a:pt x="595" y="182"/>
                  </a:lnTo>
                  <a:lnTo>
                    <a:pt x="599" y="176"/>
                  </a:lnTo>
                  <a:lnTo>
                    <a:pt x="602" y="171"/>
                  </a:lnTo>
                  <a:lnTo>
                    <a:pt x="604" y="166"/>
                  </a:lnTo>
                  <a:lnTo>
                    <a:pt x="604" y="159"/>
                  </a:lnTo>
                  <a:lnTo>
                    <a:pt x="604" y="31"/>
                  </a:lnTo>
                  <a:lnTo>
                    <a:pt x="604" y="31"/>
                  </a:lnTo>
                  <a:lnTo>
                    <a:pt x="604" y="25"/>
                  </a:lnTo>
                  <a:lnTo>
                    <a:pt x="602" y="20"/>
                  </a:lnTo>
                  <a:lnTo>
                    <a:pt x="599" y="14"/>
                  </a:lnTo>
                  <a:lnTo>
                    <a:pt x="595" y="9"/>
                  </a:lnTo>
                  <a:lnTo>
                    <a:pt x="590" y="6"/>
                  </a:lnTo>
                  <a:lnTo>
                    <a:pt x="585" y="2"/>
                  </a:lnTo>
                  <a:lnTo>
                    <a:pt x="579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7" y="0"/>
                  </a:lnTo>
                  <a:lnTo>
                    <a:pt x="560" y="2"/>
                  </a:lnTo>
                  <a:lnTo>
                    <a:pt x="555" y="6"/>
                  </a:lnTo>
                  <a:lnTo>
                    <a:pt x="550" y="9"/>
                  </a:lnTo>
                  <a:lnTo>
                    <a:pt x="546" y="14"/>
                  </a:lnTo>
                  <a:lnTo>
                    <a:pt x="543" y="20"/>
                  </a:lnTo>
                  <a:lnTo>
                    <a:pt x="542" y="25"/>
                  </a:lnTo>
                  <a:lnTo>
                    <a:pt x="541" y="31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2" y="166"/>
                  </a:lnTo>
                  <a:lnTo>
                    <a:pt x="543" y="171"/>
                  </a:lnTo>
                  <a:lnTo>
                    <a:pt x="546" y="176"/>
                  </a:lnTo>
                  <a:lnTo>
                    <a:pt x="550" y="182"/>
                  </a:lnTo>
                  <a:lnTo>
                    <a:pt x="555" y="185"/>
                  </a:lnTo>
                  <a:lnTo>
                    <a:pt x="560" y="188"/>
                  </a:lnTo>
                  <a:lnTo>
                    <a:pt x="567" y="190"/>
                  </a:lnTo>
                  <a:lnTo>
                    <a:pt x="573" y="190"/>
                  </a:lnTo>
                  <a:lnTo>
                    <a:pt x="573" y="190"/>
                  </a:lnTo>
                  <a:close/>
                  <a:moveTo>
                    <a:pt x="700" y="190"/>
                  </a:moveTo>
                  <a:lnTo>
                    <a:pt x="700" y="190"/>
                  </a:lnTo>
                  <a:lnTo>
                    <a:pt x="706" y="190"/>
                  </a:lnTo>
                  <a:lnTo>
                    <a:pt x="712" y="188"/>
                  </a:lnTo>
                  <a:lnTo>
                    <a:pt x="718" y="185"/>
                  </a:lnTo>
                  <a:lnTo>
                    <a:pt x="722" y="182"/>
                  </a:lnTo>
                  <a:lnTo>
                    <a:pt x="726" y="176"/>
                  </a:lnTo>
                  <a:lnTo>
                    <a:pt x="730" y="171"/>
                  </a:lnTo>
                  <a:lnTo>
                    <a:pt x="731" y="166"/>
                  </a:lnTo>
                  <a:lnTo>
                    <a:pt x="732" y="159"/>
                  </a:lnTo>
                  <a:lnTo>
                    <a:pt x="732" y="31"/>
                  </a:lnTo>
                  <a:lnTo>
                    <a:pt x="732" y="31"/>
                  </a:lnTo>
                  <a:lnTo>
                    <a:pt x="731" y="25"/>
                  </a:lnTo>
                  <a:lnTo>
                    <a:pt x="730" y="20"/>
                  </a:lnTo>
                  <a:lnTo>
                    <a:pt x="726" y="14"/>
                  </a:lnTo>
                  <a:lnTo>
                    <a:pt x="722" y="9"/>
                  </a:lnTo>
                  <a:lnTo>
                    <a:pt x="718" y="6"/>
                  </a:lnTo>
                  <a:lnTo>
                    <a:pt x="712" y="2"/>
                  </a:lnTo>
                  <a:lnTo>
                    <a:pt x="706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3" y="0"/>
                  </a:lnTo>
                  <a:lnTo>
                    <a:pt x="688" y="2"/>
                  </a:lnTo>
                  <a:lnTo>
                    <a:pt x="682" y="6"/>
                  </a:lnTo>
                  <a:lnTo>
                    <a:pt x="677" y="9"/>
                  </a:lnTo>
                  <a:lnTo>
                    <a:pt x="674" y="14"/>
                  </a:lnTo>
                  <a:lnTo>
                    <a:pt x="671" y="20"/>
                  </a:lnTo>
                  <a:lnTo>
                    <a:pt x="668" y="25"/>
                  </a:lnTo>
                  <a:lnTo>
                    <a:pt x="668" y="31"/>
                  </a:lnTo>
                  <a:lnTo>
                    <a:pt x="668" y="159"/>
                  </a:lnTo>
                  <a:lnTo>
                    <a:pt x="668" y="159"/>
                  </a:lnTo>
                  <a:lnTo>
                    <a:pt x="668" y="166"/>
                  </a:lnTo>
                  <a:lnTo>
                    <a:pt x="671" y="171"/>
                  </a:lnTo>
                  <a:lnTo>
                    <a:pt x="674" y="176"/>
                  </a:lnTo>
                  <a:lnTo>
                    <a:pt x="677" y="182"/>
                  </a:lnTo>
                  <a:lnTo>
                    <a:pt x="682" y="185"/>
                  </a:lnTo>
                  <a:lnTo>
                    <a:pt x="688" y="188"/>
                  </a:lnTo>
                  <a:lnTo>
                    <a:pt x="693" y="190"/>
                  </a:lnTo>
                  <a:lnTo>
                    <a:pt x="700" y="190"/>
                  </a:lnTo>
                  <a:lnTo>
                    <a:pt x="700" y="190"/>
                  </a:lnTo>
                  <a:close/>
                  <a:moveTo>
                    <a:pt x="827" y="190"/>
                  </a:moveTo>
                  <a:lnTo>
                    <a:pt x="827" y="190"/>
                  </a:lnTo>
                  <a:lnTo>
                    <a:pt x="834" y="190"/>
                  </a:lnTo>
                  <a:lnTo>
                    <a:pt x="839" y="188"/>
                  </a:lnTo>
                  <a:lnTo>
                    <a:pt x="844" y="185"/>
                  </a:lnTo>
                  <a:lnTo>
                    <a:pt x="850" y="182"/>
                  </a:lnTo>
                  <a:lnTo>
                    <a:pt x="853" y="176"/>
                  </a:lnTo>
                  <a:lnTo>
                    <a:pt x="856" y="171"/>
                  </a:lnTo>
                  <a:lnTo>
                    <a:pt x="858" y="166"/>
                  </a:lnTo>
                  <a:lnTo>
                    <a:pt x="858" y="159"/>
                  </a:lnTo>
                  <a:lnTo>
                    <a:pt x="858" y="31"/>
                  </a:lnTo>
                  <a:lnTo>
                    <a:pt x="858" y="31"/>
                  </a:lnTo>
                  <a:lnTo>
                    <a:pt x="858" y="25"/>
                  </a:lnTo>
                  <a:lnTo>
                    <a:pt x="856" y="20"/>
                  </a:lnTo>
                  <a:lnTo>
                    <a:pt x="853" y="14"/>
                  </a:lnTo>
                  <a:lnTo>
                    <a:pt x="850" y="9"/>
                  </a:lnTo>
                  <a:lnTo>
                    <a:pt x="844" y="6"/>
                  </a:lnTo>
                  <a:lnTo>
                    <a:pt x="839" y="2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1" y="0"/>
                  </a:lnTo>
                  <a:lnTo>
                    <a:pt x="814" y="2"/>
                  </a:lnTo>
                  <a:lnTo>
                    <a:pt x="809" y="6"/>
                  </a:lnTo>
                  <a:lnTo>
                    <a:pt x="805" y="9"/>
                  </a:lnTo>
                  <a:lnTo>
                    <a:pt x="800" y="14"/>
                  </a:lnTo>
                  <a:lnTo>
                    <a:pt x="798" y="20"/>
                  </a:lnTo>
                  <a:lnTo>
                    <a:pt x="796" y="25"/>
                  </a:lnTo>
                  <a:lnTo>
                    <a:pt x="795" y="31"/>
                  </a:lnTo>
                  <a:lnTo>
                    <a:pt x="795" y="159"/>
                  </a:lnTo>
                  <a:lnTo>
                    <a:pt x="795" y="159"/>
                  </a:lnTo>
                  <a:lnTo>
                    <a:pt x="796" y="166"/>
                  </a:lnTo>
                  <a:lnTo>
                    <a:pt x="798" y="171"/>
                  </a:lnTo>
                  <a:lnTo>
                    <a:pt x="800" y="176"/>
                  </a:lnTo>
                  <a:lnTo>
                    <a:pt x="805" y="182"/>
                  </a:lnTo>
                  <a:lnTo>
                    <a:pt x="809" y="185"/>
                  </a:lnTo>
                  <a:lnTo>
                    <a:pt x="814" y="188"/>
                  </a:lnTo>
                  <a:lnTo>
                    <a:pt x="821" y="190"/>
                  </a:lnTo>
                  <a:lnTo>
                    <a:pt x="827" y="190"/>
                  </a:lnTo>
                  <a:lnTo>
                    <a:pt x="827" y="190"/>
                  </a:lnTo>
                  <a:close/>
                  <a:moveTo>
                    <a:pt x="683" y="795"/>
                  </a:moveTo>
                  <a:lnTo>
                    <a:pt x="683" y="795"/>
                  </a:lnTo>
                  <a:lnTo>
                    <a:pt x="674" y="794"/>
                  </a:lnTo>
                  <a:lnTo>
                    <a:pt x="665" y="791"/>
                  </a:lnTo>
                  <a:lnTo>
                    <a:pt x="658" y="787"/>
                  </a:lnTo>
                  <a:lnTo>
                    <a:pt x="650" y="781"/>
                  </a:lnTo>
                  <a:lnTo>
                    <a:pt x="645" y="774"/>
                  </a:lnTo>
                  <a:lnTo>
                    <a:pt x="639" y="766"/>
                  </a:lnTo>
                  <a:lnTo>
                    <a:pt x="637" y="757"/>
                  </a:lnTo>
                  <a:lnTo>
                    <a:pt x="636" y="747"/>
                  </a:lnTo>
                  <a:lnTo>
                    <a:pt x="636" y="747"/>
                  </a:lnTo>
                  <a:lnTo>
                    <a:pt x="635" y="741"/>
                  </a:lnTo>
                  <a:lnTo>
                    <a:pt x="634" y="735"/>
                  </a:lnTo>
                  <a:lnTo>
                    <a:pt x="631" y="730"/>
                  </a:lnTo>
                  <a:lnTo>
                    <a:pt x="627" y="724"/>
                  </a:lnTo>
                  <a:lnTo>
                    <a:pt x="622" y="721"/>
                  </a:lnTo>
                  <a:lnTo>
                    <a:pt x="617" y="718"/>
                  </a:lnTo>
                  <a:lnTo>
                    <a:pt x="611" y="716"/>
                  </a:lnTo>
                  <a:lnTo>
                    <a:pt x="604" y="716"/>
                  </a:lnTo>
                  <a:lnTo>
                    <a:pt x="604" y="716"/>
                  </a:lnTo>
                  <a:lnTo>
                    <a:pt x="598" y="716"/>
                  </a:lnTo>
                  <a:lnTo>
                    <a:pt x="592" y="718"/>
                  </a:lnTo>
                  <a:lnTo>
                    <a:pt x="587" y="721"/>
                  </a:lnTo>
                  <a:lnTo>
                    <a:pt x="582" y="724"/>
                  </a:lnTo>
                  <a:lnTo>
                    <a:pt x="578" y="730"/>
                  </a:lnTo>
                  <a:lnTo>
                    <a:pt x="575" y="735"/>
                  </a:lnTo>
                  <a:lnTo>
                    <a:pt x="573" y="741"/>
                  </a:lnTo>
                  <a:lnTo>
                    <a:pt x="573" y="747"/>
                  </a:lnTo>
                  <a:lnTo>
                    <a:pt x="573" y="747"/>
                  </a:lnTo>
                  <a:lnTo>
                    <a:pt x="573" y="759"/>
                  </a:lnTo>
                  <a:lnTo>
                    <a:pt x="575" y="770"/>
                  </a:lnTo>
                  <a:lnTo>
                    <a:pt x="577" y="780"/>
                  </a:lnTo>
                  <a:lnTo>
                    <a:pt x="582" y="791"/>
                  </a:lnTo>
                  <a:lnTo>
                    <a:pt x="586" y="801"/>
                  </a:lnTo>
                  <a:lnTo>
                    <a:pt x="591" y="809"/>
                  </a:lnTo>
                  <a:lnTo>
                    <a:pt x="598" y="818"/>
                  </a:lnTo>
                  <a:lnTo>
                    <a:pt x="605" y="826"/>
                  </a:lnTo>
                  <a:lnTo>
                    <a:pt x="613" y="833"/>
                  </a:lnTo>
                  <a:lnTo>
                    <a:pt x="621" y="839"/>
                  </a:lnTo>
                  <a:lnTo>
                    <a:pt x="631" y="845"/>
                  </a:lnTo>
                  <a:lnTo>
                    <a:pt x="641" y="850"/>
                  </a:lnTo>
                  <a:lnTo>
                    <a:pt x="651" y="853"/>
                  </a:lnTo>
                  <a:lnTo>
                    <a:pt x="662" y="856"/>
                  </a:lnTo>
                  <a:lnTo>
                    <a:pt x="673" y="858"/>
                  </a:lnTo>
                  <a:lnTo>
                    <a:pt x="683" y="859"/>
                  </a:lnTo>
                  <a:lnTo>
                    <a:pt x="683" y="859"/>
                  </a:lnTo>
                  <a:lnTo>
                    <a:pt x="695" y="858"/>
                  </a:lnTo>
                  <a:lnTo>
                    <a:pt x="706" y="856"/>
                  </a:lnTo>
                  <a:lnTo>
                    <a:pt x="717" y="853"/>
                  </a:lnTo>
                  <a:lnTo>
                    <a:pt x="727" y="850"/>
                  </a:lnTo>
                  <a:lnTo>
                    <a:pt x="737" y="845"/>
                  </a:lnTo>
                  <a:lnTo>
                    <a:pt x="746" y="839"/>
                  </a:lnTo>
                  <a:lnTo>
                    <a:pt x="754" y="833"/>
                  </a:lnTo>
                  <a:lnTo>
                    <a:pt x="763" y="826"/>
                  </a:lnTo>
                  <a:lnTo>
                    <a:pt x="769" y="818"/>
                  </a:lnTo>
                  <a:lnTo>
                    <a:pt x="776" y="809"/>
                  </a:lnTo>
                  <a:lnTo>
                    <a:pt x="782" y="801"/>
                  </a:lnTo>
                  <a:lnTo>
                    <a:pt x="786" y="791"/>
                  </a:lnTo>
                  <a:lnTo>
                    <a:pt x="791" y="780"/>
                  </a:lnTo>
                  <a:lnTo>
                    <a:pt x="793" y="770"/>
                  </a:lnTo>
                  <a:lnTo>
                    <a:pt x="795" y="759"/>
                  </a:lnTo>
                  <a:lnTo>
                    <a:pt x="795" y="747"/>
                  </a:lnTo>
                  <a:lnTo>
                    <a:pt x="795" y="747"/>
                  </a:lnTo>
                  <a:lnTo>
                    <a:pt x="795" y="735"/>
                  </a:lnTo>
                  <a:lnTo>
                    <a:pt x="793" y="724"/>
                  </a:lnTo>
                  <a:lnTo>
                    <a:pt x="790" y="714"/>
                  </a:lnTo>
                  <a:lnTo>
                    <a:pt x="786" y="703"/>
                  </a:lnTo>
                  <a:lnTo>
                    <a:pt x="781" y="693"/>
                  </a:lnTo>
                  <a:lnTo>
                    <a:pt x="776" y="685"/>
                  </a:lnTo>
                  <a:lnTo>
                    <a:pt x="769" y="676"/>
                  </a:lnTo>
                  <a:lnTo>
                    <a:pt x="762" y="668"/>
                  </a:lnTo>
                  <a:lnTo>
                    <a:pt x="762" y="668"/>
                  </a:lnTo>
                  <a:lnTo>
                    <a:pt x="769" y="660"/>
                  </a:lnTo>
                  <a:lnTo>
                    <a:pt x="776" y="652"/>
                  </a:lnTo>
                  <a:lnTo>
                    <a:pt x="781" y="642"/>
                  </a:lnTo>
                  <a:lnTo>
                    <a:pt x="786" y="632"/>
                  </a:lnTo>
                  <a:lnTo>
                    <a:pt x="790" y="621"/>
                  </a:lnTo>
                  <a:lnTo>
                    <a:pt x="793" y="611"/>
                  </a:lnTo>
                  <a:lnTo>
                    <a:pt x="795" y="600"/>
                  </a:lnTo>
                  <a:lnTo>
                    <a:pt x="795" y="588"/>
                  </a:lnTo>
                  <a:lnTo>
                    <a:pt x="795" y="588"/>
                  </a:lnTo>
                  <a:lnTo>
                    <a:pt x="795" y="576"/>
                  </a:lnTo>
                  <a:lnTo>
                    <a:pt x="793" y="566"/>
                  </a:lnTo>
                  <a:lnTo>
                    <a:pt x="791" y="555"/>
                  </a:lnTo>
                  <a:lnTo>
                    <a:pt x="786" y="545"/>
                  </a:lnTo>
                  <a:lnTo>
                    <a:pt x="782" y="536"/>
                  </a:lnTo>
                  <a:lnTo>
                    <a:pt x="776" y="526"/>
                  </a:lnTo>
                  <a:lnTo>
                    <a:pt x="769" y="517"/>
                  </a:lnTo>
                  <a:lnTo>
                    <a:pt x="763" y="510"/>
                  </a:lnTo>
                  <a:lnTo>
                    <a:pt x="754" y="502"/>
                  </a:lnTo>
                  <a:lnTo>
                    <a:pt x="746" y="496"/>
                  </a:lnTo>
                  <a:lnTo>
                    <a:pt x="737" y="491"/>
                  </a:lnTo>
                  <a:lnTo>
                    <a:pt x="727" y="485"/>
                  </a:lnTo>
                  <a:lnTo>
                    <a:pt x="717" y="482"/>
                  </a:lnTo>
                  <a:lnTo>
                    <a:pt x="706" y="479"/>
                  </a:lnTo>
                  <a:lnTo>
                    <a:pt x="695" y="478"/>
                  </a:lnTo>
                  <a:lnTo>
                    <a:pt x="683" y="477"/>
                  </a:lnTo>
                  <a:lnTo>
                    <a:pt x="683" y="477"/>
                  </a:lnTo>
                  <a:lnTo>
                    <a:pt x="673" y="478"/>
                  </a:lnTo>
                  <a:lnTo>
                    <a:pt x="662" y="479"/>
                  </a:lnTo>
                  <a:lnTo>
                    <a:pt x="651" y="482"/>
                  </a:lnTo>
                  <a:lnTo>
                    <a:pt x="641" y="485"/>
                  </a:lnTo>
                  <a:lnTo>
                    <a:pt x="631" y="491"/>
                  </a:lnTo>
                  <a:lnTo>
                    <a:pt x="621" y="496"/>
                  </a:lnTo>
                  <a:lnTo>
                    <a:pt x="613" y="502"/>
                  </a:lnTo>
                  <a:lnTo>
                    <a:pt x="605" y="510"/>
                  </a:lnTo>
                  <a:lnTo>
                    <a:pt x="598" y="517"/>
                  </a:lnTo>
                  <a:lnTo>
                    <a:pt x="591" y="526"/>
                  </a:lnTo>
                  <a:lnTo>
                    <a:pt x="586" y="536"/>
                  </a:lnTo>
                  <a:lnTo>
                    <a:pt x="582" y="545"/>
                  </a:lnTo>
                  <a:lnTo>
                    <a:pt x="577" y="555"/>
                  </a:lnTo>
                  <a:lnTo>
                    <a:pt x="575" y="566"/>
                  </a:lnTo>
                  <a:lnTo>
                    <a:pt x="573" y="576"/>
                  </a:lnTo>
                  <a:lnTo>
                    <a:pt x="573" y="588"/>
                  </a:lnTo>
                  <a:lnTo>
                    <a:pt x="573" y="588"/>
                  </a:lnTo>
                  <a:lnTo>
                    <a:pt x="573" y="595"/>
                  </a:lnTo>
                  <a:lnTo>
                    <a:pt x="575" y="601"/>
                  </a:lnTo>
                  <a:lnTo>
                    <a:pt x="578" y="606"/>
                  </a:lnTo>
                  <a:lnTo>
                    <a:pt x="582" y="611"/>
                  </a:lnTo>
                  <a:lnTo>
                    <a:pt x="587" y="615"/>
                  </a:lnTo>
                  <a:lnTo>
                    <a:pt x="592" y="617"/>
                  </a:lnTo>
                  <a:lnTo>
                    <a:pt x="598" y="619"/>
                  </a:lnTo>
                  <a:lnTo>
                    <a:pt x="604" y="620"/>
                  </a:lnTo>
                  <a:lnTo>
                    <a:pt x="604" y="620"/>
                  </a:lnTo>
                  <a:lnTo>
                    <a:pt x="611" y="619"/>
                  </a:lnTo>
                  <a:lnTo>
                    <a:pt x="617" y="617"/>
                  </a:lnTo>
                  <a:lnTo>
                    <a:pt x="622" y="615"/>
                  </a:lnTo>
                  <a:lnTo>
                    <a:pt x="627" y="611"/>
                  </a:lnTo>
                  <a:lnTo>
                    <a:pt x="631" y="606"/>
                  </a:lnTo>
                  <a:lnTo>
                    <a:pt x="634" y="601"/>
                  </a:lnTo>
                  <a:lnTo>
                    <a:pt x="635" y="595"/>
                  </a:lnTo>
                  <a:lnTo>
                    <a:pt x="636" y="588"/>
                  </a:lnTo>
                  <a:lnTo>
                    <a:pt x="636" y="588"/>
                  </a:lnTo>
                  <a:lnTo>
                    <a:pt x="637" y="579"/>
                  </a:lnTo>
                  <a:lnTo>
                    <a:pt x="639" y="570"/>
                  </a:lnTo>
                  <a:lnTo>
                    <a:pt x="645" y="561"/>
                  </a:lnTo>
                  <a:lnTo>
                    <a:pt x="650" y="555"/>
                  </a:lnTo>
                  <a:lnTo>
                    <a:pt x="658" y="549"/>
                  </a:lnTo>
                  <a:lnTo>
                    <a:pt x="665" y="544"/>
                  </a:lnTo>
                  <a:lnTo>
                    <a:pt x="674" y="541"/>
                  </a:lnTo>
                  <a:lnTo>
                    <a:pt x="683" y="541"/>
                  </a:lnTo>
                  <a:lnTo>
                    <a:pt x="683" y="541"/>
                  </a:lnTo>
                  <a:lnTo>
                    <a:pt x="693" y="541"/>
                  </a:lnTo>
                  <a:lnTo>
                    <a:pt x="703" y="544"/>
                  </a:lnTo>
                  <a:lnTo>
                    <a:pt x="710" y="549"/>
                  </a:lnTo>
                  <a:lnTo>
                    <a:pt x="718" y="555"/>
                  </a:lnTo>
                  <a:lnTo>
                    <a:pt x="723" y="561"/>
                  </a:lnTo>
                  <a:lnTo>
                    <a:pt x="727" y="570"/>
                  </a:lnTo>
                  <a:lnTo>
                    <a:pt x="731" y="579"/>
                  </a:lnTo>
                  <a:lnTo>
                    <a:pt x="732" y="588"/>
                  </a:lnTo>
                  <a:lnTo>
                    <a:pt x="732" y="588"/>
                  </a:lnTo>
                  <a:lnTo>
                    <a:pt x="731" y="598"/>
                  </a:lnTo>
                  <a:lnTo>
                    <a:pt x="727" y="606"/>
                  </a:lnTo>
                  <a:lnTo>
                    <a:pt x="723" y="615"/>
                  </a:lnTo>
                  <a:lnTo>
                    <a:pt x="718" y="621"/>
                  </a:lnTo>
                  <a:lnTo>
                    <a:pt x="710" y="628"/>
                  </a:lnTo>
                  <a:lnTo>
                    <a:pt x="703" y="632"/>
                  </a:lnTo>
                  <a:lnTo>
                    <a:pt x="693" y="635"/>
                  </a:lnTo>
                  <a:lnTo>
                    <a:pt x="683" y="635"/>
                  </a:lnTo>
                  <a:lnTo>
                    <a:pt x="683" y="635"/>
                  </a:lnTo>
                  <a:lnTo>
                    <a:pt x="677" y="637"/>
                  </a:lnTo>
                  <a:lnTo>
                    <a:pt x="672" y="639"/>
                  </a:lnTo>
                  <a:lnTo>
                    <a:pt x="666" y="642"/>
                  </a:lnTo>
                  <a:lnTo>
                    <a:pt x="661" y="645"/>
                  </a:lnTo>
                  <a:lnTo>
                    <a:pt x="658" y="650"/>
                  </a:lnTo>
                  <a:lnTo>
                    <a:pt x="655" y="656"/>
                  </a:lnTo>
                  <a:lnTo>
                    <a:pt x="652" y="661"/>
                  </a:lnTo>
                  <a:lnTo>
                    <a:pt x="652" y="668"/>
                  </a:lnTo>
                  <a:lnTo>
                    <a:pt x="652" y="668"/>
                  </a:lnTo>
                  <a:lnTo>
                    <a:pt x="652" y="674"/>
                  </a:lnTo>
                  <a:lnTo>
                    <a:pt x="655" y="681"/>
                  </a:lnTo>
                  <a:lnTo>
                    <a:pt x="658" y="686"/>
                  </a:lnTo>
                  <a:lnTo>
                    <a:pt x="661" y="690"/>
                  </a:lnTo>
                  <a:lnTo>
                    <a:pt x="666" y="694"/>
                  </a:lnTo>
                  <a:lnTo>
                    <a:pt x="672" y="697"/>
                  </a:lnTo>
                  <a:lnTo>
                    <a:pt x="677" y="699"/>
                  </a:lnTo>
                  <a:lnTo>
                    <a:pt x="683" y="700"/>
                  </a:lnTo>
                  <a:lnTo>
                    <a:pt x="683" y="700"/>
                  </a:lnTo>
                  <a:lnTo>
                    <a:pt x="693" y="701"/>
                  </a:lnTo>
                  <a:lnTo>
                    <a:pt x="703" y="703"/>
                  </a:lnTo>
                  <a:lnTo>
                    <a:pt x="710" y="707"/>
                  </a:lnTo>
                  <a:lnTo>
                    <a:pt x="718" y="714"/>
                  </a:lnTo>
                  <a:lnTo>
                    <a:pt x="723" y="720"/>
                  </a:lnTo>
                  <a:lnTo>
                    <a:pt x="727" y="729"/>
                  </a:lnTo>
                  <a:lnTo>
                    <a:pt x="731" y="737"/>
                  </a:lnTo>
                  <a:lnTo>
                    <a:pt x="732" y="747"/>
                  </a:lnTo>
                  <a:lnTo>
                    <a:pt x="732" y="747"/>
                  </a:lnTo>
                  <a:lnTo>
                    <a:pt x="731" y="757"/>
                  </a:lnTo>
                  <a:lnTo>
                    <a:pt x="727" y="766"/>
                  </a:lnTo>
                  <a:lnTo>
                    <a:pt x="723" y="774"/>
                  </a:lnTo>
                  <a:lnTo>
                    <a:pt x="718" y="781"/>
                  </a:lnTo>
                  <a:lnTo>
                    <a:pt x="710" y="787"/>
                  </a:lnTo>
                  <a:lnTo>
                    <a:pt x="703" y="791"/>
                  </a:lnTo>
                  <a:lnTo>
                    <a:pt x="693" y="794"/>
                  </a:lnTo>
                  <a:lnTo>
                    <a:pt x="683" y="795"/>
                  </a:lnTo>
                  <a:lnTo>
                    <a:pt x="683" y="795"/>
                  </a:lnTo>
                  <a:close/>
                  <a:moveTo>
                    <a:pt x="223" y="826"/>
                  </a:moveTo>
                  <a:lnTo>
                    <a:pt x="223" y="826"/>
                  </a:lnTo>
                  <a:lnTo>
                    <a:pt x="223" y="833"/>
                  </a:lnTo>
                  <a:lnTo>
                    <a:pt x="225" y="839"/>
                  </a:lnTo>
                  <a:lnTo>
                    <a:pt x="229" y="845"/>
                  </a:lnTo>
                  <a:lnTo>
                    <a:pt x="232" y="849"/>
                  </a:lnTo>
                  <a:lnTo>
                    <a:pt x="237" y="853"/>
                  </a:lnTo>
                  <a:lnTo>
                    <a:pt x="242" y="856"/>
                  </a:lnTo>
                  <a:lnTo>
                    <a:pt x="248" y="858"/>
                  </a:lnTo>
                  <a:lnTo>
                    <a:pt x="254" y="859"/>
                  </a:lnTo>
                  <a:lnTo>
                    <a:pt x="413" y="859"/>
                  </a:lnTo>
                  <a:lnTo>
                    <a:pt x="413" y="859"/>
                  </a:lnTo>
                  <a:lnTo>
                    <a:pt x="420" y="858"/>
                  </a:lnTo>
                  <a:lnTo>
                    <a:pt x="426" y="856"/>
                  </a:lnTo>
                  <a:lnTo>
                    <a:pt x="431" y="853"/>
                  </a:lnTo>
                  <a:lnTo>
                    <a:pt x="436" y="849"/>
                  </a:lnTo>
                  <a:lnTo>
                    <a:pt x="440" y="845"/>
                  </a:lnTo>
                  <a:lnTo>
                    <a:pt x="443" y="839"/>
                  </a:lnTo>
                  <a:lnTo>
                    <a:pt x="445" y="833"/>
                  </a:lnTo>
                  <a:lnTo>
                    <a:pt x="445" y="826"/>
                  </a:lnTo>
                  <a:lnTo>
                    <a:pt x="445" y="826"/>
                  </a:lnTo>
                  <a:lnTo>
                    <a:pt x="445" y="820"/>
                  </a:lnTo>
                  <a:lnTo>
                    <a:pt x="443" y="815"/>
                  </a:lnTo>
                  <a:lnTo>
                    <a:pt x="440" y="809"/>
                  </a:lnTo>
                  <a:lnTo>
                    <a:pt x="436" y="804"/>
                  </a:lnTo>
                  <a:lnTo>
                    <a:pt x="431" y="801"/>
                  </a:lnTo>
                  <a:lnTo>
                    <a:pt x="426" y="797"/>
                  </a:lnTo>
                  <a:lnTo>
                    <a:pt x="420" y="795"/>
                  </a:lnTo>
                  <a:lnTo>
                    <a:pt x="413" y="795"/>
                  </a:lnTo>
                  <a:lnTo>
                    <a:pt x="304" y="795"/>
                  </a:lnTo>
                  <a:lnTo>
                    <a:pt x="304" y="795"/>
                  </a:lnTo>
                  <a:lnTo>
                    <a:pt x="314" y="781"/>
                  </a:lnTo>
                  <a:lnTo>
                    <a:pt x="326" y="768"/>
                  </a:lnTo>
                  <a:lnTo>
                    <a:pt x="351" y="743"/>
                  </a:lnTo>
                  <a:lnTo>
                    <a:pt x="351" y="743"/>
                  </a:lnTo>
                  <a:lnTo>
                    <a:pt x="385" y="705"/>
                  </a:lnTo>
                  <a:lnTo>
                    <a:pt x="401" y="687"/>
                  </a:lnTo>
                  <a:lnTo>
                    <a:pt x="415" y="668"/>
                  </a:lnTo>
                  <a:lnTo>
                    <a:pt x="428" y="648"/>
                  </a:lnTo>
                  <a:lnTo>
                    <a:pt x="432" y="639"/>
                  </a:lnTo>
                  <a:lnTo>
                    <a:pt x="437" y="629"/>
                  </a:lnTo>
                  <a:lnTo>
                    <a:pt x="441" y="618"/>
                  </a:lnTo>
                  <a:lnTo>
                    <a:pt x="443" y="609"/>
                  </a:lnTo>
                  <a:lnTo>
                    <a:pt x="445" y="599"/>
                  </a:lnTo>
                  <a:lnTo>
                    <a:pt x="445" y="588"/>
                  </a:lnTo>
                  <a:lnTo>
                    <a:pt x="445" y="588"/>
                  </a:lnTo>
                  <a:lnTo>
                    <a:pt x="445" y="576"/>
                  </a:lnTo>
                  <a:lnTo>
                    <a:pt x="443" y="566"/>
                  </a:lnTo>
                  <a:lnTo>
                    <a:pt x="440" y="555"/>
                  </a:lnTo>
                  <a:lnTo>
                    <a:pt x="437" y="545"/>
                  </a:lnTo>
                  <a:lnTo>
                    <a:pt x="432" y="536"/>
                  </a:lnTo>
                  <a:lnTo>
                    <a:pt x="426" y="526"/>
                  </a:lnTo>
                  <a:lnTo>
                    <a:pt x="420" y="517"/>
                  </a:lnTo>
                  <a:lnTo>
                    <a:pt x="413" y="510"/>
                  </a:lnTo>
                  <a:lnTo>
                    <a:pt x="405" y="502"/>
                  </a:lnTo>
                  <a:lnTo>
                    <a:pt x="396" y="496"/>
                  </a:lnTo>
                  <a:lnTo>
                    <a:pt x="387" y="491"/>
                  </a:lnTo>
                  <a:lnTo>
                    <a:pt x="378" y="485"/>
                  </a:lnTo>
                  <a:lnTo>
                    <a:pt x="367" y="482"/>
                  </a:lnTo>
                  <a:lnTo>
                    <a:pt x="356" y="479"/>
                  </a:lnTo>
                  <a:lnTo>
                    <a:pt x="345" y="478"/>
                  </a:lnTo>
                  <a:lnTo>
                    <a:pt x="334" y="477"/>
                  </a:lnTo>
                  <a:lnTo>
                    <a:pt x="334" y="477"/>
                  </a:lnTo>
                  <a:lnTo>
                    <a:pt x="323" y="478"/>
                  </a:lnTo>
                  <a:lnTo>
                    <a:pt x="311" y="479"/>
                  </a:lnTo>
                  <a:lnTo>
                    <a:pt x="301" y="482"/>
                  </a:lnTo>
                  <a:lnTo>
                    <a:pt x="291" y="485"/>
                  </a:lnTo>
                  <a:lnTo>
                    <a:pt x="281" y="491"/>
                  </a:lnTo>
                  <a:lnTo>
                    <a:pt x="271" y="496"/>
                  </a:lnTo>
                  <a:lnTo>
                    <a:pt x="263" y="502"/>
                  </a:lnTo>
                  <a:lnTo>
                    <a:pt x="255" y="510"/>
                  </a:lnTo>
                  <a:lnTo>
                    <a:pt x="248" y="517"/>
                  </a:lnTo>
                  <a:lnTo>
                    <a:pt x="241" y="526"/>
                  </a:lnTo>
                  <a:lnTo>
                    <a:pt x="236" y="536"/>
                  </a:lnTo>
                  <a:lnTo>
                    <a:pt x="232" y="545"/>
                  </a:lnTo>
                  <a:lnTo>
                    <a:pt x="227" y="555"/>
                  </a:lnTo>
                  <a:lnTo>
                    <a:pt x="225" y="566"/>
                  </a:lnTo>
                  <a:lnTo>
                    <a:pt x="223" y="576"/>
                  </a:lnTo>
                  <a:lnTo>
                    <a:pt x="223" y="588"/>
                  </a:lnTo>
                  <a:lnTo>
                    <a:pt x="223" y="588"/>
                  </a:lnTo>
                  <a:lnTo>
                    <a:pt x="223" y="595"/>
                  </a:lnTo>
                  <a:lnTo>
                    <a:pt x="225" y="601"/>
                  </a:lnTo>
                  <a:lnTo>
                    <a:pt x="229" y="606"/>
                  </a:lnTo>
                  <a:lnTo>
                    <a:pt x="232" y="611"/>
                  </a:lnTo>
                  <a:lnTo>
                    <a:pt x="237" y="615"/>
                  </a:lnTo>
                  <a:lnTo>
                    <a:pt x="242" y="617"/>
                  </a:lnTo>
                  <a:lnTo>
                    <a:pt x="248" y="619"/>
                  </a:lnTo>
                  <a:lnTo>
                    <a:pt x="254" y="620"/>
                  </a:lnTo>
                  <a:lnTo>
                    <a:pt x="254" y="620"/>
                  </a:lnTo>
                  <a:lnTo>
                    <a:pt x="261" y="619"/>
                  </a:lnTo>
                  <a:lnTo>
                    <a:pt x="267" y="617"/>
                  </a:lnTo>
                  <a:lnTo>
                    <a:pt x="273" y="615"/>
                  </a:lnTo>
                  <a:lnTo>
                    <a:pt x="277" y="611"/>
                  </a:lnTo>
                  <a:lnTo>
                    <a:pt x="281" y="606"/>
                  </a:lnTo>
                  <a:lnTo>
                    <a:pt x="284" y="601"/>
                  </a:lnTo>
                  <a:lnTo>
                    <a:pt x="285" y="595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88" y="579"/>
                  </a:lnTo>
                  <a:lnTo>
                    <a:pt x="290" y="570"/>
                  </a:lnTo>
                  <a:lnTo>
                    <a:pt x="294" y="561"/>
                  </a:lnTo>
                  <a:lnTo>
                    <a:pt x="300" y="555"/>
                  </a:lnTo>
                  <a:lnTo>
                    <a:pt x="308" y="549"/>
                  </a:lnTo>
                  <a:lnTo>
                    <a:pt x="315" y="544"/>
                  </a:lnTo>
                  <a:lnTo>
                    <a:pt x="324" y="541"/>
                  </a:lnTo>
                  <a:lnTo>
                    <a:pt x="334" y="541"/>
                  </a:lnTo>
                  <a:lnTo>
                    <a:pt x="334" y="541"/>
                  </a:lnTo>
                  <a:lnTo>
                    <a:pt x="343" y="541"/>
                  </a:lnTo>
                  <a:lnTo>
                    <a:pt x="353" y="544"/>
                  </a:lnTo>
                  <a:lnTo>
                    <a:pt x="361" y="549"/>
                  </a:lnTo>
                  <a:lnTo>
                    <a:pt x="368" y="555"/>
                  </a:lnTo>
                  <a:lnTo>
                    <a:pt x="373" y="561"/>
                  </a:lnTo>
                  <a:lnTo>
                    <a:pt x="378" y="570"/>
                  </a:lnTo>
                  <a:lnTo>
                    <a:pt x="381" y="579"/>
                  </a:lnTo>
                  <a:lnTo>
                    <a:pt x="382" y="588"/>
                  </a:lnTo>
                  <a:lnTo>
                    <a:pt x="382" y="588"/>
                  </a:lnTo>
                  <a:lnTo>
                    <a:pt x="381" y="594"/>
                  </a:lnTo>
                  <a:lnTo>
                    <a:pt x="380" y="600"/>
                  </a:lnTo>
                  <a:lnTo>
                    <a:pt x="374" y="613"/>
                  </a:lnTo>
                  <a:lnTo>
                    <a:pt x="366" y="627"/>
                  </a:lnTo>
                  <a:lnTo>
                    <a:pt x="356" y="641"/>
                  </a:lnTo>
                  <a:lnTo>
                    <a:pt x="344" y="656"/>
                  </a:lnTo>
                  <a:lnTo>
                    <a:pt x="332" y="670"/>
                  </a:lnTo>
                  <a:lnTo>
                    <a:pt x="305" y="699"/>
                  </a:lnTo>
                  <a:lnTo>
                    <a:pt x="305" y="699"/>
                  </a:lnTo>
                  <a:lnTo>
                    <a:pt x="274" y="732"/>
                  </a:lnTo>
                  <a:lnTo>
                    <a:pt x="260" y="748"/>
                  </a:lnTo>
                  <a:lnTo>
                    <a:pt x="247" y="764"/>
                  </a:lnTo>
                  <a:lnTo>
                    <a:pt x="237" y="779"/>
                  </a:lnTo>
                  <a:lnTo>
                    <a:pt x="230" y="795"/>
                  </a:lnTo>
                  <a:lnTo>
                    <a:pt x="226" y="803"/>
                  </a:lnTo>
                  <a:lnTo>
                    <a:pt x="224" y="810"/>
                  </a:lnTo>
                  <a:lnTo>
                    <a:pt x="223" y="819"/>
                  </a:lnTo>
                  <a:lnTo>
                    <a:pt x="223" y="826"/>
                  </a:lnTo>
                  <a:lnTo>
                    <a:pt x="223" y="8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 sz="2000">
                <a:solidFill>
                  <a:schemeClr val="tx2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1061866" y="5026016"/>
            <a:ext cx="4299405" cy="838460"/>
            <a:chOff x="1136194" y="2091953"/>
            <a:chExt cx="4299405" cy="838460"/>
          </a:xfrm>
        </p:grpSpPr>
        <p:sp>
          <p:nvSpPr>
            <p:cNvPr id="178" name="文本框 2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179" name="文本框 28"/>
            <p:cNvSpPr txBox="1"/>
            <p:nvPr/>
          </p:nvSpPr>
          <p:spPr>
            <a:xfrm>
              <a:off x="1136194" y="2407193"/>
              <a:ext cx="4299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6884872" y="5026016"/>
            <a:ext cx="4299405" cy="838460"/>
            <a:chOff x="1136194" y="2091953"/>
            <a:chExt cx="4299405" cy="838460"/>
          </a:xfrm>
        </p:grpSpPr>
        <p:sp>
          <p:nvSpPr>
            <p:cNvPr id="184" name="文本框 27"/>
            <p:cNvSpPr txBox="1"/>
            <p:nvPr/>
          </p:nvSpPr>
          <p:spPr>
            <a:xfrm>
              <a:off x="3712050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185" name="文本框 28"/>
            <p:cNvSpPr txBox="1"/>
            <p:nvPr/>
          </p:nvSpPr>
          <p:spPr>
            <a:xfrm>
              <a:off x="1136194" y="2407193"/>
              <a:ext cx="4299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1305910" y="333756"/>
            <a:ext cx="2069797" cy="611316"/>
            <a:chOff x="723033" y="483407"/>
            <a:chExt cx="2069797" cy="611316"/>
          </a:xfrm>
        </p:grpSpPr>
        <p:sp>
          <p:nvSpPr>
            <p:cNvPr id="187" name="文本框 186"/>
            <p:cNvSpPr txBox="1"/>
            <p:nvPr/>
          </p:nvSpPr>
          <p:spPr>
            <a:xfrm>
              <a:off x="723033" y="483407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您的文字添加这里</a:t>
              </a:r>
            </a:p>
          </p:txBody>
        </p:sp>
        <p:sp>
          <p:nvSpPr>
            <p:cNvPr id="188" name="文本框 187"/>
            <p:cNvSpPr txBox="1"/>
            <p:nvPr/>
          </p:nvSpPr>
          <p:spPr>
            <a:xfrm>
              <a:off x="723033" y="817724"/>
              <a:ext cx="123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 Add your text here </a:t>
              </a:r>
              <a:endParaRPr lang="zh-CN" altLang="en-US" sz="1200" dirty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>
            <a:off x="4444997" y="2024731"/>
            <a:ext cx="3360000" cy="3360000"/>
          </a:xfrm>
          <a:prstGeom prst="blockArc">
            <a:avLst>
              <a:gd name="adj1" fmla="val 16199997"/>
              <a:gd name="adj2" fmla="val 8579964"/>
              <a:gd name="adj3" fmla="val 452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" name="空心弧 2"/>
          <p:cNvSpPr/>
          <p:nvPr/>
        </p:nvSpPr>
        <p:spPr>
          <a:xfrm>
            <a:off x="4631661" y="2211398"/>
            <a:ext cx="2986672" cy="2986669"/>
          </a:xfrm>
          <a:prstGeom prst="blockArc">
            <a:avLst>
              <a:gd name="adj1" fmla="val 16199997"/>
              <a:gd name="adj2" fmla="val 10552654"/>
              <a:gd name="adj3" fmla="val 508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" name="空心弧 3"/>
          <p:cNvSpPr/>
          <p:nvPr/>
        </p:nvSpPr>
        <p:spPr>
          <a:xfrm>
            <a:off x="4818332" y="2398067"/>
            <a:ext cx="2613337" cy="2613335"/>
          </a:xfrm>
          <a:prstGeom prst="blockArc">
            <a:avLst>
              <a:gd name="adj1" fmla="val 16199997"/>
              <a:gd name="adj2" fmla="val 11627833"/>
              <a:gd name="adj3" fmla="val 570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>
            <a:off x="5004996" y="2584731"/>
            <a:ext cx="2240005" cy="2240003"/>
          </a:xfrm>
          <a:prstGeom prst="blockArc">
            <a:avLst>
              <a:gd name="adj1" fmla="val 16199997"/>
              <a:gd name="adj2" fmla="val 13295224"/>
              <a:gd name="adj3" fmla="val 58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521881" y="3000515"/>
            <a:ext cx="5149081" cy="1456267"/>
            <a:chOff x="2641409" y="2413000"/>
            <a:chExt cx="3861811" cy="10922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641409" y="2413000"/>
              <a:ext cx="1335280" cy="0"/>
            </a:xfrm>
            <a:prstGeom prst="line">
              <a:avLst/>
            </a:prstGeom>
            <a:ln w="635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641409" y="3505200"/>
              <a:ext cx="1059057" cy="0"/>
            </a:xfrm>
            <a:prstGeom prst="line">
              <a:avLst/>
            </a:prstGeom>
            <a:ln w="635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676900" y="2413000"/>
              <a:ext cx="826320" cy="0"/>
            </a:xfrm>
            <a:prstGeom prst="line">
              <a:avLst/>
            </a:prstGeom>
            <a:ln w="635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329238" y="3505200"/>
              <a:ext cx="1173982" cy="0"/>
            </a:xfrm>
            <a:prstGeom prst="line">
              <a:avLst/>
            </a:prstGeom>
            <a:ln w="635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5383317" y="3442748"/>
            <a:ext cx="1483360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市场分析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数据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808495" y="2473563"/>
            <a:ext cx="2562187" cy="1053904"/>
            <a:chOff x="1136195" y="2091953"/>
            <a:chExt cx="2562187" cy="1053904"/>
          </a:xfrm>
        </p:grpSpPr>
        <p:sp>
          <p:nvSpPr>
            <p:cNvPr id="19" name="文本框 2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20" name="文本框 28"/>
            <p:cNvSpPr txBox="1"/>
            <p:nvPr/>
          </p:nvSpPr>
          <p:spPr>
            <a:xfrm>
              <a:off x="1136195" y="2407193"/>
              <a:ext cx="25621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808495" y="3955265"/>
            <a:ext cx="2562187" cy="1053904"/>
            <a:chOff x="1136195" y="2091953"/>
            <a:chExt cx="2562187" cy="1053904"/>
          </a:xfrm>
        </p:grpSpPr>
        <p:sp>
          <p:nvSpPr>
            <p:cNvPr id="25" name="文本框 2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26" name="文本框 28"/>
            <p:cNvSpPr txBox="1"/>
            <p:nvPr/>
          </p:nvSpPr>
          <p:spPr>
            <a:xfrm>
              <a:off x="1136195" y="2407193"/>
              <a:ext cx="25621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1313" y="2473563"/>
            <a:ext cx="2562187" cy="1053904"/>
            <a:chOff x="1136195" y="2091953"/>
            <a:chExt cx="2562187" cy="1053904"/>
          </a:xfrm>
        </p:grpSpPr>
        <p:sp>
          <p:nvSpPr>
            <p:cNvPr id="28" name="文本框 27"/>
            <p:cNvSpPr txBox="1"/>
            <p:nvPr/>
          </p:nvSpPr>
          <p:spPr>
            <a:xfrm>
              <a:off x="197483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36195" y="2407193"/>
              <a:ext cx="25621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31313" y="3955265"/>
            <a:ext cx="2562187" cy="1053904"/>
            <a:chOff x="1136195" y="2091953"/>
            <a:chExt cx="2562187" cy="1053904"/>
          </a:xfrm>
        </p:grpSpPr>
        <p:sp>
          <p:nvSpPr>
            <p:cNvPr id="31" name="文本框 27"/>
            <p:cNvSpPr txBox="1"/>
            <p:nvPr/>
          </p:nvSpPr>
          <p:spPr>
            <a:xfrm>
              <a:off x="197483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32" name="文本框 28"/>
            <p:cNvSpPr txBox="1"/>
            <p:nvPr/>
          </p:nvSpPr>
          <p:spPr>
            <a:xfrm>
              <a:off x="1136195" y="2407193"/>
              <a:ext cx="25621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305910" y="333756"/>
            <a:ext cx="2069797" cy="611316"/>
            <a:chOff x="723033" y="483407"/>
            <a:chExt cx="2069797" cy="611316"/>
          </a:xfrm>
        </p:grpSpPr>
        <p:sp>
          <p:nvSpPr>
            <p:cNvPr id="34" name="文本框 33"/>
            <p:cNvSpPr txBox="1"/>
            <p:nvPr/>
          </p:nvSpPr>
          <p:spPr>
            <a:xfrm>
              <a:off x="723033" y="483407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您的文字添加这里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23033" y="817724"/>
              <a:ext cx="123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 Add your text here </a:t>
              </a:r>
              <a:endParaRPr lang="zh-CN" altLang="en-US" sz="1200" dirty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0639" y="1804758"/>
            <a:ext cx="10295525" cy="1924497"/>
            <a:chOff x="910639" y="2592158"/>
            <a:chExt cx="10295525" cy="1924497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1127760" y="3998729"/>
              <a:ext cx="10078404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1127760" y="3782642"/>
              <a:ext cx="10078404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1127760" y="3566555"/>
              <a:ext cx="10078404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1127760" y="3350468"/>
              <a:ext cx="10078404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1127760" y="3134381"/>
              <a:ext cx="10078404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127760" y="2918294"/>
              <a:ext cx="10078404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1127760" y="2702207"/>
              <a:ext cx="10078404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同侧圆角矩形 39"/>
            <p:cNvSpPr/>
            <p:nvPr/>
          </p:nvSpPr>
          <p:spPr>
            <a:xfrm>
              <a:off x="8617816" y="3993692"/>
              <a:ext cx="165456" cy="2211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1127760" y="4214813"/>
              <a:ext cx="10078404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同侧圆角矩形 41"/>
            <p:cNvSpPr/>
            <p:nvPr/>
          </p:nvSpPr>
          <p:spPr>
            <a:xfrm>
              <a:off x="9178423" y="3808212"/>
              <a:ext cx="165456" cy="406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3" name="同侧圆角矩形 42"/>
            <p:cNvSpPr/>
            <p:nvPr/>
          </p:nvSpPr>
          <p:spPr>
            <a:xfrm>
              <a:off x="9739030" y="3429000"/>
              <a:ext cx="165456" cy="7858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4" name="同侧圆角矩形 43"/>
            <p:cNvSpPr/>
            <p:nvPr/>
          </p:nvSpPr>
          <p:spPr>
            <a:xfrm>
              <a:off x="10299637" y="3660216"/>
              <a:ext cx="165456" cy="5545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5" name="同侧圆角矩形 44"/>
            <p:cNvSpPr/>
            <p:nvPr/>
          </p:nvSpPr>
          <p:spPr>
            <a:xfrm>
              <a:off x="10860244" y="3225705"/>
              <a:ext cx="165456" cy="9891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6" name="同侧圆角矩形 45"/>
            <p:cNvSpPr/>
            <p:nvPr/>
          </p:nvSpPr>
          <p:spPr>
            <a:xfrm>
              <a:off x="5814781" y="3336266"/>
              <a:ext cx="165456" cy="87854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7" name="同侧圆角矩形 46"/>
            <p:cNvSpPr/>
            <p:nvPr/>
          </p:nvSpPr>
          <p:spPr>
            <a:xfrm>
              <a:off x="6375388" y="3666773"/>
              <a:ext cx="165456" cy="5480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8" name="同侧圆角矩形 51"/>
            <p:cNvSpPr/>
            <p:nvPr/>
          </p:nvSpPr>
          <p:spPr>
            <a:xfrm>
              <a:off x="6935995" y="2884498"/>
              <a:ext cx="165456" cy="133031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9" name="同侧圆角矩形 52"/>
            <p:cNvSpPr/>
            <p:nvPr/>
          </p:nvSpPr>
          <p:spPr>
            <a:xfrm>
              <a:off x="7496602" y="3671535"/>
              <a:ext cx="165456" cy="5432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0" name="同侧圆角矩形 53"/>
            <p:cNvSpPr/>
            <p:nvPr/>
          </p:nvSpPr>
          <p:spPr>
            <a:xfrm>
              <a:off x="8057209" y="3660216"/>
              <a:ext cx="165456" cy="5545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1" name="同侧圆角矩形 54"/>
            <p:cNvSpPr/>
            <p:nvPr/>
          </p:nvSpPr>
          <p:spPr>
            <a:xfrm>
              <a:off x="3011746" y="3225705"/>
              <a:ext cx="165456" cy="9891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2" name="同侧圆角矩形 55"/>
            <p:cNvSpPr/>
            <p:nvPr/>
          </p:nvSpPr>
          <p:spPr>
            <a:xfrm>
              <a:off x="3572353" y="3446826"/>
              <a:ext cx="165456" cy="7679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3" name="同侧圆角矩形 56"/>
            <p:cNvSpPr/>
            <p:nvPr/>
          </p:nvSpPr>
          <p:spPr>
            <a:xfrm>
              <a:off x="4132960" y="3105619"/>
              <a:ext cx="165456" cy="110919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4" name="同侧圆角矩形 57"/>
            <p:cNvSpPr/>
            <p:nvPr/>
          </p:nvSpPr>
          <p:spPr>
            <a:xfrm>
              <a:off x="4693567" y="3782096"/>
              <a:ext cx="165456" cy="43271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5" name="同侧圆角矩形 58"/>
            <p:cNvSpPr/>
            <p:nvPr/>
          </p:nvSpPr>
          <p:spPr>
            <a:xfrm>
              <a:off x="5254174" y="3560975"/>
              <a:ext cx="165456" cy="6538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6" name="同侧圆角矩形 59"/>
            <p:cNvSpPr/>
            <p:nvPr/>
          </p:nvSpPr>
          <p:spPr>
            <a:xfrm>
              <a:off x="1329925" y="3276142"/>
              <a:ext cx="165456" cy="9386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7" name="同侧圆角矩形 60"/>
            <p:cNvSpPr/>
            <p:nvPr/>
          </p:nvSpPr>
          <p:spPr>
            <a:xfrm>
              <a:off x="1890532" y="3663492"/>
              <a:ext cx="165456" cy="5513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8" name="同侧圆角矩形 61"/>
            <p:cNvSpPr/>
            <p:nvPr/>
          </p:nvSpPr>
          <p:spPr>
            <a:xfrm>
              <a:off x="2451139" y="3446826"/>
              <a:ext cx="165456" cy="7679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10639" y="2592158"/>
              <a:ext cx="103774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accent1"/>
                  </a:solidFill>
                  <a:latin typeface="+mn-ea"/>
                </a:rPr>
                <a:t>7</a:t>
              </a:r>
              <a:endParaRPr lang="zh-CN" altLang="en-US" sz="6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10639" y="2809800"/>
              <a:ext cx="103774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accent1"/>
                  </a:solidFill>
                  <a:latin typeface="+mn-ea"/>
                </a:rPr>
                <a:t>6</a:t>
              </a:r>
              <a:endParaRPr lang="zh-CN" altLang="en-US" sz="6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10639" y="3027442"/>
              <a:ext cx="103774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accent1"/>
                  </a:solidFill>
                  <a:latin typeface="+mn-ea"/>
                </a:rPr>
                <a:t>5</a:t>
              </a:r>
              <a:endParaRPr lang="zh-CN" altLang="en-US" sz="6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10639" y="3245084"/>
              <a:ext cx="103774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accent1"/>
                  </a:solidFill>
                  <a:latin typeface="+mn-ea"/>
                </a:rPr>
                <a:t>4</a:t>
              </a:r>
              <a:endParaRPr lang="zh-CN" altLang="en-US" sz="6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910639" y="3462726"/>
              <a:ext cx="103774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accent1"/>
                  </a:solidFill>
                  <a:latin typeface="+mn-ea"/>
                </a:rPr>
                <a:t>3</a:t>
              </a:r>
              <a:endParaRPr lang="zh-CN" altLang="en-US" sz="6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10639" y="3680368"/>
              <a:ext cx="103774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accent1"/>
                  </a:solidFill>
                  <a:latin typeface="+mn-ea"/>
                </a:rPr>
                <a:t>2</a:t>
              </a:r>
              <a:endParaRPr lang="zh-CN" altLang="en-US" sz="6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10639" y="3898010"/>
              <a:ext cx="103774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accent1"/>
                  </a:solidFill>
                  <a:latin typeface="+mn-ea"/>
                </a:rPr>
                <a:t>1</a:t>
              </a:r>
              <a:endParaRPr lang="zh-CN" altLang="en-US" sz="6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10639" y="4115653"/>
              <a:ext cx="103774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accent1"/>
                  </a:solidFill>
                  <a:latin typeface="+mn-ea"/>
                </a:rPr>
                <a:t>0</a:t>
              </a:r>
              <a:endParaRPr lang="zh-CN" altLang="en-US" sz="6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205201" y="4270434"/>
              <a:ext cx="416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JH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765763" y="4270434"/>
              <a:ext cx="416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KL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326325" y="4270434"/>
              <a:ext cx="416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OP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886887" y="4270434"/>
              <a:ext cx="416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TG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447449" y="4270434"/>
              <a:ext cx="416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HG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008011" y="4270434"/>
              <a:ext cx="416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OP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568573" y="4270434"/>
              <a:ext cx="416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IT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129135" y="4270434"/>
              <a:ext cx="416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KJ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689697" y="4270434"/>
              <a:ext cx="416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UH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250259" y="4270434"/>
              <a:ext cx="416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PO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810821" y="4270434"/>
              <a:ext cx="416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MN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371383" y="4270434"/>
              <a:ext cx="416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KR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7931945" y="4270434"/>
              <a:ext cx="416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OL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492507" y="4270434"/>
              <a:ext cx="416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HG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053069" y="4270434"/>
              <a:ext cx="416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AD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9613631" y="4270434"/>
              <a:ext cx="416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FT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0174193" y="4270434"/>
              <a:ext cx="416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VB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0734757" y="4270434"/>
              <a:ext cx="416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VM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14413" y="3926672"/>
            <a:ext cx="1172116" cy="781484"/>
            <a:chOff x="858932" y="4014082"/>
            <a:chExt cx="1172116" cy="781484"/>
          </a:xfrm>
        </p:grpSpPr>
        <p:sp>
          <p:nvSpPr>
            <p:cNvPr id="57" name="矩形 56"/>
            <p:cNvSpPr/>
            <p:nvPr/>
          </p:nvSpPr>
          <p:spPr>
            <a:xfrm>
              <a:off x="858932" y="4014082"/>
              <a:ext cx="651140" cy="40011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accent2"/>
                  </a:solidFill>
                  <a:latin typeface="+mj-ea"/>
                  <a:ea typeface="+mj-ea"/>
                </a:rPr>
                <a:t>850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858932" y="4395456"/>
              <a:ext cx="1172116" cy="40011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accent2"/>
                  </a:solidFill>
                  <a:latin typeface="+mj-ea"/>
                  <a:ea typeface="+mj-ea"/>
                </a:rPr>
                <a:t>PLEASE ENTER</a:t>
              </a:r>
            </a:p>
            <a:p>
              <a:r>
                <a:rPr lang="en-US" altLang="zh-CN" sz="1000" dirty="0">
                  <a:solidFill>
                    <a:schemeClr val="accent2"/>
                  </a:solidFill>
                  <a:latin typeface="+mj-ea"/>
                  <a:ea typeface="+mj-ea"/>
                </a:rPr>
                <a:t>YOUR TOPIC HERE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099162" y="3926672"/>
            <a:ext cx="1172116" cy="781484"/>
            <a:chOff x="858932" y="4014082"/>
            <a:chExt cx="1172116" cy="781484"/>
          </a:xfrm>
        </p:grpSpPr>
        <p:sp>
          <p:nvSpPr>
            <p:cNvPr id="60" name="矩形 59"/>
            <p:cNvSpPr/>
            <p:nvPr/>
          </p:nvSpPr>
          <p:spPr>
            <a:xfrm>
              <a:off x="858932" y="4014082"/>
              <a:ext cx="861133" cy="40011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accent3"/>
                  </a:solidFill>
                  <a:latin typeface="+mj-ea"/>
                  <a:ea typeface="+mj-ea"/>
                </a:rPr>
                <a:t>1,580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858932" y="4395456"/>
              <a:ext cx="1172116" cy="40011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accent3"/>
                  </a:solidFill>
                  <a:latin typeface="+mj-ea"/>
                  <a:ea typeface="+mj-ea"/>
                </a:rPr>
                <a:t>PLEASE ENTER</a:t>
              </a:r>
            </a:p>
            <a:p>
              <a:r>
                <a:rPr lang="en-US" altLang="zh-CN" sz="1000" dirty="0">
                  <a:solidFill>
                    <a:schemeClr val="accent3"/>
                  </a:solidFill>
                  <a:latin typeface="+mj-ea"/>
                  <a:ea typeface="+mj-ea"/>
                </a:rPr>
                <a:t>YOUR TOPIC HERE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183911" y="3926672"/>
            <a:ext cx="1172116" cy="781484"/>
            <a:chOff x="858932" y="4014082"/>
            <a:chExt cx="1172116" cy="781484"/>
          </a:xfrm>
        </p:grpSpPr>
        <p:sp>
          <p:nvSpPr>
            <p:cNvPr id="63" name="矩形 62"/>
            <p:cNvSpPr/>
            <p:nvPr/>
          </p:nvSpPr>
          <p:spPr>
            <a:xfrm>
              <a:off x="858932" y="4014082"/>
              <a:ext cx="898003" cy="40011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accent4"/>
                  </a:solidFill>
                  <a:latin typeface="+mj-ea"/>
                  <a:ea typeface="+mj-ea"/>
                </a:rPr>
                <a:t>80/20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858932" y="4395456"/>
              <a:ext cx="1172116" cy="40011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accent4"/>
                  </a:solidFill>
                  <a:latin typeface="+mj-ea"/>
                  <a:ea typeface="+mj-ea"/>
                </a:rPr>
                <a:t>PLEASE ENTER</a:t>
              </a:r>
            </a:p>
            <a:p>
              <a:r>
                <a:rPr lang="en-US" altLang="zh-CN" sz="1000" dirty="0">
                  <a:solidFill>
                    <a:schemeClr val="accent4"/>
                  </a:solidFill>
                  <a:latin typeface="+mj-ea"/>
                  <a:ea typeface="+mj-ea"/>
                </a:rPr>
                <a:t>YOUR TOPIC HERE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268660" y="3926672"/>
            <a:ext cx="1382110" cy="781484"/>
            <a:chOff x="858932" y="4014082"/>
            <a:chExt cx="1382110" cy="781484"/>
          </a:xfrm>
        </p:grpSpPr>
        <p:sp>
          <p:nvSpPr>
            <p:cNvPr id="66" name="矩形 65"/>
            <p:cNvSpPr/>
            <p:nvPr/>
          </p:nvSpPr>
          <p:spPr>
            <a:xfrm>
              <a:off x="858932" y="4014082"/>
              <a:ext cx="1382110" cy="40011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17,850.00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858932" y="4395456"/>
              <a:ext cx="1172116" cy="40011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accent5"/>
                  </a:solidFill>
                  <a:latin typeface="+mj-ea"/>
                  <a:ea typeface="+mj-ea"/>
                </a:rPr>
                <a:t>PLEASE ENTER</a:t>
              </a:r>
            </a:p>
            <a:p>
              <a:r>
                <a:rPr lang="en-US" altLang="zh-CN" sz="1000" dirty="0">
                  <a:solidFill>
                    <a:schemeClr val="accent5"/>
                  </a:solidFill>
                  <a:latin typeface="+mj-ea"/>
                  <a:ea typeface="+mj-ea"/>
                </a:rPr>
                <a:t>YOUR TOPIC HERE</a:t>
              </a:r>
            </a:p>
          </p:txBody>
        </p:sp>
      </p:grpSp>
      <p:sp>
        <p:nvSpPr>
          <p:cNvPr id="68" name="圆角矩形 101"/>
          <p:cNvSpPr/>
          <p:nvPr/>
        </p:nvSpPr>
        <p:spPr>
          <a:xfrm>
            <a:off x="9390278" y="4038696"/>
            <a:ext cx="1635422" cy="57617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+mj-ea"/>
                <a:ea typeface="+mj-ea"/>
              </a:rPr>
              <a:t>PLEASE ENTER</a:t>
            </a:r>
          </a:p>
          <a:p>
            <a:pPr algn="ctr"/>
            <a:r>
              <a:rPr lang="en-US" altLang="zh-CN" sz="1200">
                <a:solidFill>
                  <a:schemeClr val="bg1"/>
                </a:solidFill>
                <a:latin typeface="+mj-ea"/>
                <a:ea typeface="+mj-ea"/>
              </a:rPr>
              <a:t>YOUR TOPIC HERE</a:t>
            </a:r>
            <a:endParaRPr lang="en-US" altLang="zh-CN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1135384" y="5003329"/>
            <a:ext cx="9935939" cy="1053904"/>
            <a:chOff x="1136194" y="2091953"/>
            <a:chExt cx="9935939" cy="1053904"/>
          </a:xfrm>
        </p:grpSpPr>
        <p:sp>
          <p:nvSpPr>
            <p:cNvPr id="76" name="文本框 2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77" name="文本框 28"/>
            <p:cNvSpPr txBox="1"/>
            <p:nvPr/>
          </p:nvSpPr>
          <p:spPr>
            <a:xfrm>
              <a:off x="1136194" y="2407193"/>
              <a:ext cx="99359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intoThe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 user can demonstrate on a projector or computer, or print the presentation and make it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intoThe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 user can demonstrate on a projector or computer, or print the presentation and make it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intoThe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 user can demonstrate on a projector or computer, or print the presentation and make it into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305910" y="333756"/>
            <a:ext cx="2069797" cy="611316"/>
            <a:chOff x="723033" y="483407"/>
            <a:chExt cx="2069797" cy="611316"/>
          </a:xfrm>
        </p:grpSpPr>
        <p:sp>
          <p:nvSpPr>
            <p:cNvPr id="79" name="文本框 78"/>
            <p:cNvSpPr txBox="1"/>
            <p:nvPr/>
          </p:nvSpPr>
          <p:spPr>
            <a:xfrm>
              <a:off x="723033" y="483407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您的文字添加这里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723033" y="817724"/>
              <a:ext cx="123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 Add your text here </a:t>
              </a:r>
              <a:endParaRPr lang="zh-CN" altLang="en-US" sz="1200" dirty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90347" y="4365253"/>
            <a:ext cx="2648406" cy="1053904"/>
            <a:chOff x="1656894" y="2091953"/>
            <a:chExt cx="2648406" cy="1053904"/>
          </a:xfrm>
        </p:grpSpPr>
        <p:sp>
          <p:nvSpPr>
            <p:cNvPr id="2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3" name="文本框 28"/>
            <p:cNvSpPr txBox="1"/>
            <p:nvPr/>
          </p:nvSpPr>
          <p:spPr>
            <a:xfrm>
              <a:off x="1656894" y="2407193"/>
              <a:ext cx="26484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47594" y="4365253"/>
            <a:ext cx="2648406" cy="1053904"/>
            <a:chOff x="1656894" y="2091953"/>
            <a:chExt cx="2648406" cy="1053904"/>
          </a:xfrm>
        </p:grpSpPr>
        <p:sp>
          <p:nvSpPr>
            <p:cNvPr id="14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15" name="文本框 28"/>
            <p:cNvSpPr txBox="1"/>
            <p:nvPr/>
          </p:nvSpPr>
          <p:spPr>
            <a:xfrm>
              <a:off x="1656894" y="2407193"/>
              <a:ext cx="26484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096000" y="4365253"/>
            <a:ext cx="2648406" cy="1053904"/>
            <a:chOff x="1656894" y="2091953"/>
            <a:chExt cx="2648406" cy="1053904"/>
          </a:xfrm>
        </p:grpSpPr>
        <p:sp>
          <p:nvSpPr>
            <p:cNvPr id="17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18" name="文本框 28"/>
            <p:cNvSpPr txBox="1"/>
            <p:nvPr/>
          </p:nvSpPr>
          <p:spPr>
            <a:xfrm>
              <a:off x="1656894" y="2407193"/>
              <a:ext cx="26484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753247" y="4365253"/>
            <a:ext cx="2648406" cy="1053904"/>
            <a:chOff x="1656894" y="2091953"/>
            <a:chExt cx="2648406" cy="1053904"/>
          </a:xfrm>
        </p:grpSpPr>
        <p:sp>
          <p:nvSpPr>
            <p:cNvPr id="20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21" name="文本框 28"/>
            <p:cNvSpPr txBox="1"/>
            <p:nvPr/>
          </p:nvSpPr>
          <p:spPr>
            <a:xfrm>
              <a:off x="1656894" y="2407193"/>
              <a:ext cx="26484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05910" y="333756"/>
            <a:ext cx="2069797" cy="611316"/>
            <a:chOff x="723033" y="483407"/>
            <a:chExt cx="2069797" cy="611316"/>
          </a:xfrm>
        </p:grpSpPr>
        <p:sp>
          <p:nvSpPr>
            <p:cNvPr id="23" name="文本框 22"/>
            <p:cNvSpPr txBox="1"/>
            <p:nvPr/>
          </p:nvSpPr>
          <p:spPr>
            <a:xfrm>
              <a:off x="723033" y="483407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您的文字添加这里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23033" y="817724"/>
              <a:ext cx="123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 Add your text here </a:t>
              </a:r>
              <a:endParaRPr lang="zh-CN" altLang="en-US" sz="1200" dirty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  <p:pic>
        <p:nvPicPr>
          <p:cNvPr id="28" name="图片占位符 2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8" b="6898"/>
          <a:stretch>
            <a:fillRect/>
          </a:stretch>
        </p:blipFill>
        <p:spPr/>
      </p:pic>
      <p:pic>
        <p:nvPicPr>
          <p:cNvPr id="30" name="图片占位符 2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r="9560"/>
          <a:stretch>
            <a:fillRect/>
          </a:stretch>
        </p:blipFill>
        <p:spPr/>
      </p:pic>
      <p:pic>
        <p:nvPicPr>
          <p:cNvPr id="32" name="图片占位符 3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r="8988"/>
          <a:stretch>
            <a:fillRect/>
          </a:stretch>
        </p:blipFill>
        <p:spPr/>
      </p:pic>
      <p:pic>
        <p:nvPicPr>
          <p:cNvPr id="26" name="图片占位符 25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0" r="2327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91079" y="1826781"/>
            <a:ext cx="5107496" cy="4033787"/>
            <a:chOff x="849779" y="1899351"/>
            <a:chExt cx="5107496" cy="4033787"/>
          </a:xfrm>
        </p:grpSpPr>
        <p:grpSp>
          <p:nvGrpSpPr>
            <p:cNvPr id="4" name="组合 3"/>
            <p:cNvGrpSpPr/>
            <p:nvPr/>
          </p:nvGrpSpPr>
          <p:grpSpPr>
            <a:xfrm>
              <a:off x="849779" y="1899351"/>
              <a:ext cx="5107496" cy="3725537"/>
              <a:chOff x="839568" y="2176306"/>
              <a:chExt cx="5806329" cy="2633889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1206631" y="2250581"/>
                <a:ext cx="5439266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206631" y="2746916"/>
                <a:ext cx="5439266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206631" y="3243251"/>
                <a:ext cx="5439266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1206631" y="3739586"/>
                <a:ext cx="5439266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206631" y="4235921"/>
                <a:ext cx="5439266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206631" y="4732256"/>
                <a:ext cx="5439266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矩形 25"/>
              <p:cNvSpPr/>
              <p:nvPr/>
            </p:nvSpPr>
            <p:spPr>
              <a:xfrm>
                <a:off x="839568" y="2176306"/>
                <a:ext cx="414034" cy="152315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altLang="zh-CN" sz="800" dirty="0">
                    <a:solidFill>
                      <a:schemeClr val="accent1"/>
                    </a:solidFill>
                    <a:latin typeface="Agency FB" panose="020B0503020202020204" pitchFamily="34" charset="0"/>
                  </a:rPr>
                  <a:t>100%</a:t>
                </a:r>
                <a:endParaRPr lang="zh-CN" altLang="en-US" sz="800" dirty="0">
                  <a:solidFill>
                    <a:schemeClr val="accent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863259" y="2672621"/>
                <a:ext cx="390344" cy="152315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altLang="zh-CN" sz="800" dirty="0">
                    <a:solidFill>
                      <a:schemeClr val="accent1"/>
                    </a:solidFill>
                    <a:latin typeface="Agency FB" panose="020B0503020202020204" pitchFamily="34" charset="0"/>
                  </a:rPr>
                  <a:t>80%</a:t>
                </a:r>
                <a:endParaRPr lang="zh-CN" altLang="en-US" sz="800" dirty="0">
                  <a:solidFill>
                    <a:schemeClr val="accent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865081" y="3168936"/>
                <a:ext cx="388521" cy="152315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altLang="zh-CN" sz="800" dirty="0">
                    <a:solidFill>
                      <a:schemeClr val="accent1"/>
                    </a:solidFill>
                    <a:latin typeface="Agency FB" panose="020B0503020202020204" pitchFamily="34" charset="0"/>
                  </a:rPr>
                  <a:t>60%</a:t>
                </a:r>
                <a:endParaRPr lang="zh-CN" altLang="en-US" sz="800" dirty="0">
                  <a:solidFill>
                    <a:schemeClr val="accent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868726" y="3665251"/>
                <a:ext cx="384877" cy="152315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altLang="zh-CN" sz="800" dirty="0">
                    <a:solidFill>
                      <a:schemeClr val="accent1"/>
                    </a:solidFill>
                    <a:latin typeface="Agency FB" panose="020B0503020202020204" pitchFamily="34" charset="0"/>
                  </a:rPr>
                  <a:t>40%</a:t>
                </a:r>
                <a:endParaRPr lang="zh-CN" altLang="en-US" sz="800" dirty="0">
                  <a:solidFill>
                    <a:schemeClr val="accent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868726" y="4161566"/>
                <a:ext cx="384877" cy="152315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altLang="zh-CN" sz="800" dirty="0">
                    <a:solidFill>
                      <a:schemeClr val="accent1"/>
                    </a:solidFill>
                    <a:latin typeface="Agency FB" panose="020B0503020202020204" pitchFamily="34" charset="0"/>
                  </a:rPr>
                  <a:t>20%</a:t>
                </a:r>
                <a:endParaRPr lang="zh-CN" altLang="en-US" sz="800" dirty="0">
                  <a:solidFill>
                    <a:schemeClr val="accent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14280" y="4657880"/>
                <a:ext cx="339318" cy="152315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altLang="zh-CN" sz="800" dirty="0">
                    <a:solidFill>
                      <a:schemeClr val="accent1"/>
                    </a:solidFill>
                    <a:latin typeface="Agency FB" panose="020B0503020202020204" pitchFamily="34" charset="0"/>
                  </a:rPr>
                  <a:t>0%</a:t>
                </a:r>
                <a:endParaRPr lang="zh-CN" altLang="en-US" sz="800" dirty="0">
                  <a:solidFill>
                    <a:schemeClr val="accent1"/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5" name="Rectangle 55"/>
            <p:cNvSpPr>
              <a:spLocks noChangeArrowheads="1"/>
            </p:cNvSpPr>
            <p:nvPr/>
          </p:nvSpPr>
          <p:spPr bwMode="auto">
            <a:xfrm>
              <a:off x="2384131" y="5625361"/>
              <a:ext cx="4456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altLang="zh-CN" sz="1000" dirty="0">
                  <a:solidFill>
                    <a:schemeClr val="accent1"/>
                  </a:solidFill>
                  <a:latin typeface="Agency FB" panose="020B0503020202020204" pitchFamily="34" charset="0"/>
                  <a:ea typeface="+mj-ea"/>
                </a:rPr>
                <a:t>ENTER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CN" sz="1000" dirty="0">
                  <a:solidFill>
                    <a:schemeClr val="accent1"/>
                  </a:solidFill>
                  <a:latin typeface="Agency FB" panose="020B0503020202020204" pitchFamily="34" charset="0"/>
                  <a:ea typeface="+mj-ea"/>
                </a:rPr>
                <a:t>YOUR TITLE</a:t>
              </a:r>
            </a:p>
          </p:txBody>
        </p:sp>
        <p:sp>
          <p:nvSpPr>
            <p:cNvPr id="6" name="单圆角矩形 38"/>
            <p:cNvSpPr/>
            <p:nvPr/>
          </p:nvSpPr>
          <p:spPr>
            <a:xfrm>
              <a:off x="5494270" y="2706460"/>
              <a:ext cx="364661" cy="2808188"/>
            </a:xfrm>
            <a:prstGeom prst="round1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7" name="单圆角矩形 39"/>
            <p:cNvSpPr/>
            <p:nvPr/>
          </p:nvSpPr>
          <p:spPr>
            <a:xfrm flipH="1">
              <a:off x="5129607" y="2971061"/>
              <a:ext cx="364661" cy="2543586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8" name="单圆角矩形 40"/>
            <p:cNvSpPr/>
            <p:nvPr/>
          </p:nvSpPr>
          <p:spPr>
            <a:xfrm>
              <a:off x="4532861" y="2324449"/>
              <a:ext cx="364661" cy="3190199"/>
            </a:xfrm>
            <a:prstGeom prst="round1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9" name="单圆角矩形 41"/>
            <p:cNvSpPr/>
            <p:nvPr/>
          </p:nvSpPr>
          <p:spPr>
            <a:xfrm flipH="1">
              <a:off x="4168200" y="2324449"/>
              <a:ext cx="364661" cy="3190199"/>
            </a:xfrm>
            <a:prstGeom prst="round1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10" name="单圆角矩形 42"/>
            <p:cNvSpPr/>
            <p:nvPr/>
          </p:nvSpPr>
          <p:spPr>
            <a:xfrm>
              <a:off x="3571452" y="3029280"/>
              <a:ext cx="364661" cy="2485368"/>
            </a:xfrm>
            <a:prstGeom prst="round1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11" name="单圆角矩形 43"/>
            <p:cNvSpPr/>
            <p:nvPr/>
          </p:nvSpPr>
          <p:spPr>
            <a:xfrm flipH="1">
              <a:off x="3206789" y="3569917"/>
              <a:ext cx="364661" cy="1944730"/>
            </a:xfrm>
            <a:prstGeom prst="round1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12" name="单圆角矩形 44"/>
            <p:cNvSpPr/>
            <p:nvPr/>
          </p:nvSpPr>
          <p:spPr>
            <a:xfrm>
              <a:off x="2610043" y="4110554"/>
              <a:ext cx="364661" cy="1404094"/>
            </a:xfrm>
            <a:prstGeom prst="round1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13" name="单圆角矩形 45"/>
            <p:cNvSpPr/>
            <p:nvPr/>
          </p:nvSpPr>
          <p:spPr>
            <a:xfrm flipH="1">
              <a:off x="2245380" y="3740744"/>
              <a:ext cx="364661" cy="1773903"/>
            </a:xfrm>
            <a:prstGeom prst="round1Rect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14" name="单圆角矩形 46"/>
            <p:cNvSpPr/>
            <p:nvPr/>
          </p:nvSpPr>
          <p:spPr>
            <a:xfrm>
              <a:off x="1648634" y="4436953"/>
              <a:ext cx="364661" cy="1077695"/>
            </a:xfrm>
            <a:prstGeom prst="round1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15" name="单圆角矩形 47"/>
            <p:cNvSpPr/>
            <p:nvPr/>
          </p:nvSpPr>
          <p:spPr>
            <a:xfrm flipH="1">
              <a:off x="1283971" y="4812601"/>
              <a:ext cx="364661" cy="702047"/>
            </a:xfrm>
            <a:prstGeom prst="round1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16" name="Rectangle 55"/>
            <p:cNvSpPr>
              <a:spLocks noChangeArrowheads="1"/>
            </p:cNvSpPr>
            <p:nvPr/>
          </p:nvSpPr>
          <p:spPr bwMode="auto">
            <a:xfrm>
              <a:off x="1425815" y="5625361"/>
              <a:ext cx="4456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altLang="zh-CN" sz="1000" dirty="0">
                  <a:solidFill>
                    <a:schemeClr val="accent1"/>
                  </a:solidFill>
                  <a:latin typeface="Agency FB" panose="020B0503020202020204" pitchFamily="34" charset="0"/>
                  <a:ea typeface="+mj-ea"/>
                </a:rPr>
                <a:t>ENTER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CN" sz="1000" dirty="0">
                  <a:solidFill>
                    <a:schemeClr val="accent1"/>
                  </a:solidFill>
                  <a:latin typeface="Agency FB" panose="020B0503020202020204" pitchFamily="34" charset="0"/>
                  <a:ea typeface="+mj-ea"/>
                </a:rPr>
                <a:t>YOUR TITLE</a:t>
              </a:r>
            </a:p>
          </p:txBody>
        </p:sp>
        <p:sp>
          <p:nvSpPr>
            <p:cNvPr id="17" name="Rectangle 55"/>
            <p:cNvSpPr>
              <a:spLocks noChangeArrowheads="1"/>
            </p:cNvSpPr>
            <p:nvPr/>
          </p:nvSpPr>
          <p:spPr bwMode="auto">
            <a:xfrm>
              <a:off x="3342446" y="5625361"/>
              <a:ext cx="4456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altLang="zh-CN" sz="1000" dirty="0">
                  <a:solidFill>
                    <a:schemeClr val="accent1"/>
                  </a:solidFill>
                  <a:latin typeface="Agency FB" panose="020B0503020202020204" pitchFamily="34" charset="0"/>
                  <a:ea typeface="+mj-ea"/>
                </a:rPr>
                <a:t>ENTER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CN" sz="1000" dirty="0">
                  <a:solidFill>
                    <a:schemeClr val="accent1"/>
                  </a:solidFill>
                  <a:latin typeface="Agency FB" panose="020B0503020202020204" pitchFamily="34" charset="0"/>
                  <a:ea typeface="+mj-ea"/>
                </a:rPr>
                <a:t>YOUR TITLE</a:t>
              </a:r>
            </a:p>
          </p:txBody>
        </p:sp>
        <p:sp>
          <p:nvSpPr>
            <p:cNvPr id="18" name="Rectangle 55"/>
            <p:cNvSpPr>
              <a:spLocks noChangeArrowheads="1"/>
            </p:cNvSpPr>
            <p:nvPr/>
          </p:nvSpPr>
          <p:spPr bwMode="auto">
            <a:xfrm>
              <a:off x="4300762" y="5625361"/>
              <a:ext cx="4456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altLang="zh-CN" sz="1000" dirty="0">
                  <a:solidFill>
                    <a:schemeClr val="accent1"/>
                  </a:solidFill>
                  <a:latin typeface="Agency FB" panose="020B0503020202020204" pitchFamily="34" charset="0"/>
                  <a:ea typeface="+mj-ea"/>
                </a:rPr>
                <a:t>ENTER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CN" sz="1000" dirty="0">
                  <a:solidFill>
                    <a:schemeClr val="accent1"/>
                  </a:solidFill>
                  <a:latin typeface="Agency FB" panose="020B0503020202020204" pitchFamily="34" charset="0"/>
                  <a:ea typeface="+mj-ea"/>
                </a:rPr>
                <a:t>YOUR TITLE</a:t>
              </a:r>
            </a:p>
          </p:txBody>
        </p:sp>
        <p:sp>
          <p:nvSpPr>
            <p:cNvPr id="19" name="Rectangle 55"/>
            <p:cNvSpPr>
              <a:spLocks noChangeArrowheads="1"/>
            </p:cNvSpPr>
            <p:nvPr/>
          </p:nvSpPr>
          <p:spPr bwMode="auto">
            <a:xfrm>
              <a:off x="5259077" y="5625361"/>
              <a:ext cx="4456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altLang="zh-CN" sz="1000" dirty="0">
                  <a:solidFill>
                    <a:schemeClr val="accent1"/>
                  </a:solidFill>
                  <a:latin typeface="Agency FB" panose="020B0503020202020204" pitchFamily="34" charset="0"/>
                  <a:ea typeface="+mj-ea"/>
                </a:rPr>
                <a:t>ENTER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CN" sz="1000" dirty="0">
                  <a:solidFill>
                    <a:schemeClr val="accent1"/>
                  </a:solidFill>
                  <a:latin typeface="Agency FB" panose="020B0503020202020204" pitchFamily="34" charset="0"/>
                  <a:ea typeface="+mj-ea"/>
                </a:rPr>
                <a:t>YOUR TITLE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29778" y="1883634"/>
            <a:ext cx="2077155" cy="1998133"/>
            <a:chOff x="7032978" y="1840089"/>
            <a:chExt cx="2077155" cy="1998133"/>
          </a:xfrm>
        </p:grpSpPr>
        <p:sp>
          <p:nvSpPr>
            <p:cNvPr id="33" name="圆角矩形 96"/>
            <p:cNvSpPr/>
            <p:nvPr/>
          </p:nvSpPr>
          <p:spPr>
            <a:xfrm>
              <a:off x="7032978" y="1840089"/>
              <a:ext cx="2077155" cy="1998133"/>
            </a:xfrm>
            <a:prstGeom prst="roundRect">
              <a:avLst>
                <a:gd name="adj" fmla="val 485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497520" y="2621707"/>
              <a:ext cx="1148070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7,532,420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7556830" y="3139817"/>
              <a:ext cx="1029448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PLEASE ENTER</a:t>
              </a: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YOUR TOPIC HERE</a:t>
              </a:r>
            </a:p>
          </p:txBody>
        </p:sp>
        <p:sp>
          <p:nvSpPr>
            <p:cNvPr id="36" name="Freeform 116"/>
            <p:cNvSpPr>
              <a:spLocks noEditPoints="1"/>
            </p:cNvSpPr>
            <p:nvPr/>
          </p:nvSpPr>
          <p:spPr bwMode="auto">
            <a:xfrm>
              <a:off x="7930806" y="2004412"/>
              <a:ext cx="323850" cy="322263"/>
            </a:xfrm>
            <a:custGeom>
              <a:avLst/>
              <a:gdLst>
                <a:gd name="T0" fmla="*/ 73 w 1019"/>
                <a:gd name="T1" fmla="*/ 2 h 1017"/>
                <a:gd name="T2" fmla="*/ 34 w 1019"/>
                <a:gd name="T3" fmla="*/ 20 h 1017"/>
                <a:gd name="T4" fmla="*/ 8 w 1019"/>
                <a:gd name="T5" fmla="*/ 53 h 1017"/>
                <a:gd name="T6" fmla="*/ 0 w 1019"/>
                <a:gd name="T7" fmla="*/ 827 h 1017"/>
                <a:gd name="T8" fmla="*/ 5 w 1019"/>
                <a:gd name="T9" fmla="*/ 949 h 1017"/>
                <a:gd name="T10" fmla="*/ 28 w 1019"/>
                <a:gd name="T11" fmla="*/ 989 h 1017"/>
                <a:gd name="T12" fmla="*/ 59 w 1019"/>
                <a:gd name="T13" fmla="*/ 1009 h 1017"/>
                <a:gd name="T14" fmla="*/ 96 w 1019"/>
                <a:gd name="T15" fmla="*/ 1017 h 1017"/>
                <a:gd name="T16" fmla="*/ 141 w 1019"/>
                <a:gd name="T17" fmla="*/ 1006 h 1017"/>
                <a:gd name="T18" fmla="*/ 373 w 1019"/>
                <a:gd name="T19" fmla="*/ 786 h 1017"/>
                <a:gd name="T20" fmla="*/ 406 w 1019"/>
                <a:gd name="T21" fmla="*/ 767 h 1017"/>
                <a:gd name="T22" fmla="*/ 478 w 1019"/>
                <a:gd name="T23" fmla="*/ 763 h 1017"/>
                <a:gd name="T24" fmla="*/ 954 w 1019"/>
                <a:gd name="T25" fmla="*/ 759 h 1017"/>
                <a:gd name="T26" fmla="*/ 992 w 1019"/>
                <a:gd name="T27" fmla="*/ 738 h 1017"/>
                <a:gd name="T28" fmla="*/ 1014 w 1019"/>
                <a:gd name="T29" fmla="*/ 701 h 1017"/>
                <a:gd name="T30" fmla="*/ 1019 w 1019"/>
                <a:gd name="T31" fmla="*/ 88 h 1017"/>
                <a:gd name="T32" fmla="*/ 1007 w 1019"/>
                <a:gd name="T33" fmla="*/ 46 h 1017"/>
                <a:gd name="T34" fmla="*/ 978 w 1019"/>
                <a:gd name="T35" fmla="*/ 15 h 1017"/>
                <a:gd name="T36" fmla="*/ 936 w 1019"/>
                <a:gd name="T37" fmla="*/ 1 h 1017"/>
                <a:gd name="T38" fmla="*/ 954 w 1019"/>
                <a:gd name="T39" fmla="*/ 681 h 1017"/>
                <a:gd name="T40" fmla="*/ 938 w 1019"/>
                <a:gd name="T41" fmla="*/ 698 h 1017"/>
                <a:gd name="T42" fmla="*/ 430 w 1019"/>
                <a:gd name="T43" fmla="*/ 699 h 1017"/>
                <a:gd name="T44" fmla="*/ 375 w 1019"/>
                <a:gd name="T45" fmla="*/ 710 h 1017"/>
                <a:gd name="T46" fmla="*/ 118 w 1019"/>
                <a:gd name="T47" fmla="*/ 944 h 1017"/>
                <a:gd name="T48" fmla="*/ 96 w 1019"/>
                <a:gd name="T49" fmla="*/ 952 h 1017"/>
                <a:gd name="T50" fmla="*/ 73 w 1019"/>
                <a:gd name="T51" fmla="*/ 944 h 1017"/>
                <a:gd name="T52" fmla="*/ 65 w 1019"/>
                <a:gd name="T53" fmla="*/ 382 h 1017"/>
                <a:gd name="T54" fmla="*/ 67 w 1019"/>
                <a:gd name="T55" fmla="*/ 78 h 1017"/>
                <a:gd name="T56" fmla="*/ 86 w 1019"/>
                <a:gd name="T57" fmla="*/ 64 h 1017"/>
                <a:gd name="T58" fmla="*/ 938 w 1019"/>
                <a:gd name="T59" fmla="*/ 65 h 1017"/>
                <a:gd name="T60" fmla="*/ 954 w 1019"/>
                <a:gd name="T61" fmla="*/ 82 h 1017"/>
                <a:gd name="T62" fmla="*/ 503 w 1019"/>
                <a:gd name="T63" fmla="*/ 445 h 1017"/>
                <a:gd name="T64" fmla="*/ 456 w 1019"/>
                <a:gd name="T65" fmla="*/ 473 h 1017"/>
                <a:gd name="T66" fmla="*/ 446 w 1019"/>
                <a:gd name="T67" fmla="*/ 508 h 1017"/>
                <a:gd name="T68" fmla="*/ 465 w 1019"/>
                <a:gd name="T69" fmla="*/ 553 h 1017"/>
                <a:gd name="T70" fmla="*/ 510 w 1019"/>
                <a:gd name="T71" fmla="*/ 573 h 1017"/>
                <a:gd name="T72" fmla="*/ 545 w 1019"/>
                <a:gd name="T73" fmla="*/ 562 h 1017"/>
                <a:gd name="T74" fmla="*/ 572 w 1019"/>
                <a:gd name="T75" fmla="*/ 516 h 1017"/>
                <a:gd name="T76" fmla="*/ 568 w 1019"/>
                <a:gd name="T77" fmla="*/ 483 h 1017"/>
                <a:gd name="T78" fmla="*/ 522 w 1019"/>
                <a:gd name="T79" fmla="*/ 446 h 1017"/>
                <a:gd name="T80" fmla="*/ 255 w 1019"/>
                <a:gd name="T81" fmla="*/ 445 h 1017"/>
                <a:gd name="T82" fmla="*/ 210 w 1019"/>
                <a:gd name="T83" fmla="*/ 464 h 1017"/>
                <a:gd name="T84" fmla="*/ 191 w 1019"/>
                <a:gd name="T85" fmla="*/ 508 h 1017"/>
                <a:gd name="T86" fmla="*/ 202 w 1019"/>
                <a:gd name="T87" fmla="*/ 545 h 1017"/>
                <a:gd name="T88" fmla="*/ 248 w 1019"/>
                <a:gd name="T89" fmla="*/ 571 h 1017"/>
                <a:gd name="T90" fmla="*/ 279 w 1019"/>
                <a:gd name="T91" fmla="*/ 567 h 1017"/>
                <a:gd name="T92" fmla="*/ 317 w 1019"/>
                <a:gd name="T93" fmla="*/ 521 h 1017"/>
                <a:gd name="T94" fmla="*/ 317 w 1019"/>
                <a:gd name="T95" fmla="*/ 495 h 1017"/>
                <a:gd name="T96" fmla="*/ 279 w 1019"/>
                <a:gd name="T97" fmla="*/ 450 h 1017"/>
                <a:gd name="T98" fmla="*/ 764 w 1019"/>
                <a:gd name="T99" fmla="*/ 445 h 1017"/>
                <a:gd name="T100" fmla="*/ 729 w 1019"/>
                <a:gd name="T101" fmla="*/ 456 h 1017"/>
                <a:gd name="T102" fmla="*/ 701 w 1019"/>
                <a:gd name="T103" fmla="*/ 502 h 1017"/>
                <a:gd name="T104" fmla="*/ 705 w 1019"/>
                <a:gd name="T105" fmla="*/ 534 h 1017"/>
                <a:gd name="T106" fmla="*/ 751 w 1019"/>
                <a:gd name="T107" fmla="*/ 571 h 1017"/>
                <a:gd name="T108" fmla="*/ 777 w 1019"/>
                <a:gd name="T109" fmla="*/ 571 h 1017"/>
                <a:gd name="T110" fmla="*/ 822 w 1019"/>
                <a:gd name="T111" fmla="*/ 534 h 1017"/>
                <a:gd name="T112" fmla="*/ 828 w 1019"/>
                <a:gd name="T113" fmla="*/ 502 h 1017"/>
                <a:gd name="T114" fmla="*/ 800 w 1019"/>
                <a:gd name="T115" fmla="*/ 456 h 1017"/>
                <a:gd name="T116" fmla="*/ 764 w 1019"/>
                <a:gd name="T117" fmla="*/ 445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9" h="1017">
                  <a:moveTo>
                    <a:pt x="927" y="0"/>
                  </a:moveTo>
                  <a:lnTo>
                    <a:pt x="92" y="0"/>
                  </a:lnTo>
                  <a:lnTo>
                    <a:pt x="92" y="0"/>
                  </a:lnTo>
                  <a:lnTo>
                    <a:pt x="83" y="1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6" y="7"/>
                  </a:lnTo>
                  <a:lnTo>
                    <a:pt x="49" y="10"/>
                  </a:lnTo>
                  <a:lnTo>
                    <a:pt x="41" y="15"/>
                  </a:lnTo>
                  <a:lnTo>
                    <a:pt x="34" y="20"/>
                  </a:lnTo>
                  <a:lnTo>
                    <a:pt x="27" y="25"/>
                  </a:lnTo>
                  <a:lnTo>
                    <a:pt x="22" y="32"/>
                  </a:lnTo>
                  <a:lnTo>
                    <a:pt x="16" y="38"/>
                  </a:lnTo>
                  <a:lnTo>
                    <a:pt x="12" y="46"/>
                  </a:lnTo>
                  <a:lnTo>
                    <a:pt x="8" y="53"/>
                  </a:lnTo>
                  <a:lnTo>
                    <a:pt x="5" y="61"/>
                  </a:lnTo>
                  <a:lnTo>
                    <a:pt x="3" y="69"/>
                  </a:lnTo>
                  <a:lnTo>
                    <a:pt x="1" y="78"/>
                  </a:lnTo>
                  <a:lnTo>
                    <a:pt x="0" y="88"/>
                  </a:lnTo>
                  <a:lnTo>
                    <a:pt x="0" y="827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31"/>
                  </a:lnTo>
                  <a:lnTo>
                    <a:pt x="3" y="939"/>
                  </a:lnTo>
                  <a:lnTo>
                    <a:pt x="5" y="949"/>
                  </a:lnTo>
                  <a:lnTo>
                    <a:pt x="8" y="958"/>
                  </a:lnTo>
                  <a:lnTo>
                    <a:pt x="12" y="966"/>
                  </a:lnTo>
                  <a:lnTo>
                    <a:pt x="16" y="974"/>
                  </a:lnTo>
                  <a:lnTo>
                    <a:pt x="22" y="981"/>
                  </a:lnTo>
                  <a:lnTo>
                    <a:pt x="28" y="989"/>
                  </a:lnTo>
                  <a:lnTo>
                    <a:pt x="28" y="989"/>
                  </a:lnTo>
                  <a:lnTo>
                    <a:pt x="36" y="995"/>
                  </a:lnTo>
                  <a:lnTo>
                    <a:pt x="43" y="1001"/>
                  </a:lnTo>
                  <a:lnTo>
                    <a:pt x="51" y="1005"/>
                  </a:lnTo>
                  <a:lnTo>
                    <a:pt x="59" y="1009"/>
                  </a:lnTo>
                  <a:lnTo>
                    <a:pt x="68" y="1012"/>
                  </a:lnTo>
                  <a:lnTo>
                    <a:pt x="78" y="1015"/>
                  </a:lnTo>
                  <a:lnTo>
                    <a:pt x="86" y="1016"/>
                  </a:lnTo>
                  <a:lnTo>
                    <a:pt x="96" y="1017"/>
                  </a:lnTo>
                  <a:lnTo>
                    <a:pt x="96" y="1017"/>
                  </a:lnTo>
                  <a:lnTo>
                    <a:pt x="106" y="1016"/>
                  </a:lnTo>
                  <a:lnTo>
                    <a:pt x="115" y="1015"/>
                  </a:lnTo>
                  <a:lnTo>
                    <a:pt x="124" y="1012"/>
                  </a:lnTo>
                  <a:lnTo>
                    <a:pt x="132" y="1009"/>
                  </a:lnTo>
                  <a:lnTo>
                    <a:pt x="141" y="1006"/>
                  </a:lnTo>
                  <a:lnTo>
                    <a:pt x="148" y="1001"/>
                  </a:lnTo>
                  <a:lnTo>
                    <a:pt x="156" y="995"/>
                  </a:lnTo>
                  <a:lnTo>
                    <a:pt x="163" y="989"/>
                  </a:lnTo>
                  <a:lnTo>
                    <a:pt x="373" y="786"/>
                  </a:lnTo>
                  <a:lnTo>
                    <a:pt x="373" y="786"/>
                  </a:lnTo>
                  <a:lnTo>
                    <a:pt x="379" y="781"/>
                  </a:lnTo>
                  <a:lnTo>
                    <a:pt x="386" y="776"/>
                  </a:lnTo>
                  <a:lnTo>
                    <a:pt x="392" y="772"/>
                  </a:lnTo>
                  <a:lnTo>
                    <a:pt x="398" y="769"/>
                  </a:lnTo>
                  <a:lnTo>
                    <a:pt x="406" y="767"/>
                  </a:lnTo>
                  <a:lnTo>
                    <a:pt x="413" y="765"/>
                  </a:lnTo>
                  <a:lnTo>
                    <a:pt x="421" y="763"/>
                  </a:lnTo>
                  <a:lnTo>
                    <a:pt x="430" y="763"/>
                  </a:lnTo>
                  <a:lnTo>
                    <a:pt x="446" y="763"/>
                  </a:lnTo>
                  <a:lnTo>
                    <a:pt x="478" y="763"/>
                  </a:lnTo>
                  <a:lnTo>
                    <a:pt x="927" y="763"/>
                  </a:lnTo>
                  <a:lnTo>
                    <a:pt x="927" y="763"/>
                  </a:lnTo>
                  <a:lnTo>
                    <a:pt x="936" y="762"/>
                  </a:lnTo>
                  <a:lnTo>
                    <a:pt x="946" y="761"/>
                  </a:lnTo>
                  <a:lnTo>
                    <a:pt x="954" y="759"/>
                  </a:lnTo>
                  <a:lnTo>
                    <a:pt x="963" y="756"/>
                  </a:lnTo>
                  <a:lnTo>
                    <a:pt x="970" y="753"/>
                  </a:lnTo>
                  <a:lnTo>
                    <a:pt x="978" y="748"/>
                  </a:lnTo>
                  <a:lnTo>
                    <a:pt x="985" y="743"/>
                  </a:lnTo>
                  <a:lnTo>
                    <a:pt x="992" y="738"/>
                  </a:lnTo>
                  <a:lnTo>
                    <a:pt x="997" y="731"/>
                  </a:lnTo>
                  <a:lnTo>
                    <a:pt x="1003" y="725"/>
                  </a:lnTo>
                  <a:lnTo>
                    <a:pt x="1007" y="717"/>
                  </a:lnTo>
                  <a:lnTo>
                    <a:pt x="1011" y="710"/>
                  </a:lnTo>
                  <a:lnTo>
                    <a:pt x="1014" y="701"/>
                  </a:lnTo>
                  <a:lnTo>
                    <a:pt x="1016" y="693"/>
                  </a:lnTo>
                  <a:lnTo>
                    <a:pt x="1018" y="684"/>
                  </a:lnTo>
                  <a:lnTo>
                    <a:pt x="1019" y="676"/>
                  </a:lnTo>
                  <a:lnTo>
                    <a:pt x="1019" y="88"/>
                  </a:lnTo>
                  <a:lnTo>
                    <a:pt x="1019" y="88"/>
                  </a:lnTo>
                  <a:lnTo>
                    <a:pt x="1018" y="78"/>
                  </a:lnTo>
                  <a:lnTo>
                    <a:pt x="1016" y="69"/>
                  </a:lnTo>
                  <a:lnTo>
                    <a:pt x="1014" y="61"/>
                  </a:lnTo>
                  <a:lnTo>
                    <a:pt x="1011" y="53"/>
                  </a:lnTo>
                  <a:lnTo>
                    <a:pt x="1007" y="46"/>
                  </a:lnTo>
                  <a:lnTo>
                    <a:pt x="1003" y="38"/>
                  </a:lnTo>
                  <a:lnTo>
                    <a:pt x="997" y="32"/>
                  </a:lnTo>
                  <a:lnTo>
                    <a:pt x="992" y="25"/>
                  </a:lnTo>
                  <a:lnTo>
                    <a:pt x="985" y="20"/>
                  </a:lnTo>
                  <a:lnTo>
                    <a:pt x="978" y="15"/>
                  </a:lnTo>
                  <a:lnTo>
                    <a:pt x="970" y="10"/>
                  </a:lnTo>
                  <a:lnTo>
                    <a:pt x="963" y="7"/>
                  </a:lnTo>
                  <a:lnTo>
                    <a:pt x="954" y="4"/>
                  </a:lnTo>
                  <a:lnTo>
                    <a:pt x="946" y="2"/>
                  </a:lnTo>
                  <a:lnTo>
                    <a:pt x="936" y="1"/>
                  </a:lnTo>
                  <a:lnTo>
                    <a:pt x="927" y="0"/>
                  </a:lnTo>
                  <a:lnTo>
                    <a:pt x="927" y="0"/>
                  </a:lnTo>
                  <a:close/>
                  <a:moveTo>
                    <a:pt x="955" y="676"/>
                  </a:moveTo>
                  <a:lnTo>
                    <a:pt x="955" y="676"/>
                  </a:lnTo>
                  <a:lnTo>
                    <a:pt x="954" y="681"/>
                  </a:lnTo>
                  <a:lnTo>
                    <a:pt x="952" y="685"/>
                  </a:lnTo>
                  <a:lnTo>
                    <a:pt x="950" y="688"/>
                  </a:lnTo>
                  <a:lnTo>
                    <a:pt x="947" y="693"/>
                  </a:lnTo>
                  <a:lnTo>
                    <a:pt x="942" y="695"/>
                  </a:lnTo>
                  <a:lnTo>
                    <a:pt x="938" y="698"/>
                  </a:lnTo>
                  <a:lnTo>
                    <a:pt x="933" y="699"/>
                  </a:lnTo>
                  <a:lnTo>
                    <a:pt x="927" y="699"/>
                  </a:lnTo>
                  <a:lnTo>
                    <a:pt x="478" y="699"/>
                  </a:lnTo>
                  <a:lnTo>
                    <a:pt x="446" y="699"/>
                  </a:lnTo>
                  <a:lnTo>
                    <a:pt x="430" y="699"/>
                  </a:lnTo>
                  <a:lnTo>
                    <a:pt x="430" y="699"/>
                  </a:lnTo>
                  <a:lnTo>
                    <a:pt x="415" y="700"/>
                  </a:lnTo>
                  <a:lnTo>
                    <a:pt x="401" y="702"/>
                  </a:lnTo>
                  <a:lnTo>
                    <a:pt x="388" y="706"/>
                  </a:lnTo>
                  <a:lnTo>
                    <a:pt x="375" y="710"/>
                  </a:lnTo>
                  <a:lnTo>
                    <a:pt x="362" y="716"/>
                  </a:lnTo>
                  <a:lnTo>
                    <a:pt x="350" y="723"/>
                  </a:lnTo>
                  <a:lnTo>
                    <a:pt x="338" y="731"/>
                  </a:lnTo>
                  <a:lnTo>
                    <a:pt x="329" y="741"/>
                  </a:lnTo>
                  <a:lnTo>
                    <a:pt x="118" y="944"/>
                  </a:lnTo>
                  <a:lnTo>
                    <a:pt x="118" y="944"/>
                  </a:lnTo>
                  <a:lnTo>
                    <a:pt x="114" y="948"/>
                  </a:lnTo>
                  <a:lnTo>
                    <a:pt x="108" y="950"/>
                  </a:lnTo>
                  <a:lnTo>
                    <a:pt x="102" y="952"/>
                  </a:lnTo>
                  <a:lnTo>
                    <a:pt x="96" y="952"/>
                  </a:lnTo>
                  <a:lnTo>
                    <a:pt x="91" y="952"/>
                  </a:lnTo>
                  <a:lnTo>
                    <a:pt x="84" y="950"/>
                  </a:lnTo>
                  <a:lnTo>
                    <a:pt x="79" y="948"/>
                  </a:lnTo>
                  <a:lnTo>
                    <a:pt x="73" y="944"/>
                  </a:lnTo>
                  <a:lnTo>
                    <a:pt x="73" y="944"/>
                  </a:lnTo>
                  <a:lnTo>
                    <a:pt x="69" y="938"/>
                  </a:lnTo>
                  <a:lnTo>
                    <a:pt x="67" y="933"/>
                  </a:lnTo>
                  <a:lnTo>
                    <a:pt x="65" y="928"/>
                  </a:lnTo>
                  <a:lnTo>
                    <a:pt x="65" y="921"/>
                  </a:lnTo>
                  <a:lnTo>
                    <a:pt x="65" y="382"/>
                  </a:lnTo>
                  <a:lnTo>
                    <a:pt x="65" y="382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2"/>
                  </a:lnTo>
                  <a:lnTo>
                    <a:pt x="67" y="78"/>
                  </a:lnTo>
                  <a:lnTo>
                    <a:pt x="69" y="74"/>
                  </a:lnTo>
                  <a:lnTo>
                    <a:pt x="72" y="70"/>
                  </a:lnTo>
                  <a:lnTo>
                    <a:pt x="77" y="67"/>
                  </a:lnTo>
                  <a:lnTo>
                    <a:pt x="81" y="65"/>
                  </a:lnTo>
                  <a:lnTo>
                    <a:pt x="86" y="64"/>
                  </a:lnTo>
                  <a:lnTo>
                    <a:pt x="92" y="63"/>
                  </a:lnTo>
                  <a:lnTo>
                    <a:pt x="927" y="63"/>
                  </a:lnTo>
                  <a:lnTo>
                    <a:pt x="927" y="63"/>
                  </a:lnTo>
                  <a:lnTo>
                    <a:pt x="933" y="64"/>
                  </a:lnTo>
                  <a:lnTo>
                    <a:pt x="938" y="65"/>
                  </a:lnTo>
                  <a:lnTo>
                    <a:pt x="942" y="67"/>
                  </a:lnTo>
                  <a:lnTo>
                    <a:pt x="947" y="70"/>
                  </a:lnTo>
                  <a:lnTo>
                    <a:pt x="950" y="74"/>
                  </a:lnTo>
                  <a:lnTo>
                    <a:pt x="952" y="78"/>
                  </a:lnTo>
                  <a:lnTo>
                    <a:pt x="954" y="82"/>
                  </a:lnTo>
                  <a:lnTo>
                    <a:pt x="955" y="88"/>
                  </a:lnTo>
                  <a:lnTo>
                    <a:pt x="955" y="676"/>
                  </a:lnTo>
                  <a:close/>
                  <a:moveTo>
                    <a:pt x="510" y="445"/>
                  </a:moveTo>
                  <a:lnTo>
                    <a:pt x="510" y="445"/>
                  </a:lnTo>
                  <a:lnTo>
                    <a:pt x="503" y="445"/>
                  </a:lnTo>
                  <a:lnTo>
                    <a:pt x="497" y="446"/>
                  </a:lnTo>
                  <a:lnTo>
                    <a:pt x="484" y="450"/>
                  </a:lnTo>
                  <a:lnTo>
                    <a:pt x="474" y="456"/>
                  </a:lnTo>
                  <a:lnTo>
                    <a:pt x="465" y="464"/>
                  </a:lnTo>
                  <a:lnTo>
                    <a:pt x="456" y="473"/>
                  </a:lnTo>
                  <a:lnTo>
                    <a:pt x="451" y="483"/>
                  </a:lnTo>
                  <a:lnTo>
                    <a:pt x="447" y="495"/>
                  </a:lnTo>
                  <a:lnTo>
                    <a:pt x="447" y="502"/>
                  </a:lnTo>
                  <a:lnTo>
                    <a:pt x="446" y="508"/>
                  </a:lnTo>
                  <a:lnTo>
                    <a:pt x="446" y="508"/>
                  </a:lnTo>
                  <a:lnTo>
                    <a:pt x="447" y="516"/>
                  </a:lnTo>
                  <a:lnTo>
                    <a:pt x="447" y="521"/>
                  </a:lnTo>
                  <a:lnTo>
                    <a:pt x="451" y="534"/>
                  </a:lnTo>
                  <a:lnTo>
                    <a:pt x="456" y="545"/>
                  </a:lnTo>
                  <a:lnTo>
                    <a:pt x="465" y="553"/>
                  </a:lnTo>
                  <a:lnTo>
                    <a:pt x="474" y="562"/>
                  </a:lnTo>
                  <a:lnTo>
                    <a:pt x="484" y="567"/>
                  </a:lnTo>
                  <a:lnTo>
                    <a:pt x="497" y="571"/>
                  </a:lnTo>
                  <a:lnTo>
                    <a:pt x="503" y="571"/>
                  </a:lnTo>
                  <a:lnTo>
                    <a:pt x="510" y="573"/>
                  </a:lnTo>
                  <a:lnTo>
                    <a:pt x="510" y="573"/>
                  </a:lnTo>
                  <a:lnTo>
                    <a:pt x="516" y="571"/>
                  </a:lnTo>
                  <a:lnTo>
                    <a:pt x="522" y="571"/>
                  </a:lnTo>
                  <a:lnTo>
                    <a:pt x="535" y="567"/>
                  </a:lnTo>
                  <a:lnTo>
                    <a:pt x="545" y="562"/>
                  </a:lnTo>
                  <a:lnTo>
                    <a:pt x="554" y="553"/>
                  </a:lnTo>
                  <a:lnTo>
                    <a:pt x="563" y="545"/>
                  </a:lnTo>
                  <a:lnTo>
                    <a:pt x="568" y="534"/>
                  </a:lnTo>
                  <a:lnTo>
                    <a:pt x="572" y="521"/>
                  </a:lnTo>
                  <a:lnTo>
                    <a:pt x="572" y="516"/>
                  </a:lnTo>
                  <a:lnTo>
                    <a:pt x="573" y="508"/>
                  </a:lnTo>
                  <a:lnTo>
                    <a:pt x="573" y="508"/>
                  </a:lnTo>
                  <a:lnTo>
                    <a:pt x="572" y="502"/>
                  </a:lnTo>
                  <a:lnTo>
                    <a:pt x="572" y="495"/>
                  </a:lnTo>
                  <a:lnTo>
                    <a:pt x="568" y="483"/>
                  </a:lnTo>
                  <a:lnTo>
                    <a:pt x="563" y="473"/>
                  </a:lnTo>
                  <a:lnTo>
                    <a:pt x="554" y="464"/>
                  </a:lnTo>
                  <a:lnTo>
                    <a:pt x="545" y="456"/>
                  </a:lnTo>
                  <a:lnTo>
                    <a:pt x="535" y="450"/>
                  </a:lnTo>
                  <a:lnTo>
                    <a:pt x="522" y="446"/>
                  </a:lnTo>
                  <a:lnTo>
                    <a:pt x="516" y="445"/>
                  </a:lnTo>
                  <a:lnTo>
                    <a:pt x="510" y="445"/>
                  </a:lnTo>
                  <a:lnTo>
                    <a:pt x="510" y="445"/>
                  </a:lnTo>
                  <a:close/>
                  <a:moveTo>
                    <a:pt x="255" y="445"/>
                  </a:moveTo>
                  <a:lnTo>
                    <a:pt x="255" y="445"/>
                  </a:lnTo>
                  <a:lnTo>
                    <a:pt x="248" y="445"/>
                  </a:lnTo>
                  <a:lnTo>
                    <a:pt x="242" y="446"/>
                  </a:lnTo>
                  <a:lnTo>
                    <a:pt x="230" y="450"/>
                  </a:lnTo>
                  <a:lnTo>
                    <a:pt x="219" y="456"/>
                  </a:lnTo>
                  <a:lnTo>
                    <a:pt x="210" y="464"/>
                  </a:lnTo>
                  <a:lnTo>
                    <a:pt x="202" y="473"/>
                  </a:lnTo>
                  <a:lnTo>
                    <a:pt x="197" y="483"/>
                  </a:lnTo>
                  <a:lnTo>
                    <a:pt x="192" y="495"/>
                  </a:lnTo>
                  <a:lnTo>
                    <a:pt x="191" y="502"/>
                  </a:lnTo>
                  <a:lnTo>
                    <a:pt x="191" y="508"/>
                  </a:lnTo>
                  <a:lnTo>
                    <a:pt x="191" y="508"/>
                  </a:lnTo>
                  <a:lnTo>
                    <a:pt x="191" y="516"/>
                  </a:lnTo>
                  <a:lnTo>
                    <a:pt x="192" y="521"/>
                  </a:lnTo>
                  <a:lnTo>
                    <a:pt x="197" y="534"/>
                  </a:lnTo>
                  <a:lnTo>
                    <a:pt x="202" y="545"/>
                  </a:lnTo>
                  <a:lnTo>
                    <a:pt x="210" y="553"/>
                  </a:lnTo>
                  <a:lnTo>
                    <a:pt x="219" y="562"/>
                  </a:lnTo>
                  <a:lnTo>
                    <a:pt x="230" y="567"/>
                  </a:lnTo>
                  <a:lnTo>
                    <a:pt x="242" y="571"/>
                  </a:lnTo>
                  <a:lnTo>
                    <a:pt x="248" y="571"/>
                  </a:lnTo>
                  <a:lnTo>
                    <a:pt x="255" y="573"/>
                  </a:lnTo>
                  <a:lnTo>
                    <a:pt x="255" y="573"/>
                  </a:lnTo>
                  <a:lnTo>
                    <a:pt x="261" y="571"/>
                  </a:lnTo>
                  <a:lnTo>
                    <a:pt x="268" y="571"/>
                  </a:lnTo>
                  <a:lnTo>
                    <a:pt x="279" y="567"/>
                  </a:lnTo>
                  <a:lnTo>
                    <a:pt x="291" y="562"/>
                  </a:lnTo>
                  <a:lnTo>
                    <a:pt x="300" y="553"/>
                  </a:lnTo>
                  <a:lnTo>
                    <a:pt x="308" y="545"/>
                  </a:lnTo>
                  <a:lnTo>
                    <a:pt x="314" y="534"/>
                  </a:lnTo>
                  <a:lnTo>
                    <a:pt x="317" y="521"/>
                  </a:lnTo>
                  <a:lnTo>
                    <a:pt x="318" y="516"/>
                  </a:lnTo>
                  <a:lnTo>
                    <a:pt x="319" y="508"/>
                  </a:lnTo>
                  <a:lnTo>
                    <a:pt x="319" y="508"/>
                  </a:lnTo>
                  <a:lnTo>
                    <a:pt x="318" y="502"/>
                  </a:lnTo>
                  <a:lnTo>
                    <a:pt x="317" y="495"/>
                  </a:lnTo>
                  <a:lnTo>
                    <a:pt x="314" y="483"/>
                  </a:lnTo>
                  <a:lnTo>
                    <a:pt x="308" y="473"/>
                  </a:lnTo>
                  <a:lnTo>
                    <a:pt x="300" y="464"/>
                  </a:lnTo>
                  <a:lnTo>
                    <a:pt x="291" y="456"/>
                  </a:lnTo>
                  <a:lnTo>
                    <a:pt x="279" y="450"/>
                  </a:lnTo>
                  <a:lnTo>
                    <a:pt x="268" y="446"/>
                  </a:lnTo>
                  <a:lnTo>
                    <a:pt x="261" y="445"/>
                  </a:lnTo>
                  <a:lnTo>
                    <a:pt x="255" y="445"/>
                  </a:lnTo>
                  <a:lnTo>
                    <a:pt x="255" y="445"/>
                  </a:lnTo>
                  <a:close/>
                  <a:moveTo>
                    <a:pt x="764" y="445"/>
                  </a:moveTo>
                  <a:lnTo>
                    <a:pt x="764" y="445"/>
                  </a:lnTo>
                  <a:lnTo>
                    <a:pt x="758" y="445"/>
                  </a:lnTo>
                  <a:lnTo>
                    <a:pt x="751" y="446"/>
                  </a:lnTo>
                  <a:lnTo>
                    <a:pt x="740" y="450"/>
                  </a:lnTo>
                  <a:lnTo>
                    <a:pt x="729" y="456"/>
                  </a:lnTo>
                  <a:lnTo>
                    <a:pt x="719" y="464"/>
                  </a:lnTo>
                  <a:lnTo>
                    <a:pt x="711" y="473"/>
                  </a:lnTo>
                  <a:lnTo>
                    <a:pt x="705" y="483"/>
                  </a:lnTo>
                  <a:lnTo>
                    <a:pt x="702" y="495"/>
                  </a:lnTo>
                  <a:lnTo>
                    <a:pt x="701" y="502"/>
                  </a:lnTo>
                  <a:lnTo>
                    <a:pt x="700" y="508"/>
                  </a:lnTo>
                  <a:lnTo>
                    <a:pt x="700" y="508"/>
                  </a:lnTo>
                  <a:lnTo>
                    <a:pt x="701" y="516"/>
                  </a:lnTo>
                  <a:lnTo>
                    <a:pt x="702" y="521"/>
                  </a:lnTo>
                  <a:lnTo>
                    <a:pt x="705" y="534"/>
                  </a:lnTo>
                  <a:lnTo>
                    <a:pt x="711" y="545"/>
                  </a:lnTo>
                  <a:lnTo>
                    <a:pt x="719" y="553"/>
                  </a:lnTo>
                  <a:lnTo>
                    <a:pt x="729" y="562"/>
                  </a:lnTo>
                  <a:lnTo>
                    <a:pt x="740" y="567"/>
                  </a:lnTo>
                  <a:lnTo>
                    <a:pt x="751" y="571"/>
                  </a:lnTo>
                  <a:lnTo>
                    <a:pt x="758" y="571"/>
                  </a:lnTo>
                  <a:lnTo>
                    <a:pt x="764" y="573"/>
                  </a:lnTo>
                  <a:lnTo>
                    <a:pt x="764" y="573"/>
                  </a:lnTo>
                  <a:lnTo>
                    <a:pt x="771" y="571"/>
                  </a:lnTo>
                  <a:lnTo>
                    <a:pt x="777" y="571"/>
                  </a:lnTo>
                  <a:lnTo>
                    <a:pt x="789" y="567"/>
                  </a:lnTo>
                  <a:lnTo>
                    <a:pt x="800" y="562"/>
                  </a:lnTo>
                  <a:lnTo>
                    <a:pt x="809" y="553"/>
                  </a:lnTo>
                  <a:lnTo>
                    <a:pt x="817" y="545"/>
                  </a:lnTo>
                  <a:lnTo>
                    <a:pt x="822" y="534"/>
                  </a:lnTo>
                  <a:lnTo>
                    <a:pt x="827" y="521"/>
                  </a:lnTo>
                  <a:lnTo>
                    <a:pt x="828" y="516"/>
                  </a:lnTo>
                  <a:lnTo>
                    <a:pt x="828" y="508"/>
                  </a:lnTo>
                  <a:lnTo>
                    <a:pt x="828" y="508"/>
                  </a:lnTo>
                  <a:lnTo>
                    <a:pt x="828" y="502"/>
                  </a:lnTo>
                  <a:lnTo>
                    <a:pt x="827" y="495"/>
                  </a:lnTo>
                  <a:lnTo>
                    <a:pt x="822" y="483"/>
                  </a:lnTo>
                  <a:lnTo>
                    <a:pt x="817" y="473"/>
                  </a:lnTo>
                  <a:lnTo>
                    <a:pt x="809" y="464"/>
                  </a:lnTo>
                  <a:lnTo>
                    <a:pt x="800" y="456"/>
                  </a:lnTo>
                  <a:lnTo>
                    <a:pt x="789" y="450"/>
                  </a:lnTo>
                  <a:lnTo>
                    <a:pt x="777" y="446"/>
                  </a:lnTo>
                  <a:lnTo>
                    <a:pt x="771" y="445"/>
                  </a:lnTo>
                  <a:lnTo>
                    <a:pt x="764" y="445"/>
                  </a:lnTo>
                  <a:lnTo>
                    <a:pt x="764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2"/>
                </a:solidFill>
                <a:latin typeface="Agency FB" panose="020B0503020202020204" pitchFamily="34" charset="0"/>
                <a:ea typeface="+mj-ea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7686745" y="2499360"/>
              <a:ext cx="76962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9086954" y="1883634"/>
            <a:ext cx="2077155" cy="1998133"/>
            <a:chOff x="9290154" y="1840089"/>
            <a:chExt cx="2077155" cy="1998133"/>
          </a:xfrm>
        </p:grpSpPr>
        <p:sp>
          <p:nvSpPr>
            <p:cNvPr id="39" name="圆角矩形 102"/>
            <p:cNvSpPr/>
            <p:nvPr/>
          </p:nvSpPr>
          <p:spPr>
            <a:xfrm>
              <a:off x="9290154" y="1840089"/>
              <a:ext cx="2077155" cy="1998133"/>
            </a:xfrm>
            <a:prstGeom prst="roundRect">
              <a:avLst>
                <a:gd name="adj" fmla="val 485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9719430" y="2621707"/>
              <a:ext cx="1218602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12,532,420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9814006" y="3139817"/>
              <a:ext cx="1029448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PLEASE ENTER</a:t>
              </a: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YOUR TOPIC HERE</a:t>
              </a:r>
            </a:p>
          </p:txBody>
        </p:sp>
        <p:sp>
          <p:nvSpPr>
            <p:cNvPr id="42" name="Freeform 115"/>
            <p:cNvSpPr>
              <a:spLocks noEditPoints="1"/>
            </p:cNvSpPr>
            <p:nvPr/>
          </p:nvSpPr>
          <p:spPr bwMode="auto">
            <a:xfrm>
              <a:off x="10166806" y="2004412"/>
              <a:ext cx="323850" cy="322263"/>
            </a:xfrm>
            <a:custGeom>
              <a:avLst/>
              <a:gdLst>
                <a:gd name="T0" fmla="*/ 789 w 1018"/>
                <a:gd name="T1" fmla="*/ 69 h 1017"/>
                <a:gd name="T2" fmla="*/ 765 w 1018"/>
                <a:gd name="T3" fmla="*/ 25 h 1017"/>
                <a:gd name="T4" fmla="*/ 719 w 1018"/>
                <a:gd name="T5" fmla="*/ 1 h 1017"/>
                <a:gd name="T6" fmla="*/ 73 w 1018"/>
                <a:gd name="T7" fmla="*/ 1 h 1017"/>
                <a:gd name="T8" fmla="*/ 27 w 1018"/>
                <a:gd name="T9" fmla="*/ 25 h 1017"/>
                <a:gd name="T10" fmla="*/ 2 w 1018"/>
                <a:gd name="T11" fmla="*/ 69 h 1017"/>
                <a:gd name="T12" fmla="*/ 2 w 1018"/>
                <a:gd name="T13" fmla="*/ 716 h 1017"/>
                <a:gd name="T14" fmla="*/ 28 w 1018"/>
                <a:gd name="T15" fmla="*/ 766 h 1017"/>
                <a:gd name="T16" fmla="*/ 67 w 1018"/>
                <a:gd name="T17" fmla="*/ 789 h 1017"/>
                <a:gd name="T18" fmla="*/ 115 w 1018"/>
                <a:gd name="T19" fmla="*/ 791 h 1017"/>
                <a:gd name="T20" fmla="*/ 163 w 1018"/>
                <a:gd name="T21" fmla="*/ 766 h 1017"/>
                <a:gd name="T22" fmla="*/ 263 w 1018"/>
                <a:gd name="T23" fmla="*/ 745 h 1017"/>
                <a:gd name="T24" fmla="*/ 589 w 1018"/>
                <a:gd name="T25" fmla="*/ 763 h 1017"/>
                <a:gd name="T26" fmla="*/ 634 w 1018"/>
                <a:gd name="T27" fmla="*/ 777 h 1017"/>
                <a:gd name="T28" fmla="*/ 870 w 1018"/>
                <a:gd name="T29" fmla="*/ 1001 h 1017"/>
                <a:gd name="T30" fmla="*/ 923 w 1018"/>
                <a:gd name="T31" fmla="*/ 1017 h 1017"/>
                <a:gd name="T32" fmla="*/ 968 w 1018"/>
                <a:gd name="T33" fmla="*/ 1006 h 1017"/>
                <a:gd name="T34" fmla="*/ 1002 w 1018"/>
                <a:gd name="T35" fmla="*/ 975 h 1017"/>
                <a:gd name="T36" fmla="*/ 1018 w 1018"/>
                <a:gd name="T37" fmla="*/ 921 h 1017"/>
                <a:gd name="T38" fmla="*/ 1011 w 1018"/>
                <a:gd name="T39" fmla="*/ 276 h 1017"/>
                <a:gd name="T40" fmla="*/ 977 w 1018"/>
                <a:gd name="T41" fmla="*/ 238 h 1017"/>
                <a:gd name="T42" fmla="*/ 927 w 1018"/>
                <a:gd name="T43" fmla="*/ 223 h 1017"/>
                <a:gd name="T44" fmla="*/ 102 w 1018"/>
                <a:gd name="T45" fmla="*/ 729 h 1017"/>
                <a:gd name="T46" fmla="*/ 73 w 1018"/>
                <a:gd name="T47" fmla="*/ 721 h 1017"/>
                <a:gd name="T48" fmla="*/ 64 w 1018"/>
                <a:gd name="T49" fmla="*/ 86 h 1017"/>
                <a:gd name="T50" fmla="*/ 80 w 1018"/>
                <a:gd name="T51" fmla="*/ 65 h 1017"/>
                <a:gd name="T52" fmla="*/ 711 w 1018"/>
                <a:gd name="T53" fmla="*/ 65 h 1017"/>
                <a:gd name="T54" fmla="*/ 727 w 1018"/>
                <a:gd name="T55" fmla="*/ 86 h 1017"/>
                <a:gd name="T56" fmla="*/ 720 w 1018"/>
                <a:gd name="T57" fmla="*/ 470 h 1017"/>
                <a:gd name="T58" fmla="*/ 429 w 1018"/>
                <a:gd name="T59" fmla="*/ 476 h 1017"/>
                <a:gd name="T60" fmla="*/ 350 w 1018"/>
                <a:gd name="T61" fmla="*/ 501 h 1017"/>
                <a:gd name="T62" fmla="*/ 954 w 1018"/>
                <a:gd name="T63" fmla="*/ 928 h 1017"/>
                <a:gd name="T64" fmla="*/ 934 w 1018"/>
                <a:gd name="T65" fmla="*/ 951 h 1017"/>
                <a:gd name="T66" fmla="*/ 900 w 1018"/>
                <a:gd name="T67" fmla="*/ 944 h 1017"/>
                <a:gd name="T68" fmla="*/ 645 w 1018"/>
                <a:gd name="T69" fmla="*/ 711 h 1017"/>
                <a:gd name="T70" fmla="*/ 318 w 1018"/>
                <a:gd name="T71" fmla="*/ 700 h 1017"/>
                <a:gd name="T72" fmla="*/ 293 w 1018"/>
                <a:gd name="T73" fmla="*/ 685 h 1017"/>
                <a:gd name="T74" fmla="*/ 379 w 1018"/>
                <a:gd name="T75" fmla="*/ 557 h 1017"/>
                <a:gd name="T76" fmla="*/ 420 w 1018"/>
                <a:gd name="T77" fmla="*/ 540 h 1017"/>
                <a:gd name="T78" fmla="*/ 727 w 1018"/>
                <a:gd name="T79" fmla="*/ 536 h 1017"/>
                <a:gd name="T80" fmla="*/ 770 w 1018"/>
                <a:gd name="T81" fmla="*/ 508 h 1017"/>
                <a:gd name="T82" fmla="*/ 791 w 1018"/>
                <a:gd name="T83" fmla="*/ 461 h 1017"/>
                <a:gd name="T84" fmla="*/ 938 w 1018"/>
                <a:gd name="T85" fmla="*/ 288 h 1017"/>
                <a:gd name="T86" fmla="*/ 955 w 1018"/>
                <a:gd name="T87" fmla="*/ 311 h 1017"/>
                <a:gd name="T88" fmla="*/ 425 w 1018"/>
                <a:gd name="T89" fmla="*/ 373 h 1017"/>
                <a:gd name="T90" fmla="*/ 445 w 1018"/>
                <a:gd name="T91" fmla="*/ 333 h 1017"/>
                <a:gd name="T92" fmla="*/ 416 w 1018"/>
                <a:gd name="T93" fmla="*/ 289 h 1017"/>
                <a:gd name="T94" fmla="*/ 371 w 1018"/>
                <a:gd name="T95" fmla="*/ 294 h 1017"/>
                <a:gd name="T96" fmla="*/ 350 w 1018"/>
                <a:gd name="T97" fmla="*/ 333 h 1017"/>
                <a:gd name="T98" fmla="*/ 380 w 1018"/>
                <a:gd name="T99" fmla="*/ 377 h 1017"/>
                <a:gd name="T100" fmla="*/ 197 w 1018"/>
                <a:gd name="T101" fmla="*/ 286 h 1017"/>
                <a:gd name="T102" fmla="*/ 160 w 1018"/>
                <a:gd name="T103" fmla="*/ 324 h 1017"/>
                <a:gd name="T104" fmla="*/ 174 w 1018"/>
                <a:gd name="T105" fmla="*/ 367 h 1017"/>
                <a:gd name="T106" fmla="*/ 217 w 1018"/>
                <a:gd name="T107" fmla="*/ 380 h 1017"/>
                <a:gd name="T108" fmla="*/ 254 w 1018"/>
                <a:gd name="T109" fmla="*/ 343 h 1017"/>
                <a:gd name="T110" fmla="*/ 240 w 1018"/>
                <a:gd name="T111" fmla="*/ 300 h 1017"/>
                <a:gd name="T112" fmla="*/ 589 w 1018"/>
                <a:gd name="T113" fmla="*/ 380 h 1017"/>
                <a:gd name="T114" fmla="*/ 629 w 1018"/>
                <a:gd name="T115" fmla="*/ 360 h 1017"/>
                <a:gd name="T116" fmla="*/ 633 w 1018"/>
                <a:gd name="T117" fmla="*/ 315 h 1017"/>
                <a:gd name="T118" fmla="*/ 589 w 1018"/>
                <a:gd name="T119" fmla="*/ 286 h 1017"/>
                <a:gd name="T120" fmla="*/ 549 w 1018"/>
                <a:gd name="T121" fmla="*/ 306 h 1017"/>
                <a:gd name="T122" fmla="*/ 545 w 1018"/>
                <a:gd name="T123" fmla="*/ 351 h 1017"/>
                <a:gd name="T124" fmla="*/ 589 w 1018"/>
                <a:gd name="T125" fmla="*/ 38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8" h="1017">
                  <a:moveTo>
                    <a:pt x="927" y="223"/>
                  </a:moveTo>
                  <a:lnTo>
                    <a:pt x="792" y="223"/>
                  </a:lnTo>
                  <a:lnTo>
                    <a:pt x="792" y="86"/>
                  </a:lnTo>
                  <a:lnTo>
                    <a:pt x="792" y="86"/>
                  </a:lnTo>
                  <a:lnTo>
                    <a:pt x="791" y="78"/>
                  </a:lnTo>
                  <a:lnTo>
                    <a:pt x="789" y="69"/>
                  </a:lnTo>
                  <a:lnTo>
                    <a:pt x="787" y="61"/>
                  </a:lnTo>
                  <a:lnTo>
                    <a:pt x="784" y="53"/>
                  </a:lnTo>
                  <a:lnTo>
                    <a:pt x="780" y="45"/>
                  </a:lnTo>
                  <a:lnTo>
                    <a:pt x="776" y="38"/>
                  </a:lnTo>
                  <a:lnTo>
                    <a:pt x="770" y="31"/>
                  </a:lnTo>
                  <a:lnTo>
                    <a:pt x="765" y="25"/>
                  </a:lnTo>
                  <a:lnTo>
                    <a:pt x="758" y="19"/>
                  </a:lnTo>
                  <a:lnTo>
                    <a:pt x="751" y="15"/>
                  </a:lnTo>
                  <a:lnTo>
                    <a:pt x="743" y="10"/>
                  </a:lnTo>
                  <a:lnTo>
                    <a:pt x="736" y="6"/>
                  </a:lnTo>
                  <a:lnTo>
                    <a:pt x="727" y="3"/>
                  </a:lnTo>
                  <a:lnTo>
                    <a:pt x="719" y="1"/>
                  </a:lnTo>
                  <a:lnTo>
                    <a:pt x="709" y="0"/>
                  </a:lnTo>
                  <a:lnTo>
                    <a:pt x="699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6" y="6"/>
                  </a:lnTo>
                  <a:lnTo>
                    <a:pt x="48" y="10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7" y="25"/>
                  </a:lnTo>
                  <a:lnTo>
                    <a:pt x="21" y="31"/>
                  </a:lnTo>
                  <a:lnTo>
                    <a:pt x="16" y="38"/>
                  </a:lnTo>
                  <a:lnTo>
                    <a:pt x="12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1" y="708"/>
                  </a:lnTo>
                  <a:lnTo>
                    <a:pt x="2" y="716"/>
                  </a:lnTo>
                  <a:lnTo>
                    <a:pt x="4" y="726"/>
                  </a:lnTo>
                  <a:lnTo>
                    <a:pt x="7" y="735"/>
                  </a:lnTo>
                  <a:lnTo>
                    <a:pt x="12" y="743"/>
                  </a:lnTo>
                  <a:lnTo>
                    <a:pt x="16" y="751"/>
                  </a:lnTo>
                  <a:lnTo>
                    <a:pt x="21" y="758"/>
                  </a:lnTo>
                  <a:lnTo>
                    <a:pt x="28" y="766"/>
                  </a:lnTo>
                  <a:lnTo>
                    <a:pt x="28" y="766"/>
                  </a:lnTo>
                  <a:lnTo>
                    <a:pt x="35" y="772"/>
                  </a:lnTo>
                  <a:lnTo>
                    <a:pt x="43" y="777"/>
                  </a:lnTo>
                  <a:lnTo>
                    <a:pt x="51" y="782"/>
                  </a:lnTo>
                  <a:lnTo>
                    <a:pt x="59" y="786"/>
                  </a:lnTo>
                  <a:lnTo>
                    <a:pt x="67" y="789"/>
                  </a:lnTo>
                  <a:lnTo>
                    <a:pt x="77" y="791"/>
                  </a:lnTo>
                  <a:lnTo>
                    <a:pt x="87" y="792"/>
                  </a:lnTo>
                  <a:lnTo>
                    <a:pt x="95" y="794"/>
                  </a:lnTo>
                  <a:lnTo>
                    <a:pt x="95" y="794"/>
                  </a:lnTo>
                  <a:lnTo>
                    <a:pt x="105" y="792"/>
                  </a:lnTo>
                  <a:lnTo>
                    <a:pt x="115" y="791"/>
                  </a:lnTo>
                  <a:lnTo>
                    <a:pt x="123" y="789"/>
                  </a:lnTo>
                  <a:lnTo>
                    <a:pt x="132" y="786"/>
                  </a:lnTo>
                  <a:lnTo>
                    <a:pt x="140" y="783"/>
                  </a:lnTo>
                  <a:lnTo>
                    <a:pt x="148" y="777"/>
                  </a:lnTo>
                  <a:lnTo>
                    <a:pt x="155" y="772"/>
                  </a:lnTo>
                  <a:lnTo>
                    <a:pt x="163" y="766"/>
                  </a:lnTo>
                  <a:lnTo>
                    <a:pt x="230" y="700"/>
                  </a:lnTo>
                  <a:lnTo>
                    <a:pt x="230" y="700"/>
                  </a:lnTo>
                  <a:lnTo>
                    <a:pt x="236" y="713"/>
                  </a:lnTo>
                  <a:lnTo>
                    <a:pt x="243" y="726"/>
                  </a:lnTo>
                  <a:lnTo>
                    <a:pt x="252" y="737"/>
                  </a:lnTo>
                  <a:lnTo>
                    <a:pt x="263" y="745"/>
                  </a:lnTo>
                  <a:lnTo>
                    <a:pt x="276" y="753"/>
                  </a:lnTo>
                  <a:lnTo>
                    <a:pt x="288" y="759"/>
                  </a:lnTo>
                  <a:lnTo>
                    <a:pt x="303" y="762"/>
                  </a:lnTo>
                  <a:lnTo>
                    <a:pt x="318" y="763"/>
                  </a:lnTo>
                  <a:lnTo>
                    <a:pt x="589" y="763"/>
                  </a:lnTo>
                  <a:lnTo>
                    <a:pt x="589" y="763"/>
                  </a:lnTo>
                  <a:lnTo>
                    <a:pt x="597" y="763"/>
                  </a:lnTo>
                  <a:lnTo>
                    <a:pt x="605" y="765"/>
                  </a:lnTo>
                  <a:lnTo>
                    <a:pt x="612" y="767"/>
                  </a:lnTo>
                  <a:lnTo>
                    <a:pt x="620" y="770"/>
                  </a:lnTo>
                  <a:lnTo>
                    <a:pt x="626" y="773"/>
                  </a:lnTo>
                  <a:lnTo>
                    <a:pt x="634" y="777"/>
                  </a:lnTo>
                  <a:lnTo>
                    <a:pt x="640" y="782"/>
                  </a:lnTo>
                  <a:lnTo>
                    <a:pt x="646" y="787"/>
                  </a:lnTo>
                  <a:lnTo>
                    <a:pt x="855" y="989"/>
                  </a:lnTo>
                  <a:lnTo>
                    <a:pt x="855" y="989"/>
                  </a:lnTo>
                  <a:lnTo>
                    <a:pt x="862" y="995"/>
                  </a:lnTo>
                  <a:lnTo>
                    <a:pt x="870" y="1001"/>
                  </a:lnTo>
                  <a:lnTo>
                    <a:pt x="877" y="1006"/>
                  </a:lnTo>
                  <a:lnTo>
                    <a:pt x="886" y="1010"/>
                  </a:lnTo>
                  <a:lnTo>
                    <a:pt x="895" y="1012"/>
                  </a:lnTo>
                  <a:lnTo>
                    <a:pt x="903" y="1016"/>
                  </a:lnTo>
                  <a:lnTo>
                    <a:pt x="913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1" y="1016"/>
                  </a:lnTo>
                  <a:lnTo>
                    <a:pt x="950" y="1012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5"/>
                  </a:lnTo>
                  <a:lnTo>
                    <a:pt x="990" y="989"/>
                  </a:lnTo>
                  <a:lnTo>
                    <a:pt x="990" y="989"/>
                  </a:lnTo>
                  <a:lnTo>
                    <a:pt x="997" y="982"/>
                  </a:lnTo>
                  <a:lnTo>
                    <a:pt x="1002" y="975"/>
                  </a:lnTo>
                  <a:lnTo>
                    <a:pt x="1006" y="966"/>
                  </a:lnTo>
                  <a:lnTo>
                    <a:pt x="1011" y="958"/>
                  </a:lnTo>
                  <a:lnTo>
                    <a:pt x="1014" y="949"/>
                  </a:lnTo>
                  <a:lnTo>
                    <a:pt x="1016" y="941"/>
                  </a:lnTo>
                  <a:lnTo>
                    <a:pt x="1017" y="931"/>
                  </a:lnTo>
                  <a:lnTo>
                    <a:pt x="1018" y="921"/>
                  </a:lnTo>
                  <a:lnTo>
                    <a:pt x="1018" y="311"/>
                  </a:lnTo>
                  <a:lnTo>
                    <a:pt x="1018" y="311"/>
                  </a:lnTo>
                  <a:lnTo>
                    <a:pt x="1017" y="301"/>
                  </a:lnTo>
                  <a:lnTo>
                    <a:pt x="1016" y="292"/>
                  </a:lnTo>
                  <a:lnTo>
                    <a:pt x="1014" y="284"/>
                  </a:lnTo>
                  <a:lnTo>
                    <a:pt x="1011" y="276"/>
                  </a:lnTo>
                  <a:lnTo>
                    <a:pt x="1007" y="269"/>
                  </a:lnTo>
                  <a:lnTo>
                    <a:pt x="1002" y="261"/>
                  </a:lnTo>
                  <a:lnTo>
                    <a:pt x="997" y="255"/>
                  </a:lnTo>
                  <a:lnTo>
                    <a:pt x="991" y="248"/>
                  </a:lnTo>
                  <a:lnTo>
                    <a:pt x="985" y="243"/>
                  </a:lnTo>
                  <a:lnTo>
                    <a:pt x="977" y="238"/>
                  </a:lnTo>
                  <a:lnTo>
                    <a:pt x="970" y="233"/>
                  </a:lnTo>
                  <a:lnTo>
                    <a:pt x="962" y="230"/>
                  </a:lnTo>
                  <a:lnTo>
                    <a:pt x="954" y="227"/>
                  </a:lnTo>
                  <a:lnTo>
                    <a:pt x="945" y="225"/>
                  </a:lnTo>
                  <a:lnTo>
                    <a:pt x="935" y="224"/>
                  </a:lnTo>
                  <a:lnTo>
                    <a:pt x="927" y="223"/>
                  </a:lnTo>
                  <a:lnTo>
                    <a:pt x="927" y="223"/>
                  </a:lnTo>
                  <a:close/>
                  <a:moveTo>
                    <a:pt x="118" y="721"/>
                  </a:moveTo>
                  <a:lnTo>
                    <a:pt x="118" y="721"/>
                  </a:lnTo>
                  <a:lnTo>
                    <a:pt x="114" y="725"/>
                  </a:lnTo>
                  <a:lnTo>
                    <a:pt x="108" y="727"/>
                  </a:lnTo>
                  <a:lnTo>
                    <a:pt x="102" y="729"/>
                  </a:lnTo>
                  <a:lnTo>
                    <a:pt x="95" y="729"/>
                  </a:lnTo>
                  <a:lnTo>
                    <a:pt x="90" y="729"/>
                  </a:lnTo>
                  <a:lnTo>
                    <a:pt x="83" y="727"/>
                  </a:lnTo>
                  <a:lnTo>
                    <a:pt x="78" y="725"/>
                  </a:lnTo>
                  <a:lnTo>
                    <a:pt x="73" y="721"/>
                  </a:lnTo>
                  <a:lnTo>
                    <a:pt x="73" y="721"/>
                  </a:lnTo>
                  <a:lnTo>
                    <a:pt x="70" y="715"/>
                  </a:lnTo>
                  <a:lnTo>
                    <a:pt x="66" y="710"/>
                  </a:lnTo>
                  <a:lnTo>
                    <a:pt x="64" y="704"/>
                  </a:lnTo>
                  <a:lnTo>
                    <a:pt x="64" y="698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6" y="78"/>
                  </a:lnTo>
                  <a:lnTo>
                    <a:pt x="68" y="74"/>
                  </a:lnTo>
                  <a:lnTo>
                    <a:pt x="72" y="70"/>
                  </a:lnTo>
                  <a:lnTo>
                    <a:pt x="76" y="67"/>
                  </a:lnTo>
                  <a:lnTo>
                    <a:pt x="80" y="65"/>
                  </a:lnTo>
                  <a:lnTo>
                    <a:pt x="86" y="63"/>
                  </a:lnTo>
                  <a:lnTo>
                    <a:pt x="92" y="63"/>
                  </a:lnTo>
                  <a:lnTo>
                    <a:pt x="699" y="63"/>
                  </a:lnTo>
                  <a:lnTo>
                    <a:pt x="699" y="63"/>
                  </a:lnTo>
                  <a:lnTo>
                    <a:pt x="706" y="63"/>
                  </a:lnTo>
                  <a:lnTo>
                    <a:pt x="711" y="65"/>
                  </a:lnTo>
                  <a:lnTo>
                    <a:pt x="715" y="67"/>
                  </a:lnTo>
                  <a:lnTo>
                    <a:pt x="720" y="70"/>
                  </a:lnTo>
                  <a:lnTo>
                    <a:pt x="723" y="74"/>
                  </a:lnTo>
                  <a:lnTo>
                    <a:pt x="725" y="78"/>
                  </a:lnTo>
                  <a:lnTo>
                    <a:pt x="727" y="82"/>
                  </a:lnTo>
                  <a:lnTo>
                    <a:pt x="727" y="86"/>
                  </a:lnTo>
                  <a:lnTo>
                    <a:pt x="727" y="452"/>
                  </a:lnTo>
                  <a:lnTo>
                    <a:pt x="727" y="452"/>
                  </a:lnTo>
                  <a:lnTo>
                    <a:pt x="727" y="458"/>
                  </a:lnTo>
                  <a:lnTo>
                    <a:pt x="725" y="462"/>
                  </a:lnTo>
                  <a:lnTo>
                    <a:pt x="723" y="466"/>
                  </a:lnTo>
                  <a:lnTo>
                    <a:pt x="720" y="470"/>
                  </a:lnTo>
                  <a:lnTo>
                    <a:pt x="715" y="473"/>
                  </a:lnTo>
                  <a:lnTo>
                    <a:pt x="711" y="475"/>
                  </a:lnTo>
                  <a:lnTo>
                    <a:pt x="706" y="476"/>
                  </a:lnTo>
                  <a:lnTo>
                    <a:pt x="699" y="476"/>
                  </a:lnTo>
                  <a:lnTo>
                    <a:pt x="429" y="476"/>
                  </a:lnTo>
                  <a:lnTo>
                    <a:pt x="429" y="476"/>
                  </a:lnTo>
                  <a:lnTo>
                    <a:pt x="415" y="477"/>
                  </a:lnTo>
                  <a:lnTo>
                    <a:pt x="401" y="479"/>
                  </a:lnTo>
                  <a:lnTo>
                    <a:pt x="387" y="482"/>
                  </a:lnTo>
                  <a:lnTo>
                    <a:pt x="374" y="487"/>
                  </a:lnTo>
                  <a:lnTo>
                    <a:pt x="361" y="493"/>
                  </a:lnTo>
                  <a:lnTo>
                    <a:pt x="350" y="501"/>
                  </a:lnTo>
                  <a:lnTo>
                    <a:pt x="339" y="508"/>
                  </a:lnTo>
                  <a:lnTo>
                    <a:pt x="328" y="518"/>
                  </a:lnTo>
                  <a:lnTo>
                    <a:pt x="118" y="721"/>
                  </a:lnTo>
                  <a:close/>
                  <a:moveTo>
                    <a:pt x="955" y="921"/>
                  </a:moveTo>
                  <a:lnTo>
                    <a:pt x="955" y="921"/>
                  </a:lnTo>
                  <a:lnTo>
                    <a:pt x="954" y="928"/>
                  </a:lnTo>
                  <a:lnTo>
                    <a:pt x="951" y="934"/>
                  </a:lnTo>
                  <a:lnTo>
                    <a:pt x="949" y="939"/>
                  </a:lnTo>
                  <a:lnTo>
                    <a:pt x="945" y="944"/>
                  </a:lnTo>
                  <a:lnTo>
                    <a:pt x="945" y="944"/>
                  </a:lnTo>
                  <a:lnTo>
                    <a:pt x="940" y="948"/>
                  </a:lnTo>
                  <a:lnTo>
                    <a:pt x="934" y="951"/>
                  </a:lnTo>
                  <a:lnTo>
                    <a:pt x="929" y="952"/>
                  </a:lnTo>
                  <a:lnTo>
                    <a:pt x="923" y="953"/>
                  </a:lnTo>
                  <a:lnTo>
                    <a:pt x="916" y="952"/>
                  </a:lnTo>
                  <a:lnTo>
                    <a:pt x="911" y="951"/>
                  </a:lnTo>
                  <a:lnTo>
                    <a:pt x="904" y="948"/>
                  </a:lnTo>
                  <a:lnTo>
                    <a:pt x="900" y="944"/>
                  </a:lnTo>
                  <a:lnTo>
                    <a:pt x="691" y="742"/>
                  </a:lnTo>
                  <a:lnTo>
                    <a:pt x="691" y="742"/>
                  </a:lnTo>
                  <a:lnTo>
                    <a:pt x="680" y="732"/>
                  </a:lnTo>
                  <a:lnTo>
                    <a:pt x="668" y="724"/>
                  </a:lnTo>
                  <a:lnTo>
                    <a:pt x="656" y="716"/>
                  </a:lnTo>
                  <a:lnTo>
                    <a:pt x="645" y="711"/>
                  </a:lnTo>
                  <a:lnTo>
                    <a:pt x="631" y="706"/>
                  </a:lnTo>
                  <a:lnTo>
                    <a:pt x="618" y="702"/>
                  </a:lnTo>
                  <a:lnTo>
                    <a:pt x="604" y="700"/>
                  </a:lnTo>
                  <a:lnTo>
                    <a:pt x="589" y="700"/>
                  </a:lnTo>
                  <a:lnTo>
                    <a:pt x="318" y="700"/>
                  </a:lnTo>
                  <a:lnTo>
                    <a:pt x="318" y="700"/>
                  </a:lnTo>
                  <a:lnTo>
                    <a:pt x="313" y="699"/>
                  </a:lnTo>
                  <a:lnTo>
                    <a:pt x="308" y="698"/>
                  </a:lnTo>
                  <a:lnTo>
                    <a:pt x="302" y="696"/>
                  </a:lnTo>
                  <a:lnTo>
                    <a:pt x="298" y="693"/>
                  </a:lnTo>
                  <a:lnTo>
                    <a:pt x="295" y="689"/>
                  </a:lnTo>
                  <a:lnTo>
                    <a:pt x="293" y="685"/>
                  </a:lnTo>
                  <a:lnTo>
                    <a:pt x="291" y="681"/>
                  </a:lnTo>
                  <a:lnTo>
                    <a:pt x="291" y="677"/>
                  </a:lnTo>
                  <a:lnTo>
                    <a:pt x="291" y="642"/>
                  </a:lnTo>
                  <a:lnTo>
                    <a:pt x="372" y="563"/>
                  </a:lnTo>
                  <a:lnTo>
                    <a:pt x="372" y="563"/>
                  </a:lnTo>
                  <a:lnTo>
                    <a:pt x="379" y="557"/>
                  </a:lnTo>
                  <a:lnTo>
                    <a:pt x="385" y="553"/>
                  </a:lnTo>
                  <a:lnTo>
                    <a:pt x="391" y="549"/>
                  </a:lnTo>
                  <a:lnTo>
                    <a:pt x="398" y="546"/>
                  </a:lnTo>
                  <a:lnTo>
                    <a:pt x="405" y="544"/>
                  </a:lnTo>
                  <a:lnTo>
                    <a:pt x="413" y="541"/>
                  </a:lnTo>
                  <a:lnTo>
                    <a:pt x="420" y="540"/>
                  </a:lnTo>
                  <a:lnTo>
                    <a:pt x="429" y="540"/>
                  </a:lnTo>
                  <a:lnTo>
                    <a:pt x="699" y="540"/>
                  </a:lnTo>
                  <a:lnTo>
                    <a:pt x="699" y="540"/>
                  </a:lnTo>
                  <a:lnTo>
                    <a:pt x="709" y="539"/>
                  </a:lnTo>
                  <a:lnTo>
                    <a:pt x="719" y="538"/>
                  </a:lnTo>
                  <a:lnTo>
                    <a:pt x="727" y="536"/>
                  </a:lnTo>
                  <a:lnTo>
                    <a:pt x="736" y="533"/>
                  </a:lnTo>
                  <a:lnTo>
                    <a:pt x="743" y="530"/>
                  </a:lnTo>
                  <a:lnTo>
                    <a:pt x="751" y="525"/>
                  </a:lnTo>
                  <a:lnTo>
                    <a:pt x="758" y="520"/>
                  </a:lnTo>
                  <a:lnTo>
                    <a:pt x="765" y="515"/>
                  </a:lnTo>
                  <a:lnTo>
                    <a:pt x="770" y="508"/>
                  </a:lnTo>
                  <a:lnTo>
                    <a:pt x="776" y="502"/>
                  </a:lnTo>
                  <a:lnTo>
                    <a:pt x="780" y="494"/>
                  </a:lnTo>
                  <a:lnTo>
                    <a:pt x="784" y="487"/>
                  </a:lnTo>
                  <a:lnTo>
                    <a:pt x="787" y="478"/>
                  </a:lnTo>
                  <a:lnTo>
                    <a:pt x="789" y="471"/>
                  </a:lnTo>
                  <a:lnTo>
                    <a:pt x="791" y="461"/>
                  </a:lnTo>
                  <a:lnTo>
                    <a:pt x="792" y="452"/>
                  </a:lnTo>
                  <a:lnTo>
                    <a:pt x="792" y="286"/>
                  </a:lnTo>
                  <a:lnTo>
                    <a:pt x="927" y="286"/>
                  </a:lnTo>
                  <a:lnTo>
                    <a:pt x="927" y="286"/>
                  </a:lnTo>
                  <a:lnTo>
                    <a:pt x="932" y="287"/>
                  </a:lnTo>
                  <a:lnTo>
                    <a:pt x="938" y="288"/>
                  </a:lnTo>
                  <a:lnTo>
                    <a:pt x="942" y="290"/>
                  </a:lnTo>
                  <a:lnTo>
                    <a:pt x="946" y="294"/>
                  </a:lnTo>
                  <a:lnTo>
                    <a:pt x="949" y="297"/>
                  </a:lnTo>
                  <a:lnTo>
                    <a:pt x="953" y="301"/>
                  </a:lnTo>
                  <a:lnTo>
                    <a:pt x="954" y="305"/>
                  </a:lnTo>
                  <a:lnTo>
                    <a:pt x="955" y="311"/>
                  </a:lnTo>
                  <a:lnTo>
                    <a:pt x="955" y="921"/>
                  </a:lnTo>
                  <a:close/>
                  <a:moveTo>
                    <a:pt x="398" y="380"/>
                  </a:moveTo>
                  <a:lnTo>
                    <a:pt x="398" y="380"/>
                  </a:lnTo>
                  <a:lnTo>
                    <a:pt x="408" y="380"/>
                  </a:lnTo>
                  <a:lnTo>
                    <a:pt x="416" y="377"/>
                  </a:lnTo>
                  <a:lnTo>
                    <a:pt x="425" y="373"/>
                  </a:lnTo>
                  <a:lnTo>
                    <a:pt x="431" y="367"/>
                  </a:lnTo>
                  <a:lnTo>
                    <a:pt x="438" y="360"/>
                  </a:lnTo>
                  <a:lnTo>
                    <a:pt x="442" y="351"/>
                  </a:lnTo>
                  <a:lnTo>
                    <a:pt x="444" y="343"/>
                  </a:lnTo>
                  <a:lnTo>
                    <a:pt x="445" y="333"/>
                  </a:lnTo>
                  <a:lnTo>
                    <a:pt x="445" y="333"/>
                  </a:lnTo>
                  <a:lnTo>
                    <a:pt x="444" y="324"/>
                  </a:lnTo>
                  <a:lnTo>
                    <a:pt x="442" y="315"/>
                  </a:lnTo>
                  <a:lnTo>
                    <a:pt x="438" y="306"/>
                  </a:lnTo>
                  <a:lnTo>
                    <a:pt x="431" y="300"/>
                  </a:lnTo>
                  <a:lnTo>
                    <a:pt x="425" y="294"/>
                  </a:lnTo>
                  <a:lnTo>
                    <a:pt x="416" y="289"/>
                  </a:lnTo>
                  <a:lnTo>
                    <a:pt x="408" y="286"/>
                  </a:lnTo>
                  <a:lnTo>
                    <a:pt x="398" y="286"/>
                  </a:lnTo>
                  <a:lnTo>
                    <a:pt x="398" y="286"/>
                  </a:lnTo>
                  <a:lnTo>
                    <a:pt x="388" y="286"/>
                  </a:lnTo>
                  <a:lnTo>
                    <a:pt x="380" y="289"/>
                  </a:lnTo>
                  <a:lnTo>
                    <a:pt x="371" y="294"/>
                  </a:lnTo>
                  <a:lnTo>
                    <a:pt x="364" y="300"/>
                  </a:lnTo>
                  <a:lnTo>
                    <a:pt x="358" y="306"/>
                  </a:lnTo>
                  <a:lnTo>
                    <a:pt x="354" y="315"/>
                  </a:lnTo>
                  <a:lnTo>
                    <a:pt x="351" y="324"/>
                  </a:lnTo>
                  <a:lnTo>
                    <a:pt x="350" y="333"/>
                  </a:lnTo>
                  <a:lnTo>
                    <a:pt x="350" y="333"/>
                  </a:lnTo>
                  <a:lnTo>
                    <a:pt x="351" y="343"/>
                  </a:lnTo>
                  <a:lnTo>
                    <a:pt x="354" y="351"/>
                  </a:lnTo>
                  <a:lnTo>
                    <a:pt x="358" y="360"/>
                  </a:lnTo>
                  <a:lnTo>
                    <a:pt x="364" y="367"/>
                  </a:lnTo>
                  <a:lnTo>
                    <a:pt x="371" y="373"/>
                  </a:lnTo>
                  <a:lnTo>
                    <a:pt x="380" y="377"/>
                  </a:lnTo>
                  <a:lnTo>
                    <a:pt x="388" y="380"/>
                  </a:lnTo>
                  <a:lnTo>
                    <a:pt x="398" y="380"/>
                  </a:lnTo>
                  <a:lnTo>
                    <a:pt x="398" y="380"/>
                  </a:lnTo>
                  <a:close/>
                  <a:moveTo>
                    <a:pt x="207" y="286"/>
                  </a:moveTo>
                  <a:lnTo>
                    <a:pt x="207" y="286"/>
                  </a:lnTo>
                  <a:lnTo>
                    <a:pt x="197" y="286"/>
                  </a:lnTo>
                  <a:lnTo>
                    <a:pt x="189" y="289"/>
                  </a:lnTo>
                  <a:lnTo>
                    <a:pt x="180" y="294"/>
                  </a:lnTo>
                  <a:lnTo>
                    <a:pt x="174" y="300"/>
                  </a:lnTo>
                  <a:lnTo>
                    <a:pt x="167" y="306"/>
                  </a:lnTo>
                  <a:lnTo>
                    <a:pt x="163" y="315"/>
                  </a:lnTo>
                  <a:lnTo>
                    <a:pt x="160" y="324"/>
                  </a:lnTo>
                  <a:lnTo>
                    <a:pt x="160" y="333"/>
                  </a:lnTo>
                  <a:lnTo>
                    <a:pt x="160" y="333"/>
                  </a:lnTo>
                  <a:lnTo>
                    <a:pt x="160" y="343"/>
                  </a:lnTo>
                  <a:lnTo>
                    <a:pt x="163" y="351"/>
                  </a:lnTo>
                  <a:lnTo>
                    <a:pt x="167" y="360"/>
                  </a:lnTo>
                  <a:lnTo>
                    <a:pt x="174" y="367"/>
                  </a:lnTo>
                  <a:lnTo>
                    <a:pt x="180" y="373"/>
                  </a:lnTo>
                  <a:lnTo>
                    <a:pt x="189" y="377"/>
                  </a:lnTo>
                  <a:lnTo>
                    <a:pt x="197" y="380"/>
                  </a:lnTo>
                  <a:lnTo>
                    <a:pt x="207" y="380"/>
                  </a:lnTo>
                  <a:lnTo>
                    <a:pt x="207" y="380"/>
                  </a:lnTo>
                  <a:lnTo>
                    <a:pt x="217" y="380"/>
                  </a:lnTo>
                  <a:lnTo>
                    <a:pt x="225" y="377"/>
                  </a:lnTo>
                  <a:lnTo>
                    <a:pt x="234" y="373"/>
                  </a:lnTo>
                  <a:lnTo>
                    <a:pt x="240" y="367"/>
                  </a:lnTo>
                  <a:lnTo>
                    <a:pt x="247" y="360"/>
                  </a:lnTo>
                  <a:lnTo>
                    <a:pt x="251" y="351"/>
                  </a:lnTo>
                  <a:lnTo>
                    <a:pt x="254" y="343"/>
                  </a:lnTo>
                  <a:lnTo>
                    <a:pt x="254" y="333"/>
                  </a:lnTo>
                  <a:lnTo>
                    <a:pt x="254" y="333"/>
                  </a:lnTo>
                  <a:lnTo>
                    <a:pt x="254" y="324"/>
                  </a:lnTo>
                  <a:lnTo>
                    <a:pt x="251" y="315"/>
                  </a:lnTo>
                  <a:lnTo>
                    <a:pt x="247" y="306"/>
                  </a:lnTo>
                  <a:lnTo>
                    <a:pt x="240" y="300"/>
                  </a:lnTo>
                  <a:lnTo>
                    <a:pt x="234" y="294"/>
                  </a:lnTo>
                  <a:lnTo>
                    <a:pt x="225" y="289"/>
                  </a:lnTo>
                  <a:lnTo>
                    <a:pt x="217" y="286"/>
                  </a:lnTo>
                  <a:lnTo>
                    <a:pt x="207" y="286"/>
                  </a:lnTo>
                  <a:lnTo>
                    <a:pt x="207" y="286"/>
                  </a:lnTo>
                  <a:close/>
                  <a:moveTo>
                    <a:pt x="589" y="380"/>
                  </a:moveTo>
                  <a:lnTo>
                    <a:pt x="589" y="380"/>
                  </a:lnTo>
                  <a:lnTo>
                    <a:pt x="598" y="380"/>
                  </a:lnTo>
                  <a:lnTo>
                    <a:pt x="607" y="377"/>
                  </a:lnTo>
                  <a:lnTo>
                    <a:pt x="616" y="373"/>
                  </a:lnTo>
                  <a:lnTo>
                    <a:pt x="622" y="367"/>
                  </a:lnTo>
                  <a:lnTo>
                    <a:pt x="629" y="360"/>
                  </a:lnTo>
                  <a:lnTo>
                    <a:pt x="633" y="351"/>
                  </a:lnTo>
                  <a:lnTo>
                    <a:pt x="635" y="343"/>
                  </a:lnTo>
                  <a:lnTo>
                    <a:pt x="636" y="333"/>
                  </a:lnTo>
                  <a:lnTo>
                    <a:pt x="636" y="333"/>
                  </a:lnTo>
                  <a:lnTo>
                    <a:pt x="635" y="324"/>
                  </a:lnTo>
                  <a:lnTo>
                    <a:pt x="633" y="315"/>
                  </a:lnTo>
                  <a:lnTo>
                    <a:pt x="629" y="306"/>
                  </a:lnTo>
                  <a:lnTo>
                    <a:pt x="622" y="300"/>
                  </a:lnTo>
                  <a:lnTo>
                    <a:pt x="616" y="294"/>
                  </a:lnTo>
                  <a:lnTo>
                    <a:pt x="607" y="289"/>
                  </a:lnTo>
                  <a:lnTo>
                    <a:pt x="598" y="286"/>
                  </a:lnTo>
                  <a:lnTo>
                    <a:pt x="589" y="286"/>
                  </a:lnTo>
                  <a:lnTo>
                    <a:pt x="589" y="286"/>
                  </a:lnTo>
                  <a:lnTo>
                    <a:pt x="579" y="286"/>
                  </a:lnTo>
                  <a:lnTo>
                    <a:pt x="570" y="289"/>
                  </a:lnTo>
                  <a:lnTo>
                    <a:pt x="562" y="294"/>
                  </a:lnTo>
                  <a:lnTo>
                    <a:pt x="554" y="300"/>
                  </a:lnTo>
                  <a:lnTo>
                    <a:pt x="549" y="306"/>
                  </a:lnTo>
                  <a:lnTo>
                    <a:pt x="545" y="315"/>
                  </a:lnTo>
                  <a:lnTo>
                    <a:pt x="542" y="324"/>
                  </a:lnTo>
                  <a:lnTo>
                    <a:pt x="541" y="333"/>
                  </a:lnTo>
                  <a:lnTo>
                    <a:pt x="541" y="333"/>
                  </a:lnTo>
                  <a:lnTo>
                    <a:pt x="542" y="343"/>
                  </a:lnTo>
                  <a:lnTo>
                    <a:pt x="545" y="351"/>
                  </a:lnTo>
                  <a:lnTo>
                    <a:pt x="549" y="360"/>
                  </a:lnTo>
                  <a:lnTo>
                    <a:pt x="554" y="367"/>
                  </a:lnTo>
                  <a:lnTo>
                    <a:pt x="562" y="373"/>
                  </a:lnTo>
                  <a:lnTo>
                    <a:pt x="570" y="377"/>
                  </a:lnTo>
                  <a:lnTo>
                    <a:pt x="579" y="380"/>
                  </a:lnTo>
                  <a:lnTo>
                    <a:pt x="589" y="380"/>
                  </a:lnTo>
                  <a:lnTo>
                    <a:pt x="589" y="3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2"/>
                </a:solidFill>
                <a:latin typeface="Agency FB" panose="020B0503020202020204" pitchFamily="34" charset="0"/>
                <a:ea typeface="+mj-ea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9943921" y="2499360"/>
              <a:ext cx="76962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6829777" y="4081715"/>
            <a:ext cx="4334331" cy="838460"/>
            <a:chOff x="1136194" y="2091953"/>
            <a:chExt cx="4334331" cy="838460"/>
          </a:xfrm>
        </p:grpSpPr>
        <p:sp>
          <p:nvSpPr>
            <p:cNvPr id="45" name="文本框 2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46" name="文本框 28"/>
            <p:cNvSpPr txBox="1"/>
            <p:nvPr/>
          </p:nvSpPr>
          <p:spPr>
            <a:xfrm>
              <a:off x="1136194" y="2407193"/>
              <a:ext cx="4334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829777" y="5022108"/>
            <a:ext cx="4334331" cy="838460"/>
            <a:chOff x="1136194" y="2091953"/>
            <a:chExt cx="4334331" cy="838460"/>
          </a:xfrm>
        </p:grpSpPr>
        <p:sp>
          <p:nvSpPr>
            <p:cNvPr id="51" name="文本框 2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rgbClr val="FF6D6D"/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52" name="文本框 28"/>
            <p:cNvSpPr txBox="1"/>
            <p:nvPr/>
          </p:nvSpPr>
          <p:spPr>
            <a:xfrm>
              <a:off x="1136194" y="2407193"/>
              <a:ext cx="4334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305910" y="333756"/>
            <a:ext cx="2069797" cy="611316"/>
            <a:chOff x="723033" y="483407"/>
            <a:chExt cx="2069797" cy="611316"/>
          </a:xfrm>
        </p:grpSpPr>
        <p:sp>
          <p:nvSpPr>
            <p:cNvPr id="54" name="文本框 53"/>
            <p:cNvSpPr txBox="1"/>
            <p:nvPr/>
          </p:nvSpPr>
          <p:spPr>
            <a:xfrm>
              <a:off x="723033" y="483407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您的文字添加这里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23033" y="817724"/>
              <a:ext cx="123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 Add your text here </a:t>
              </a:r>
              <a:endParaRPr lang="zh-CN" altLang="en-US" sz="1200" dirty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64557" y="3351209"/>
            <a:ext cx="937070" cy="1225734"/>
            <a:chOff x="8117457" y="788000"/>
            <a:chExt cx="937070" cy="1225734"/>
          </a:xfrm>
        </p:grpSpPr>
        <p:sp>
          <p:nvSpPr>
            <p:cNvPr id="3" name="Freeform 5"/>
            <p:cNvSpPr/>
            <p:nvPr/>
          </p:nvSpPr>
          <p:spPr bwMode="auto">
            <a:xfrm>
              <a:off x="8117457" y="788000"/>
              <a:ext cx="615768" cy="1225734"/>
            </a:xfrm>
            <a:custGeom>
              <a:avLst/>
              <a:gdLst>
                <a:gd name="T0" fmla="*/ 313 w 849"/>
                <a:gd name="T1" fmla="*/ 0 h 1690"/>
                <a:gd name="T2" fmla="*/ 0 w 849"/>
                <a:gd name="T3" fmla="*/ 0 h 1690"/>
                <a:gd name="T4" fmla="*/ 0 w 849"/>
                <a:gd name="T5" fmla="*/ 231 h 1690"/>
                <a:gd name="T6" fmla="*/ 390 w 849"/>
                <a:gd name="T7" fmla="*/ 846 h 1690"/>
                <a:gd name="T8" fmla="*/ 0 w 849"/>
                <a:gd name="T9" fmla="*/ 1459 h 1690"/>
                <a:gd name="T10" fmla="*/ 0 w 849"/>
                <a:gd name="T11" fmla="*/ 1690 h 1690"/>
                <a:gd name="T12" fmla="*/ 313 w 849"/>
                <a:gd name="T13" fmla="*/ 1690 h 1690"/>
                <a:gd name="T14" fmla="*/ 849 w 849"/>
                <a:gd name="T15" fmla="*/ 846 h 1690"/>
                <a:gd name="T16" fmla="*/ 313 w 849"/>
                <a:gd name="T17" fmla="*/ 0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1690">
                  <a:moveTo>
                    <a:pt x="313" y="0"/>
                  </a:moveTo>
                  <a:lnTo>
                    <a:pt x="0" y="0"/>
                  </a:lnTo>
                  <a:lnTo>
                    <a:pt x="0" y="231"/>
                  </a:lnTo>
                  <a:lnTo>
                    <a:pt x="390" y="846"/>
                  </a:lnTo>
                  <a:lnTo>
                    <a:pt x="0" y="1459"/>
                  </a:lnTo>
                  <a:lnTo>
                    <a:pt x="0" y="1690"/>
                  </a:lnTo>
                  <a:lnTo>
                    <a:pt x="313" y="1690"/>
                  </a:lnTo>
                  <a:lnTo>
                    <a:pt x="849" y="846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A44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8117457" y="788000"/>
              <a:ext cx="937070" cy="1225734"/>
            </a:xfrm>
            <a:custGeom>
              <a:avLst/>
              <a:gdLst>
                <a:gd name="T0" fmla="*/ 756 w 1292"/>
                <a:gd name="T1" fmla="*/ 0 h 1690"/>
                <a:gd name="T2" fmla="*/ 0 w 1292"/>
                <a:gd name="T3" fmla="*/ 0 h 1690"/>
                <a:gd name="T4" fmla="*/ 536 w 1292"/>
                <a:gd name="T5" fmla="*/ 846 h 1690"/>
                <a:gd name="T6" fmla="*/ 0 w 1292"/>
                <a:gd name="T7" fmla="*/ 1690 h 1690"/>
                <a:gd name="T8" fmla="*/ 756 w 1292"/>
                <a:gd name="T9" fmla="*/ 1690 h 1690"/>
                <a:gd name="T10" fmla="*/ 1292 w 1292"/>
                <a:gd name="T11" fmla="*/ 846 h 1690"/>
                <a:gd name="T12" fmla="*/ 756 w 1292"/>
                <a:gd name="T13" fmla="*/ 0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2" h="1690">
                  <a:moveTo>
                    <a:pt x="756" y="0"/>
                  </a:moveTo>
                  <a:lnTo>
                    <a:pt x="0" y="0"/>
                  </a:lnTo>
                  <a:lnTo>
                    <a:pt x="536" y="846"/>
                  </a:lnTo>
                  <a:lnTo>
                    <a:pt x="0" y="1690"/>
                  </a:lnTo>
                  <a:lnTo>
                    <a:pt x="756" y="1690"/>
                  </a:lnTo>
                  <a:lnTo>
                    <a:pt x="1292" y="846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57027" y="3116941"/>
            <a:ext cx="1097359" cy="1694269"/>
            <a:chOff x="8609927" y="553732"/>
            <a:chExt cx="1097359" cy="1694269"/>
          </a:xfrm>
        </p:grpSpPr>
        <p:sp>
          <p:nvSpPr>
            <p:cNvPr id="6" name="Freeform 7"/>
            <p:cNvSpPr/>
            <p:nvPr/>
          </p:nvSpPr>
          <p:spPr bwMode="auto">
            <a:xfrm>
              <a:off x="8609927" y="553732"/>
              <a:ext cx="852212" cy="1694269"/>
            </a:xfrm>
            <a:custGeom>
              <a:avLst/>
              <a:gdLst>
                <a:gd name="T0" fmla="*/ 435 w 1175"/>
                <a:gd name="T1" fmla="*/ 0 h 2336"/>
                <a:gd name="T2" fmla="*/ 0 w 1175"/>
                <a:gd name="T3" fmla="*/ 0 h 2336"/>
                <a:gd name="T4" fmla="*/ 0 w 1175"/>
                <a:gd name="T5" fmla="*/ 319 h 2336"/>
                <a:gd name="T6" fmla="*/ 538 w 1175"/>
                <a:gd name="T7" fmla="*/ 1169 h 2336"/>
                <a:gd name="T8" fmla="*/ 0 w 1175"/>
                <a:gd name="T9" fmla="*/ 2017 h 2336"/>
                <a:gd name="T10" fmla="*/ 0 w 1175"/>
                <a:gd name="T11" fmla="*/ 2336 h 2336"/>
                <a:gd name="T12" fmla="*/ 435 w 1175"/>
                <a:gd name="T13" fmla="*/ 2336 h 2336"/>
                <a:gd name="T14" fmla="*/ 1175 w 1175"/>
                <a:gd name="T15" fmla="*/ 1169 h 2336"/>
                <a:gd name="T16" fmla="*/ 435 w 1175"/>
                <a:gd name="T17" fmla="*/ 0 h 2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5" h="2336">
                  <a:moveTo>
                    <a:pt x="435" y="0"/>
                  </a:moveTo>
                  <a:lnTo>
                    <a:pt x="0" y="0"/>
                  </a:lnTo>
                  <a:lnTo>
                    <a:pt x="0" y="319"/>
                  </a:lnTo>
                  <a:lnTo>
                    <a:pt x="538" y="1169"/>
                  </a:lnTo>
                  <a:lnTo>
                    <a:pt x="0" y="2017"/>
                  </a:lnTo>
                  <a:lnTo>
                    <a:pt x="0" y="2336"/>
                  </a:lnTo>
                  <a:lnTo>
                    <a:pt x="435" y="2336"/>
                  </a:lnTo>
                  <a:lnTo>
                    <a:pt x="1175" y="1169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8609927" y="553732"/>
              <a:ext cx="1097359" cy="1694269"/>
            </a:xfrm>
            <a:custGeom>
              <a:avLst/>
              <a:gdLst>
                <a:gd name="T0" fmla="*/ 771 w 1513"/>
                <a:gd name="T1" fmla="*/ 0 h 2336"/>
                <a:gd name="T2" fmla="*/ 0 w 1513"/>
                <a:gd name="T3" fmla="*/ 0 h 2336"/>
                <a:gd name="T4" fmla="*/ 742 w 1513"/>
                <a:gd name="T5" fmla="*/ 1169 h 2336"/>
                <a:gd name="T6" fmla="*/ 0 w 1513"/>
                <a:gd name="T7" fmla="*/ 2336 h 2336"/>
                <a:gd name="T8" fmla="*/ 771 w 1513"/>
                <a:gd name="T9" fmla="*/ 2336 h 2336"/>
                <a:gd name="T10" fmla="*/ 1513 w 1513"/>
                <a:gd name="T11" fmla="*/ 1169 h 2336"/>
                <a:gd name="T12" fmla="*/ 771 w 1513"/>
                <a:gd name="T13" fmla="*/ 0 h 2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3" h="2336">
                  <a:moveTo>
                    <a:pt x="771" y="0"/>
                  </a:moveTo>
                  <a:lnTo>
                    <a:pt x="0" y="0"/>
                  </a:lnTo>
                  <a:lnTo>
                    <a:pt x="742" y="1169"/>
                  </a:lnTo>
                  <a:lnTo>
                    <a:pt x="0" y="2336"/>
                  </a:lnTo>
                  <a:lnTo>
                    <a:pt x="771" y="2336"/>
                  </a:lnTo>
                  <a:lnTo>
                    <a:pt x="1513" y="1169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92288" y="2803617"/>
            <a:ext cx="1504970" cy="2320917"/>
            <a:chOff x="9145188" y="240408"/>
            <a:chExt cx="1504970" cy="2320917"/>
          </a:xfrm>
        </p:grpSpPr>
        <p:sp>
          <p:nvSpPr>
            <p:cNvPr id="9" name="Freeform 9"/>
            <p:cNvSpPr/>
            <p:nvPr/>
          </p:nvSpPr>
          <p:spPr bwMode="auto">
            <a:xfrm>
              <a:off x="9145188" y="240408"/>
              <a:ext cx="1168437" cy="2320917"/>
            </a:xfrm>
            <a:custGeom>
              <a:avLst/>
              <a:gdLst>
                <a:gd name="T0" fmla="*/ 595 w 1611"/>
                <a:gd name="T1" fmla="*/ 0 h 3200"/>
                <a:gd name="T2" fmla="*/ 0 w 1611"/>
                <a:gd name="T3" fmla="*/ 0 h 3200"/>
                <a:gd name="T4" fmla="*/ 0 w 1611"/>
                <a:gd name="T5" fmla="*/ 436 h 3200"/>
                <a:gd name="T6" fmla="*/ 740 w 1611"/>
                <a:gd name="T7" fmla="*/ 1601 h 3200"/>
                <a:gd name="T8" fmla="*/ 0 w 1611"/>
                <a:gd name="T9" fmla="*/ 2764 h 3200"/>
                <a:gd name="T10" fmla="*/ 0 w 1611"/>
                <a:gd name="T11" fmla="*/ 3200 h 3200"/>
                <a:gd name="T12" fmla="*/ 595 w 1611"/>
                <a:gd name="T13" fmla="*/ 3200 h 3200"/>
                <a:gd name="T14" fmla="*/ 1611 w 1611"/>
                <a:gd name="T15" fmla="*/ 1601 h 3200"/>
                <a:gd name="T16" fmla="*/ 595 w 1611"/>
                <a:gd name="T17" fmla="*/ 0 h 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1" h="3200">
                  <a:moveTo>
                    <a:pt x="595" y="0"/>
                  </a:moveTo>
                  <a:lnTo>
                    <a:pt x="0" y="0"/>
                  </a:lnTo>
                  <a:lnTo>
                    <a:pt x="0" y="436"/>
                  </a:lnTo>
                  <a:lnTo>
                    <a:pt x="740" y="1601"/>
                  </a:lnTo>
                  <a:lnTo>
                    <a:pt x="0" y="2764"/>
                  </a:lnTo>
                  <a:lnTo>
                    <a:pt x="0" y="3200"/>
                  </a:lnTo>
                  <a:lnTo>
                    <a:pt x="595" y="3200"/>
                  </a:lnTo>
                  <a:lnTo>
                    <a:pt x="1611" y="1601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A44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9145188" y="240408"/>
              <a:ext cx="1504970" cy="2320917"/>
            </a:xfrm>
            <a:custGeom>
              <a:avLst/>
              <a:gdLst>
                <a:gd name="T0" fmla="*/ 1059 w 2075"/>
                <a:gd name="T1" fmla="*/ 0 h 3200"/>
                <a:gd name="T2" fmla="*/ 0 w 2075"/>
                <a:gd name="T3" fmla="*/ 0 h 3200"/>
                <a:gd name="T4" fmla="*/ 1016 w 2075"/>
                <a:gd name="T5" fmla="*/ 1601 h 3200"/>
                <a:gd name="T6" fmla="*/ 0 w 2075"/>
                <a:gd name="T7" fmla="*/ 3200 h 3200"/>
                <a:gd name="T8" fmla="*/ 1059 w 2075"/>
                <a:gd name="T9" fmla="*/ 3200 h 3200"/>
                <a:gd name="T10" fmla="*/ 2075 w 2075"/>
                <a:gd name="T11" fmla="*/ 1601 h 3200"/>
                <a:gd name="T12" fmla="*/ 1059 w 2075"/>
                <a:gd name="T13" fmla="*/ 0 h 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5" h="3200">
                  <a:moveTo>
                    <a:pt x="1059" y="0"/>
                  </a:moveTo>
                  <a:lnTo>
                    <a:pt x="0" y="0"/>
                  </a:lnTo>
                  <a:lnTo>
                    <a:pt x="1016" y="1601"/>
                  </a:lnTo>
                  <a:lnTo>
                    <a:pt x="0" y="3200"/>
                  </a:lnTo>
                  <a:lnTo>
                    <a:pt x="1059" y="3200"/>
                  </a:lnTo>
                  <a:lnTo>
                    <a:pt x="2075" y="1601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11772" y="2397457"/>
            <a:ext cx="1847305" cy="3133238"/>
            <a:chOff x="9864672" y="-165752"/>
            <a:chExt cx="1847305" cy="3133238"/>
          </a:xfrm>
        </p:grpSpPr>
        <p:sp>
          <p:nvSpPr>
            <p:cNvPr id="12" name="Freeform 11"/>
            <p:cNvSpPr/>
            <p:nvPr/>
          </p:nvSpPr>
          <p:spPr bwMode="auto">
            <a:xfrm>
              <a:off x="9864672" y="-165752"/>
              <a:ext cx="1574597" cy="3133238"/>
            </a:xfrm>
            <a:custGeom>
              <a:avLst/>
              <a:gdLst>
                <a:gd name="T0" fmla="*/ 801 w 2171"/>
                <a:gd name="T1" fmla="*/ 0 h 4320"/>
                <a:gd name="T2" fmla="*/ 0 w 2171"/>
                <a:gd name="T3" fmla="*/ 0 h 4320"/>
                <a:gd name="T4" fmla="*/ 0 w 2171"/>
                <a:gd name="T5" fmla="*/ 591 h 4320"/>
                <a:gd name="T6" fmla="*/ 997 w 2171"/>
                <a:gd name="T7" fmla="*/ 2161 h 4320"/>
                <a:gd name="T8" fmla="*/ 0 w 2171"/>
                <a:gd name="T9" fmla="*/ 3729 h 4320"/>
                <a:gd name="T10" fmla="*/ 0 w 2171"/>
                <a:gd name="T11" fmla="*/ 4320 h 4320"/>
                <a:gd name="T12" fmla="*/ 801 w 2171"/>
                <a:gd name="T13" fmla="*/ 4320 h 4320"/>
                <a:gd name="T14" fmla="*/ 2171 w 2171"/>
                <a:gd name="T15" fmla="*/ 2161 h 4320"/>
                <a:gd name="T16" fmla="*/ 801 w 2171"/>
                <a:gd name="T17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1" h="4320">
                  <a:moveTo>
                    <a:pt x="801" y="0"/>
                  </a:moveTo>
                  <a:lnTo>
                    <a:pt x="0" y="0"/>
                  </a:lnTo>
                  <a:lnTo>
                    <a:pt x="0" y="591"/>
                  </a:lnTo>
                  <a:lnTo>
                    <a:pt x="997" y="2161"/>
                  </a:lnTo>
                  <a:lnTo>
                    <a:pt x="0" y="3729"/>
                  </a:lnTo>
                  <a:lnTo>
                    <a:pt x="0" y="4320"/>
                  </a:lnTo>
                  <a:lnTo>
                    <a:pt x="801" y="4320"/>
                  </a:lnTo>
                  <a:lnTo>
                    <a:pt x="2171" y="2161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9864672" y="-165752"/>
              <a:ext cx="1847305" cy="3133238"/>
            </a:xfrm>
            <a:custGeom>
              <a:avLst/>
              <a:gdLst>
                <a:gd name="T0" fmla="*/ 1177 w 2547"/>
                <a:gd name="T1" fmla="*/ 0 h 4320"/>
                <a:gd name="T2" fmla="*/ 0 w 2547"/>
                <a:gd name="T3" fmla="*/ 0 h 4320"/>
                <a:gd name="T4" fmla="*/ 1371 w 2547"/>
                <a:gd name="T5" fmla="*/ 2161 h 4320"/>
                <a:gd name="T6" fmla="*/ 0 w 2547"/>
                <a:gd name="T7" fmla="*/ 4320 h 4320"/>
                <a:gd name="T8" fmla="*/ 1177 w 2547"/>
                <a:gd name="T9" fmla="*/ 4320 h 4320"/>
                <a:gd name="T10" fmla="*/ 2547 w 2547"/>
                <a:gd name="T11" fmla="*/ 2161 h 4320"/>
                <a:gd name="T12" fmla="*/ 1177 w 2547"/>
                <a:gd name="T13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7" h="4320">
                  <a:moveTo>
                    <a:pt x="1177" y="0"/>
                  </a:moveTo>
                  <a:lnTo>
                    <a:pt x="0" y="0"/>
                  </a:lnTo>
                  <a:lnTo>
                    <a:pt x="1371" y="2161"/>
                  </a:lnTo>
                  <a:lnTo>
                    <a:pt x="0" y="4320"/>
                  </a:lnTo>
                  <a:lnTo>
                    <a:pt x="1177" y="4320"/>
                  </a:lnTo>
                  <a:lnTo>
                    <a:pt x="2547" y="2161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2137" y="2130030"/>
            <a:ext cx="2575935" cy="3368665"/>
            <a:chOff x="832137" y="1901430"/>
            <a:chExt cx="2575935" cy="3368665"/>
          </a:xfrm>
        </p:grpSpPr>
        <p:sp>
          <p:nvSpPr>
            <p:cNvPr id="15" name="圆角矩形 17"/>
            <p:cNvSpPr/>
            <p:nvPr/>
          </p:nvSpPr>
          <p:spPr>
            <a:xfrm>
              <a:off x="832137" y="2023612"/>
              <a:ext cx="1835131" cy="386728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4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ENTER YOUR TITLE</a:t>
              </a:r>
            </a:p>
          </p:txBody>
        </p:sp>
        <p:sp>
          <p:nvSpPr>
            <p:cNvPr id="16" name="圆角矩形 18"/>
            <p:cNvSpPr/>
            <p:nvPr/>
          </p:nvSpPr>
          <p:spPr>
            <a:xfrm>
              <a:off x="832137" y="3542112"/>
              <a:ext cx="1835131" cy="38672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4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ENTER YOUR TITLE</a:t>
              </a:r>
            </a:p>
          </p:txBody>
        </p:sp>
        <p:sp>
          <p:nvSpPr>
            <p:cNvPr id="17" name="圆角矩形 19"/>
            <p:cNvSpPr/>
            <p:nvPr/>
          </p:nvSpPr>
          <p:spPr>
            <a:xfrm>
              <a:off x="832137" y="4761184"/>
              <a:ext cx="1835131" cy="38672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4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ENTER YOUR TITLE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776979" y="1901430"/>
              <a:ext cx="631093" cy="631093"/>
              <a:chOff x="2556607" y="3355167"/>
              <a:chExt cx="631093" cy="631093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556607" y="3355167"/>
                <a:ext cx="631093" cy="631093"/>
              </a:xfrm>
              <a:prstGeom prst="ellipse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sz="2000">
                  <a:latin typeface="Agency FB" panose="020B0503020202020204" pitchFamily="34" charset="0"/>
                  <a:ea typeface="+mj-ea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628337" y="3516825"/>
                <a:ext cx="487634" cy="338554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25%</a:t>
                </a:r>
                <a:endParaRPr lang="zh-CN" altLang="en-US" sz="1600" dirty="0"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776979" y="4639002"/>
              <a:ext cx="631093" cy="631093"/>
              <a:chOff x="2556607" y="3355167"/>
              <a:chExt cx="631093" cy="631093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556607" y="3355167"/>
                <a:ext cx="631093" cy="631093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sz="2000">
                  <a:latin typeface="Agency FB" panose="020B0503020202020204" pitchFamily="34" charset="0"/>
                  <a:ea typeface="+mj-ea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647573" y="3516825"/>
                <a:ext cx="449162" cy="338554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15%</a:t>
                </a:r>
                <a:endParaRPr lang="zh-CN" altLang="en-US" sz="1600" dirty="0"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776979" y="3419930"/>
              <a:ext cx="631093" cy="631093"/>
              <a:chOff x="2556607" y="3355167"/>
              <a:chExt cx="631093" cy="631093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2556607" y="3355167"/>
                <a:ext cx="631093" cy="631093"/>
              </a:xfrm>
              <a:prstGeom prst="ellipse">
                <a:avLst/>
              </a:prstGeom>
              <a:solidFill>
                <a:schemeClr val="accent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sz="2000">
                  <a:latin typeface="Agency FB" panose="020B0503020202020204" pitchFamily="34" charset="0"/>
                  <a:ea typeface="+mj-ea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645169" y="3516825"/>
                <a:ext cx="453971" cy="338554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10%</a:t>
                </a:r>
                <a:endParaRPr lang="zh-CN" altLang="en-US" sz="1600" dirty="0">
                  <a:latin typeface="Agency FB" panose="020B0503020202020204" pitchFamily="34" charset="0"/>
                  <a:ea typeface="+mj-ea"/>
                </a:endParaRPr>
              </a:p>
            </p:txBody>
          </p:sp>
        </p:grpSp>
      </p:grpSp>
      <p:cxnSp>
        <p:nvCxnSpPr>
          <p:cNvPr id="35" name="直接连接符 34"/>
          <p:cNvCxnSpPr/>
          <p:nvPr/>
        </p:nvCxnSpPr>
        <p:spPr>
          <a:xfrm>
            <a:off x="7666791" y="3964075"/>
            <a:ext cx="3590841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3498339" y="2445577"/>
            <a:ext cx="1825544" cy="2737572"/>
            <a:chOff x="3498339" y="2216977"/>
            <a:chExt cx="1825544" cy="2737572"/>
          </a:xfrm>
        </p:grpSpPr>
        <p:cxnSp>
          <p:nvCxnSpPr>
            <p:cNvPr id="37" name="肘形连接符 39"/>
            <p:cNvCxnSpPr/>
            <p:nvPr/>
          </p:nvCxnSpPr>
          <p:spPr>
            <a:xfrm>
              <a:off x="3498339" y="2216977"/>
              <a:ext cx="1825544" cy="299425"/>
            </a:xfrm>
            <a:prstGeom prst="bentConnector3">
              <a:avLst>
                <a:gd name="adj1" fmla="val 99927"/>
              </a:avLst>
            </a:prstGeom>
            <a:ln w="12700">
              <a:solidFill>
                <a:schemeClr val="accent1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498339" y="3735477"/>
              <a:ext cx="654561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肘形连接符 41"/>
            <p:cNvCxnSpPr/>
            <p:nvPr/>
          </p:nvCxnSpPr>
          <p:spPr>
            <a:xfrm flipV="1">
              <a:off x="3498340" y="4639003"/>
              <a:ext cx="1248802" cy="315546"/>
            </a:xfrm>
            <a:prstGeom prst="bentConnector3">
              <a:avLst>
                <a:gd name="adj1" fmla="val 100081"/>
              </a:avLst>
            </a:prstGeom>
            <a:ln w="12700">
              <a:solidFill>
                <a:schemeClr val="accent1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627583" y="2638940"/>
            <a:ext cx="3689804" cy="838460"/>
            <a:chOff x="1136195" y="2091953"/>
            <a:chExt cx="3689804" cy="838460"/>
          </a:xfrm>
        </p:grpSpPr>
        <p:sp>
          <p:nvSpPr>
            <p:cNvPr id="41" name="文本框 2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42" name="文本框 28"/>
            <p:cNvSpPr txBox="1"/>
            <p:nvPr/>
          </p:nvSpPr>
          <p:spPr>
            <a:xfrm>
              <a:off x="1136195" y="2407193"/>
              <a:ext cx="36898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627583" y="4419294"/>
            <a:ext cx="3689804" cy="838460"/>
            <a:chOff x="1136195" y="2091953"/>
            <a:chExt cx="3689804" cy="838460"/>
          </a:xfrm>
        </p:grpSpPr>
        <p:sp>
          <p:nvSpPr>
            <p:cNvPr id="47" name="文本框 2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48" name="文本框 28"/>
            <p:cNvSpPr txBox="1"/>
            <p:nvPr/>
          </p:nvSpPr>
          <p:spPr>
            <a:xfrm>
              <a:off x="1136195" y="2407193"/>
              <a:ext cx="36898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305910" y="333756"/>
            <a:ext cx="2069797" cy="611316"/>
            <a:chOff x="723033" y="483407"/>
            <a:chExt cx="2069797" cy="611316"/>
          </a:xfrm>
        </p:grpSpPr>
        <p:sp>
          <p:nvSpPr>
            <p:cNvPr id="50" name="文本框 49"/>
            <p:cNvSpPr txBox="1"/>
            <p:nvPr/>
          </p:nvSpPr>
          <p:spPr>
            <a:xfrm>
              <a:off x="723033" y="483407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您的文字添加这里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23033" y="817724"/>
              <a:ext cx="123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 Add your text here </a:t>
              </a:r>
              <a:endParaRPr lang="zh-CN" altLang="en-US" sz="1200" dirty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666988" y="2446862"/>
            <a:ext cx="1144931" cy="2958347"/>
            <a:chOff x="5020137" y="1827564"/>
            <a:chExt cx="858698" cy="2218760"/>
          </a:xfrm>
          <a:solidFill>
            <a:schemeClr val="accent3"/>
          </a:solidFill>
        </p:grpSpPr>
        <p:sp>
          <p:nvSpPr>
            <p:cNvPr id="3" name="Freeform 6"/>
            <p:cNvSpPr/>
            <p:nvPr/>
          </p:nvSpPr>
          <p:spPr bwMode="auto">
            <a:xfrm>
              <a:off x="5020137" y="2217051"/>
              <a:ext cx="858698" cy="1829273"/>
            </a:xfrm>
            <a:custGeom>
              <a:avLst/>
              <a:gdLst>
                <a:gd name="T0" fmla="*/ 1226 w 1228"/>
                <a:gd name="T1" fmla="*/ 234 h 2616"/>
                <a:gd name="T2" fmla="*/ 1196 w 1228"/>
                <a:gd name="T3" fmla="*/ 136 h 2616"/>
                <a:gd name="T4" fmla="*/ 1134 w 1228"/>
                <a:gd name="T5" fmla="*/ 60 h 2616"/>
                <a:gd name="T6" fmla="*/ 1046 w 1228"/>
                <a:gd name="T7" fmla="*/ 12 h 2616"/>
                <a:gd name="T8" fmla="*/ 788 w 1228"/>
                <a:gd name="T9" fmla="*/ 0 h 2616"/>
                <a:gd name="T10" fmla="*/ 768 w 1228"/>
                <a:gd name="T11" fmla="*/ 160 h 2616"/>
                <a:gd name="T12" fmla="*/ 700 w 1228"/>
                <a:gd name="T13" fmla="*/ 398 h 2616"/>
                <a:gd name="T14" fmla="*/ 670 w 1228"/>
                <a:gd name="T15" fmla="*/ 280 h 2616"/>
                <a:gd name="T16" fmla="*/ 674 w 1228"/>
                <a:gd name="T17" fmla="*/ 128 h 2616"/>
                <a:gd name="T18" fmla="*/ 598 w 1228"/>
                <a:gd name="T19" fmla="*/ 172 h 2616"/>
                <a:gd name="T20" fmla="*/ 546 w 1228"/>
                <a:gd name="T21" fmla="*/ 318 h 2616"/>
                <a:gd name="T22" fmla="*/ 506 w 1228"/>
                <a:gd name="T23" fmla="*/ 334 h 2616"/>
                <a:gd name="T24" fmla="*/ 452 w 1228"/>
                <a:gd name="T25" fmla="*/ 110 h 2616"/>
                <a:gd name="T26" fmla="*/ 260 w 1228"/>
                <a:gd name="T27" fmla="*/ 0 h 2616"/>
                <a:gd name="T28" fmla="*/ 158 w 1228"/>
                <a:gd name="T29" fmla="*/ 20 h 2616"/>
                <a:gd name="T30" fmla="*/ 76 w 1228"/>
                <a:gd name="T31" fmla="*/ 76 h 2616"/>
                <a:gd name="T32" fmla="*/ 20 w 1228"/>
                <a:gd name="T33" fmla="*/ 158 h 2616"/>
                <a:gd name="T34" fmla="*/ 0 w 1228"/>
                <a:gd name="T35" fmla="*/ 260 h 2616"/>
                <a:gd name="T36" fmla="*/ 8 w 1228"/>
                <a:gd name="T37" fmla="*/ 1214 h 2616"/>
                <a:gd name="T38" fmla="*/ 60 w 1228"/>
                <a:gd name="T39" fmla="*/ 1266 h 2616"/>
                <a:gd name="T40" fmla="*/ 120 w 1228"/>
                <a:gd name="T41" fmla="*/ 1272 h 2616"/>
                <a:gd name="T42" fmla="*/ 182 w 1228"/>
                <a:gd name="T43" fmla="*/ 1230 h 2616"/>
                <a:gd name="T44" fmla="*/ 200 w 1228"/>
                <a:gd name="T45" fmla="*/ 410 h 2616"/>
                <a:gd name="T46" fmla="*/ 298 w 1228"/>
                <a:gd name="T47" fmla="*/ 2502 h 2616"/>
                <a:gd name="T48" fmla="*/ 318 w 1228"/>
                <a:gd name="T49" fmla="*/ 2560 h 2616"/>
                <a:gd name="T50" fmla="*/ 384 w 1228"/>
                <a:gd name="T51" fmla="*/ 2610 h 2616"/>
                <a:gd name="T52" fmla="*/ 446 w 1228"/>
                <a:gd name="T53" fmla="*/ 2616 h 2616"/>
                <a:gd name="T54" fmla="*/ 482 w 1228"/>
                <a:gd name="T55" fmla="*/ 2610 h 2616"/>
                <a:gd name="T56" fmla="*/ 550 w 1228"/>
                <a:gd name="T57" fmla="*/ 2560 h 2616"/>
                <a:gd name="T58" fmla="*/ 570 w 1228"/>
                <a:gd name="T59" fmla="*/ 2502 h 2616"/>
                <a:gd name="T60" fmla="*/ 680 w 1228"/>
                <a:gd name="T61" fmla="*/ 2490 h 2616"/>
                <a:gd name="T62" fmla="*/ 686 w 1228"/>
                <a:gd name="T63" fmla="*/ 2528 h 2616"/>
                <a:gd name="T64" fmla="*/ 736 w 1228"/>
                <a:gd name="T65" fmla="*/ 2594 h 2616"/>
                <a:gd name="T66" fmla="*/ 792 w 1228"/>
                <a:gd name="T67" fmla="*/ 2614 h 2616"/>
                <a:gd name="T68" fmla="*/ 818 w 1228"/>
                <a:gd name="T69" fmla="*/ 2614 h 2616"/>
                <a:gd name="T70" fmla="*/ 876 w 1228"/>
                <a:gd name="T71" fmla="*/ 2594 h 2616"/>
                <a:gd name="T72" fmla="*/ 926 w 1228"/>
                <a:gd name="T73" fmla="*/ 2528 h 2616"/>
                <a:gd name="T74" fmla="*/ 932 w 1228"/>
                <a:gd name="T75" fmla="*/ 410 h 2616"/>
                <a:gd name="T76" fmla="*/ 1030 w 1228"/>
                <a:gd name="T77" fmla="*/ 1192 h 2616"/>
                <a:gd name="T78" fmla="*/ 1060 w 1228"/>
                <a:gd name="T79" fmla="*/ 1248 h 2616"/>
                <a:gd name="T80" fmla="*/ 1104 w 1228"/>
                <a:gd name="T81" fmla="*/ 1324 h 2616"/>
                <a:gd name="T82" fmla="*/ 1076 w 1228"/>
                <a:gd name="T83" fmla="*/ 1328 h 2616"/>
                <a:gd name="T84" fmla="*/ 1056 w 1228"/>
                <a:gd name="T85" fmla="*/ 1348 h 2616"/>
                <a:gd name="T86" fmla="*/ 1052 w 1228"/>
                <a:gd name="T87" fmla="*/ 1784 h 2616"/>
                <a:gd name="T88" fmla="*/ 1064 w 1228"/>
                <a:gd name="T89" fmla="*/ 1814 h 2616"/>
                <a:gd name="T90" fmla="*/ 1092 w 1228"/>
                <a:gd name="T91" fmla="*/ 1824 h 2616"/>
                <a:gd name="T92" fmla="*/ 1178 w 1228"/>
                <a:gd name="T93" fmla="*/ 1822 h 2616"/>
                <a:gd name="T94" fmla="*/ 1198 w 1228"/>
                <a:gd name="T95" fmla="*/ 1800 h 2616"/>
                <a:gd name="T96" fmla="*/ 1202 w 1228"/>
                <a:gd name="T97" fmla="*/ 1364 h 2616"/>
                <a:gd name="T98" fmla="*/ 1190 w 1228"/>
                <a:gd name="T99" fmla="*/ 1336 h 2616"/>
                <a:gd name="T100" fmla="*/ 1162 w 1228"/>
                <a:gd name="T101" fmla="*/ 1324 h 2616"/>
                <a:gd name="T102" fmla="*/ 1166 w 1228"/>
                <a:gd name="T103" fmla="*/ 1266 h 2616"/>
                <a:gd name="T104" fmla="*/ 1216 w 1228"/>
                <a:gd name="T105" fmla="*/ 1224 h 2616"/>
                <a:gd name="T106" fmla="*/ 1228 w 1228"/>
                <a:gd name="T107" fmla="*/ 1174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8" h="2616">
                  <a:moveTo>
                    <a:pt x="1228" y="1174"/>
                  </a:moveTo>
                  <a:lnTo>
                    <a:pt x="1228" y="260"/>
                  </a:lnTo>
                  <a:lnTo>
                    <a:pt x="1228" y="260"/>
                  </a:lnTo>
                  <a:lnTo>
                    <a:pt x="1226" y="234"/>
                  </a:lnTo>
                  <a:lnTo>
                    <a:pt x="1222" y="208"/>
                  </a:lnTo>
                  <a:lnTo>
                    <a:pt x="1216" y="182"/>
                  </a:lnTo>
                  <a:lnTo>
                    <a:pt x="1208" y="158"/>
                  </a:lnTo>
                  <a:lnTo>
                    <a:pt x="1196" y="136"/>
                  </a:lnTo>
                  <a:lnTo>
                    <a:pt x="1184" y="114"/>
                  </a:lnTo>
                  <a:lnTo>
                    <a:pt x="1168" y="94"/>
                  </a:lnTo>
                  <a:lnTo>
                    <a:pt x="1152" y="76"/>
                  </a:lnTo>
                  <a:lnTo>
                    <a:pt x="1134" y="60"/>
                  </a:lnTo>
                  <a:lnTo>
                    <a:pt x="1114" y="44"/>
                  </a:lnTo>
                  <a:lnTo>
                    <a:pt x="1092" y="32"/>
                  </a:lnTo>
                  <a:lnTo>
                    <a:pt x="1070" y="20"/>
                  </a:lnTo>
                  <a:lnTo>
                    <a:pt x="1046" y="12"/>
                  </a:lnTo>
                  <a:lnTo>
                    <a:pt x="1020" y="4"/>
                  </a:lnTo>
                  <a:lnTo>
                    <a:pt x="994" y="0"/>
                  </a:lnTo>
                  <a:lnTo>
                    <a:pt x="968" y="0"/>
                  </a:lnTo>
                  <a:lnTo>
                    <a:pt x="788" y="0"/>
                  </a:lnTo>
                  <a:lnTo>
                    <a:pt x="788" y="0"/>
                  </a:lnTo>
                  <a:lnTo>
                    <a:pt x="782" y="66"/>
                  </a:lnTo>
                  <a:lnTo>
                    <a:pt x="776" y="110"/>
                  </a:lnTo>
                  <a:lnTo>
                    <a:pt x="768" y="160"/>
                  </a:lnTo>
                  <a:lnTo>
                    <a:pt x="756" y="214"/>
                  </a:lnTo>
                  <a:lnTo>
                    <a:pt x="742" y="272"/>
                  </a:lnTo>
                  <a:lnTo>
                    <a:pt x="722" y="334"/>
                  </a:lnTo>
                  <a:lnTo>
                    <a:pt x="700" y="398"/>
                  </a:lnTo>
                  <a:lnTo>
                    <a:pt x="700" y="398"/>
                  </a:lnTo>
                  <a:lnTo>
                    <a:pt x="692" y="358"/>
                  </a:lnTo>
                  <a:lnTo>
                    <a:pt x="682" y="318"/>
                  </a:lnTo>
                  <a:lnTo>
                    <a:pt x="670" y="280"/>
                  </a:lnTo>
                  <a:lnTo>
                    <a:pt x="658" y="244"/>
                  </a:lnTo>
                  <a:lnTo>
                    <a:pt x="638" y="192"/>
                  </a:lnTo>
                  <a:lnTo>
                    <a:pt x="628" y="172"/>
                  </a:lnTo>
                  <a:lnTo>
                    <a:pt x="674" y="128"/>
                  </a:lnTo>
                  <a:lnTo>
                    <a:pt x="614" y="68"/>
                  </a:lnTo>
                  <a:lnTo>
                    <a:pt x="554" y="128"/>
                  </a:lnTo>
                  <a:lnTo>
                    <a:pt x="598" y="172"/>
                  </a:lnTo>
                  <a:lnTo>
                    <a:pt x="598" y="172"/>
                  </a:lnTo>
                  <a:lnTo>
                    <a:pt x="590" y="192"/>
                  </a:lnTo>
                  <a:lnTo>
                    <a:pt x="570" y="244"/>
                  </a:lnTo>
                  <a:lnTo>
                    <a:pt x="558" y="280"/>
                  </a:lnTo>
                  <a:lnTo>
                    <a:pt x="546" y="318"/>
                  </a:lnTo>
                  <a:lnTo>
                    <a:pt x="536" y="358"/>
                  </a:lnTo>
                  <a:lnTo>
                    <a:pt x="528" y="398"/>
                  </a:lnTo>
                  <a:lnTo>
                    <a:pt x="528" y="398"/>
                  </a:lnTo>
                  <a:lnTo>
                    <a:pt x="506" y="334"/>
                  </a:lnTo>
                  <a:lnTo>
                    <a:pt x="486" y="272"/>
                  </a:lnTo>
                  <a:lnTo>
                    <a:pt x="472" y="214"/>
                  </a:lnTo>
                  <a:lnTo>
                    <a:pt x="460" y="160"/>
                  </a:lnTo>
                  <a:lnTo>
                    <a:pt x="452" y="110"/>
                  </a:lnTo>
                  <a:lnTo>
                    <a:pt x="446" y="66"/>
                  </a:lnTo>
                  <a:lnTo>
                    <a:pt x="440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0"/>
                  </a:lnTo>
                  <a:lnTo>
                    <a:pt x="208" y="4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6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60" y="94"/>
                  </a:lnTo>
                  <a:lnTo>
                    <a:pt x="44" y="114"/>
                  </a:lnTo>
                  <a:lnTo>
                    <a:pt x="32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0" y="234"/>
                  </a:lnTo>
                  <a:lnTo>
                    <a:pt x="0" y="260"/>
                  </a:lnTo>
                  <a:lnTo>
                    <a:pt x="0" y="1174"/>
                  </a:lnTo>
                  <a:lnTo>
                    <a:pt x="0" y="1174"/>
                  </a:lnTo>
                  <a:lnTo>
                    <a:pt x="2" y="1194"/>
                  </a:lnTo>
                  <a:lnTo>
                    <a:pt x="8" y="1214"/>
                  </a:lnTo>
                  <a:lnTo>
                    <a:pt x="16" y="1230"/>
                  </a:lnTo>
                  <a:lnTo>
                    <a:pt x="28" y="1246"/>
                  </a:lnTo>
                  <a:lnTo>
                    <a:pt x="44" y="1258"/>
                  </a:lnTo>
                  <a:lnTo>
                    <a:pt x="60" y="1266"/>
                  </a:lnTo>
                  <a:lnTo>
                    <a:pt x="80" y="1272"/>
                  </a:lnTo>
                  <a:lnTo>
                    <a:pt x="100" y="1274"/>
                  </a:lnTo>
                  <a:lnTo>
                    <a:pt x="100" y="1274"/>
                  </a:lnTo>
                  <a:lnTo>
                    <a:pt x="120" y="1272"/>
                  </a:lnTo>
                  <a:lnTo>
                    <a:pt x="138" y="1266"/>
                  </a:lnTo>
                  <a:lnTo>
                    <a:pt x="156" y="1258"/>
                  </a:lnTo>
                  <a:lnTo>
                    <a:pt x="170" y="1246"/>
                  </a:lnTo>
                  <a:lnTo>
                    <a:pt x="182" y="1230"/>
                  </a:lnTo>
                  <a:lnTo>
                    <a:pt x="192" y="1214"/>
                  </a:lnTo>
                  <a:lnTo>
                    <a:pt x="198" y="1194"/>
                  </a:lnTo>
                  <a:lnTo>
                    <a:pt x="200" y="1174"/>
                  </a:lnTo>
                  <a:lnTo>
                    <a:pt x="200" y="410"/>
                  </a:lnTo>
                  <a:lnTo>
                    <a:pt x="296" y="410"/>
                  </a:lnTo>
                  <a:lnTo>
                    <a:pt x="296" y="2490"/>
                  </a:lnTo>
                  <a:lnTo>
                    <a:pt x="296" y="2490"/>
                  </a:lnTo>
                  <a:lnTo>
                    <a:pt x="298" y="2502"/>
                  </a:lnTo>
                  <a:lnTo>
                    <a:pt x="300" y="2516"/>
                  </a:lnTo>
                  <a:lnTo>
                    <a:pt x="302" y="2528"/>
                  </a:lnTo>
                  <a:lnTo>
                    <a:pt x="306" y="2538"/>
                  </a:lnTo>
                  <a:lnTo>
                    <a:pt x="318" y="2560"/>
                  </a:lnTo>
                  <a:lnTo>
                    <a:pt x="334" y="2578"/>
                  </a:lnTo>
                  <a:lnTo>
                    <a:pt x="352" y="2594"/>
                  </a:lnTo>
                  <a:lnTo>
                    <a:pt x="374" y="2606"/>
                  </a:lnTo>
                  <a:lnTo>
                    <a:pt x="384" y="2610"/>
                  </a:lnTo>
                  <a:lnTo>
                    <a:pt x="396" y="2612"/>
                  </a:lnTo>
                  <a:lnTo>
                    <a:pt x="410" y="2614"/>
                  </a:lnTo>
                  <a:lnTo>
                    <a:pt x="422" y="2616"/>
                  </a:lnTo>
                  <a:lnTo>
                    <a:pt x="446" y="2616"/>
                  </a:lnTo>
                  <a:lnTo>
                    <a:pt x="446" y="2616"/>
                  </a:lnTo>
                  <a:lnTo>
                    <a:pt x="458" y="2614"/>
                  </a:lnTo>
                  <a:lnTo>
                    <a:pt x="470" y="2612"/>
                  </a:lnTo>
                  <a:lnTo>
                    <a:pt x="482" y="2610"/>
                  </a:lnTo>
                  <a:lnTo>
                    <a:pt x="494" y="2606"/>
                  </a:lnTo>
                  <a:lnTo>
                    <a:pt x="516" y="2594"/>
                  </a:lnTo>
                  <a:lnTo>
                    <a:pt x="534" y="2578"/>
                  </a:lnTo>
                  <a:lnTo>
                    <a:pt x="550" y="2560"/>
                  </a:lnTo>
                  <a:lnTo>
                    <a:pt x="562" y="2538"/>
                  </a:lnTo>
                  <a:lnTo>
                    <a:pt x="566" y="2528"/>
                  </a:lnTo>
                  <a:lnTo>
                    <a:pt x="568" y="2516"/>
                  </a:lnTo>
                  <a:lnTo>
                    <a:pt x="570" y="2502"/>
                  </a:lnTo>
                  <a:lnTo>
                    <a:pt x="572" y="2490"/>
                  </a:lnTo>
                  <a:lnTo>
                    <a:pt x="572" y="1274"/>
                  </a:lnTo>
                  <a:lnTo>
                    <a:pt x="680" y="1274"/>
                  </a:lnTo>
                  <a:lnTo>
                    <a:pt x="680" y="2490"/>
                  </a:lnTo>
                  <a:lnTo>
                    <a:pt x="680" y="2490"/>
                  </a:lnTo>
                  <a:lnTo>
                    <a:pt x="682" y="2502"/>
                  </a:lnTo>
                  <a:lnTo>
                    <a:pt x="682" y="2516"/>
                  </a:lnTo>
                  <a:lnTo>
                    <a:pt x="686" y="2528"/>
                  </a:lnTo>
                  <a:lnTo>
                    <a:pt x="690" y="2538"/>
                  </a:lnTo>
                  <a:lnTo>
                    <a:pt x="702" y="2560"/>
                  </a:lnTo>
                  <a:lnTo>
                    <a:pt x="718" y="2578"/>
                  </a:lnTo>
                  <a:lnTo>
                    <a:pt x="736" y="2594"/>
                  </a:lnTo>
                  <a:lnTo>
                    <a:pt x="756" y="2606"/>
                  </a:lnTo>
                  <a:lnTo>
                    <a:pt x="768" y="2610"/>
                  </a:lnTo>
                  <a:lnTo>
                    <a:pt x="780" y="2612"/>
                  </a:lnTo>
                  <a:lnTo>
                    <a:pt x="792" y="2614"/>
                  </a:lnTo>
                  <a:lnTo>
                    <a:pt x="806" y="2616"/>
                  </a:lnTo>
                  <a:lnTo>
                    <a:pt x="806" y="2616"/>
                  </a:lnTo>
                  <a:lnTo>
                    <a:pt x="806" y="2616"/>
                  </a:lnTo>
                  <a:lnTo>
                    <a:pt x="818" y="2614"/>
                  </a:lnTo>
                  <a:lnTo>
                    <a:pt x="832" y="2612"/>
                  </a:lnTo>
                  <a:lnTo>
                    <a:pt x="844" y="2610"/>
                  </a:lnTo>
                  <a:lnTo>
                    <a:pt x="854" y="2606"/>
                  </a:lnTo>
                  <a:lnTo>
                    <a:pt x="876" y="2594"/>
                  </a:lnTo>
                  <a:lnTo>
                    <a:pt x="894" y="2578"/>
                  </a:lnTo>
                  <a:lnTo>
                    <a:pt x="910" y="2560"/>
                  </a:lnTo>
                  <a:lnTo>
                    <a:pt x="922" y="2538"/>
                  </a:lnTo>
                  <a:lnTo>
                    <a:pt x="926" y="2528"/>
                  </a:lnTo>
                  <a:lnTo>
                    <a:pt x="928" y="2516"/>
                  </a:lnTo>
                  <a:lnTo>
                    <a:pt x="930" y="2502"/>
                  </a:lnTo>
                  <a:lnTo>
                    <a:pt x="932" y="2490"/>
                  </a:lnTo>
                  <a:lnTo>
                    <a:pt x="932" y="410"/>
                  </a:lnTo>
                  <a:lnTo>
                    <a:pt x="1028" y="410"/>
                  </a:lnTo>
                  <a:lnTo>
                    <a:pt x="1028" y="1174"/>
                  </a:lnTo>
                  <a:lnTo>
                    <a:pt x="1028" y="1174"/>
                  </a:lnTo>
                  <a:lnTo>
                    <a:pt x="1030" y="1192"/>
                  </a:lnTo>
                  <a:lnTo>
                    <a:pt x="1034" y="1208"/>
                  </a:lnTo>
                  <a:lnTo>
                    <a:pt x="1040" y="1222"/>
                  </a:lnTo>
                  <a:lnTo>
                    <a:pt x="1050" y="1236"/>
                  </a:lnTo>
                  <a:lnTo>
                    <a:pt x="1060" y="1248"/>
                  </a:lnTo>
                  <a:lnTo>
                    <a:pt x="1074" y="1258"/>
                  </a:lnTo>
                  <a:lnTo>
                    <a:pt x="1088" y="1266"/>
                  </a:lnTo>
                  <a:lnTo>
                    <a:pt x="1104" y="1272"/>
                  </a:lnTo>
                  <a:lnTo>
                    <a:pt x="1104" y="1324"/>
                  </a:lnTo>
                  <a:lnTo>
                    <a:pt x="1092" y="1324"/>
                  </a:lnTo>
                  <a:lnTo>
                    <a:pt x="1092" y="1324"/>
                  </a:lnTo>
                  <a:lnTo>
                    <a:pt x="1084" y="1326"/>
                  </a:lnTo>
                  <a:lnTo>
                    <a:pt x="1076" y="1328"/>
                  </a:lnTo>
                  <a:lnTo>
                    <a:pt x="1070" y="1332"/>
                  </a:lnTo>
                  <a:lnTo>
                    <a:pt x="1064" y="1336"/>
                  </a:lnTo>
                  <a:lnTo>
                    <a:pt x="1060" y="1342"/>
                  </a:lnTo>
                  <a:lnTo>
                    <a:pt x="1056" y="1348"/>
                  </a:lnTo>
                  <a:lnTo>
                    <a:pt x="1054" y="1356"/>
                  </a:lnTo>
                  <a:lnTo>
                    <a:pt x="1052" y="1364"/>
                  </a:lnTo>
                  <a:lnTo>
                    <a:pt x="1052" y="1784"/>
                  </a:lnTo>
                  <a:lnTo>
                    <a:pt x="1052" y="1784"/>
                  </a:lnTo>
                  <a:lnTo>
                    <a:pt x="1054" y="1792"/>
                  </a:lnTo>
                  <a:lnTo>
                    <a:pt x="1056" y="1800"/>
                  </a:lnTo>
                  <a:lnTo>
                    <a:pt x="1060" y="1808"/>
                  </a:lnTo>
                  <a:lnTo>
                    <a:pt x="1064" y="1814"/>
                  </a:lnTo>
                  <a:lnTo>
                    <a:pt x="1070" y="1818"/>
                  </a:lnTo>
                  <a:lnTo>
                    <a:pt x="1076" y="1822"/>
                  </a:lnTo>
                  <a:lnTo>
                    <a:pt x="1084" y="1824"/>
                  </a:lnTo>
                  <a:lnTo>
                    <a:pt x="1092" y="1824"/>
                  </a:lnTo>
                  <a:lnTo>
                    <a:pt x="1162" y="1824"/>
                  </a:lnTo>
                  <a:lnTo>
                    <a:pt x="1162" y="1824"/>
                  </a:lnTo>
                  <a:lnTo>
                    <a:pt x="1170" y="1824"/>
                  </a:lnTo>
                  <a:lnTo>
                    <a:pt x="1178" y="1822"/>
                  </a:lnTo>
                  <a:lnTo>
                    <a:pt x="1184" y="1818"/>
                  </a:lnTo>
                  <a:lnTo>
                    <a:pt x="1190" y="1814"/>
                  </a:lnTo>
                  <a:lnTo>
                    <a:pt x="1194" y="1808"/>
                  </a:lnTo>
                  <a:lnTo>
                    <a:pt x="1198" y="1800"/>
                  </a:lnTo>
                  <a:lnTo>
                    <a:pt x="1200" y="1792"/>
                  </a:lnTo>
                  <a:lnTo>
                    <a:pt x="1202" y="1784"/>
                  </a:lnTo>
                  <a:lnTo>
                    <a:pt x="1202" y="1364"/>
                  </a:lnTo>
                  <a:lnTo>
                    <a:pt x="1202" y="1364"/>
                  </a:lnTo>
                  <a:lnTo>
                    <a:pt x="1200" y="1356"/>
                  </a:lnTo>
                  <a:lnTo>
                    <a:pt x="1198" y="1348"/>
                  </a:lnTo>
                  <a:lnTo>
                    <a:pt x="1194" y="1342"/>
                  </a:lnTo>
                  <a:lnTo>
                    <a:pt x="1190" y="1336"/>
                  </a:lnTo>
                  <a:lnTo>
                    <a:pt x="1184" y="1332"/>
                  </a:lnTo>
                  <a:lnTo>
                    <a:pt x="1178" y="1328"/>
                  </a:lnTo>
                  <a:lnTo>
                    <a:pt x="1170" y="1326"/>
                  </a:lnTo>
                  <a:lnTo>
                    <a:pt x="1162" y="1324"/>
                  </a:lnTo>
                  <a:lnTo>
                    <a:pt x="1150" y="1324"/>
                  </a:lnTo>
                  <a:lnTo>
                    <a:pt x="1150" y="1272"/>
                  </a:lnTo>
                  <a:lnTo>
                    <a:pt x="1150" y="1272"/>
                  </a:lnTo>
                  <a:lnTo>
                    <a:pt x="1166" y="1266"/>
                  </a:lnTo>
                  <a:lnTo>
                    <a:pt x="1182" y="1260"/>
                  </a:lnTo>
                  <a:lnTo>
                    <a:pt x="1194" y="1250"/>
                  </a:lnTo>
                  <a:lnTo>
                    <a:pt x="1206" y="1238"/>
                  </a:lnTo>
                  <a:lnTo>
                    <a:pt x="1216" y="1224"/>
                  </a:lnTo>
                  <a:lnTo>
                    <a:pt x="1222" y="1208"/>
                  </a:lnTo>
                  <a:lnTo>
                    <a:pt x="1226" y="1192"/>
                  </a:lnTo>
                  <a:lnTo>
                    <a:pt x="1228" y="1174"/>
                  </a:lnTo>
                  <a:lnTo>
                    <a:pt x="1228" y="1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5228338" y="1827564"/>
              <a:ext cx="442296" cy="353123"/>
            </a:xfrm>
            <a:custGeom>
              <a:avLst/>
              <a:gdLst>
                <a:gd name="T0" fmla="*/ 2448 w 2480"/>
                <a:gd name="T1" fmla="*/ 50 h 1980"/>
                <a:gd name="T2" fmla="*/ 2352 w 2480"/>
                <a:gd name="T3" fmla="*/ 162 h 1980"/>
                <a:gd name="T4" fmla="*/ 2184 w 2480"/>
                <a:gd name="T5" fmla="*/ 280 h 1980"/>
                <a:gd name="T6" fmla="*/ 2072 w 2480"/>
                <a:gd name="T7" fmla="*/ 324 h 1980"/>
                <a:gd name="T8" fmla="*/ 1938 w 2480"/>
                <a:gd name="T9" fmla="*/ 350 h 1980"/>
                <a:gd name="T10" fmla="*/ 1832 w 2480"/>
                <a:gd name="T11" fmla="*/ 252 h 1980"/>
                <a:gd name="T12" fmla="*/ 1670 w 2480"/>
                <a:gd name="T13" fmla="*/ 150 h 1980"/>
                <a:gd name="T14" fmla="*/ 1488 w 2480"/>
                <a:gd name="T15" fmla="*/ 82 h 1980"/>
                <a:gd name="T16" fmla="*/ 1290 w 2480"/>
                <a:gd name="T17" fmla="*/ 52 h 1980"/>
                <a:gd name="T18" fmla="*/ 1138 w 2480"/>
                <a:gd name="T19" fmla="*/ 56 h 1980"/>
                <a:gd name="T20" fmla="*/ 944 w 2480"/>
                <a:gd name="T21" fmla="*/ 96 h 1980"/>
                <a:gd name="T22" fmla="*/ 768 w 2480"/>
                <a:gd name="T23" fmla="*/ 174 h 1980"/>
                <a:gd name="T24" fmla="*/ 610 w 2480"/>
                <a:gd name="T25" fmla="*/ 284 h 1980"/>
                <a:gd name="T26" fmla="*/ 506 w 2480"/>
                <a:gd name="T27" fmla="*/ 344 h 1980"/>
                <a:gd name="T28" fmla="*/ 378 w 2480"/>
                <a:gd name="T29" fmla="*/ 314 h 1980"/>
                <a:gd name="T30" fmla="*/ 246 w 2480"/>
                <a:gd name="T31" fmla="*/ 252 h 1980"/>
                <a:gd name="T32" fmla="*/ 96 w 2480"/>
                <a:gd name="T33" fmla="*/ 130 h 1980"/>
                <a:gd name="T34" fmla="*/ 8 w 2480"/>
                <a:gd name="T35" fmla="*/ 14 h 1980"/>
                <a:gd name="T36" fmla="*/ 4 w 2480"/>
                <a:gd name="T37" fmla="*/ 62 h 1980"/>
                <a:gd name="T38" fmla="*/ 24 w 2480"/>
                <a:gd name="T39" fmla="*/ 176 h 1980"/>
                <a:gd name="T40" fmla="*/ 110 w 2480"/>
                <a:gd name="T41" fmla="*/ 358 h 1980"/>
                <a:gd name="T42" fmla="*/ 228 w 2480"/>
                <a:gd name="T43" fmla="*/ 488 h 1980"/>
                <a:gd name="T44" fmla="*/ 348 w 2480"/>
                <a:gd name="T45" fmla="*/ 572 h 1980"/>
                <a:gd name="T46" fmla="*/ 332 w 2480"/>
                <a:gd name="T47" fmla="*/ 686 h 1980"/>
                <a:gd name="T48" fmla="*/ 282 w 2480"/>
                <a:gd name="T49" fmla="*/ 900 h 1980"/>
                <a:gd name="T50" fmla="*/ 276 w 2480"/>
                <a:gd name="T51" fmla="*/ 1064 h 1980"/>
                <a:gd name="T52" fmla="*/ 306 w 2480"/>
                <a:gd name="T53" fmla="*/ 1256 h 1980"/>
                <a:gd name="T54" fmla="*/ 370 w 2480"/>
                <a:gd name="T55" fmla="*/ 1434 h 1980"/>
                <a:gd name="T56" fmla="*/ 466 w 2480"/>
                <a:gd name="T57" fmla="*/ 1592 h 1980"/>
                <a:gd name="T58" fmla="*/ 590 w 2480"/>
                <a:gd name="T59" fmla="*/ 1728 h 1980"/>
                <a:gd name="T60" fmla="*/ 740 w 2480"/>
                <a:gd name="T61" fmla="*/ 1840 h 1980"/>
                <a:gd name="T62" fmla="*/ 908 w 2480"/>
                <a:gd name="T63" fmla="*/ 1922 h 1980"/>
                <a:gd name="T64" fmla="*/ 1092 w 2480"/>
                <a:gd name="T65" fmla="*/ 1968 h 1980"/>
                <a:gd name="T66" fmla="*/ 1240 w 2480"/>
                <a:gd name="T67" fmla="*/ 1980 h 1980"/>
                <a:gd name="T68" fmla="*/ 1434 w 2480"/>
                <a:gd name="T69" fmla="*/ 1960 h 1980"/>
                <a:gd name="T70" fmla="*/ 1616 w 2480"/>
                <a:gd name="T71" fmla="*/ 1904 h 1980"/>
                <a:gd name="T72" fmla="*/ 1780 w 2480"/>
                <a:gd name="T73" fmla="*/ 1814 h 1980"/>
                <a:gd name="T74" fmla="*/ 1922 w 2480"/>
                <a:gd name="T75" fmla="*/ 1696 h 1980"/>
                <a:gd name="T76" fmla="*/ 2040 w 2480"/>
                <a:gd name="T77" fmla="*/ 1554 h 1980"/>
                <a:gd name="T78" fmla="*/ 2128 w 2480"/>
                <a:gd name="T79" fmla="*/ 1390 h 1980"/>
                <a:gd name="T80" fmla="*/ 2184 w 2480"/>
                <a:gd name="T81" fmla="*/ 1210 h 1980"/>
                <a:gd name="T82" fmla="*/ 2204 w 2480"/>
                <a:gd name="T83" fmla="*/ 1014 h 1980"/>
                <a:gd name="T84" fmla="*/ 2190 w 2480"/>
                <a:gd name="T85" fmla="*/ 846 h 1980"/>
                <a:gd name="T86" fmla="*/ 2126 w 2480"/>
                <a:gd name="T87" fmla="*/ 634 h 1980"/>
                <a:gd name="T88" fmla="*/ 2160 w 2480"/>
                <a:gd name="T89" fmla="*/ 554 h 1980"/>
                <a:gd name="T90" fmla="*/ 2282 w 2480"/>
                <a:gd name="T91" fmla="*/ 460 h 1980"/>
                <a:gd name="T92" fmla="*/ 2394 w 2480"/>
                <a:gd name="T93" fmla="*/ 318 h 1980"/>
                <a:gd name="T94" fmla="*/ 2462 w 2480"/>
                <a:gd name="T95" fmla="*/ 150 h 1980"/>
                <a:gd name="T96" fmla="*/ 2478 w 2480"/>
                <a:gd name="T97" fmla="*/ 3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0" h="1980">
                  <a:moveTo>
                    <a:pt x="2480" y="0"/>
                  </a:moveTo>
                  <a:lnTo>
                    <a:pt x="2480" y="0"/>
                  </a:lnTo>
                  <a:lnTo>
                    <a:pt x="2472" y="14"/>
                  </a:lnTo>
                  <a:lnTo>
                    <a:pt x="2448" y="50"/>
                  </a:lnTo>
                  <a:lnTo>
                    <a:pt x="2432" y="74"/>
                  </a:lnTo>
                  <a:lnTo>
                    <a:pt x="2410" y="102"/>
                  </a:lnTo>
                  <a:lnTo>
                    <a:pt x="2384" y="130"/>
                  </a:lnTo>
                  <a:lnTo>
                    <a:pt x="2352" y="162"/>
                  </a:lnTo>
                  <a:lnTo>
                    <a:pt x="2318" y="192"/>
                  </a:lnTo>
                  <a:lnTo>
                    <a:pt x="2278" y="224"/>
                  </a:lnTo>
                  <a:lnTo>
                    <a:pt x="2234" y="252"/>
                  </a:lnTo>
                  <a:lnTo>
                    <a:pt x="2184" y="280"/>
                  </a:lnTo>
                  <a:lnTo>
                    <a:pt x="2158" y="292"/>
                  </a:lnTo>
                  <a:lnTo>
                    <a:pt x="2130" y="304"/>
                  </a:lnTo>
                  <a:lnTo>
                    <a:pt x="2102" y="314"/>
                  </a:lnTo>
                  <a:lnTo>
                    <a:pt x="2072" y="324"/>
                  </a:lnTo>
                  <a:lnTo>
                    <a:pt x="2040" y="332"/>
                  </a:lnTo>
                  <a:lnTo>
                    <a:pt x="2008" y="340"/>
                  </a:lnTo>
                  <a:lnTo>
                    <a:pt x="1974" y="344"/>
                  </a:lnTo>
                  <a:lnTo>
                    <a:pt x="1938" y="350"/>
                  </a:lnTo>
                  <a:lnTo>
                    <a:pt x="1938" y="350"/>
                  </a:lnTo>
                  <a:lnTo>
                    <a:pt x="1904" y="316"/>
                  </a:lnTo>
                  <a:lnTo>
                    <a:pt x="1868" y="284"/>
                  </a:lnTo>
                  <a:lnTo>
                    <a:pt x="1832" y="252"/>
                  </a:lnTo>
                  <a:lnTo>
                    <a:pt x="1794" y="224"/>
                  </a:lnTo>
                  <a:lnTo>
                    <a:pt x="1754" y="198"/>
                  </a:lnTo>
                  <a:lnTo>
                    <a:pt x="1712" y="174"/>
                  </a:lnTo>
                  <a:lnTo>
                    <a:pt x="1670" y="150"/>
                  </a:lnTo>
                  <a:lnTo>
                    <a:pt x="1626" y="130"/>
                  </a:lnTo>
                  <a:lnTo>
                    <a:pt x="1580" y="112"/>
                  </a:lnTo>
                  <a:lnTo>
                    <a:pt x="1534" y="96"/>
                  </a:lnTo>
                  <a:lnTo>
                    <a:pt x="1488" y="82"/>
                  </a:lnTo>
                  <a:lnTo>
                    <a:pt x="1440" y="70"/>
                  </a:lnTo>
                  <a:lnTo>
                    <a:pt x="1390" y="62"/>
                  </a:lnTo>
                  <a:lnTo>
                    <a:pt x="1342" y="56"/>
                  </a:lnTo>
                  <a:lnTo>
                    <a:pt x="1290" y="52"/>
                  </a:lnTo>
                  <a:lnTo>
                    <a:pt x="1240" y="50"/>
                  </a:lnTo>
                  <a:lnTo>
                    <a:pt x="1240" y="50"/>
                  </a:lnTo>
                  <a:lnTo>
                    <a:pt x="1188" y="52"/>
                  </a:lnTo>
                  <a:lnTo>
                    <a:pt x="1138" y="56"/>
                  </a:lnTo>
                  <a:lnTo>
                    <a:pt x="1088" y="62"/>
                  </a:lnTo>
                  <a:lnTo>
                    <a:pt x="1040" y="70"/>
                  </a:lnTo>
                  <a:lnTo>
                    <a:pt x="992" y="82"/>
                  </a:lnTo>
                  <a:lnTo>
                    <a:pt x="944" y="96"/>
                  </a:lnTo>
                  <a:lnTo>
                    <a:pt x="898" y="112"/>
                  </a:lnTo>
                  <a:lnTo>
                    <a:pt x="854" y="130"/>
                  </a:lnTo>
                  <a:lnTo>
                    <a:pt x="810" y="150"/>
                  </a:lnTo>
                  <a:lnTo>
                    <a:pt x="768" y="174"/>
                  </a:lnTo>
                  <a:lnTo>
                    <a:pt x="726" y="198"/>
                  </a:lnTo>
                  <a:lnTo>
                    <a:pt x="686" y="224"/>
                  </a:lnTo>
                  <a:lnTo>
                    <a:pt x="648" y="252"/>
                  </a:lnTo>
                  <a:lnTo>
                    <a:pt x="610" y="284"/>
                  </a:lnTo>
                  <a:lnTo>
                    <a:pt x="576" y="316"/>
                  </a:lnTo>
                  <a:lnTo>
                    <a:pt x="542" y="350"/>
                  </a:lnTo>
                  <a:lnTo>
                    <a:pt x="542" y="350"/>
                  </a:lnTo>
                  <a:lnTo>
                    <a:pt x="506" y="344"/>
                  </a:lnTo>
                  <a:lnTo>
                    <a:pt x="472" y="340"/>
                  </a:lnTo>
                  <a:lnTo>
                    <a:pt x="440" y="332"/>
                  </a:lnTo>
                  <a:lnTo>
                    <a:pt x="408" y="324"/>
                  </a:lnTo>
                  <a:lnTo>
                    <a:pt x="378" y="314"/>
                  </a:lnTo>
                  <a:lnTo>
                    <a:pt x="348" y="304"/>
                  </a:lnTo>
                  <a:lnTo>
                    <a:pt x="322" y="292"/>
                  </a:lnTo>
                  <a:lnTo>
                    <a:pt x="294" y="280"/>
                  </a:lnTo>
                  <a:lnTo>
                    <a:pt x="246" y="252"/>
                  </a:lnTo>
                  <a:lnTo>
                    <a:pt x="202" y="224"/>
                  </a:lnTo>
                  <a:lnTo>
                    <a:pt x="162" y="192"/>
                  </a:lnTo>
                  <a:lnTo>
                    <a:pt x="126" y="162"/>
                  </a:lnTo>
                  <a:lnTo>
                    <a:pt x="96" y="130"/>
                  </a:lnTo>
                  <a:lnTo>
                    <a:pt x="70" y="102"/>
                  </a:lnTo>
                  <a:lnTo>
                    <a:pt x="48" y="74"/>
                  </a:lnTo>
                  <a:lnTo>
                    <a:pt x="30" y="50"/>
                  </a:lnTo>
                  <a:lnTo>
                    <a:pt x="8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2"/>
                  </a:lnTo>
                  <a:lnTo>
                    <a:pt x="4" y="62"/>
                  </a:lnTo>
                  <a:lnTo>
                    <a:pt x="8" y="92"/>
                  </a:lnTo>
                  <a:lnTo>
                    <a:pt x="12" y="122"/>
                  </a:lnTo>
                  <a:lnTo>
                    <a:pt x="18" y="150"/>
                  </a:lnTo>
                  <a:lnTo>
                    <a:pt x="24" y="176"/>
                  </a:lnTo>
                  <a:lnTo>
                    <a:pt x="42" y="226"/>
                  </a:lnTo>
                  <a:lnTo>
                    <a:pt x="62" y="274"/>
                  </a:lnTo>
                  <a:lnTo>
                    <a:pt x="84" y="318"/>
                  </a:lnTo>
                  <a:lnTo>
                    <a:pt x="110" y="358"/>
                  </a:lnTo>
                  <a:lnTo>
                    <a:pt x="138" y="396"/>
                  </a:lnTo>
                  <a:lnTo>
                    <a:pt x="168" y="430"/>
                  </a:lnTo>
                  <a:lnTo>
                    <a:pt x="198" y="460"/>
                  </a:lnTo>
                  <a:lnTo>
                    <a:pt x="228" y="488"/>
                  </a:lnTo>
                  <a:lnTo>
                    <a:pt x="260" y="512"/>
                  </a:lnTo>
                  <a:lnTo>
                    <a:pt x="290" y="534"/>
                  </a:lnTo>
                  <a:lnTo>
                    <a:pt x="320" y="554"/>
                  </a:lnTo>
                  <a:lnTo>
                    <a:pt x="348" y="572"/>
                  </a:lnTo>
                  <a:lnTo>
                    <a:pt x="376" y="586"/>
                  </a:lnTo>
                  <a:lnTo>
                    <a:pt x="376" y="586"/>
                  </a:lnTo>
                  <a:lnTo>
                    <a:pt x="352" y="634"/>
                  </a:lnTo>
                  <a:lnTo>
                    <a:pt x="332" y="686"/>
                  </a:lnTo>
                  <a:lnTo>
                    <a:pt x="316" y="738"/>
                  </a:lnTo>
                  <a:lnTo>
                    <a:pt x="300" y="790"/>
                  </a:lnTo>
                  <a:lnTo>
                    <a:pt x="290" y="846"/>
                  </a:lnTo>
                  <a:lnTo>
                    <a:pt x="282" y="900"/>
                  </a:lnTo>
                  <a:lnTo>
                    <a:pt x="276" y="958"/>
                  </a:lnTo>
                  <a:lnTo>
                    <a:pt x="274" y="1014"/>
                  </a:lnTo>
                  <a:lnTo>
                    <a:pt x="274" y="1014"/>
                  </a:lnTo>
                  <a:lnTo>
                    <a:pt x="276" y="1064"/>
                  </a:lnTo>
                  <a:lnTo>
                    <a:pt x="280" y="1114"/>
                  </a:lnTo>
                  <a:lnTo>
                    <a:pt x="286" y="1162"/>
                  </a:lnTo>
                  <a:lnTo>
                    <a:pt x="294" y="1210"/>
                  </a:lnTo>
                  <a:lnTo>
                    <a:pt x="306" y="1256"/>
                  </a:lnTo>
                  <a:lnTo>
                    <a:pt x="318" y="1302"/>
                  </a:lnTo>
                  <a:lnTo>
                    <a:pt x="334" y="1346"/>
                  </a:lnTo>
                  <a:lnTo>
                    <a:pt x="350" y="1390"/>
                  </a:lnTo>
                  <a:lnTo>
                    <a:pt x="370" y="1434"/>
                  </a:lnTo>
                  <a:lnTo>
                    <a:pt x="392" y="1474"/>
                  </a:lnTo>
                  <a:lnTo>
                    <a:pt x="414" y="1516"/>
                  </a:lnTo>
                  <a:lnTo>
                    <a:pt x="440" y="1554"/>
                  </a:lnTo>
                  <a:lnTo>
                    <a:pt x="466" y="1592"/>
                  </a:lnTo>
                  <a:lnTo>
                    <a:pt x="496" y="1628"/>
                  </a:lnTo>
                  <a:lnTo>
                    <a:pt x="526" y="1664"/>
                  </a:lnTo>
                  <a:lnTo>
                    <a:pt x="558" y="1696"/>
                  </a:lnTo>
                  <a:lnTo>
                    <a:pt x="590" y="1728"/>
                  </a:lnTo>
                  <a:lnTo>
                    <a:pt x="626" y="1760"/>
                  </a:lnTo>
                  <a:lnTo>
                    <a:pt x="662" y="1788"/>
                  </a:lnTo>
                  <a:lnTo>
                    <a:pt x="700" y="1814"/>
                  </a:lnTo>
                  <a:lnTo>
                    <a:pt x="740" y="1840"/>
                  </a:lnTo>
                  <a:lnTo>
                    <a:pt x="780" y="1864"/>
                  </a:lnTo>
                  <a:lnTo>
                    <a:pt x="822" y="1884"/>
                  </a:lnTo>
                  <a:lnTo>
                    <a:pt x="864" y="1904"/>
                  </a:lnTo>
                  <a:lnTo>
                    <a:pt x="908" y="1922"/>
                  </a:lnTo>
                  <a:lnTo>
                    <a:pt x="952" y="1936"/>
                  </a:lnTo>
                  <a:lnTo>
                    <a:pt x="998" y="1950"/>
                  </a:lnTo>
                  <a:lnTo>
                    <a:pt x="1046" y="1960"/>
                  </a:lnTo>
                  <a:lnTo>
                    <a:pt x="1092" y="1968"/>
                  </a:lnTo>
                  <a:lnTo>
                    <a:pt x="1140" y="1974"/>
                  </a:lnTo>
                  <a:lnTo>
                    <a:pt x="1190" y="1978"/>
                  </a:lnTo>
                  <a:lnTo>
                    <a:pt x="1240" y="1980"/>
                  </a:lnTo>
                  <a:lnTo>
                    <a:pt x="1240" y="1980"/>
                  </a:lnTo>
                  <a:lnTo>
                    <a:pt x="1290" y="1978"/>
                  </a:lnTo>
                  <a:lnTo>
                    <a:pt x="1338" y="1974"/>
                  </a:lnTo>
                  <a:lnTo>
                    <a:pt x="1386" y="1968"/>
                  </a:lnTo>
                  <a:lnTo>
                    <a:pt x="1434" y="1960"/>
                  </a:lnTo>
                  <a:lnTo>
                    <a:pt x="1480" y="1950"/>
                  </a:lnTo>
                  <a:lnTo>
                    <a:pt x="1526" y="1936"/>
                  </a:lnTo>
                  <a:lnTo>
                    <a:pt x="1572" y="1922"/>
                  </a:lnTo>
                  <a:lnTo>
                    <a:pt x="1616" y="1904"/>
                  </a:lnTo>
                  <a:lnTo>
                    <a:pt x="1658" y="1884"/>
                  </a:lnTo>
                  <a:lnTo>
                    <a:pt x="1700" y="1864"/>
                  </a:lnTo>
                  <a:lnTo>
                    <a:pt x="1740" y="1840"/>
                  </a:lnTo>
                  <a:lnTo>
                    <a:pt x="1780" y="1814"/>
                  </a:lnTo>
                  <a:lnTo>
                    <a:pt x="1816" y="1788"/>
                  </a:lnTo>
                  <a:lnTo>
                    <a:pt x="1854" y="1760"/>
                  </a:lnTo>
                  <a:lnTo>
                    <a:pt x="1888" y="1728"/>
                  </a:lnTo>
                  <a:lnTo>
                    <a:pt x="1922" y="1696"/>
                  </a:lnTo>
                  <a:lnTo>
                    <a:pt x="1954" y="1664"/>
                  </a:lnTo>
                  <a:lnTo>
                    <a:pt x="1984" y="1628"/>
                  </a:lnTo>
                  <a:lnTo>
                    <a:pt x="2012" y="1592"/>
                  </a:lnTo>
                  <a:lnTo>
                    <a:pt x="2040" y="1554"/>
                  </a:lnTo>
                  <a:lnTo>
                    <a:pt x="2064" y="1516"/>
                  </a:lnTo>
                  <a:lnTo>
                    <a:pt x="2088" y="1474"/>
                  </a:lnTo>
                  <a:lnTo>
                    <a:pt x="2110" y="1434"/>
                  </a:lnTo>
                  <a:lnTo>
                    <a:pt x="2128" y="1390"/>
                  </a:lnTo>
                  <a:lnTo>
                    <a:pt x="2146" y="1346"/>
                  </a:lnTo>
                  <a:lnTo>
                    <a:pt x="2162" y="1302"/>
                  </a:lnTo>
                  <a:lnTo>
                    <a:pt x="2174" y="1256"/>
                  </a:lnTo>
                  <a:lnTo>
                    <a:pt x="2184" y="1210"/>
                  </a:lnTo>
                  <a:lnTo>
                    <a:pt x="2194" y="1162"/>
                  </a:lnTo>
                  <a:lnTo>
                    <a:pt x="2200" y="1114"/>
                  </a:lnTo>
                  <a:lnTo>
                    <a:pt x="2204" y="1064"/>
                  </a:lnTo>
                  <a:lnTo>
                    <a:pt x="2204" y="1014"/>
                  </a:lnTo>
                  <a:lnTo>
                    <a:pt x="2204" y="1014"/>
                  </a:lnTo>
                  <a:lnTo>
                    <a:pt x="2202" y="958"/>
                  </a:lnTo>
                  <a:lnTo>
                    <a:pt x="2198" y="900"/>
                  </a:lnTo>
                  <a:lnTo>
                    <a:pt x="2190" y="846"/>
                  </a:lnTo>
                  <a:lnTo>
                    <a:pt x="2178" y="790"/>
                  </a:lnTo>
                  <a:lnTo>
                    <a:pt x="2164" y="738"/>
                  </a:lnTo>
                  <a:lnTo>
                    <a:pt x="2146" y="686"/>
                  </a:lnTo>
                  <a:lnTo>
                    <a:pt x="2126" y="634"/>
                  </a:lnTo>
                  <a:lnTo>
                    <a:pt x="2104" y="586"/>
                  </a:lnTo>
                  <a:lnTo>
                    <a:pt x="2104" y="586"/>
                  </a:lnTo>
                  <a:lnTo>
                    <a:pt x="2130" y="572"/>
                  </a:lnTo>
                  <a:lnTo>
                    <a:pt x="2160" y="554"/>
                  </a:lnTo>
                  <a:lnTo>
                    <a:pt x="2188" y="534"/>
                  </a:lnTo>
                  <a:lnTo>
                    <a:pt x="2220" y="512"/>
                  </a:lnTo>
                  <a:lnTo>
                    <a:pt x="2250" y="488"/>
                  </a:lnTo>
                  <a:lnTo>
                    <a:pt x="2282" y="460"/>
                  </a:lnTo>
                  <a:lnTo>
                    <a:pt x="2312" y="430"/>
                  </a:lnTo>
                  <a:lnTo>
                    <a:pt x="2340" y="396"/>
                  </a:lnTo>
                  <a:lnTo>
                    <a:pt x="2368" y="358"/>
                  </a:lnTo>
                  <a:lnTo>
                    <a:pt x="2394" y="318"/>
                  </a:lnTo>
                  <a:lnTo>
                    <a:pt x="2418" y="274"/>
                  </a:lnTo>
                  <a:lnTo>
                    <a:pt x="2438" y="226"/>
                  </a:lnTo>
                  <a:lnTo>
                    <a:pt x="2454" y="176"/>
                  </a:lnTo>
                  <a:lnTo>
                    <a:pt x="2462" y="150"/>
                  </a:lnTo>
                  <a:lnTo>
                    <a:pt x="2468" y="122"/>
                  </a:lnTo>
                  <a:lnTo>
                    <a:pt x="2472" y="92"/>
                  </a:lnTo>
                  <a:lnTo>
                    <a:pt x="2476" y="62"/>
                  </a:lnTo>
                  <a:lnTo>
                    <a:pt x="2478" y="32"/>
                  </a:lnTo>
                  <a:lnTo>
                    <a:pt x="2480" y="0"/>
                  </a:lnTo>
                  <a:lnTo>
                    <a:pt x="24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80084" y="2233507"/>
            <a:ext cx="1144931" cy="3171703"/>
            <a:chOff x="3304959" y="1667547"/>
            <a:chExt cx="858698" cy="2378777"/>
          </a:xfrm>
          <a:solidFill>
            <a:schemeClr val="accent2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 flipH="1">
              <a:off x="3542202" y="1667547"/>
              <a:ext cx="384213" cy="106241"/>
            </a:xfrm>
            <a:custGeom>
              <a:avLst/>
              <a:gdLst>
                <a:gd name="T0" fmla="*/ 948 w 2112"/>
                <a:gd name="T1" fmla="*/ 2 h 584"/>
                <a:gd name="T2" fmla="*/ 644 w 2112"/>
                <a:gd name="T3" fmla="*/ 24 h 584"/>
                <a:gd name="T4" fmla="*/ 384 w 2112"/>
                <a:gd name="T5" fmla="*/ 66 h 584"/>
                <a:gd name="T6" fmla="*/ 180 w 2112"/>
                <a:gd name="T7" fmla="*/ 128 h 584"/>
                <a:gd name="T8" fmla="*/ 82 w 2112"/>
                <a:gd name="T9" fmla="*/ 178 h 584"/>
                <a:gd name="T10" fmla="*/ 32 w 2112"/>
                <a:gd name="T11" fmla="*/ 220 h 584"/>
                <a:gd name="T12" fmla="*/ 4 w 2112"/>
                <a:gd name="T13" fmla="*/ 262 h 584"/>
                <a:gd name="T14" fmla="*/ 0 w 2112"/>
                <a:gd name="T15" fmla="*/ 292 h 584"/>
                <a:gd name="T16" fmla="*/ 12 w 2112"/>
                <a:gd name="T17" fmla="*/ 336 h 584"/>
                <a:gd name="T18" fmla="*/ 46 w 2112"/>
                <a:gd name="T19" fmla="*/ 380 h 584"/>
                <a:gd name="T20" fmla="*/ 104 w 2112"/>
                <a:gd name="T21" fmla="*/ 420 h 584"/>
                <a:gd name="T22" fmla="*/ 240 w 2112"/>
                <a:gd name="T23" fmla="*/ 478 h 584"/>
                <a:gd name="T24" fmla="*/ 464 w 2112"/>
                <a:gd name="T25" fmla="*/ 534 h 584"/>
                <a:gd name="T26" fmla="*/ 742 w 2112"/>
                <a:gd name="T27" fmla="*/ 572 h 584"/>
                <a:gd name="T28" fmla="*/ 1056 w 2112"/>
                <a:gd name="T29" fmla="*/ 584 h 584"/>
                <a:gd name="T30" fmla="*/ 1268 w 2112"/>
                <a:gd name="T31" fmla="*/ 578 h 584"/>
                <a:gd name="T32" fmla="*/ 1560 w 2112"/>
                <a:gd name="T33" fmla="*/ 550 h 584"/>
                <a:gd name="T34" fmla="*/ 1802 w 2112"/>
                <a:gd name="T35" fmla="*/ 500 h 584"/>
                <a:gd name="T36" fmla="*/ 1984 w 2112"/>
                <a:gd name="T37" fmla="*/ 432 h 584"/>
                <a:gd name="T38" fmla="*/ 2048 w 2112"/>
                <a:gd name="T39" fmla="*/ 392 h 584"/>
                <a:gd name="T40" fmla="*/ 2090 w 2112"/>
                <a:gd name="T41" fmla="*/ 352 h 584"/>
                <a:gd name="T42" fmla="*/ 2110 w 2112"/>
                <a:gd name="T43" fmla="*/ 308 h 584"/>
                <a:gd name="T44" fmla="*/ 2110 w 2112"/>
                <a:gd name="T45" fmla="*/ 278 h 584"/>
                <a:gd name="T46" fmla="*/ 2090 w 2112"/>
                <a:gd name="T47" fmla="*/ 234 h 584"/>
                <a:gd name="T48" fmla="*/ 2048 w 2112"/>
                <a:gd name="T49" fmla="*/ 192 h 584"/>
                <a:gd name="T50" fmla="*/ 1984 w 2112"/>
                <a:gd name="T51" fmla="*/ 154 h 584"/>
                <a:gd name="T52" fmla="*/ 1802 w 2112"/>
                <a:gd name="T53" fmla="*/ 86 h 584"/>
                <a:gd name="T54" fmla="*/ 1560 w 2112"/>
                <a:gd name="T55" fmla="*/ 36 h 584"/>
                <a:gd name="T56" fmla="*/ 1268 w 2112"/>
                <a:gd name="T57" fmla="*/ 6 h 584"/>
                <a:gd name="T58" fmla="*/ 1056 w 2112"/>
                <a:gd name="T59" fmla="*/ 0 h 584"/>
                <a:gd name="T60" fmla="*/ 988 w 2112"/>
                <a:gd name="T61" fmla="*/ 486 h 584"/>
                <a:gd name="T62" fmla="*/ 796 w 2112"/>
                <a:gd name="T63" fmla="*/ 470 h 584"/>
                <a:gd name="T64" fmla="*/ 630 w 2112"/>
                <a:gd name="T65" fmla="*/ 442 h 584"/>
                <a:gd name="T66" fmla="*/ 500 w 2112"/>
                <a:gd name="T67" fmla="*/ 400 h 584"/>
                <a:gd name="T68" fmla="*/ 416 w 2112"/>
                <a:gd name="T69" fmla="*/ 350 h 584"/>
                <a:gd name="T70" fmla="*/ 394 w 2112"/>
                <a:gd name="T71" fmla="*/ 322 h 584"/>
                <a:gd name="T72" fmla="*/ 386 w 2112"/>
                <a:gd name="T73" fmla="*/ 292 h 584"/>
                <a:gd name="T74" fmla="*/ 390 w 2112"/>
                <a:gd name="T75" fmla="*/ 272 h 584"/>
                <a:gd name="T76" fmla="*/ 408 w 2112"/>
                <a:gd name="T77" fmla="*/ 244 h 584"/>
                <a:gd name="T78" fmla="*/ 468 w 2112"/>
                <a:gd name="T79" fmla="*/ 200 h 584"/>
                <a:gd name="T80" fmla="*/ 582 w 2112"/>
                <a:gd name="T81" fmla="*/ 156 h 584"/>
                <a:gd name="T82" fmla="*/ 736 w 2112"/>
                <a:gd name="T83" fmla="*/ 122 h 584"/>
                <a:gd name="T84" fmla="*/ 920 w 2112"/>
                <a:gd name="T85" fmla="*/ 102 h 584"/>
                <a:gd name="T86" fmla="*/ 1056 w 2112"/>
                <a:gd name="T87" fmla="*/ 98 h 584"/>
                <a:gd name="T88" fmla="*/ 1254 w 2112"/>
                <a:gd name="T89" fmla="*/ 108 h 584"/>
                <a:gd name="T90" fmla="*/ 1430 w 2112"/>
                <a:gd name="T91" fmla="*/ 132 h 584"/>
                <a:gd name="T92" fmla="*/ 1572 w 2112"/>
                <a:gd name="T93" fmla="*/ 170 h 584"/>
                <a:gd name="T94" fmla="*/ 1672 w 2112"/>
                <a:gd name="T95" fmla="*/ 216 h 584"/>
                <a:gd name="T96" fmla="*/ 1712 w 2112"/>
                <a:gd name="T97" fmla="*/ 254 h 584"/>
                <a:gd name="T98" fmla="*/ 1724 w 2112"/>
                <a:gd name="T99" fmla="*/ 282 h 584"/>
                <a:gd name="T100" fmla="*/ 1724 w 2112"/>
                <a:gd name="T101" fmla="*/ 302 h 584"/>
                <a:gd name="T102" fmla="*/ 1712 w 2112"/>
                <a:gd name="T103" fmla="*/ 332 h 584"/>
                <a:gd name="T104" fmla="*/ 1672 w 2112"/>
                <a:gd name="T105" fmla="*/ 368 h 584"/>
                <a:gd name="T106" fmla="*/ 1572 w 2112"/>
                <a:gd name="T107" fmla="*/ 416 h 584"/>
                <a:gd name="T108" fmla="*/ 1430 w 2112"/>
                <a:gd name="T109" fmla="*/ 452 h 584"/>
                <a:gd name="T110" fmla="*/ 1254 w 2112"/>
                <a:gd name="T111" fmla="*/ 478 h 584"/>
                <a:gd name="T112" fmla="*/ 1056 w 2112"/>
                <a:gd name="T113" fmla="*/ 486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2" h="584">
                  <a:moveTo>
                    <a:pt x="1056" y="0"/>
                  </a:moveTo>
                  <a:lnTo>
                    <a:pt x="1056" y="0"/>
                  </a:lnTo>
                  <a:lnTo>
                    <a:pt x="948" y="2"/>
                  </a:lnTo>
                  <a:lnTo>
                    <a:pt x="842" y="6"/>
                  </a:lnTo>
                  <a:lnTo>
                    <a:pt x="742" y="14"/>
                  </a:lnTo>
                  <a:lnTo>
                    <a:pt x="644" y="24"/>
                  </a:lnTo>
                  <a:lnTo>
                    <a:pt x="552" y="36"/>
                  </a:lnTo>
                  <a:lnTo>
                    <a:pt x="464" y="50"/>
                  </a:lnTo>
                  <a:lnTo>
                    <a:pt x="384" y="66"/>
                  </a:lnTo>
                  <a:lnTo>
                    <a:pt x="308" y="86"/>
                  </a:lnTo>
                  <a:lnTo>
                    <a:pt x="240" y="106"/>
                  </a:lnTo>
                  <a:lnTo>
                    <a:pt x="180" y="128"/>
                  </a:lnTo>
                  <a:lnTo>
                    <a:pt x="126" y="154"/>
                  </a:lnTo>
                  <a:lnTo>
                    <a:pt x="104" y="166"/>
                  </a:lnTo>
                  <a:lnTo>
                    <a:pt x="82" y="178"/>
                  </a:lnTo>
                  <a:lnTo>
                    <a:pt x="64" y="192"/>
                  </a:lnTo>
                  <a:lnTo>
                    <a:pt x="46" y="206"/>
                  </a:lnTo>
                  <a:lnTo>
                    <a:pt x="32" y="220"/>
                  </a:lnTo>
                  <a:lnTo>
                    <a:pt x="20" y="234"/>
                  </a:lnTo>
                  <a:lnTo>
                    <a:pt x="12" y="248"/>
                  </a:lnTo>
                  <a:lnTo>
                    <a:pt x="4" y="262"/>
                  </a:lnTo>
                  <a:lnTo>
                    <a:pt x="0" y="278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308"/>
                  </a:lnTo>
                  <a:lnTo>
                    <a:pt x="4" y="322"/>
                  </a:lnTo>
                  <a:lnTo>
                    <a:pt x="12" y="336"/>
                  </a:lnTo>
                  <a:lnTo>
                    <a:pt x="20" y="352"/>
                  </a:lnTo>
                  <a:lnTo>
                    <a:pt x="32" y="366"/>
                  </a:lnTo>
                  <a:lnTo>
                    <a:pt x="46" y="380"/>
                  </a:lnTo>
                  <a:lnTo>
                    <a:pt x="64" y="392"/>
                  </a:lnTo>
                  <a:lnTo>
                    <a:pt x="82" y="406"/>
                  </a:lnTo>
                  <a:lnTo>
                    <a:pt x="104" y="420"/>
                  </a:lnTo>
                  <a:lnTo>
                    <a:pt x="126" y="432"/>
                  </a:lnTo>
                  <a:lnTo>
                    <a:pt x="180" y="456"/>
                  </a:lnTo>
                  <a:lnTo>
                    <a:pt x="240" y="478"/>
                  </a:lnTo>
                  <a:lnTo>
                    <a:pt x="308" y="500"/>
                  </a:lnTo>
                  <a:lnTo>
                    <a:pt x="384" y="518"/>
                  </a:lnTo>
                  <a:lnTo>
                    <a:pt x="464" y="534"/>
                  </a:lnTo>
                  <a:lnTo>
                    <a:pt x="552" y="550"/>
                  </a:lnTo>
                  <a:lnTo>
                    <a:pt x="644" y="562"/>
                  </a:lnTo>
                  <a:lnTo>
                    <a:pt x="742" y="572"/>
                  </a:lnTo>
                  <a:lnTo>
                    <a:pt x="842" y="578"/>
                  </a:lnTo>
                  <a:lnTo>
                    <a:pt x="948" y="584"/>
                  </a:lnTo>
                  <a:lnTo>
                    <a:pt x="1056" y="584"/>
                  </a:lnTo>
                  <a:lnTo>
                    <a:pt x="1056" y="584"/>
                  </a:lnTo>
                  <a:lnTo>
                    <a:pt x="1164" y="584"/>
                  </a:lnTo>
                  <a:lnTo>
                    <a:pt x="1268" y="578"/>
                  </a:lnTo>
                  <a:lnTo>
                    <a:pt x="1370" y="572"/>
                  </a:lnTo>
                  <a:lnTo>
                    <a:pt x="1466" y="562"/>
                  </a:lnTo>
                  <a:lnTo>
                    <a:pt x="1560" y="550"/>
                  </a:lnTo>
                  <a:lnTo>
                    <a:pt x="1646" y="534"/>
                  </a:lnTo>
                  <a:lnTo>
                    <a:pt x="1728" y="518"/>
                  </a:lnTo>
                  <a:lnTo>
                    <a:pt x="1802" y="500"/>
                  </a:lnTo>
                  <a:lnTo>
                    <a:pt x="1870" y="478"/>
                  </a:lnTo>
                  <a:lnTo>
                    <a:pt x="1932" y="456"/>
                  </a:lnTo>
                  <a:lnTo>
                    <a:pt x="1984" y="432"/>
                  </a:lnTo>
                  <a:lnTo>
                    <a:pt x="2008" y="420"/>
                  </a:lnTo>
                  <a:lnTo>
                    <a:pt x="2030" y="406"/>
                  </a:lnTo>
                  <a:lnTo>
                    <a:pt x="2048" y="392"/>
                  </a:lnTo>
                  <a:lnTo>
                    <a:pt x="2064" y="380"/>
                  </a:lnTo>
                  <a:lnTo>
                    <a:pt x="2078" y="366"/>
                  </a:lnTo>
                  <a:lnTo>
                    <a:pt x="2090" y="352"/>
                  </a:lnTo>
                  <a:lnTo>
                    <a:pt x="2100" y="336"/>
                  </a:lnTo>
                  <a:lnTo>
                    <a:pt x="2106" y="322"/>
                  </a:lnTo>
                  <a:lnTo>
                    <a:pt x="2110" y="308"/>
                  </a:lnTo>
                  <a:lnTo>
                    <a:pt x="2112" y="292"/>
                  </a:lnTo>
                  <a:lnTo>
                    <a:pt x="2112" y="292"/>
                  </a:lnTo>
                  <a:lnTo>
                    <a:pt x="2110" y="278"/>
                  </a:lnTo>
                  <a:lnTo>
                    <a:pt x="2106" y="262"/>
                  </a:lnTo>
                  <a:lnTo>
                    <a:pt x="2100" y="248"/>
                  </a:lnTo>
                  <a:lnTo>
                    <a:pt x="2090" y="234"/>
                  </a:lnTo>
                  <a:lnTo>
                    <a:pt x="2078" y="220"/>
                  </a:lnTo>
                  <a:lnTo>
                    <a:pt x="2064" y="206"/>
                  </a:lnTo>
                  <a:lnTo>
                    <a:pt x="2048" y="192"/>
                  </a:lnTo>
                  <a:lnTo>
                    <a:pt x="2030" y="178"/>
                  </a:lnTo>
                  <a:lnTo>
                    <a:pt x="2008" y="166"/>
                  </a:lnTo>
                  <a:lnTo>
                    <a:pt x="1984" y="154"/>
                  </a:lnTo>
                  <a:lnTo>
                    <a:pt x="1932" y="128"/>
                  </a:lnTo>
                  <a:lnTo>
                    <a:pt x="1870" y="106"/>
                  </a:lnTo>
                  <a:lnTo>
                    <a:pt x="1802" y="86"/>
                  </a:lnTo>
                  <a:lnTo>
                    <a:pt x="1728" y="66"/>
                  </a:lnTo>
                  <a:lnTo>
                    <a:pt x="1646" y="50"/>
                  </a:lnTo>
                  <a:lnTo>
                    <a:pt x="1560" y="36"/>
                  </a:lnTo>
                  <a:lnTo>
                    <a:pt x="1466" y="24"/>
                  </a:lnTo>
                  <a:lnTo>
                    <a:pt x="1370" y="14"/>
                  </a:lnTo>
                  <a:lnTo>
                    <a:pt x="1268" y="6"/>
                  </a:lnTo>
                  <a:lnTo>
                    <a:pt x="1164" y="2"/>
                  </a:lnTo>
                  <a:lnTo>
                    <a:pt x="1056" y="0"/>
                  </a:lnTo>
                  <a:lnTo>
                    <a:pt x="1056" y="0"/>
                  </a:lnTo>
                  <a:close/>
                  <a:moveTo>
                    <a:pt x="1056" y="486"/>
                  </a:moveTo>
                  <a:lnTo>
                    <a:pt x="1056" y="486"/>
                  </a:lnTo>
                  <a:lnTo>
                    <a:pt x="988" y="486"/>
                  </a:lnTo>
                  <a:lnTo>
                    <a:pt x="920" y="482"/>
                  </a:lnTo>
                  <a:lnTo>
                    <a:pt x="856" y="478"/>
                  </a:lnTo>
                  <a:lnTo>
                    <a:pt x="796" y="470"/>
                  </a:lnTo>
                  <a:lnTo>
                    <a:pt x="736" y="462"/>
                  </a:lnTo>
                  <a:lnTo>
                    <a:pt x="682" y="452"/>
                  </a:lnTo>
                  <a:lnTo>
                    <a:pt x="630" y="442"/>
                  </a:lnTo>
                  <a:lnTo>
                    <a:pt x="582" y="430"/>
                  </a:lnTo>
                  <a:lnTo>
                    <a:pt x="540" y="416"/>
                  </a:lnTo>
                  <a:lnTo>
                    <a:pt x="500" y="400"/>
                  </a:lnTo>
                  <a:lnTo>
                    <a:pt x="468" y="384"/>
                  </a:lnTo>
                  <a:lnTo>
                    <a:pt x="440" y="368"/>
                  </a:lnTo>
                  <a:lnTo>
                    <a:pt x="416" y="350"/>
                  </a:lnTo>
                  <a:lnTo>
                    <a:pt x="408" y="340"/>
                  </a:lnTo>
                  <a:lnTo>
                    <a:pt x="400" y="332"/>
                  </a:lnTo>
                  <a:lnTo>
                    <a:pt x="394" y="322"/>
                  </a:lnTo>
                  <a:lnTo>
                    <a:pt x="390" y="312"/>
                  </a:lnTo>
                  <a:lnTo>
                    <a:pt x="388" y="30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88" y="282"/>
                  </a:lnTo>
                  <a:lnTo>
                    <a:pt x="390" y="272"/>
                  </a:lnTo>
                  <a:lnTo>
                    <a:pt x="394" y="262"/>
                  </a:lnTo>
                  <a:lnTo>
                    <a:pt x="400" y="254"/>
                  </a:lnTo>
                  <a:lnTo>
                    <a:pt x="408" y="244"/>
                  </a:lnTo>
                  <a:lnTo>
                    <a:pt x="416" y="234"/>
                  </a:lnTo>
                  <a:lnTo>
                    <a:pt x="440" y="216"/>
                  </a:lnTo>
                  <a:lnTo>
                    <a:pt x="468" y="200"/>
                  </a:lnTo>
                  <a:lnTo>
                    <a:pt x="500" y="184"/>
                  </a:lnTo>
                  <a:lnTo>
                    <a:pt x="540" y="170"/>
                  </a:lnTo>
                  <a:lnTo>
                    <a:pt x="582" y="156"/>
                  </a:lnTo>
                  <a:lnTo>
                    <a:pt x="630" y="142"/>
                  </a:lnTo>
                  <a:lnTo>
                    <a:pt x="682" y="132"/>
                  </a:lnTo>
                  <a:lnTo>
                    <a:pt x="736" y="122"/>
                  </a:lnTo>
                  <a:lnTo>
                    <a:pt x="796" y="114"/>
                  </a:lnTo>
                  <a:lnTo>
                    <a:pt x="856" y="108"/>
                  </a:lnTo>
                  <a:lnTo>
                    <a:pt x="920" y="102"/>
                  </a:lnTo>
                  <a:lnTo>
                    <a:pt x="988" y="100"/>
                  </a:lnTo>
                  <a:lnTo>
                    <a:pt x="1056" y="98"/>
                  </a:lnTo>
                  <a:lnTo>
                    <a:pt x="1056" y="98"/>
                  </a:lnTo>
                  <a:lnTo>
                    <a:pt x="1124" y="100"/>
                  </a:lnTo>
                  <a:lnTo>
                    <a:pt x="1190" y="102"/>
                  </a:lnTo>
                  <a:lnTo>
                    <a:pt x="1254" y="108"/>
                  </a:lnTo>
                  <a:lnTo>
                    <a:pt x="1316" y="114"/>
                  </a:lnTo>
                  <a:lnTo>
                    <a:pt x="1374" y="122"/>
                  </a:lnTo>
                  <a:lnTo>
                    <a:pt x="1430" y="132"/>
                  </a:lnTo>
                  <a:lnTo>
                    <a:pt x="1482" y="142"/>
                  </a:lnTo>
                  <a:lnTo>
                    <a:pt x="1528" y="156"/>
                  </a:lnTo>
                  <a:lnTo>
                    <a:pt x="1572" y="170"/>
                  </a:lnTo>
                  <a:lnTo>
                    <a:pt x="1610" y="184"/>
                  </a:lnTo>
                  <a:lnTo>
                    <a:pt x="1644" y="200"/>
                  </a:lnTo>
                  <a:lnTo>
                    <a:pt x="1672" y="216"/>
                  </a:lnTo>
                  <a:lnTo>
                    <a:pt x="1694" y="234"/>
                  </a:lnTo>
                  <a:lnTo>
                    <a:pt x="1704" y="244"/>
                  </a:lnTo>
                  <a:lnTo>
                    <a:pt x="1712" y="254"/>
                  </a:lnTo>
                  <a:lnTo>
                    <a:pt x="1716" y="262"/>
                  </a:lnTo>
                  <a:lnTo>
                    <a:pt x="1722" y="272"/>
                  </a:lnTo>
                  <a:lnTo>
                    <a:pt x="1724" y="282"/>
                  </a:lnTo>
                  <a:lnTo>
                    <a:pt x="1724" y="292"/>
                  </a:lnTo>
                  <a:lnTo>
                    <a:pt x="1724" y="292"/>
                  </a:lnTo>
                  <a:lnTo>
                    <a:pt x="1724" y="302"/>
                  </a:lnTo>
                  <a:lnTo>
                    <a:pt x="1722" y="312"/>
                  </a:lnTo>
                  <a:lnTo>
                    <a:pt x="1716" y="322"/>
                  </a:lnTo>
                  <a:lnTo>
                    <a:pt x="1712" y="332"/>
                  </a:lnTo>
                  <a:lnTo>
                    <a:pt x="1704" y="340"/>
                  </a:lnTo>
                  <a:lnTo>
                    <a:pt x="1694" y="350"/>
                  </a:lnTo>
                  <a:lnTo>
                    <a:pt x="1672" y="368"/>
                  </a:lnTo>
                  <a:lnTo>
                    <a:pt x="1644" y="384"/>
                  </a:lnTo>
                  <a:lnTo>
                    <a:pt x="1610" y="400"/>
                  </a:lnTo>
                  <a:lnTo>
                    <a:pt x="1572" y="416"/>
                  </a:lnTo>
                  <a:lnTo>
                    <a:pt x="1528" y="430"/>
                  </a:lnTo>
                  <a:lnTo>
                    <a:pt x="1482" y="442"/>
                  </a:lnTo>
                  <a:lnTo>
                    <a:pt x="1430" y="452"/>
                  </a:lnTo>
                  <a:lnTo>
                    <a:pt x="1374" y="462"/>
                  </a:lnTo>
                  <a:lnTo>
                    <a:pt x="1316" y="470"/>
                  </a:lnTo>
                  <a:lnTo>
                    <a:pt x="1254" y="478"/>
                  </a:lnTo>
                  <a:lnTo>
                    <a:pt x="1190" y="482"/>
                  </a:lnTo>
                  <a:lnTo>
                    <a:pt x="1124" y="486"/>
                  </a:lnTo>
                  <a:lnTo>
                    <a:pt x="1056" y="486"/>
                  </a:lnTo>
                  <a:lnTo>
                    <a:pt x="1056" y="4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7" name="组合 6"/>
            <p:cNvGrpSpPr/>
            <p:nvPr/>
          </p:nvGrpSpPr>
          <p:grpSpPr>
            <a:xfrm flipH="1">
              <a:off x="3304959" y="1840848"/>
              <a:ext cx="858698" cy="2205476"/>
              <a:chOff x="3712369" y="1840848"/>
              <a:chExt cx="858698" cy="2205476"/>
            </a:xfrm>
            <a:grpFill/>
          </p:grpSpPr>
          <p:sp>
            <p:nvSpPr>
              <p:cNvPr id="8" name="Freeform 5"/>
              <p:cNvSpPr/>
              <p:nvPr/>
            </p:nvSpPr>
            <p:spPr bwMode="auto">
              <a:xfrm>
                <a:off x="3971795" y="1840848"/>
                <a:ext cx="339845" cy="339839"/>
              </a:xfrm>
              <a:custGeom>
                <a:avLst/>
                <a:gdLst>
                  <a:gd name="T0" fmla="*/ 486 w 486"/>
                  <a:gd name="T1" fmla="*/ 244 h 486"/>
                  <a:gd name="T2" fmla="*/ 482 w 486"/>
                  <a:gd name="T3" fmla="*/ 292 h 486"/>
                  <a:gd name="T4" fmla="*/ 468 w 486"/>
                  <a:gd name="T5" fmla="*/ 338 h 486"/>
                  <a:gd name="T6" fmla="*/ 444 w 486"/>
                  <a:gd name="T7" fmla="*/ 380 h 486"/>
                  <a:gd name="T8" fmla="*/ 416 w 486"/>
                  <a:gd name="T9" fmla="*/ 416 h 486"/>
                  <a:gd name="T10" fmla="*/ 380 w 486"/>
                  <a:gd name="T11" fmla="*/ 444 h 486"/>
                  <a:gd name="T12" fmla="*/ 338 w 486"/>
                  <a:gd name="T13" fmla="*/ 468 h 486"/>
                  <a:gd name="T14" fmla="*/ 292 w 486"/>
                  <a:gd name="T15" fmla="*/ 482 h 486"/>
                  <a:gd name="T16" fmla="*/ 244 w 486"/>
                  <a:gd name="T17" fmla="*/ 486 h 486"/>
                  <a:gd name="T18" fmla="*/ 218 w 486"/>
                  <a:gd name="T19" fmla="*/ 486 h 486"/>
                  <a:gd name="T20" fmla="*/ 170 w 486"/>
                  <a:gd name="T21" fmla="*/ 476 h 486"/>
                  <a:gd name="T22" fmla="*/ 128 w 486"/>
                  <a:gd name="T23" fmla="*/ 458 h 486"/>
                  <a:gd name="T24" fmla="*/ 88 w 486"/>
                  <a:gd name="T25" fmla="*/ 430 h 486"/>
                  <a:gd name="T26" fmla="*/ 56 w 486"/>
                  <a:gd name="T27" fmla="*/ 398 h 486"/>
                  <a:gd name="T28" fmla="*/ 30 w 486"/>
                  <a:gd name="T29" fmla="*/ 360 h 486"/>
                  <a:gd name="T30" fmla="*/ 12 w 486"/>
                  <a:gd name="T31" fmla="*/ 316 h 486"/>
                  <a:gd name="T32" fmla="*/ 2 w 486"/>
                  <a:gd name="T33" fmla="*/ 268 h 486"/>
                  <a:gd name="T34" fmla="*/ 0 w 486"/>
                  <a:gd name="T35" fmla="*/ 244 h 486"/>
                  <a:gd name="T36" fmla="*/ 6 w 486"/>
                  <a:gd name="T37" fmla="*/ 194 h 486"/>
                  <a:gd name="T38" fmla="*/ 20 w 486"/>
                  <a:gd name="T39" fmla="*/ 148 h 486"/>
                  <a:gd name="T40" fmla="*/ 42 w 486"/>
                  <a:gd name="T41" fmla="*/ 108 h 486"/>
                  <a:gd name="T42" fmla="*/ 72 w 486"/>
                  <a:gd name="T43" fmla="*/ 72 h 486"/>
                  <a:gd name="T44" fmla="*/ 108 w 486"/>
                  <a:gd name="T45" fmla="*/ 42 h 486"/>
                  <a:gd name="T46" fmla="*/ 148 w 486"/>
                  <a:gd name="T47" fmla="*/ 20 h 486"/>
                  <a:gd name="T48" fmla="*/ 194 w 486"/>
                  <a:gd name="T49" fmla="*/ 6 h 486"/>
                  <a:gd name="T50" fmla="*/ 244 w 486"/>
                  <a:gd name="T51" fmla="*/ 0 h 486"/>
                  <a:gd name="T52" fmla="*/ 268 w 486"/>
                  <a:gd name="T53" fmla="*/ 2 h 486"/>
                  <a:gd name="T54" fmla="*/ 316 w 486"/>
                  <a:gd name="T55" fmla="*/ 12 h 486"/>
                  <a:gd name="T56" fmla="*/ 360 w 486"/>
                  <a:gd name="T57" fmla="*/ 30 h 486"/>
                  <a:gd name="T58" fmla="*/ 398 w 486"/>
                  <a:gd name="T59" fmla="*/ 56 h 486"/>
                  <a:gd name="T60" fmla="*/ 430 w 486"/>
                  <a:gd name="T61" fmla="*/ 88 h 486"/>
                  <a:gd name="T62" fmla="*/ 458 w 486"/>
                  <a:gd name="T63" fmla="*/ 128 h 486"/>
                  <a:gd name="T64" fmla="*/ 476 w 486"/>
                  <a:gd name="T65" fmla="*/ 170 h 486"/>
                  <a:gd name="T66" fmla="*/ 486 w 486"/>
                  <a:gd name="T67" fmla="*/ 218 h 486"/>
                  <a:gd name="T68" fmla="*/ 486 w 486"/>
                  <a:gd name="T69" fmla="*/ 2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" h="486">
                    <a:moveTo>
                      <a:pt x="486" y="244"/>
                    </a:moveTo>
                    <a:lnTo>
                      <a:pt x="486" y="244"/>
                    </a:lnTo>
                    <a:lnTo>
                      <a:pt x="486" y="268"/>
                    </a:lnTo>
                    <a:lnTo>
                      <a:pt x="482" y="292"/>
                    </a:lnTo>
                    <a:lnTo>
                      <a:pt x="476" y="316"/>
                    </a:lnTo>
                    <a:lnTo>
                      <a:pt x="468" y="338"/>
                    </a:lnTo>
                    <a:lnTo>
                      <a:pt x="458" y="360"/>
                    </a:lnTo>
                    <a:lnTo>
                      <a:pt x="444" y="380"/>
                    </a:lnTo>
                    <a:lnTo>
                      <a:pt x="430" y="398"/>
                    </a:lnTo>
                    <a:lnTo>
                      <a:pt x="416" y="416"/>
                    </a:lnTo>
                    <a:lnTo>
                      <a:pt x="398" y="430"/>
                    </a:lnTo>
                    <a:lnTo>
                      <a:pt x="380" y="444"/>
                    </a:lnTo>
                    <a:lnTo>
                      <a:pt x="360" y="458"/>
                    </a:lnTo>
                    <a:lnTo>
                      <a:pt x="338" y="468"/>
                    </a:lnTo>
                    <a:lnTo>
                      <a:pt x="316" y="476"/>
                    </a:lnTo>
                    <a:lnTo>
                      <a:pt x="292" y="482"/>
                    </a:lnTo>
                    <a:lnTo>
                      <a:pt x="268" y="486"/>
                    </a:lnTo>
                    <a:lnTo>
                      <a:pt x="244" y="486"/>
                    </a:lnTo>
                    <a:lnTo>
                      <a:pt x="244" y="486"/>
                    </a:lnTo>
                    <a:lnTo>
                      <a:pt x="218" y="486"/>
                    </a:lnTo>
                    <a:lnTo>
                      <a:pt x="194" y="482"/>
                    </a:lnTo>
                    <a:lnTo>
                      <a:pt x="170" y="476"/>
                    </a:lnTo>
                    <a:lnTo>
                      <a:pt x="148" y="468"/>
                    </a:lnTo>
                    <a:lnTo>
                      <a:pt x="128" y="458"/>
                    </a:lnTo>
                    <a:lnTo>
                      <a:pt x="108" y="444"/>
                    </a:lnTo>
                    <a:lnTo>
                      <a:pt x="88" y="430"/>
                    </a:lnTo>
                    <a:lnTo>
                      <a:pt x="72" y="416"/>
                    </a:lnTo>
                    <a:lnTo>
                      <a:pt x="56" y="398"/>
                    </a:lnTo>
                    <a:lnTo>
                      <a:pt x="42" y="380"/>
                    </a:lnTo>
                    <a:lnTo>
                      <a:pt x="30" y="360"/>
                    </a:lnTo>
                    <a:lnTo>
                      <a:pt x="20" y="338"/>
                    </a:lnTo>
                    <a:lnTo>
                      <a:pt x="12" y="316"/>
                    </a:lnTo>
                    <a:lnTo>
                      <a:pt x="6" y="292"/>
                    </a:lnTo>
                    <a:lnTo>
                      <a:pt x="2" y="268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2" y="218"/>
                    </a:lnTo>
                    <a:lnTo>
                      <a:pt x="6" y="194"/>
                    </a:lnTo>
                    <a:lnTo>
                      <a:pt x="12" y="170"/>
                    </a:lnTo>
                    <a:lnTo>
                      <a:pt x="20" y="148"/>
                    </a:lnTo>
                    <a:lnTo>
                      <a:pt x="30" y="128"/>
                    </a:lnTo>
                    <a:lnTo>
                      <a:pt x="42" y="108"/>
                    </a:lnTo>
                    <a:lnTo>
                      <a:pt x="56" y="88"/>
                    </a:lnTo>
                    <a:lnTo>
                      <a:pt x="72" y="72"/>
                    </a:lnTo>
                    <a:lnTo>
                      <a:pt x="88" y="56"/>
                    </a:lnTo>
                    <a:lnTo>
                      <a:pt x="108" y="42"/>
                    </a:lnTo>
                    <a:lnTo>
                      <a:pt x="128" y="30"/>
                    </a:lnTo>
                    <a:lnTo>
                      <a:pt x="148" y="20"/>
                    </a:lnTo>
                    <a:lnTo>
                      <a:pt x="170" y="12"/>
                    </a:lnTo>
                    <a:lnTo>
                      <a:pt x="194" y="6"/>
                    </a:lnTo>
                    <a:lnTo>
                      <a:pt x="218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68" y="2"/>
                    </a:lnTo>
                    <a:lnTo>
                      <a:pt x="292" y="6"/>
                    </a:lnTo>
                    <a:lnTo>
                      <a:pt x="316" y="12"/>
                    </a:lnTo>
                    <a:lnTo>
                      <a:pt x="338" y="20"/>
                    </a:lnTo>
                    <a:lnTo>
                      <a:pt x="360" y="30"/>
                    </a:lnTo>
                    <a:lnTo>
                      <a:pt x="380" y="42"/>
                    </a:lnTo>
                    <a:lnTo>
                      <a:pt x="398" y="56"/>
                    </a:lnTo>
                    <a:lnTo>
                      <a:pt x="416" y="72"/>
                    </a:lnTo>
                    <a:lnTo>
                      <a:pt x="430" y="88"/>
                    </a:lnTo>
                    <a:lnTo>
                      <a:pt x="444" y="108"/>
                    </a:lnTo>
                    <a:lnTo>
                      <a:pt x="458" y="128"/>
                    </a:lnTo>
                    <a:lnTo>
                      <a:pt x="468" y="148"/>
                    </a:lnTo>
                    <a:lnTo>
                      <a:pt x="476" y="170"/>
                    </a:lnTo>
                    <a:lnTo>
                      <a:pt x="482" y="194"/>
                    </a:lnTo>
                    <a:lnTo>
                      <a:pt x="486" y="218"/>
                    </a:lnTo>
                    <a:lnTo>
                      <a:pt x="486" y="244"/>
                    </a:lnTo>
                    <a:lnTo>
                      <a:pt x="486" y="2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3712369" y="2217051"/>
                <a:ext cx="858698" cy="1829273"/>
              </a:xfrm>
              <a:custGeom>
                <a:avLst/>
                <a:gdLst>
                  <a:gd name="T0" fmla="*/ 1226 w 1228"/>
                  <a:gd name="T1" fmla="*/ 234 h 2616"/>
                  <a:gd name="T2" fmla="*/ 1196 w 1228"/>
                  <a:gd name="T3" fmla="*/ 136 h 2616"/>
                  <a:gd name="T4" fmla="*/ 1134 w 1228"/>
                  <a:gd name="T5" fmla="*/ 60 h 2616"/>
                  <a:gd name="T6" fmla="*/ 1046 w 1228"/>
                  <a:gd name="T7" fmla="*/ 12 h 2616"/>
                  <a:gd name="T8" fmla="*/ 788 w 1228"/>
                  <a:gd name="T9" fmla="*/ 0 h 2616"/>
                  <a:gd name="T10" fmla="*/ 768 w 1228"/>
                  <a:gd name="T11" fmla="*/ 160 h 2616"/>
                  <a:gd name="T12" fmla="*/ 700 w 1228"/>
                  <a:gd name="T13" fmla="*/ 398 h 2616"/>
                  <a:gd name="T14" fmla="*/ 670 w 1228"/>
                  <a:gd name="T15" fmla="*/ 280 h 2616"/>
                  <a:gd name="T16" fmla="*/ 674 w 1228"/>
                  <a:gd name="T17" fmla="*/ 128 h 2616"/>
                  <a:gd name="T18" fmla="*/ 598 w 1228"/>
                  <a:gd name="T19" fmla="*/ 172 h 2616"/>
                  <a:gd name="T20" fmla="*/ 546 w 1228"/>
                  <a:gd name="T21" fmla="*/ 318 h 2616"/>
                  <a:gd name="T22" fmla="*/ 506 w 1228"/>
                  <a:gd name="T23" fmla="*/ 334 h 2616"/>
                  <a:gd name="T24" fmla="*/ 452 w 1228"/>
                  <a:gd name="T25" fmla="*/ 110 h 2616"/>
                  <a:gd name="T26" fmla="*/ 260 w 1228"/>
                  <a:gd name="T27" fmla="*/ 0 h 2616"/>
                  <a:gd name="T28" fmla="*/ 158 w 1228"/>
                  <a:gd name="T29" fmla="*/ 20 h 2616"/>
                  <a:gd name="T30" fmla="*/ 76 w 1228"/>
                  <a:gd name="T31" fmla="*/ 76 h 2616"/>
                  <a:gd name="T32" fmla="*/ 20 w 1228"/>
                  <a:gd name="T33" fmla="*/ 158 h 2616"/>
                  <a:gd name="T34" fmla="*/ 0 w 1228"/>
                  <a:gd name="T35" fmla="*/ 260 h 2616"/>
                  <a:gd name="T36" fmla="*/ 8 w 1228"/>
                  <a:gd name="T37" fmla="*/ 1214 h 2616"/>
                  <a:gd name="T38" fmla="*/ 60 w 1228"/>
                  <a:gd name="T39" fmla="*/ 1266 h 2616"/>
                  <a:gd name="T40" fmla="*/ 120 w 1228"/>
                  <a:gd name="T41" fmla="*/ 1272 h 2616"/>
                  <a:gd name="T42" fmla="*/ 182 w 1228"/>
                  <a:gd name="T43" fmla="*/ 1230 h 2616"/>
                  <a:gd name="T44" fmla="*/ 200 w 1228"/>
                  <a:gd name="T45" fmla="*/ 410 h 2616"/>
                  <a:gd name="T46" fmla="*/ 298 w 1228"/>
                  <a:gd name="T47" fmla="*/ 2502 h 2616"/>
                  <a:gd name="T48" fmla="*/ 318 w 1228"/>
                  <a:gd name="T49" fmla="*/ 2560 h 2616"/>
                  <a:gd name="T50" fmla="*/ 384 w 1228"/>
                  <a:gd name="T51" fmla="*/ 2610 h 2616"/>
                  <a:gd name="T52" fmla="*/ 446 w 1228"/>
                  <a:gd name="T53" fmla="*/ 2616 h 2616"/>
                  <a:gd name="T54" fmla="*/ 482 w 1228"/>
                  <a:gd name="T55" fmla="*/ 2610 h 2616"/>
                  <a:gd name="T56" fmla="*/ 550 w 1228"/>
                  <a:gd name="T57" fmla="*/ 2560 h 2616"/>
                  <a:gd name="T58" fmla="*/ 570 w 1228"/>
                  <a:gd name="T59" fmla="*/ 2502 h 2616"/>
                  <a:gd name="T60" fmla="*/ 680 w 1228"/>
                  <a:gd name="T61" fmla="*/ 2490 h 2616"/>
                  <a:gd name="T62" fmla="*/ 686 w 1228"/>
                  <a:gd name="T63" fmla="*/ 2528 h 2616"/>
                  <a:gd name="T64" fmla="*/ 736 w 1228"/>
                  <a:gd name="T65" fmla="*/ 2594 h 2616"/>
                  <a:gd name="T66" fmla="*/ 792 w 1228"/>
                  <a:gd name="T67" fmla="*/ 2614 h 2616"/>
                  <a:gd name="T68" fmla="*/ 818 w 1228"/>
                  <a:gd name="T69" fmla="*/ 2614 h 2616"/>
                  <a:gd name="T70" fmla="*/ 876 w 1228"/>
                  <a:gd name="T71" fmla="*/ 2594 h 2616"/>
                  <a:gd name="T72" fmla="*/ 926 w 1228"/>
                  <a:gd name="T73" fmla="*/ 2528 h 2616"/>
                  <a:gd name="T74" fmla="*/ 932 w 1228"/>
                  <a:gd name="T75" fmla="*/ 410 h 2616"/>
                  <a:gd name="T76" fmla="*/ 1030 w 1228"/>
                  <a:gd name="T77" fmla="*/ 1192 h 2616"/>
                  <a:gd name="T78" fmla="*/ 1060 w 1228"/>
                  <a:gd name="T79" fmla="*/ 1248 h 2616"/>
                  <a:gd name="T80" fmla="*/ 1104 w 1228"/>
                  <a:gd name="T81" fmla="*/ 1324 h 2616"/>
                  <a:gd name="T82" fmla="*/ 1076 w 1228"/>
                  <a:gd name="T83" fmla="*/ 1328 h 2616"/>
                  <a:gd name="T84" fmla="*/ 1056 w 1228"/>
                  <a:gd name="T85" fmla="*/ 1348 h 2616"/>
                  <a:gd name="T86" fmla="*/ 1052 w 1228"/>
                  <a:gd name="T87" fmla="*/ 1784 h 2616"/>
                  <a:gd name="T88" fmla="*/ 1064 w 1228"/>
                  <a:gd name="T89" fmla="*/ 1814 h 2616"/>
                  <a:gd name="T90" fmla="*/ 1092 w 1228"/>
                  <a:gd name="T91" fmla="*/ 1824 h 2616"/>
                  <a:gd name="T92" fmla="*/ 1178 w 1228"/>
                  <a:gd name="T93" fmla="*/ 1822 h 2616"/>
                  <a:gd name="T94" fmla="*/ 1198 w 1228"/>
                  <a:gd name="T95" fmla="*/ 1800 h 2616"/>
                  <a:gd name="T96" fmla="*/ 1202 w 1228"/>
                  <a:gd name="T97" fmla="*/ 1364 h 2616"/>
                  <a:gd name="T98" fmla="*/ 1190 w 1228"/>
                  <a:gd name="T99" fmla="*/ 1336 h 2616"/>
                  <a:gd name="T100" fmla="*/ 1162 w 1228"/>
                  <a:gd name="T101" fmla="*/ 1324 h 2616"/>
                  <a:gd name="T102" fmla="*/ 1166 w 1228"/>
                  <a:gd name="T103" fmla="*/ 1266 h 2616"/>
                  <a:gd name="T104" fmla="*/ 1216 w 1228"/>
                  <a:gd name="T105" fmla="*/ 1224 h 2616"/>
                  <a:gd name="T106" fmla="*/ 1228 w 1228"/>
                  <a:gd name="T107" fmla="*/ 1174 h 2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28" h="2616">
                    <a:moveTo>
                      <a:pt x="1228" y="1174"/>
                    </a:moveTo>
                    <a:lnTo>
                      <a:pt x="1228" y="260"/>
                    </a:lnTo>
                    <a:lnTo>
                      <a:pt x="1228" y="260"/>
                    </a:lnTo>
                    <a:lnTo>
                      <a:pt x="1226" y="234"/>
                    </a:lnTo>
                    <a:lnTo>
                      <a:pt x="1222" y="208"/>
                    </a:lnTo>
                    <a:lnTo>
                      <a:pt x="1216" y="182"/>
                    </a:lnTo>
                    <a:lnTo>
                      <a:pt x="1208" y="158"/>
                    </a:lnTo>
                    <a:lnTo>
                      <a:pt x="1196" y="136"/>
                    </a:lnTo>
                    <a:lnTo>
                      <a:pt x="1184" y="114"/>
                    </a:lnTo>
                    <a:lnTo>
                      <a:pt x="1168" y="94"/>
                    </a:lnTo>
                    <a:lnTo>
                      <a:pt x="1152" y="76"/>
                    </a:lnTo>
                    <a:lnTo>
                      <a:pt x="1134" y="60"/>
                    </a:lnTo>
                    <a:lnTo>
                      <a:pt x="1114" y="44"/>
                    </a:lnTo>
                    <a:lnTo>
                      <a:pt x="1092" y="32"/>
                    </a:lnTo>
                    <a:lnTo>
                      <a:pt x="1070" y="20"/>
                    </a:lnTo>
                    <a:lnTo>
                      <a:pt x="1046" y="12"/>
                    </a:lnTo>
                    <a:lnTo>
                      <a:pt x="1020" y="4"/>
                    </a:lnTo>
                    <a:lnTo>
                      <a:pt x="994" y="0"/>
                    </a:lnTo>
                    <a:lnTo>
                      <a:pt x="968" y="0"/>
                    </a:lnTo>
                    <a:lnTo>
                      <a:pt x="788" y="0"/>
                    </a:lnTo>
                    <a:lnTo>
                      <a:pt x="788" y="0"/>
                    </a:lnTo>
                    <a:lnTo>
                      <a:pt x="782" y="66"/>
                    </a:lnTo>
                    <a:lnTo>
                      <a:pt x="776" y="110"/>
                    </a:lnTo>
                    <a:lnTo>
                      <a:pt x="768" y="160"/>
                    </a:lnTo>
                    <a:lnTo>
                      <a:pt x="756" y="214"/>
                    </a:lnTo>
                    <a:lnTo>
                      <a:pt x="742" y="272"/>
                    </a:lnTo>
                    <a:lnTo>
                      <a:pt x="722" y="334"/>
                    </a:lnTo>
                    <a:lnTo>
                      <a:pt x="700" y="398"/>
                    </a:lnTo>
                    <a:lnTo>
                      <a:pt x="700" y="398"/>
                    </a:lnTo>
                    <a:lnTo>
                      <a:pt x="692" y="358"/>
                    </a:lnTo>
                    <a:lnTo>
                      <a:pt x="682" y="318"/>
                    </a:lnTo>
                    <a:lnTo>
                      <a:pt x="670" y="280"/>
                    </a:lnTo>
                    <a:lnTo>
                      <a:pt x="658" y="244"/>
                    </a:lnTo>
                    <a:lnTo>
                      <a:pt x="638" y="192"/>
                    </a:lnTo>
                    <a:lnTo>
                      <a:pt x="628" y="172"/>
                    </a:lnTo>
                    <a:lnTo>
                      <a:pt x="674" y="128"/>
                    </a:lnTo>
                    <a:lnTo>
                      <a:pt x="614" y="68"/>
                    </a:lnTo>
                    <a:lnTo>
                      <a:pt x="554" y="128"/>
                    </a:lnTo>
                    <a:lnTo>
                      <a:pt x="598" y="172"/>
                    </a:lnTo>
                    <a:lnTo>
                      <a:pt x="598" y="172"/>
                    </a:lnTo>
                    <a:lnTo>
                      <a:pt x="590" y="192"/>
                    </a:lnTo>
                    <a:lnTo>
                      <a:pt x="570" y="244"/>
                    </a:lnTo>
                    <a:lnTo>
                      <a:pt x="558" y="280"/>
                    </a:lnTo>
                    <a:lnTo>
                      <a:pt x="546" y="318"/>
                    </a:lnTo>
                    <a:lnTo>
                      <a:pt x="536" y="358"/>
                    </a:lnTo>
                    <a:lnTo>
                      <a:pt x="528" y="398"/>
                    </a:lnTo>
                    <a:lnTo>
                      <a:pt x="528" y="398"/>
                    </a:lnTo>
                    <a:lnTo>
                      <a:pt x="506" y="334"/>
                    </a:lnTo>
                    <a:lnTo>
                      <a:pt x="486" y="272"/>
                    </a:lnTo>
                    <a:lnTo>
                      <a:pt x="472" y="214"/>
                    </a:lnTo>
                    <a:lnTo>
                      <a:pt x="460" y="160"/>
                    </a:lnTo>
                    <a:lnTo>
                      <a:pt x="452" y="110"/>
                    </a:lnTo>
                    <a:lnTo>
                      <a:pt x="446" y="66"/>
                    </a:lnTo>
                    <a:lnTo>
                      <a:pt x="440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34" y="0"/>
                    </a:lnTo>
                    <a:lnTo>
                      <a:pt x="208" y="4"/>
                    </a:lnTo>
                    <a:lnTo>
                      <a:pt x="182" y="12"/>
                    </a:lnTo>
                    <a:lnTo>
                      <a:pt x="158" y="20"/>
                    </a:lnTo>
                    <a:lnTo>
                      <a:pt x="136" y="32"/>
                    </a:lnTo>
                    <a:lnTo>
                      <a:pt x="114" y="44"/>
                    </a:lnTo>
                    <a:lnTo>
                      <a:pt x="94" y="60"/>
                    </a:lnTo>
                    <a:lnTo>
                      <a:pt x="76" y="76"/>
                    </a:lnTo>
                    <a:lnTo>
                      <a:pt x="60" y="94"/>
                    </a:lnTo>
                    <a:lnTo>
                      <a:pt x="44" y="114"/>
                    </a:lnTo>
                    <a:lnTo>
                      <a:pt x="32" y="136"/>
                    </a:lnTo>
                    <a:lnTo>
                      <a:pt x="20" y="158"/>
                    </a:lnTo>
                    <a:lnTo>
                      <a:pt x="12" y="182"/>
                    </a:lnTo>
                    <a:lnTo>
                      <a:pt x="4" y="208"/>
                    </a:lnTo>
                    <a:lnTo>
                      <a:pt x="0" y="234"/>
                    </a:lnTo>
                    <a:lnTo>
                      <a:pt x="0" y="260"/>
                    </a:lnTo>
                    <a:lnTo>
                      <a:pt x="0" y="1174"/>
                    </a:lnTo>
                    <a:lnTo>
                      <a:pt x="0" y="1174"/>
                    </a:lnTo>
                    <a:lnTo>
                      <a:pt x="2" y="1194"/>
                    </a:lnTo>
                    <a:lnTo>
                      <a:pt x="8" y="1214"/>
                    </a:lnTo>
                    <a:lnTo>
                      <a:pt x="16" y="1230"/>
                    </a:lnTo>
                    <a:lnTo>
                      <a:pt x="28" y="1246"/>
                    </a:lnTo>
                    <a:lnTo>
                      <a:pt x="44" y="1258"/>
                    </a:lnTo>
                    <a:lnTo>
                      <a:pt x="60" y="1266"/>
                    </a:lnTo>
                    <a:lnTo>
                      <a:pt x="80" y="1272"/>
                    </a:lnTo>
                    <a:lnTo>
                      <a:pt x="100" y="1274"/>
                    </a:lnTo>
                    <a:lnTo>
                      <a:pt x="100" y="1274"/>
                    </a:lnTo>
                    <a:lnTo>
                      <a:pt x="120" y="1272"/>
                    </a:lnTo>
                    <a:lnTo>
                      <a:pt x="138" y="1266"/>
                    </a:lnTo>
                    <a:lnTo>
                      <a:pt x="156" y="1258"/>
                    </a:lnTo>
                    <a:lnTo>
                      <a:pt x="170" y="1246"/>
                    </a:lnTo>
                    <a:lnTo>
                      <a:pt x="182" y="1230"/>
                    </a:lnTo>
                    <a:lnTo>
                      <a:pt x="192" y="1214"/>
                    </a:lnTo>
                    <a:lnTo>
                      <a:pt x="198" y="1194"/>
                    </a:lnTo>
                    <a:lnTo>
                      <a:pt x="200" y="1174"/>
                    </a:lnTo>
                    <a:lnTo>
                      <a:pt x="200" y="410"/>
                    </a:lnTo>
                    <a:lnTo>
                      <a:pt x="296" y="410"/>
                    </a:lnTo>
                    <a:lnTo>
                      <a:pt x="296" y="2490"/>
                    </a:lnTo>
                    <a:lnTo>
                      <a:pt x="296" y="2490"/>
                    </a:lnTo>
                    <a:lnTo>
                      <a:pt x="298" y="2502"/>
                    </a:lnTo>
                    <a:lnTo>
                      <a:pt x="300" y="2516"/>
                    </a:lnTo>
                    <a:lnTo>
                      <a:pt x="302" y="2528"/>
                    </a:lnTo>
                    <a:lnTo>
                      <a:pt x="306" y="2538"/>
                    </a:lnTo>
                    <a:lnTo>
                      <a:pt x="318" y="2560"/>
                    </a:lnTo>
                    <a:lnTo>
                      <a:pt x="334" y="2578"/>
                    </a:lnTo>
                    <a:lnTo>
                      <a:pt x="352" y="2594"/>
                    </a:lnTo>
                    <a:lnTo>
                      <a:pt x="374" y="2606"/>
                    </a:lnTo>
                    <a:lnTo>
                      <a:pt x="384" y="2610"/>
                    </a:lnTo>
                    <a:lnTo>
                      <a:pt x="396" y="2612"/>
                    </a:lnTo>
                    <a:lnTo>
                      <a:pt x="410" y="2614"/>
                    </a:lnTo>
                    <a:lnTo>
                      <a:pt x="422" y="2616"/>
                    </a:lnTo>
                    <a:lnTo>
                      <a:pt x="446" y="2616"/>
                    </a:lnTo>
                    <a:lnTo>
                      <a:pt x="446" y="2616"/>
                    </a:lnTo>
                    <a:lnTo>
                      <a:pt x="458" y="2614"/>
                    </a:lnTo>
                    <a:lnTo>
                      <a:pt x="470" y="2612"/>
                    </a:lnTo>
                    <a:lnTo>
                      <a:pt x="482" y="2610"/>
                    </a:lnTo>
                    <a:lnTo>
                      <a:pt x="494" y="2606"/>
                    </a:lnTo>
                    <a:lnTo>
                      <a:pt x="516" y="2594"/>
                    </a:lnTo>
                    <a:lnTo>
                      <a:pt x="534" y="2578"/>
                    </a:lnTo>
                    <a:lnTo>
                      <a:pt x="550" y="2560"/>
                    </a:lnTo>
                    <a:lnTo>
                      <a:pt x="562" y="2538"/>
                    </a:lnTo>
                    <a:lnTo>
                      <a:pt x="566" y="2528"/>
                    </a:lnTo>
                    <a:lnTo>
                      <a:pt x="568" y="2516"/>
                    </a:lnTo>
                    <a:lnTo>
                      <a:pt x="570" y="2502"/>
                    </a:lnTo>
                    <a:lnTo>
                      <a:pt x="572" y="2490"/>
                    </a:lnTo>
                    <a:lnTo>
                      <a:pt x="572" y="1274"/>
                    </a:lnTo>
                    <a:lnTo>
                      <a:pt x="680" y="1274"/>
                    </a:lnTo>
                    <a:lnTo>
                      <a:pt x="680" y="2490"/>
                    </a:lnTo>
                    <a:lnTo>
                      <a:pt x="680" y="2490"/>
                    </a:lnTo>
                    <a:lnTo>
                      <a:pt x="682" y="2502"/>
                    </a:lnTo>
                    <a:lnTo>
                      <a:pt x="682" y="2516"/>
                    </a:lnTo>
                    <a:lnTo>
                      <a:pt x="686" y="2528"/>
                    </a:lnTo>
                    <a:lnTo>
                      <a:pt x="690" y="2538"/>
                    </a:lnTo>
                    <a:lnTo>
                      <a:pt x="702" y="2560"/>
                    </a:lnTo>
                    <a:lnTo>
                      <a:pt x="718" y="2578"/>
                    </a:lnTo>
                    <a:lnTo>
                      <a:pt x="736" y="2594"/>
                    </a:lnTo>
                    <a:lnTo>
                      <a:pt x="756" y="2606"/>
                    </a:lnTo>
                    <a:lnTo>
                      <a:pt x="768" y="2610"/>
                    </a:lnTo>
                    <a:lnTo>
                      <a:pt x="780" y="2612"/>
                    </a:lnTo>
                    <a:lnTo>
                      <a:pt x="792" y="2614"/>
                    </a:lnTo>
                    <a:lnTo>
                      <a:pt x="806" y="2616"/>
                    </a:lnTo>
                    <a:lnTo>
                      <a:pt x="806" y="2616"/>
                    </a:lnTo>
                    <a:lnTo>
                      <a:pt x="806" y="2616"/>
                    </a:lnTo>
                    <a:lnTo>
                      <a:pt x="818" y="2614"/>
                    </a:lnTo>
                    <a:lnTo>
                      <a:pt x="832" y="2612"/>
                    </a:lnTo>
                    <a:lnTo>
                      <a:pt x="844" y="2610"/>
                    </a:lnTo>
                    <a:lnTo>
                      <a:pt x="854" y="2606"/>
                    </a:lnTo>
                    <a:lnTo>
                      <a:pt x="876" y="2594"/>
                    </a:lnTo>
                    <a:lnTo>
                      <a:pt x="894" y="2578"/>
                    </a:lnTo>
                    <a:lnTo>
                      <a:pt x="910" y="2560"/>
                    </a:lnTo>
                    <a:lnTo>
                      <a:pt x="922" y="2538"/>
                    </a:lnTo>
                    <a:lnTo>
                      <a:pt x="926" y="2528"/>
                    </a:lnTo>
                    <a:lnTo>
                      <a:pt x="928" y="2516"/>
                    </a:lnTo>
                    <a:lnTo>
                      <a:pt x="930" y="2502"/>
                    </a:lnTo>
                    <a:lnTo>
                      <a:pt x="932" y="2490"/>
                    </a:lnTo>
                    <a:lnTo>
                      <a:pt x="932" y="410"/>
                    </a:lnTo>
                    <a:lnTo>
                      <a:pt x="1028" y="410"/>
                    </a:lnTo>
                    <a:lnTo>
                      <a:pt x="1028" y="1174"/>
                    </a:lnTo>
                    <a:lnTo>
                      <a:pt x="1028" y="1174"/>
                    </a:lnTo>
                    <a:lnTo>
                      <a:pt x="1030" y="1192"/>
                    </a:lnTo>
                    <a:lnTo>
                      <a:pt x="1034" y="1208"/>
                    </a:lnTo>
                    <a:lnTo>
                      <a:pt x="1040" y="1222"/>
                    </a:lnTo>
                    <a:lnTo>
                      <a:pt x="1050" y="1236"/>
                    </a:lnTo>
                    <a:lnTo>
                      <a:pt x="1060" y="1248"/>
                    </a:lnTo>
                    <a:lnTo>
                      <a:pt x="1074" y="1258"/>
                    </a:lnTo>
                    <a:lnTo>
                      <a:pt x="1088" y="1266"/>
                    </a:lnTo>
                    <a:lnTo>
                      <a:pt x="1104" y="1272"/>
                    </a:lnTo>
                    <a:lnTo>
                      <a:pt x="1104" y="1324"/>
                    </a:lnTo>
                    <a:lnTo>
                      <a:pt x="1092" y="1324"/>
                    </a:lnTo>
                    <a:lnTo>
                      <a:pt x="1092" y="1324"/>
                    </a:lnTo>
                    <a:lnTo>
                      <a:pt x="1084" y="1326"/>
                    </a:lnTo>
                    <a:lnTo>
                      <a:pt x="1076" y="1328"/>
                    </a:lnTo>
                    <a:lnTo>
                      <a:pt x="1070" y="1332"/>
                    </a:lnTo>
                    <a:lnTo>
                      <a:pt x="1064" y="1336"/>
                    </a:lnTo>
                    <a:lnTo>
                      <a:pt x="1060" y="1342"/>
                    </a:lnTo>
                    <a:lnTo>
                      <a:pt x="1056" y="1348"/>
                    </a:lnTo>
                    <a:lnTo>
                      <a:pt x="1054" y="1356"/>
                    </a:lnTo>
                    <a:lnTo>
                      <a:pt x="1052" y="1364"/>
                    </a:lnTo>
                    <a:lnTo>
                      <a:pt x="1052" y="1784"/>
                    </a:lnTo>
                    <a:lnTo>
                      <a:pt x="1052" y="1784"/>
                    </a:lnTo>
                    <a:lnTo>
                      <a:pt x="1054" y="1792"/>
                    </a:lnTo>
                    <a:lnTo>
                      <a:pt x="1056" y="1800"/>
                    </a:lnTo>
                    <a:lnTo>
                      <a:pt x="1060" y="1808"/>
                    </a:lnTo>
                    <a:lnTo>
                      <a:pt x="1064" y="1814"/>
                    </a:lnTo>
                    <a:lnTo>
                      <a:pt x="1070" y="1818"/>
                    </a:lnTo>
                    <a:lnTo>
                      <a:pt x="1076" y="1822"/>
                    </a:lnTo>
                    <a:lnTo>
                      <a:pt x="1084" y="1824"/>
                    </a:lnTo>
                    <a:lnTo>
                      <a:pt x="1092" y="1824"/>
                    </a:lnTo>
                    <a:lnTo>
                      <a:pt x="1162" y="1824"/>
                    </a:lnTo>
                    <a:lnTo>
                      <a:pt x="1162" y="1824"/>
                    </a:lnTo>
                    <a:lnTo>
                      <a:pt x="1170" y="1824"/>
                    </a:lnTo>
                    <a:lnTo>
                      <a:pt x="1178" y="1822"/>
                    </a:lnTo>
                    <a:lnTo>
                      <a:pt x="1184" y="1818"/>
                    </a:lnTo>
                    <a:lnTo>
                      <a:pt x="1190" y="1814"/>
                    </a:lnTo>
                    <a:lnTo>
                      <a:pt x="1194" y="1808"/>
                    </a:lnTo>
                    <a:lnTo>
                      <a:pt x="1198" y="1800"/>
                    </a:lnTo>
                    <a:lnTo>
                      <a:pt x="1200" y="1792"/>
                    </a:lnTo>
                    <a:lnTo>
                      <a:pt x="1202" y="1784"/>
                    </a:lnTo>
                    <a:lnTo>
                      <a:pt x="1202" y="1364"/>
                    </a:lnTo>
                    <a:lnTo>
                      <a:pt x="1202" y="1364"/>
                    </a:lnTo>
                    <a:lnTo>
                      <a:pt x="1200" y="1356"/>
                    </a:lnTo>
                    <a:lnTo>
                      <a:pt x="1198" y="1348"/>
                    </a:lnTo>
                    <a:lnTo>
                      <a:pt x="1194" y="1342"/>
                    </a:lnTo>
                    <a:lnTo>
                      <a:pt x="1190" y="1336"/>
                    </a:lnTo>
                    <a:lnTo>
                      <a:pt x="1184" y="1332"/>
                    </a:lnTo>
                    <a:lnTo>
                      <a:pt x="1178" y="1328"/>
                    </a:lnTo>
                    <a:lnTo>
                      <a:pt x="1170" y="1326"/>
                    </a:lnTo>
                    <a:lnTo>
                      <a:pt x="1162" y="1324"/>
                    </a:lnTo>
                    <a:lnTo>
                      <a:pt x="1150" y="1324"/>
                    </a:lnTo>
                    <a:lnTo>
                      <a:pt x="1150" y="1272"/>
                    </a:lnTo>
                    <a:lnTo>
                      <a:pt x="1150" y="1272"/>
                    </a:lnTo>
                    <a:lnTo>
                      <a:pt x="1166" y="1266"/>
                    </a:lnTo>
                    <a:lnTo>
                      <a:pt x="1182" y="1260"/>
                    </a:lnTo>
                    <a:lnTo>
                      <a:pt x="1194" y="1250"/>
                    </a:lnTo>
                    <a:lnTo>
                      <a:pt x="1206" y="1238"/>
                    </a:lnTo>
                    <a:lnTo>
                      <a:pt x="1216" y="1224"/>
                    </a:lnTo>
                    <a:lnTo>
                      <a:pt x="1222" y="1208"/>
                    </a:lnTo>
                    <a:lnTo>
                      <a:pt x="1226" y="1192"/>
                    </a:lnTo>
                    <a:lnTo>
                      <a:pt x="1228" y="1174"/>
                    </a:lnTo>
                    <a:lnTo>
                      <a:pt x="1228" y="1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929439" y="2682278"/>
            <a:ext cx="4333124" cy="2120721"/>
            <a:chOff x="2961056" y="2004125"/>
            <a:chExt cx="3249843" cy="1590541"/>
          </a:xfrm>
        </p:grpSpPr>
        <p:grpSp>
          <p:nvGrpSpPr>
            <p:cNvPr id="11" name="组合 10"/>
            <p:cNvGrpSpPr/>
            <p:nvPr/>
          </p:nvGrpSpPr>
          <p:grpSpPr>
            <a:xfrm>
              <a:off x="2961056" y="2004125"/>
              <a:ext cx="475466" cy="1590541"/>
              <a:chOff x="2961056" y="2004125"/>
              <a:chExt cx="475466" cy="159054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2961056" y="2004125"/>
                <a:ext cx="475466" cy="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2961056" y="2799396"/>
                <a:ext cx="230651" cy="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2961056" y="3594666"/>
                <a:ext cx="475466" cy="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/>
            <p:nvPr/>
          </p:nvGrpSpPr>
          <p:grpSpPr>
            <a:xfrm flipH="1">
              <a:off x="5735433" y="2004125"/>
              <a:ext cx="475466" cy="1590541"/>
              <a:chOff x="2961056" y="2004125"/>
              <a:chExt cx="475466" cy="1590541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2961056" y="2004125"/>
                <a:ext cx="475466" cy="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2961056" y="2799396"/>
                <a:ext cx="230651" cy="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2961056" y="3594666"/>
                <a:ext cx="475466" cy="0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组合 26"/>
          <p:cNvGrpSpPr/>
          <p:nvPr/>
        </p:nvGrpSpPr>
        <p:grpSpPr>
          <a:xfrm>
            <a:off x="5826177" y="2797047"/>
            <a:ext cx="555625" cy="1440000"/>
            <a:chOff x="4365938" y="1924197"/>
            <a:chExt cx="416719" cy="1080000"/>
          </a:xfrm>
          <a:solidFill>
            <a:schemeClr val="accent4"/>
          </a:solidFill>
        </p:grpSpPr>
        <p:cxnSp>
          <p:nvCxnSpPr>
            <p:cNvPr id="28" name="直接连接符 27"/>
            <p:cNvCxnSpPr/>
            <p:nvPr/>
          </p:nvCxnSpPr>
          <p:spPr>
            <a:xfrm>
              <a:off x="4574297" y="1924197"/>
              <a:ext cx="0" cy="1080000"/>
            </a:xfrm>
            <a:prstGeom prst="line">
              <a:avLst/>
            </a:prstGeom>
            <a:grpFill/>
            <a:ln w="28575">
              <a:solidFill>
                <a:schemeClr val="accent1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4365938" y="2255838"/>
              <a:ext cx="416719" cy="416719"/>
            </a:xfrm>
            <a:prstGeom prst="ellipse">
              <a:avLst/>
            </a:prstGeom>
            <a:solidFill>
              <a:srgbClr val="FF6D6D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398613" y="2335712"/>
              <a:ext cx="352500" cy="28474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865" dirty="0">
                  <a:solidFill>
                    <a:schemeClr val="bg1"/>
                  </a:solidFill>
                  <a:latin typeface="+mj-ea"/>
                  <a:ea typeface="+mj-ea"/>
                </a:rPr>
                <a:t>VS</a:t>
              </a:r>
              <a:endParaRPr lang="zh-CN" altLang="en-US" sz="1865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356854" y="2263047"/>
            <a:ext cx="3139821" cy="838460"/>
            <a:chOff x="1136195" y="2091953"/>
            <a:chExt cx="3139821" cy="838460"/>
          </a:xfrm>
        </p:grpSpPr>
        <p:sp>
          <p:nvSpPr>
            <p:cNvPr id="32" name="文本框 2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33" name="文本框 28"/>
            <p:cNvSpPr txBox="1"/>
            <p:nvPr/>
          </p:nvSpPr>
          <p:spPr>
            <a:xfrm>
              <a:off x="1136195" y="2407193"/>
              <a:ext cx="3139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356854" y="3323408"/>
            <a:ext cx="3139821" cy="838460"/>
            <a:chOff x="1136195" y="2091953"/>
            <a:chExt cx="3139821" cy="838460"/>
          </a:xfrm>
        </p:grpSpPr>
        <p:sp>
          <p:nvSpPr>
            <p:cNvPr id="38" name="文本框 2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39" name="文本框 28"/>
            <p:cNvSpPr txBox="1"/>
            <p:nvPr/>
          </p:nvSpPr>
          <p:spPr>
            <a:xfrm>
              <a:off x="1136195" y="2407193"/>
              <a:ext cx="3139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56854" y="4383769"/>
            <a:ext cx="3139821" cy="838460"/>
            <a:chOff x="1136195" y="2091953"/>
            <a:chExt cx="3139821" cy="838460"/>
          </a:xfrm>
        </p:grpSpPr>
        <p:sp>
          <p:nvSpPr>
            <p:cNvPr id="41" name="文本框 2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42" name="文本框 28"/>
            <p:cNvSpPr txBox="1"/>
            <p:nvPr/>
          </p:nvSpPr>
          <p:spPr>
            <a:xfrm>
              <a:off x="1136195" y="2407193"/>
              <a:ext cx="3139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6715" y="2263047"/>
            <a:ext cx="3139821" cy="838460"/>
            <a:chOff x="1136195" y="2091953"/>
            <a:chExt cx="3139821" cy="838460"/>
          </a:xfrm>
        </p:grpSpPr>
        <p:sp>
          <p:nvSpPr>
            <p:cNvPr id="44" name="文本框 27"/>
            <p:cNvSpPr txBox="1"/>
            <p:nvPr/>
          </p:nvSpPr>
          <p:spPr>
            <a:xfrm>
              <a:off x="2552467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45" name="文本框 28"/>
            <p:cNvSpPr txBox="1"/>
            <p:nvPr/>
          </p:nvSpPr>
          <p:spPr>
            <a:xfrm>
              <a:off x="1136195" y="2407193"/>
              <a:ext cx="3139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6715" y="3323408"/>
            <a:ext cx="3139821" cy="838460"/>
            <a:chOff x="1136195" y="2091953"/>
            <a:chExt cx="3139821" cy="838460"/>
          </a:xfrm>
        </p:grpSpPr>
        <p:sp>
          <p:nvSpPr>
            <p:cNvPr id="47" name="文本框 27"/>
            <p:cNvSpPr txBox="1"/>
            <p:nvPr/>
          </p:nvSpPr>
          <p:spPr>
            <a:xfrm>
              <a:off x="2552467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48" name="文本框 28"/>
            <p:cNvSpPr txBox="1"/>
            <p:nvPr/>
          </p:nvSpPr>
          <p:spPr>
            <a:xfrm>
              <a:off x="1136195" y="2407193"/>
              <a:ext cx="3139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46715" y="4383769"/>
            <a:ext cx="3139821" cy="838460"/>
            <a:chOff x="1136195" y="2091953"/>
            <a:chExt cx="3139821" cy="838460"/>
          </a:xfrm>
        </p:grpSpPr>
        <p:sp>
          <p:nvSpPr>
            <p:cNvPr id="50" name="文本框 27"/>
            <p:cNvSpPr txBox="1"/>
            <p:nvPr/>
          </p:nvSpPr>
          <p:spPr>
            <a:xfrm>
              <a:off x="2552467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51" name="文本框 28"/>
            <p:cNvSpPr txBox="1"/>
            <p:nvPr/>
          </p:nvSpPr>
          <p:spPr>
            <a:xfrm>
              <a:off x="1136195" y="2407193"/>
              <a:ext cx="3139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305910" y="333756"/>
            <a:ext cx="2069797" cy="611316"/>
            <a:chOff x="723033" y="483407"/>
            <a:chExt cx="2069797" cy="611316"/>
          </a:xfrm>
        </p:grpSpPr>
        <p:sp>
          <p:nvSpPr>
            <p:cNvPr id="53" name="文本框 52"/>
            <p:cNvSpPr txBox="1"/>
            <p:nvPr/>
          </p:nvSpPr>
          <p:spPr>
            <a:xfrm>
              <a:off x="723033" y="483407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您的文字添加这里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23033" y="817724"/>
              <a:ext cx="123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 Add your text here </a:t>
              </a:r>
              <a:endParaRPr lang="zh-CN" altLang="en-US" sz="1200" dirty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58992" y="3032760"/>
            <a:ext cx="1669098" cy="1669098"/>
            <a:chOff x="8758992" y="2664460"/>
            <a:chExt cx="1669098" cy="1669098"/>
          </a:xfrm>
        </p:grpSpPr>
        <p:sp>
          <p:nvSpPr>
            <p:cNvPr id="3" name="任意多边形 43"/>
            <p:cNvSpPr/>
            <p:nvPr/>
          </p:nvSpPr>
          <p:spPr>
            <a:xfrm>
              <a:off x="8758992" y="26644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9018231" y="2923699"/>
              <a:ext cx="1150620" cy="1150620"/>
              <a:chOff x="9018231" y="2923699"/>
              <a:chExt cx="1150620" cy="115062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9018231" y="2923699"/>
                <a:ext cx="1150620" cy="115062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Freeform 61"/>
              <p:cNvSpPr>
                <a:spLocks noEditPoints="1"/>
              </p:cNvSpPr>
              <p:nvPr/>
            </p:nvSpPr>
            <p:spPr bwMode="auto">
              <a:xfrm>
                <a:off x="9432410" y="3337878"/>
                <a:ext cx="322263" cy="322263"/>
              </a:xfrm>
              <a:custGeom>
                <a:avLst/>
                <a:gdLst>
                  <a:gd name="T0" fmla="*/ 890 w 1018"/>
                  <a:gd name="T1" fmla="*/ 61 h 1017"/>
                  <a:gd name="T2" fmla="*/ 876 w 1018"/>
                  <a:gd name="T3" fmla="*/ 5 h 1017"/>
                  <a:gd name="T4" fmla="*/ 147 w 1018"/>
                  <a:gd name="T5" fmla="*/ 2 h 1017"/>
                  <a:gd name="T6" fmla="*/ 127 w 1018"/>
                  <a:gd name="T7" fmla="*/ 31 h 1017"/>
                  <a:gd name="T8" fmla="*/ 131 w 1018"/>
                  <a:gd name="T9" fmla="*/ 148 h 1017"/>
                  <a:gd name="T10" fmla="*/ 24 w 1018"/>
                  <a:gd name="T11" fmla="*/ 243 h 1017"/>
                  <a:gd name="T12" fmla="*/ 3 w 1018"/>
                  <a:gd name="T13" fmla="*/ 383 h 1017"/>
                  <a:gd name="T14" fmla="*/ 61 w 1018"/>
                  <a:gd name="T15" fmla="*/ 493 h 1017"/>
                  <a:gd name="T16" fmla="*/ 170 w 1018"/>
                  <a:gd name="T17" fmla="*/ 551 h 1017"/>
                  <a:gd name="T18" fmla="*/ 274 w 1018"/>
                  <a:gd name="T19" fmla="*/ 546 h 1017"/>
                  <a:gd name="T20" fmla="*/ 382 w 1018"/>
                  <a:gd name="T21" fmla="*/ 690 h 1017"/>
                  <a:gd name="T22" fmla="*/ 410 w 1018"/>
                  <a:gd name="T23" fmla="*/ 735 h 1017"/>
                  <a:gd name="T24" fmla="*/ 410 w 1018"/>
                  <a:gd name="T25" fmla="*/ 791 h 1017"/>
                  <a:gd name="T26" fmla="*/ 379 w 1018"/>
                  <a:gd name="T27" fmla="*/ 837 h 1017"/>
                  <a:gd name="T28" fmla="*/ 318 w 1018"/>
                  <a:gd name="T29" fmla="*/ 858 h 1017"/>
                  <a:gd name="T30" fmla="*/ 248 w 1018"/>
                  <a:gd name="T31" fmla="*/ 880 h 1017"/>
                  <a:gd name="T32" fmla="*/ 197 w 1018"/>
                  <a:gd name="T33" fmla="*/ 948 h 1017"/>
                  <a:gd name="T34" fmla="*/ 196 w 1018"/>
                  <a:gd name="T35" fmla="*/ 1003 h 1017"/>
                  <a:gd name="T36" fmla="*/ 795 w 1018"/>
                  <a:gd name="T37" fmla="*/ 1017 h 1017"/>
                  <a:gd name="T38" fmla="*/ 826 w 1018"/>
                  <a:gd name="T39" fmla="*/ 992 h 1017"/>
                  <a:gd name="T40" fmla="*/ 812 w 1018"/>
                  <a:gd name="T41" fmla="*/ 925 h 1017"/>
                  <a:gd name="T42" fmla="*/ 750 w 1018"/>
                  <a:gd name="T43" fmla="*/ 869 h 1017"/>
                  <a:gd name="T44" fmla="*/ 681 w 1018"/>
                  <a:gd name="T45" fmla="*/ 856 h 1017"/>
                  <a:gd name="T46" fmla="*/ 633 w 1018"/>
                  <a:gd name="T47" fmla="*/ 830 h 1017"/>
                  <a:gd name="T48" fmla="*/ 605 w 1018"/>
                  <a:gd name="T49" fmla="*/ 772 h 1017"/>
                  <a:gd name="T50" fmla="*/ 616 w 1018"/>
                  <a:gd name="T51" fmla="*/ 718 h 1017"/>
                  <a:gd name="T52" fmla="*/ 639 w 1018"/>
                  <a:gd name="T53" fmla="*/ 683 h 1017"/>
                  <a:gd name="T54" fmla="*/ 774 w 1018"/>
                  <a:gd name="T55" fmla="*/ 554 h 1017"/>
                  <a:gd name="T56" fmla="*/ 887 w 1018"/>
                  <a:gd name="T57" fmla="*/ 540 h 1017"/>
                  <a:gd name="T58" fmla="*/ 983 w 1018"/>
                  <a:gd name="T59" fmla="*/ 461 h 1017"/>
                  <a:gd name="T60" fmla="*/ 1018 w 1018"/>
                  <a:gd name="T61" fmla="*/ 342 h 1017"/>
                  <a:gd name="T62" fmla="*/ 971 w 1018"/>
                  <a:gd name="T63" fmla="*/ 210 h 1017"/>
                  <a:gd name="T64" fmla="*/ 154 w 1018"/>
                  <a:gd name="T65" fmla="*/ 481 h 1017"/>
                  <a:gd name="T66" fmla="*/ 88 w 1018"/>
                  <a:gd name="T67" fmla="*/ 426 h 1017"/>
                  <a:gd name="T68" fmla="*/ 63 w 1018"/>
                  <a:gd name="T69" fmla="*/ 345 h 1017"/>
                  <a:gd name="T70" fmla="*/ 92 w 1018"/>
                  <a:gd name="T71" fmla="*/ 256 h 1017"/>
                  <a:gd name="T72" fmla="*/ 152 w 1018"/>
                  <a:gd name="T73" fmla="*/ 252 h 1017"/>
                  <a:gd name="T74" fmla="*/ 241 w 1018"/>
                  <a:gd name="T75" fmla="*/ 488 h 1017"/>
                  <a:gd name="T76" fmla="*/ 176 w 1018"/>
                  <a:gd name="T77" fmla="*/ 487 h 1017"/>
                  <a:gd name="T78" fmla="*/ 717 w 1018"/>
                  <a:gd name="T79" fmla="*/ 925 h 1017"/>
                  <a:gd name="T80" fmla="*/ 263 w 1018"/>
                  <a:gd name="T81" fmla="*/ 954 h 1017"/>
                  <a:gd name="T82" fmla="*/ 301 w 1018"/>
                  <a:gd name="T83" fmla="*/ 925 h 1017"/>
                  <a:gd name="T84" fmla="*/ 380 w 1018"/>
                  <a:gd name="T85" fmla="*/ 910 h 1017"/>
                  <a:gd name="T86" fmla="*/ 448 w 1018"/>
                  <a:gd name="T87" fmla="*/ 854 h 1017"/>
                  <a:gd name="T88" fmla="*/ 476 w 1018"/>
                  <a:gd name="T89" fmla="*/ 778 h 1017"/>
                  <a:gd name="T90" fmla="*/ 509 w 1018"/>
                  <a:gd name="T91" fmla="*/ 795 h 1017"/>
                  <a:gd name="T92" fmla="*/ 543 w 1018"/>
                  <a:gd name="T93" fmla="*/ 778 h 1017"/>
                  <a:gd name="T94" fmla="*/ 578 w 1018"/>
                  <a:gd name="T95" fmla="*/ 865 h 1017"/>
                  <a:gd name="T96" fmla="*/ 653 w 1018"/>
                  <a:gd name="T97" fmla="*/ 915 h 1017"/>
                  <a:gd name="T98" fmla="*/ 494 w 1018"/>
                  <a:gd name="T99" fmla="*/ 709 h 1017"/>
                  <a:gd name="T100" fmla="*/ 329 w 1018"/>
                  <a:gd name="T101" fmla="*/ 511 h 1017"/>
                  <a:gd name="T102" fmla="*/ 247 w 1018"/>
                  <a:gd name="T103" fmla="*/ 342 h 1017"/>
                  <a:gd name="T104" fmla="*/ 196 w 1018"/>
                  <a:gd name="T105" fmla="*/ 132 h 1017"/>
                  <a:gd name="T106" fmla="*/ 817 w 1018"/>
                  <a:gd name="T107" fmla="*/ 164 h 1017"/>
                  <a:gd name="T108" fmla="*/ 762 w 1018"/>
                  <a:gd name="T109" fmla="*/ 369 h 1017"/>
                  <a:gd name="T110" fmla="*/ 663 w 1018"/>
                  <a:gd name="T111" fmla="*/ 550 h 1017"/>
                  <a:gd name="T112" fmla="*/ 509 w 1018"/>
                  <a:gd name="T113" fmla="*/ 722 h 1017"/>
                  <a:gd name="T114" fmla="*/ 911 w 1018"/>
                  <a:gd name="T115" fmla="*/ 448 h 1017"/>
                  <a:gd name="T116" fmla="*/ 842 w 1018"/>
                  <a:gd name="T117" fmla="*/ 487 h 1017"/>
                  <a:gd name="T118" fmla="*/ 777 w 1018"/>
                  <a:gd name="T119" fmla="*/ 489 h 1017"/>
                  <a:gd name="T120" fmla="*/ 866 w 1018"/>
                  <a:gd name="T121" fmla="*/ 252 h 1017"/>
                  <a:gd name="T122" fmla="*/ 926 w 1018"/>
                  <a:gd name="T123" fmla="*/ 257 h 1017"/>
                  <a:gd name="T124" fmla="*/ 955 w 1018"/>
                  <a:gd name="T125" fmla="*/ 34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8" h="1017">
                    <a:moveTo>
                      <a:pt x="887" y="148"/>
                    </a:moveTo>
                    <a:lnTo>
                      <a:pt x="887" y="148"/>
                    </a:lnTo>
                    <a:lnTo>
                      <a:pt x="884" y="147"/>
                    </a:lnTo>
                    <a:lnTo>
                      <a:pt x="884" y="147"/>
                    </a:lnTo>
                    <a:lnTo>
                      <a:pt x="887" y="119"/>
                    </a:lnTo>
                    <a:lnTo>
                      <a:pt x="889" y="90"/>
                    </a:lnTo>
                    <a:lnTo>
                      <a:pt x="890" y="61"/>
                    </a:lnTo>
                    <a:lnTo>
                      <a:pt x="890" y="31"/>
                    </a:lnTo>
                    <a:lnTo>
                      <a:pt x="890" y="31"/>
                    </a:lnTo>
                    <a:lnTo>
                      <a:pt x="890" y="26"/>
                    </a:lnTo>
                    <a:lnTo>
                      <a:pt x="888" y="19"/>
                    </a:lnTo>
                    <a:lnTo>
                      <a:pt x="885" y="14"/>
                    </a:lnTo>
                    <a:lnTo>
                      <a:pt x="882" y="10"/>
                    </a:lnTo>
                    <a:lnTo>
                      <a:pt x="876" y="5"/>
                    </a:lnTo>
                    <a:lnTo>
                      <a:pt x="871" y="2"/>
                    </a:lnTo>
                    <a:lnTo>
                      <a:pt x="866" y="0"/>
                    </a:lnTo>
                    <a:lnTo>
                      <a:pt x="859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3" y="0"/>
                    </a:lnTo>
                    <a:lnTo>
                      <a:pt x="147" y="2"/>
                    </a:lnTo>
                    <a:lnTo>
                      <a:pt x="141" y="5"/>
                    </a:lnTo>
                    <a:lnTo>
                      <a:pt x="137" y="10"/>
                    </a:lnTo>
                    <a:lnTo>
                      <a:pt x="133" y="14"/>
                    </a:lnTo>
                    <a:lnTo>
                      <a:pt x="130" y="19"/>
                    </a:lnTo>
                    <a:lnTo>
                      <a:pt x="129" y="26"/>
                    </a:lnTo>
                    <a:lnTo>
                      <a:pt x="127" y="31"/>
                    </a:lnTo>
                    <a:lnTo>
                      <a:pt x="127" y="31"/>
                    </a:lnTo>
                    <a:lnTo>
                      <a:pt x="127" y="61"/>
                    </a:lnTo>
                    <a:lnTo>
                      <a:pt x="130" y="90"/>
                    </a:lnTo>
                    <a:lnTo>
                      <a:pt x="132" y="119"/>
                    </a:lnTo>
                    <a:lnTo>
                      <a:pt x="134" y="147"/>
                    </a:lnTo>
                    <a:lnTo>
                      <a:pt x="134" y="147"/>
                    </a:lnTo>
                    <a:lnTo>
                      <a:pt x="131" y="148"/>
                    </a:lnTo>
                    <a:lnTo>
                      <a:pt x="131" y="148"/>
                    </a:lnTo>
                    <a:lnTo>
                      <a:pt x="110" y="157"/>
                    </a:lnTo>
                    <a:lnTo>
                      <a:pt x="93" y="168"/>
                    </a:lnTo>
                    <a:lnTo>
                      <a:pt x="76" y="180"/>
                    </a:lnTo>
                    <a:lnTo>
                      <a:pt x="61" y="194"/>
                    </a:lnTo>
                    <a:lnTo>
                      <a:pt x="47" y="210"/>
                    </a:lnTo>
                    <a:lnTo>
                      <a:pt x="35" y="226"/>
                    </a:lnTo>
                    <a:lnTo>
                      <a:pt x="24" y="243"/>
                    </a:lnTo>
                    <a:lnTo>
                      <a:pt x="16" y="263"/>
                    </a:lnTo>
                    <a:lnTo>
                      <a:pt x="8" y="281"/>
                    </a:lnTo>
                    <a:lnTo>
                      <a:pt x="4" y="301"/>
                    </a:lnTo>
                    <a:lnTo>
                      <a:pt x="1" y="322"/>
                    </a:lnTo>
                    <a:lnTo>
                      <a:pt x="0" y="342"/>
                    </a:lnTo>
                    <a:lnTo>
                      <a:pt x="0" y="363"/>
                    </a:lnTo>
                    <a:lnTo>
                      <a:pt x="3" y="383"/>
                    </a:lnTo>
                    <a:lnTo>
                      <a:pt x="8" y="404"/>
                    </a:lnTo>
                    <a:lnTo>
                      <a:pt x="15" y="425"/>
                    </a:lnTo>
                    <a:lnTo>
                      <a:pt x="15" y="425"/>
                    </a:lnTo>
                    <a:lnTo>
                      <a:pt x="24" y="443"/>
                    </a:lnTo>
                    <a:lnTo>
                      <a:pt x="35" y="461"/>
                    </a:lnTo>
                    <a:lnTo>
                      <a:pt x="47" y="478"/>
                    </a:lnTo>
                    <a:lnTo>
                      <a:pt x="61" y="493"/>
                    </a:lnTo>
                    <a:lnTo>
                      <a:pt x="76" y="507"/>
                    </a:lnTo>
                    <a:lnTo>
                      <a:pt x="93" y="519"/>
                    </a:lnTo>
                    <a:lnTo>
                      <a:pt x="110" y="530"/>
                    </a:lnTo>
                    <a:lnTo>
                      <a:pt x="130" y="540"/>
                    </a:lnTo>
                    <a:lnTo>
                      <a:pt x="130" y="540"/>
                    </a:lnTo>
                    <a:lnTo>
                      <a:pt x="150" y="546"/>
                    </a:lnTo>
                    <a:lnTo>
                      <a:pt x="170" y="551"/>
                    </a:lnTo>
                    <a:lnTo>
                      <a:pt x="191" y="555"/>
                    </a:lnTo>
                    <a:lnTo>
                      <a:pt x="211" y="556"/>
                    </a:lnTo>
                    <a:lnTo>
                      <a:pt x="211" y="556"/>
                    </a:lnTo>
                    <a:lnTo>
                      <a:pt x="227" y="555"/>
                    </a:lnTo>
                    <a:lnTo>
                      <a:pt x="243" y="554"/>
                    </a:lnTo>
                    <a:lnTo>
                      <a:pt x="259" y="550"/>
                    </a:lnTo>
                    <a:lnTo>
                      <a:pt x="274" y="546"/>
                    </a:lnTo>
                    <a:lnTo>
                      <a:pt x="274" y="546"/>
                    </a:lnTo>
                    <a:lnTo>
                      <a:pt x="301" y="586"/>
                    </a:lnTo>
                    <a:lnTo>
                      <a:pt x="327" y="621"/>
                    </a:lnTo>
                    <a:lnTo>
                      <a:pt x="353" y="654"/>
                    </a:lnTo>
                    <a:lnTo>
                      <a:pt x="379" y="683"/>
                    </a:lnTo>
                    <a:lnTo>
                      <a:pt x="379" y="683"/>
                    </a:lnTo>
                    <a:lnTo>
                      <a:pt x="382" y="690"/>
                    </a:lnTo>
                    <a:lnTo>
                      <a:pt x="386" y="695"/>
                    </a:lnTo>
                    <a:lnTo>
                      <a:pt x="386" y="695"/>
                    </a:lnTo>
                    <a:lnTo>
                      <a:pt x="393" y="703"/>
                    </a:lnTo>
                    <a:lnTo>
                      <a:pt x="398" y="710"/>
                    </a:lnTo>
                    <a:lnTo>
                      <a:pt x="402" y="718"/>
                    </a:lnTo>
                    <a:lnTo>
                      <a:pt x="406" y="726"/>
                    </a:lnTo>
                    <a:lnTo>
                      <a:pt x="410" y="735"/>
                    </a:lnTo>
                    <a:lnTo>
                      <a:pt x="412" y="744"/>
                    </a:lnTo>
                    <a:lnTo>
                      <a:pt x="413" y="753"/>
                    </a:lnTo>
                    <a:lnTo>
                      <a:pt x="414" y="763"/>
                    </a:lnTo>
                    <a:lnTo>
                      <a:pt x="414" y="763"/>
                    </a:lnTo>
                    <a:lnTo>
                      <a:pt x="413" y="772"/>
                    </a:lnTo>
                    <a:lnTo>
                      <a:pt x="412" y="782"/>
                    </a:lnTo>
                    <a:lnTo>
                      <a:pt x="410" y="791"/>
                    </a:lnTo>
                    <a:lnTo>
                      <a:pt x="406" y="799"/>
                    </a:lnTo>
                    <a:lnTo>
                      <a:pt x="402" y="808"/>
                    </a:lnTo>
                    <a:lnTo>
                      <a:pt x="398" y="816"/>
                    </a:lnTo>
                    <a:lnTo>
                      <a:pt x="393" y="824"/>
                    </a:lnTo>
                    <a:lnTo>
                      <a:pt x="386" y="830"/>
                    </a:lnTo>
                    <a:lnTo>
                      <a:pt x="386" y="830"/>
                    </a:lnTo>
                    <a:lnTo>
                      <a:pt x="379" y="837"/>
                    </a:lnTo>
                    <a:lnTo>
                      <a:pt x="371" y="842"/>
                    </a:lnTo>
                    <a:lnTo>
                      <a:pt x="364" y="847"/>
                    </a:lnTo>
                    <a:lnTo>
                      <a:pt x="355" y="851"/>
                    </a:lnTo>
                    <a:lnTo>
                      <a:pt x="346" y="854"/>
                    </a:lnTo>
                    <a:lnTo>
                      <a:pt x="337" y="856"/>
                    </a:lnTo>
                    <a:lnTo>
                      <a:pt x="328" y="858"/>
                    </a:lnTo>
                    <a:lnTo>
                      <a:pt x="318" y="858"/>
                    </a:lnTo>
                    <a:lnTo>
                      <a:pt x="318" y="858"/>
                    </a:lnTo>
                    <a:lnTo>
                      <a:pt x="306" y="859"/>
                    </a:lnTo>
                    <a:lnTo>
                      <a:pt x="293" y="861"/>
                    </a:lnTo>
                    <a:lnTo>
                      <a:pt x="281" y="865"/>
                    </a:lnTo>
                    <a:lnTo>
                      <a:pt x="269" y="869"/>
                    </a:lnTo>
                    <a:lnTo>
                      <a:pt x="257" y="874"/>
                    </a:lnTo>
                    <a:lnTo>
                      <a:pt x="248" y="880"/>
                    </a:lnTo>
                    <a:lnTo>
                      <a:pt x="237" y="887"/>
                    </a:lnTo>
                    <a:lnTo>
                      <a:pt x="228" y="896"/>
                    </a:lnTo>
                    <a:lnTo>
                      <a:pt x="220" y="904"/>
                    </a:lnTo>
                    <a:lnTo>
                      <a:pt x="212" y="915"/>
                    </a:lnTo>
                    <a:lnTo>
                      <a:pt x="207" y="925"/>
                    </a:lnTo>
                    <a:lnTo>
                      <a:pt x="202" y="937"/>
                    </a:lnTo>
                    <a:lnTo>
                      <a:pt x="197" y="948"/>
                    </a:lnTo>
                    <a:lnTo>
                      <a:pt x="194" y="960"/>
                    </a:lnTo>
                    <a:lnTo>
                      <a:pt x="192" y="973"/>
                    </a:lnTo>
                    <a:lnTo>
                      <a:pt x="191" y="986"/>
                    </a:lnTo>
                    <a:lnTo>
                      <a:pt x="191" y="986"/>
                    </a:lnTo>
                    <a:lnTo>
                      <a:pt x="192" y="992"/>
                    </a:lnTo>
                    <a:lnTo>
                      <a:pt x="194" y="998"/>
                    </a:lnTo>
                    <a:lnTo>
                      <a:pt x="196" y="1003"/>
                    </a:lnTo>
                    <a:lnTo>
                      <a:pt x="200" y="1008"/>
                    </a:lnTo>
                    <a:lnTo>
                      <a:pt x="205" y="1012"/>
                    </a:lnTo>
                    <a:lnTo>
                      <a:pt x="210" y="1015"/>
                    </a:lnTo>
                    <a:lnTo>
                      <a:pt x="217" y="1017"/>
                    </a:lnTo>
                    <a:lnTo>
                      <a:pt x="223" y="1017"/>
                    </a:lnTo>
                    <a:lnTo>
                      <a:pt x="795" y="1017"/>
                    </a:lnTo>
                    <a:lnTo>
                      <a:pt x="795" y="1017"/>
                    </a:lnTo>
                    <a:lnTo>
                      <a:pt x="801" y="1017"/>
                    </a:lnTo>
                    <a:lnTo>
                      <a:pt x="808" y="1015"/>
                    </a:lnTo>
                    <a:lnTo>
                      <a:pt x="813" y="1012"/>
                    </a:lnTo>
                    <a:lnTo>
                      <a:pt x="817" y="1008"/>
                    </a:lnTo>
                    <a:lnTo>
                      <a:pt x="822" y="1003"/>
                    </a:lnTo>
                    <a:lnTo>
                      <a:pt x="825" y="998"/>
                    </a:lnTo>
                    <a:lnTo>
                      <a:pt x="826" y="992"/>
                    </a:lnTo>
                    <a:lnTo>
                      <a:pt x="827" y="986"/>
                    </a:lnTo>
                    <a:lnTo>
                      <a:pt x="827" y="986"/>
                    </a:lnTo>
                    <a:lnTo>
                      <a:pt x="826" y="973"/>
                    </a:lnTo>
                    <a:lnTo>
                      <a:pt x="825" y="960"/>
                    </a:lnTo>
                    <a:lnTo>
                      <a:pt x="822" y="948"/>
                    </a:lnTo>
                    <a:lnTo>
                      <a:pt x="817" y="937"/>
                    </a:lnTo>
                    <a:lnTo>
                      <a:pt x="812" y="925"/>
                    </a:lnTo>
                    <a:lnTo>
                      <a:pt x="806" y="915"/>
                    </a:lnTo>
                    <a:lnTo>
                      <a:pt x="798" y="904"/>
                    </a:lnTo>
                    <a:lnTo>
                      <a:pt x="790" y="896"/>
                    </a:lnTo>
                    <a:lnTo>
                      <a:pt x="781" y="887"/>
                    </a:lnTo>
                    <a:lnTo>
                      <a:pt x="771" y="880"/>
                    </a:lnTo>
                    <a:lnTo>
                      <a:pt x="761" y="874"/>
                    </a:lnTo>
                    <a:lnTo>
                      <a:pt x="750" y="869"/>
                    </a:lnTo>
                    <a:lnTo>
                      <a:pt x="738" y="865"/>
                    </a:lnTo>
                    <a:lnTo>
                      <a:pt x="725" y="861"/>
                    </a:lnTo>
                    <a:lnTo>
                      <a:pt x="713" y="859"/>
                    </a:lnTo>
                    <a:lnTo>
                      <a:pt x="699" y="858"/>
                    </a:lnTo>
                    <a:lnTo>
                      <a:pt x="699" y="858"/>
                    </a:lnTo>
                    <a:lnTo>
                      <a:pt x="691" y="858"/>
                    </a:lnTo>
                    <a:lnTo>
                      <a:pt x="681" y="856"/>
                    </a:lnTo>
                    <a:lnTo>
                      <a:pt x="673" y="854"/>
                    </a:lnTo>
                    <a:lnTo>
                      <a:pt x="663" y="851"/>
                    </a:lnTo>
                    <a:lnTo>
                      <a:pt x="655" y="847"/>
                    </a:lnTo>
                    <a:lnTo>
                      <a:pt x="647" y="842"/>
                    </a:lnTo>
                    <a:lnTo>
                      <a:pt x="639" y="837"/>
                    </a:lnTo>
                    <a:lnTo>
                      <a:pt x="633" y="830"/>
                    </a:lnTo>
                    <a:lnTo>
                      <a:pt x="633" y="830"/>
                    </a:lnTo>
                    <a:lnTo>
                      <a:pt x="626" y="824"/>
                    </a:lnTo>
                    <a:lnTo>
                      <a:pt x="620" y="816"/>
                    </a:lnTo>
                    <a:lnTo>
                      <a:pt x="616" y="808"/>
                    </a:lnTo>
                    <a:lnTo>
                      <a:pt x="611" y="799"/>
                    </a:lnTo>
                    <a:lnTo>
                      <a:pt x="608" y="791"/>
                    </a:lnTo>
                    <a:lnTo>
                      <a:pt x="606" y="782"/>
                    </a:lnTo>
                    <a:lnTo>
                      <a:pt x="605" y="772"/>
                    </a:lnTo>
                    <a:lnTo>
                      <a:pt x="605" y="763"/>
                    </a:lnTo>
                    <a:lnTo>
                      <a:pt x="605" y="763"/>
                    </a:lnTo>
                    <a:lnTo>
                      <a:pt x="605" y="753"/>
                    </a:lnTo>
                    <a:lnTo>
                      <a:pt x="606" y="744"/>
                    </a:lnTo>
                    <a:lnTo>
                      <a:pt x="608" y="735"/>
                    </a:lnTo>
                    <a:lnTo>
                      <a:pt x="611" y="726"/>
                    </a:lnTo>
                    <a:lnTo>
                      <a:pt x="616" y="718"/>
                    </a:lnTo>
                    <a:lnTo>
                      <a:pt x="620" y="710"/>
                    </a:lnTo>
                    <a:lnTo>
                      <a:pt x="626" y="703"/>
                    </a:lnTo>
                    <a:lnTo>
                      <a:pt x="633" y="695"/>
                    </a:lnTo>
                    <a:lnTo>
                      <a:pt x="633" y="695"/>
                    </a:lnTo>
                    <a:lnTo>
                      <a:pt x="637" y="690"/>
                    </a:lnTo>
                    <a:lnTo>
                      <a:pt x="639" y="683"/>
                    </a:lnTo>
                    <a:lnTo>
                      <a:pt x="639" y="683"/>
                    </a:lnTo>
                    <a:lnTo>
                      <a:pt x="665" y="654"/>
                    </a:lnTo>
                    <a:lnTo>
                      <a:pt x="691" y="622"/>
                    </a:lnTo>
                    <a:lnTo>
                      <a:pt x="718" y="586"/>
                    </a:lnTo>
                    <a:lnTo>
                      <a:pt x="743" y="546"/>
                    </a:lnTo>
                    <a:lnTo>
                      <a:pt x="743" y="546"/>
                    </a:lnTo>
                    <a:lnTo>
                      <a:pt x="758" y="550"/>
                    </a:lnTo>
                    <a:lnTo>
                      <a:pt x="774" y="554"/>
                    </a:lnTo>
                    <a:lnTo>
                      <a:pt x="791" y="555"/>
                    </a:lnTo>
                    <a:lnTo>
                      <a:pt x="806" y="556"/>
                    </a:lnTo>
                    <a:lnTo>
                      <a:pt x="806" y="556"/>
                    </a:lnTo>
                    <a:lnTo>
                      <a:pt x="827" y="555"/>
                    </a:lnTo>
                    <a:lnTo>
                      <a:pt x="847" y="551"/>
                    </a:lnTo>
                    <a:lnTo>
                      <a:pt x="868" y="546"/>
                    </a:lnTo>
                    <a:lnTo>
                      <a:pt x="887" y="540"/>
                    </a:lnTo>
                    <a:lnTo>
                      <a:pt x="887" y="540"/>
                    </a:lnTo>
                    <a:lnTo>
                      <a:pt x="906" y="530"/>
                    </a:lnTo>
                    <a:lnTo>
                      <a:pt x="925" y="519"/>
                    </a:lnTo>
                    <a:lnTo>
                      <a:pt x="941" y="507"/>
                    </a:lnTo>
                    <a:lnTo>
                      <a:pt x="956" y="493"/>
                    </a:lnTo>
                    <a:lnTo>
                      <a:pt x="970" y="478"/>
                    </a:lnTo>
                    <a:lnTo>
                      <a:pt x="983" y="461"/>
                    </a:lnTo>
                    <a:lnTo>
                      <a:pt x="993" y="443"/>
                    </a:lnTo>
                    <a:lnTo>
                      <a:pt x="1002" y="425"/>
                    </a:lnTo>
                    <a:lnTo>
                      <a:pt x="1002" y="425"/>
                    </a:lnTo>
                    <a:lnTo>
                      <a:pt x="1009" y="404"/>
                    </a:lnTo>
                    <a:lnTo>
                      <a:pt x="1014" y="383"/>
                    </a:lnTo>
                    <a:lnTo>
                      <a:pt x="1017" y="363"/>
                    </a:lnTo>
                    <a:lnTo>
                      <a:pt x="1018" y="342"/>
                    </a:lnTo>
                    <a:lnTo>
                      <a:pt x="1017" y="322"/>
                    </a:lnTo>
                    <a:lnTo>
                      <a:pt x="1014" y="301"/>
                    </a:lnTo>
                    <a:lnTo>
                      <a:pt x="1008" y="281"/>
                    </a:lnTo>
                    <a:lnTo>
                      <a:pt x="1002" y="263"/>
                    </a:lnTo>
                    <a:lnTo>
                      <a:pt x="993" y="243"/>
                    </a:lnTo>
                    <a:lnTo>
                      <a:pt x="983" y="226"/>
                    </a:lnTo>
                    <a:lnTo>
                      <a:pt x="971" y="210"/>
                    </a:lnTo>
                    <a:lnTo>
                      <a:pt x="957" y="194"/>
                    </a:lnTo>
                    <a:lnTo>
                      <a:pt x="942" y="180"/>
                    </a:lnTo>
                    <a:lnTo>
                      <a:pt x="925" y="168"/>
                    </a:lnTo>
                    <a:lnTo>
                      <a:pt x="906" y="157"/>
                    </a:lnTo>
                    <a:lnTo>
                      <a:pt x="887" y="148"/>
                    </a:lnTo>
                    <a:lnTo>
                      <a:pt x="887" y="148"/>
                    </a:lnTo>
                    <a:close/>
                    <a:moveTo>
                      <a:pt x="154" y="481"/>
                    </a:moveTo>
                    <a:lnTo>
                      <a:pt x="154" y="481"/>
                    </a:lnTo>
                    <a:lnTo>
                      <a:pt x="140" y="474"/>
                    </a:lnTo>
                    <a:lnTo>
                      <a:pt x="129" y="467"/>
                    </a:lnTo>
                    <a:lnTo>
                      <a:pt x="117" y="458"/>
                    </a:lnTo>
                    <a:lnTo>
                      <a:pt x="106" y="448"/>
                    </a:lnTo>
                    <a:lnTo>
                      <a:pt x="96" y="438"/>
                    </a:lnTo>
                    <a:lnTo>
                      <a:pt x="88" y="426"/>
                    </a:lnTo>
                    <a:lnTo>
                      <a:pt x="80" y="413"/>
                    </a:lnTo>
                    <a:lnTo>
                      <a:pt x="74" y="400"/>
                    </a:lnTo>
                    <a:lnTo>
                      <a:pt x="74" y="400"/>
                    </a:lnTo>
                    <a:lnTo>
                      <a:pt x="70" y="386"/>
                    </a:lnTo>
                    <a:lnTo>
                      <a:pt x="66" y="373"/>
                    </a:lnTo>
                    <a:lnTo>
                      <a:pt x="64" y="359"/>
                    </a:lnTo>
                    <a:lnTo>
                      <a:pt x="63" y="345"/>
                    </a:lnTo>
                    <a:lnTo>
                      <a:pt x="63" y="331"/>
                    </a:lnTo>
                    <a:lnTo>
                      <a:pt x="65" y="319"/>
                    </a:lnTo>
                    <a:lnTo>
                      <a:pt x="68" y="305"/>
                    </a:lnTo>
                    <a:lnTo>
                      <a:pt x="73" y="292"/>
                    </a:lnTo>
                    <a:lnTo>
                      <a:pt x="78" y="280"/>
                    </a:lnTo>
                    <a:lnTo>
                      <a:pt x="85" y="268"/>
                    </a:lnTo>
                    <a:lnTo>
                      <a:pt x="92" y="256"/>
                    </a:lnTo>
                    <a:lnTo>
                      <a:pt x="101" y="247"/>
                    </a:lnTo>
                    <a:lnTo>
                      <a:pt x="110" y="236"/>
                    </a:lnTo>
                    <a:lnTo>
                      <a:pt x="120" y="227"/>
                    </a:lnTo>
                    <a:lnTo>
                      <a:pt x="132" y="219"/>
                    </a:lnTo>
                    <a:lnTo>
                      <a:pt x="144" y="212"/>
                    </a:lnTo>
                    <a:lnTo>
                      <a:pt x="144" y="212"/>
                    </a:lnTo>
                    <a:lnTo>
                      <a:pt x="152" y="252"/>
                    </a:lnTo>
                    <a:lnTo>
                      <a:pt x="162" y="290"/>
                    </a:lnTo>
                    <a:lnTo>
                      <a:pt x="173" y="326"/>
                    </a:lnTo>
                    <a:lnTo>
                      <a:pt x="184" y="361"/>
                    </a:lnTo>
                    <a:lnTo>
                      <a:pt x="197" y="395"/>
                    </a:lnTo>
                    <a:lnTo>
                      <a:pt x="211" y="428"/>
                    </a:lnTo>
                    <a:lnTo>
                      <a:pt x="226" y="459"/>
                    </a:lnTo>
                    <a:lnTo>
                      <a:pt x="241" y="488"/>
                    </a:lnTo>
                    <a:lnTo>
                      <a:pt x="241" y="488"/>
                    </a:lnTo>
                    <a:lnTo>
                      <a:pt x="230" y="490"/>
                    </a:lnTo>
                    <a:lnTo>
                      <a:pt x="220" y="491"/>
                    </a:lnTo>
                    <a:lnTo>
                      <a:pt x="209" y="491"/>
                    </a:lnTo>
                    <a:lnTo>
                      <a:pt x="197" y="491"/>
                    </a:lnTo>
                    <a:lnTo>
                      <a:pt x="187" y="490"/>
                    </a:lnTo>
                    <a:lnTo>
                      <a:pt x="176" y="487"/>
                    </a:lnTo>
                    <a:lnTo>
                      <a:pt x="165" y="485"/>
                    </a:lnTo>
                    <a:lnTo>
                      <a:pt x="154" y="481"/>
                    </a:lnTo>
                    <a:lnTo>
                      <a:pt x="154" y="481"/>
                    </a:lnTo>
                    <a:close/>
                    <a:moveTo>
                      <a:pt x="699" y="922"/>
                    </a:moveTo>
                    <a:lnTo>
                      <a:pt x="699" y="922"/>
                    </a:lnTo>
                    <a:lnTo>
                      <a:pt x="709" y="923"/>
                    </a:lnTo>
                    <a:lnTo>
                      <a:pt x="717" y="925"/>
                    </a:lnTo>
                    <a:lnTo>
                      <a:pt x="725" y="927"/>
                    </a:lnTo>
                    <a:lnTo>
                      <a:pt x="733" y="931"/>
                    </a:lnTo>
                    <a:lnTo>
                      <a:pt x="739" y="935"/>
                    </a:lnTo>
                    <a:lnTo>
                      <a:pt x="746" y="941"/>
                    </a:lnTo>
                    <a:lnTo>
                      <a:pt x="751" y="947"/>
                    </a:lnTo>
                    <a:lnTo>
                      <a:pt x="755" y="954"/>
                    </a:lnTo>
                    <a:lnTo>
                      <a:pt x="263" y="954"/>
                    </a:lnTo>
                    <a:lnTo>
                      <a:pt x="263" y="954"/>
                    </a:lnTo>
                    <a:lnTo>
                      <a:pt x="268" y="947"/>
                    </a:lnTo>
                    <a:lnTo>
                      <a:pt x="273" y="941"/>
                    </a:lnTo>
                    <a:lnTo>
                      <a:pt x="279" y="935"/>
                    </a:lnTo>
                    <a:lnTo>
                      <a:pt x="286" y="931"/>
                    </a:lnTo>
                    <a:lnTo>
                      <a:pt x="294" y="927"/>
                    </a:lnTo>
                    <a:lnTo>
                      <a:pt x="301" y="925"/>
                    </a:lnTo>
                    <a:lnTo>
                      <a:pt x="310" y="923"/>
                    </a:lnTo>
                    <a:lnTo>
                      <a:pt x="318" y="922"/>
                    </a:lnTo>
                    <a:lnTo>
                      <a:pt x="318" y="922"/>
                    </a:lnTo>
                    <a:lnTo>
                      <a:pt x="333" y="922"/>
                    </a:lnTo>
                    <a:lnTo>
                      <a:pt x="350" y="919"/>
                    </a:lnTo>
                    <a:lnTo>
                      <a:pt x="365" y="915"/>
                    </a:lnTo>
                    <a:lnTo>
                      <a:pt x="380" y="910"/>
                    </a:lnTo>
                    <a:lnTo>
                      <a:pt x="394" y="903"/>
                    </a:lnTo>
                    <a:lnTo>
                      <a:pt x="406" y="896"/>
                    </a:lnTo>
                    <a:lnTo>
                      <a:pt x="419" y="886"/>
                    </a:lnTo>
                    <a:lnTo>
                      <a:pt x="431" y="875"/>
                    </a:lnTo>
                    <a:lnTo>
                      <a:pt x="431" y="875"/>
                    </a:lnTo>
                    <a:lnTo>
                      <a:pt x="440" y="865"/>
                    </a:lnTo>
                    <a:lnTo>
                      <a:pt x="448" y="854"/>
                    </a:lnTo>
                    <a:lnTo>
                      <a:pt x="456" y="842"/>
                    </a:lnTo>
                    <a:lnTo>
                      <a:pt x="462" y="830"/>
                    </a:lnTo>
                    <a:lnTo>
                      <a:pt x="468" y="817"/>
                    </a:lnTo>
                    <a:lnTo>
                      <a:pt x="471" y="805"/>
                    </a:lnTo>
                    <a:lnTo>
                      <a:pt x="474" y="792"/>
                    </a:lnTo>
                    <a:lnTo>
                      <a:pt x="476" y="778"/>
                    </a:lnTo>
                    <a:lnTo>
                      <a:pt x="476" y="778"/>
                    </a:lnTo>
                    <a:lnTo>
                      <a:pt x="490" y="788"/>
                    </a:lnTo>
                    <a:lnTo>
                      <a:pt x="490" y="788"/>
                    </a:lnTo>
                    <a:lnTo>
                      <a:pt x="494" y="792"/>
                    </a:lnTo>
                    <a:lnTo>
                      <a:pt x="500" y="793"/>
                    </a:lnTo>
                    <a:lnTo>
                      <a:pt x="504" y="795"/>
                    </a:lnTo>
                    <a:lnTo>
                      <a:pt x="509" y="795"/>
                    </a:lnTo>
                    <a:lnTo>
                      <a:pt x="509" y="795"/>
                    </a:lnTo>
                    <a:lnTo>
                      <a:pt x="514" y="795"/>
                    </a:lnTo>
                    <a:lnTo>
                      <a:pt x="519" y="793"/>
                    </a:lnTo>
                    <a:lnTo>
                      <a:pt x="523" y="792"/>
                    </a:lnTo>
                    <a:lnTo>
                      <a:pt x="528" y="788"/>
                    </a:lnTo>
                    <a:lnTo>
                      <a:pt x="528" y="788"/>
                    </a:lnTo>
                    <a:lnTo>
                      <a:pt x="543" y="778"/>
                    </a:lnTo>
                    <a:lnTo>
                      <a:pt x="543" y="778"/>
                    </a:lnTo>
                    <a:lnTo>
                      <a:pt x="544" y="792"/>
                    </a:lnTo>
                    <a:lnTo>
                      <a:pt x="547" y="805"/>
                    </a:lnTo>
                    <a:lnTo>
                      <a:pt x="551" y="817"/>
                    </a:lnTo>
                    <a:lnTo>
                      <a:pt x="557" y="830"/>
                    </a:lnTo>
                    <a:lnTo>
                      <a:pt x="562" y="842"/>
                    </a:lnTo>
                    <a:lnTo>
                      <a:pt x="570" y="854"/>
                    </a:lnTo>
                    <a:lnTo>
                      <a:pt x="578" y="865"/>
                    </a:lnTo>
                    <a:lnTo>
                      <a:pt x="588" y="875"/>
                    </a:lnTo>
                    <a:lnTo>
                      <a:pt x="588" y="875"/>
                    </a:lnTo>
                    <a:lnTo>
                      <a:pt x="600" y="886"/>
                    </a:lnTo>
                    <a:lnTo>
                      <a:pt x="611" y="896"/>
                    </a:lnTo>
                    <a:lnTo>
                      <a:pt x="625" y="903"/>
                    </a:lnTo>
                    <a:lnTo>
                      <a:pt x="639" y="910"/>
                    </a:lnTo>
                    <a:lnTo>
                      <a:pt x="653" y="915"/>
                    </a:lnTo>
                    <a:lnTo>
                      <a:pt x="668" y="919"/>
                    </a:lnTo>
                    <a:lnTo>
                      <a:pt x="684" y="922"/>
                    </a:lnTo>
                    <a:lnTo>
                      <a:pt x="699" y="922"/>
                    </a:lnTo>
                    <a:lnTo>
                      <a:pt x="699" y="922"/>
                    </a:lnTo>
                    <a:close/>
                    <a:moveTo>
                      <a:pt x="509" y="722"/>
                    </a:moveTo>
                    <a:lnTo>
                      <a:pt x="509" y="722"/>
                    </a:lnTo>
                    <a:lnTo>
                      <a:pt x="494" y="709"/>
                    </a:lnTo>
                    <a:lnTo>
                      <a:pt x="476" y="692"/>
                    </a:lnTo>
                    <a:lnTo>
                      <a:pt x="456" y="672"/>
                    </a:lnTo>
                    <a:lnTo>
                      <a:pt x="432" y="647"/>
                    </a:lnTo>
                    <a:lnTo>
                      <a:pt x="408" y="618"/>
                    </a:lnTo>
                    <a:lnTo>
                      <a:pt x="382" y="586"/>
                    </a:lnTo>
                    <a:lnTo>
                      <a:pt x="355" y="550"/>
                    </a:lnTo>
                    <a:lnTo>
                      <a:pt x="329" y="511"/>
                    </a:lnTo>
                    <a:lnTo>
                      <a:pt x="316" y="489"/>
                    </a:lnTo>
                    <a:lnTo>
                      <a:pt x="303" y="467"/>
                    </a:lnTo>
                    <a:lnTo>
                      <a:pt x="292" y="444"/>
                    </a:lnTo>
                    <a:lnTo>
                      <a:pt x="280" y="420"/>
                    </a:lnTo>
                    <a:lnTo>
                      <a:pt x="268" y="395"/>
                    </a:lnTo>
                    <a:lnTo>
                      <a:pt x="257" y="369"/>
                    </a:lnTo>
                    <a:lnTo>
                      <a:pt x="247" y="342"/>
                    </a:lnTo>
                    <a:lnTo>
                      <a:pt x="237" y="315"/>
                    </a:lnTo>
                    <a:lnTo>
                      <a:pt x="228" y="286"/>
                    </a:lnTo>
                    <a:lnTo>
                      <a:pt x="220" y="257"/>
                    </a:lnTo>
                    <a:lnTo>
                      <a:pt x="212" y="227"/>
                    </a:lnTo>
                    <a:lnTo>
                      <a:pt x="206" y="196"/>
                    </a:lnTo>
                    <a:lnTo>
                      <a:pt x="200" y="164"/>
                    </a:lnTo>
                    <a:lnTo>
                      <a:pt x="196" y="132"/>
                    </a:lnTo>
                    <a:lnTo>
                      <a:pt x="193" y="98"/>
                    </a:lnTo>
                    <a:lnTo>
                      <a:pt x="192" y="63"/>
                    </a:lnTo>
                    <a:lnTo>
                      <a:pt x="827" y="63"/>
                    </a:lnTo>
                    <a:lnTo>
                      <a:pt x="827" y="63"/>
                    </a:lnTo>
                    <a:lnTo>
                      <a:pt x="825" y="98"/>
                    </a:lnTo>
                    <a:lnTo>
                      <a:pt x="822" y="132"/>
                    </a:lnTo>
                    <a:lnTo>
                      <a:pt x="817" y="164"/>
                    </a:lnTo>
                    <a:lnTo>
                      <a:pt x="812" y="196"/>
                    </a:lnTo>
                    <a:lnTo>
                      <a:pt x="806" y="227"/>
                    </a:lnTo>
                    <a:lnTo>
                      <a:pt x="798" y="257"/>
                    </a:lnTo>
                    <a:lnTo>
                      <a:pt x="791" y="286"/>
                    </a:lnTo>
                    <a:lnTo>
                      <a:pt x="781" y="315"/>
                    </a:lnTo>
                    <a:lnTo>
                      <a:pt x="771" y="342"/>
                    </a:lnTo>
                    <a:lnTo>
                      <a:pt x="762" y="369"/>
                    </a:lnTo>
                    <a:lnTo>
                      <a:pt x="750" y="395"/>
                    </a:lnTo>
                    <a:lnTo>
                      <a:pt x="739" y="420"/>
                    </a:lnTo>
                    <a:lnTo>
                      <a:pt x="726" y="444"/>
                    </a:lnTo>
                    <a:lnTo>
                      <a:pt x="714" y="467"/>
                    </a:lnTo>
                    <a:lnTo>
                      <a:pt x="702" y="489"/>
                    </a:lnTo>
                    <a:lnTo>
                      <a:pt x="689" y="511"/>
                    </a:lnTo>
                    <a:lnTo>
                      <a:pt x="663" y="550"/>
                    </a:lnTo>
                    <a:lnTo>
                      <a:pt x="636" y="586"/>
                    </a:lnTo>
                    <a:lnTo>
                      <a:pt x="610" y="618"/>
                    </a:lnTo>
                    <a:lnTo>
                      <a:pt x="586" y="647"/>
                    </a:lnTo>
                    <a:lnTo>
                      <a:pt x="563" y="672"/>
                    </a:lnTo>
                    <a:lnTo>
                      <a:pt x="542" y="692"/>
                    </a:lnTo>
                    <a:lnTo>
                      <a:pt x="523" y="709"/>
                    </a:lnTo>
                    <a:lnTo>
                      <a:pt x="509" y="722"/>
                    </a:lnTo>
                    <a:lnTo>
                      <a:pt x="509" y="722"/>
                    </a:lnTo>
                    <a:close/>
                    <a:moveTo>
                      <a:pt x="943" y="400"/>
                    </a:moveTo>
                    <a:lnTo>
                      <a:pt x="943" y="400"/>
                    </a:lnTo>
                    <a:lnTo>
                      <a:pt x="936" y="413"/>
                    </a:lnTo>
                    <a:lnTo>
                      <a:pt x="929" y="426"/>
                    </a:lnTo>
                    <a:lnTo>
                      <a:pt x="920" y="438"/>
                    </a:lnTo>
                    <a:lnTo>
                      <a:pt x="911" y="448"/>
                    </a:lnTo>
                    <a:lnTo>
                      <a:pt x="900" y="458"/>
                    </a:lnTo>
                    <a:lnTo>
                      <a:pt x="889" y="467"/>
                    </a:lnTo>
                    <a:lnTo>
                      <a:pt x="876" y="474"/>
                    </a:lnTo>
                    <a:lnTo>
                      <a:pt x="864" y="481"/>
                    </a:lnTo>
                    <a:lnTo>
                      <a:pt x="864" y="481"/>
                    </a:lnTo>
                    <a:lnTo>
                      <a:pt x="853" y="485"/>
                    </a:lnTo>
                    <a:lnTo>
                      <a:pt x="842" y="487"/>
                    </a:lnTo>
                    <a:lnTo>
                      <a:pt x="831" y="490"/>
                    </a:lnTo>
                    <a:lnTo>
                      <a:pt x="821" y="491"/>
                    </a:lnTo>
                    <a:lnTo>
                      <a:pt x="809" y="491"/>
                    </a:lnTo>
                    <a:lnTo>
                      <a:pt x="798" y="491"/>
                    </a:lnTo>
                    <a:lnTo>
                      <a:pt x="787" y="490"/>
                    </a:lnTo>
                    <a:lnTo>
                      <a:pt x="777" y="489"/>
                    </a:lnTo>
                    <a:lnTo>
                      <a:pt x="777" y="489"/>
                    </a:lnTo>
                    <a:lnTo>
                      <a:pt x="792" y="459"/>
                    </a:lnTo>
                    <a:lnTo>
                      <a:pt x="807" y="428"/>
                    </a:lnTo>
                    <a:lnTo>
                      <a:pt x="821" y="396"/>
                    </a:lnTo>
                    <a:lnTo>
                      <a:pt x="833" y="361"/>
                    </a:lnTo>
                    <a:lnTo>
                      <a:pt x="845" y="326"/>
                    </a:lnTo>
                    <a:lnTo>
                      <a:pt x="856" y="290"/>
                    </a:lnTo>
                    <a:lnTo>
                      <a:pt x="866" y="252"/>
                    </a:lnTo>
                    <a:lnTo>
                      <a:pt x="874" y="212"/>
                    </a:lnTo>
                    <a:lnTo>
                      <a:pt x="874" y="212"/>
                    </a:lnTo>
                    <a:lnTo>
                      <a:pt x="886" y="220"/>
                    </a:lnTo>
                    <a:lnTo>
                      <a:pt x="898" y="227"/>
                    </a:lnTo>
                    <a:lnTo>
                      <a:pt x="908" y="237"/>
                    </a:lnTo>
                    <a:lnTo>
                      <a:pt x="917" y="247"/>
                    </a:lnTo>
                    <a:lnTo>
                      <a:pt x="926" y="257"/>
                    </a:lnTo>
                    <a:lnTo>
                      <a:pt x="933" y="268"/>
                    </a:lnTo>
                    <a:lnTo>
                      <a:pt x="940" y="280"/>
                    </a:lnTo>
                    <a:lnTo>
                      <a:pt x="945" y="293"/>
                    </a:lnTo>
                    <a:lnTo>
                      <a:pt x="949" y="306"/>
                    </a:lnTo>
                    <a:lnTo>
                      <a:pt x="952" y="319"/>
                    </a:lnTo>
                    <a:lnTo>
                      <a:pt x="954" y="332"/>
                    </a:lnTo>
                    <a:lnTo>
                      <a:pt x="955" y="345"/>
                    </a:lnTo>
                    <a:lnTo>
                      <a:pt x="954" y="359"/>
                    </a:lnTo>
                    <a:lnTo>
                      <a:pt x="952" y="373"/>
                    </a:lnTo>
                    <a:lnTo>
                      <a:pt x="948" y="386"/>
                    </a:lnTo>
                    <a:lnTo>
                      <a:pt x="943" y="400"/>
                    </a:lnTo>
                    <a:lnTo>
                      <a:pt x="943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763911" y="3032760"/>
            <a:ext cx="1669098" cy="1669098"/>
            <a:chOff x="1763911" y="2664460"/>
            <a:chExt cx="1669098" cy="1669098"/>
          </a:xfrm>
        </p:grpSpPr>
        <p:sp>
          <p:nvSpPr>
            <p:cNvPr id="8" name="任意多边形 48"/>
            <p:cNvSpPr/>
            <p:nvPr/>
          </p:nvSpPr>
          <p:spPr>
            <a:xfrm>
              <a:off x="1763911" y="26644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023150" y="2923699"/>
              <a:ext cx="1150620" cy="1150620"/>
              <a:chOff x="2023150" y="2923699"/>
              <a:chExt cx="1150620" cy="115062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023150" y="2923699"/>
                <a:ext cx="1150620" cy="11506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Freeform 82"/>
              <p:cNvSpPr>
                <a:spLocks noEditPoints="1"/>
              </p:cNvSpPr>
              <p:nvPr/>
            </p:nvSpPr>
            <p:spPr bwMode="auto">
              <a:xfrm>
                <a:off x="2487335" y="3337878"/>
                <a:ext cx="222250" cy="322263"/>
              </a:xfrm>
              <a:custGeom>
                <a:avLst/>
                <a:gdLst>
                  <a:gd name="T0" fmla="*/ 695 w 700"/>
                  <a:gd name="T1" fmla="*/ 430 h 1017"/>
                  <a:gd name="T2" fmla="*/ 685 w 700"/>
                  <a:gd name="T3" fmla="*/ 418 h 1017"/>
                  <a:gd name="T4" fmla="*/ 667 w 700"/>
                  <a:gd name="T5" fmla="*/ 413 h 1017"/>
                  <a:gd name="T6" fmla="*/ 445 w 700"/>
                  <a:gd name="T7" fmla="*/ 31 h 1017"/>
                  <a:gd name="T8" fmla="*/ 444 w 700"/>
                  <a:gd name="T9" fmla="*/ 27 h 1017"/>
                  <a:gd name="T10" fmla="*/ 441 w 700"/>
                  <a:gd name="T11" fmla="*/ 17 h 1017"/>
                  <a:gd name="T12" fmla="*/ 436 w 700"/>
                  <a:gd name="T13" fmla="*/ 8 h 1017"/>
                  <a:gd name="T14" fmla="*/ 427 w 700"/>
                  <a:gd name="T15" fmla="*/ 3 h 1017"/>
                  <a:gd name="T16" fmla="*/ 423 w 700"/>
                  <a:gd name="T17" fmla="*/ 1 h 1017"/>
                  <a:gd name="T18" fmla="*/ 413 w 700"/>
                  <a:gd name="T19" fmla="*/ 0 h 1017"/>
                  <a:gd name="T20" fmla="*/ 403 w 700"/>
                  <a:gd name="T21" fmla="*/ 1 h 1017"/>
                  <a:gd name="T22" fmla="*/ 394 w 700"/>
                  <a:gd name="T23" fmla="*/ 6 h 1017"/>
                  <a:gd name="T24" fmla="*/ 387 w 700"/>
                  <a:gd name="T25" fmla="*/ 13 h 1017"/>
                  <a:gd name="T26" fmla="*/ 5 w 700"/>
                  <a:gd name="T27" fmla="*/ 554 h 1017"/>
                  <a:gd name="T28" fmla="*/ 0 w 700"/>
                  <a:gd name="T29" fmla="*/ 570 h 1017"/>
                  <a:gd name="T30" fmla="*/ 3 w 700"/>
                  <a:gd name="T31" fmla="*/ 587 h 1017"/>
                  <a:gd name="T32" fmla="*/ 9 w 700"/>
                  <a:gd name="T33" fmla="*/ 594 h 1017"/>
                  <a:gd name="T34" fmla="*/ 23 w 700"/>
                  <a:gd name="T35" fmla="*/ 603 h 1017"/>
                  <a:gd name="T36" fmla="*/ 254 w 700"/>
                  <a:gd name="T37" fmla="*/ 604 h 1017"/>
                  <a:gd name="T38" fmla="*/ 254 w 700"/>
                  <a:gd name="T39" fmla="*/ 986 h 1017"/>
                  <a:gd name="T40" fmla="*/ 255 w 700"/>
                  <a:gd name="T41" fmla="*/ 996 h 1017"/>
                  <a:gd name="T42" fmla="*/ 261 w 700"/>
                  <a:gd name="T43" fmla="*/ 1004 h 1017"/>
                  <a:gd name="T44" fmla="*/ 267 w 700"/>
                  <a:gd name="T45" fmla="*/ 1012 h 1017"/>
                  <a:gd name="T46" fmla="*/ 276 w 700"/>
                  <a:gd name="T47" fmla="*/ 1016 h 1017"/>
                  <a:gd name="T48" fmla="*/ 281 w 700"/>
                  <a:gd name="T49" fmla="*/ 1017 h 1017"/>
                  <a:gd name="T50" fmla="*/ 285 w 700"/>
                  <a:gd name="T51" fmla="*/ 1017 h 1017"/>
                  <a:gd name="T52" fmla="*/ 300 w 700"/>
                  <a:gd name="T53" fmla="*/ 1014 h 1017"/>
                  <a:gd name="T54" fmla="*/ 312 w 700"/>
                  <a:gd name="T55" fmla="*/ 1004 h 1017"/>
                  <a:gd name="T56" fmla="*/ 693 w 700"/>
                  <a:gd name="T57" fmla="*/ 463 h 1017"/>
                  <a:gd name="T58" fmla="*/ 700 w 700"/>
                  <a:gd name="T59" fmla="*/ 447 h 1017"/>
                  <a:gd name="T60" fmla="*/ 695 w 700"/>
                  <a:gd name="T61" fmla="*/ 430 h 1017"/>
                  <a:gd name="T62" fmla="*/ 318 w 700"/>
                  <a:gd name="T63" fmla="*/ 885 h 1017"/>
                  <a:gd name="T64" fmla="*/ 318 w 700"/>
                  <a:gd name="T65" fmla="*/ 572 h 1017"/>
                  <a:gd name="T66" fmla="*/ 315 w 700"/>
                  <a:gd name="T67" fmla="*/ 560 h 1017"/>
                  <a:gd name="T68" fmla="*/ 308 w 700"/>
                  <a:gd name="T69" fmla="*/ 549 h 1017"/>
                  <a:gd name="T70" fmla="*/ 298 w 700"/>
                  <a:gd name="T71" fmla="*/ 543 h 1017"/>
                  <a:gd name="T72" fmla="*/ 285 w 700"/>
                  <a:gd name="T73" fmla="*/ 541 h 1017"/>
                  <a:gd name="T74" fmla="*/ 381 w 700"/>
                  <a:gd name="T75" fmla="*/ 132 h 1017"/>
                  <a:gd name="T76" fmla="*/ 381 w 700"/>
                  <a:gd name="T77" fmla="*/ 445 h 1017"/>
                  <a:gd name="T78" fmla="*/ 384 w 700"/>
                  <a:gd name="T79" fmla="*/ 457 h 1017"/>
                  <a:gd name="T80" fmla="*/ 391 w 700"/>
                  <a:gd name="T81" fmla="*/ 468 h 1017"/>
                  <a:gd name="T82" fmla="*/ 400 w 700"/>
                  <a:gd name="T83" fmla="*/ 474 h 1017"/>
                  <a:gd name="T84" fmla="*/ 413 w 700"/>
                  <a:gd name="T85" fmla="*/ 476 h 1017"/>
                  <a:gd name="T86" fmla="*/ 318 w 700"/>
                  <a:gd name="T87" fmla="*/ 88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00" h="1017">
                    <a:moveTo>
                      <a:pt x="695" y="430"/>
                    </a:moveTo>
                    <a:lnTo>
                      <a:pt x="695" y="430"/>
                    </a:lnTo>
                    <a:lnTo>
                      <a:pt x="691" y="424"/>
                    </a:lnTo>
                    <a:lnTo>
                      <a:pt x="685" y="418"/>
                    </a:lnTo>
                    <a:lnTo>
                      <a:pt x="676" y="414"/>
                    </a:lnTo>
                    <a:lnTo>
                      <a:pt x="667" y="413"/>
                    </a:lnTo>
                    <a:lnTo>
                      <a:pt x="445" y="413"/>
                    </a:lnTo>
                    <a:lnTo>
                      <a:pt x="445" y="31"/>
                    </a:lnTo>
                    <a:lnTo>
                      <a:pt x="445" y="31"/>
                    </a:lnTo>
                    <a:lnTo>
                      <a:pt x="444" y="27"/>
                    </a:lnTo>
                    <a:lnTo>
                      <a:pt x="443" y="21"/>
                    </a:lnTo>
                    <a:lnTo>
                      <a:pt x="441" y="17"/>
                    </a:lnTo>
                    <a:lnTo>
                      <a:pt x="439" y="13"/>
                    </a:lnTo>
                    <a:lnTo>
                      <a:pt x="436" y="8"/>
                    </a:lnTo>
                    <a:lnTo>
                      <a:pt x="431" y="5"/>
                    </a:lnTo>
                    <a:lnTo>
                      <a:pt x="427" y="3"/>
                    </a:lnTo>
                    <a:lnTo>
                      <a:pt x="423" y="1"/>
                    </a:lnTo>
                    <a:lnTo>
                      <a:pt x="423" y="1"/>
                    </a:lnTo>
                    <a:lnTo>
                      <a:pt x="417" y="0"/>
                    </a:lnTo>
                    <a:lnTo>
                      <a:pt x="413" y="0"/>
                    </a:lnTo>
                    <a:lnTo>
                      <a:pt x="408" y="0"/>
                    </a:lnTo>
                    <a:lnTo>
                      <a:pt x="403" y="1"/>
                    </a:lnTo>
                    <a:lnTo>
                      <a:pt x="398" y="3"/>
                    </a:lnTo>
                    <a:lnTo>
                      <a:pt x="394" y="6"/>
                    </a:lnTo>
                    <a:lnTo>
                      <a:pt x="391" y="10"/>
                    </a:lnTo>
                    <a:lnTo>
                      <a:pt x="387" y="13"/>
                    </a:lnTo>
                    <a:lnTo>
                      <a:pt x="5" y="554"/>
                    </a:lnTo>
                    <a:lnTo>
                      <a:pt x="5" y="554"/>
                    </a:lnTo>
                    <a:lnTo>
                      <a:pt x="1" y="562"/>
                    </a:lnTo>
                    <a:lnTo>
                      <a:pt x="0" y="570"/>
                    </a:lnTo>
                    <a:lnTo>
                      <a:pt x="0" y="578"/>
                    </a:lnTo>
                    <a:lnTo>
                      <a:pt x="3" y="587"/>
                    </a:lnTo>
                    <a:lnTo>
                      <a:pt x="3" y="587"/>
                    </a:lnTo>
                    <a:lnTo>
                      <a:pt x="9" y="594"/>
                    </a:lnTo>
                    <a:lnTo>
                      <a:pt x="15" y="600"/>
                    </a:lnTo>
                    <a:lnTo>
                      <a:pt x="23" y="603"/>
                    </a:lnTo>
                    <a:lnTo>
                      <a:pt x="31" y="604"/>
                    </a:lnTo>
                    <a:lnTo>
                      <a:pt x="254" y="604"/>
                    </a:lnTo>
                    <a:lnTo>
                      <a:pt x="254" y="986"/>
                    </a:lnTo>
                    <a:lnTo>
                      <a:pt x="254" y="986"/>
                    </a:lnTo>
                    <a:lnTo>
                      <a:pt x="254" y="991"/>
                    </a:lnTo>
                    <a:lnTo>
                      <a:pt x="255" y="996"/>
                    </a:lnTo>
                    <a:lnTo>
                      <a:pt x="258" y="1000"/>
                    </a:lnTo>
                    <a:lnTo>
                      <a:pt x="261" y="1004"/>
                    </a:lnTo>
                    <a:lnTo>
                      <a:pt x="264" y="1008"/>
                    </a:lnTo>
                    <a:lnTo>
                      <a:pt x="267" y="1012"/>
                    </a:lnTo>
                    <a:lnTo>
                      <a:pt x="272" y="1014"/>
                    </a:lnTo>
                    <a:lnTo>
                      <a:pt x="276" y="1016"/>
                    </a:lnTo>
                    <a:lnTo>
                      <a:pt x="276" y="1016"/>
                    </a:lnTo>
                    <a:lnTo>
                      <a:pt x="281" y="1017"/>
                    </a:lnTo>
                    <a:lnTo>
                      <a:pt x="285" y="1017"/>
                    </a:lnTo>
                    <a:lnTo>
                      <a:pt x="285" y="1017"/>
                    </a:lnTo>
                    <a:lnTo>
                      <a:pt x="293" y="1017"/>
                    </a:lnTo>
                    <a:lnTo>
                      <a:pt x="300" y="1014"/>
                    </a:lnTo>
                    <a:lnTo>
                      <a:pt x="307" y="1009"/>
                    </a:lnTo>
                    <a:lnTo>
                      <a:pt x="312" y="1004"/>
                    </a:lnTo>
                    <a:lnTo>
                      <a:pt x="693" y="463"/>
                    </a:lnTo>
                    <a:lnTo>
                      <a:pt x="693" y="463"/>
                    </a:lnTo>
                    <a:lnTo>
                      <a:pt x="697" y="456"/>
                    </a:lnTo>
                    <a:lnTo>
                      <a:pt x="700" y="447"/>
                    </a:lnTo>
                    <a:lnTo>
                      <a:pt x="699" y="439"/>
                    </a:lnTo>
                    <a:lnTo>
                      <a:pt x="695" y="430"/>
                    </a:lnTo>
                    <a:lnTo>
                      <a:pt x="695" y="430"/>
                    </a:lnTo>
                    <a:close/>
                    <a:moveTo>
                      <a:pt x="318" y="885"/>
                    </a:moveTo>
                    <a:lnTo>
                      <a:pt x="318" y="572"/>
                    </a:lnTo>
                    <a:lnTo>
                      <a:pt x="318" y="572"/>
                    </a:lnTo>
                    <a:lnTo>
                      <a:pt x="318" y="565"/>
                    </a:lnTo>
                    <a:lnTo>
                      <a:pt x="315" y="560"/>
                    </a:lnTo>
                    <a:lnTo>
                      <a:pt x="312" y="555"/>
                    </a:lnTo>
                    <a:lnTo>
                      <a:pt x="308" y="549"/>
                    </a:lnTo>
                    <a:lnTo>
                      <a:pt x="304" y="546"/>
                    </a:lnTo>
                    <a:lnTo>
                      <a:pt x="298" y="543"/>
                    </a:lnTo>
                    <a:lnTo>
                      <a:pt x="292" y="541"/>
                    </a:lnTo>
                    <a:lnTo>
                      <a:pt x="285" y="541"/>
                    </a:lnTo>
                    <a:lnTo>
                      <a:pt x="93" y="541"/>
                    </a:lnTo>
                    <a:lnTo>
                      <a:pt x="381" y="132"/>
                    </a:lnTo>
                    <a:lnTo>
                      <a:pt x="381" y="445"/>
                    </a:lnTo>
                    <a:lnTo>
                      <a:pt x="381" y="445"/>
                    </a:lnTo>
                    <a:lnTo>
                      <a:pt x="382" y="452"/>
                    </a:lnTo>
                    <a:lnTo>
                      <a:pt x="384" y="457"/>
                    </a:lnTo>
                    <a:lnTo>
                      <a:pt x="386" y="462"/>
                    </a:lnTo>
                    <a:lnTo>
                      <a:pt x="391" y="468"/>
                    </a:lnTo>
                    <a:lnTo>
                      <a:pt x="395" y="471"/>
                    </a:lnTo>
                    <a:lnTo>
                      <a:pt x="400" y="474"/>
                    </a:lnTo>
                    <a:lnTo>
                      <a:pt x="407" y="476"/>
                    </a:lnTo>
                    <a:lnTo>
                      <a:pt x="413" y="476"/>
                    </a:lnTo>
                    <a:lnTo>
                      <a:pt x="606" y="476"/>
                    </a:lnTo>
                    <a:lnTo>
                      <a:pt x="318" y="8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010221" y="3032760"/>
            <a:ext cx="1669098" cy="1669098"/>
            <a:chOff x="7010221" y="2664460"/>
            <a:chExt cx="1669098" cy="1669098"/>
          </a:xfrm>
        </p:grpSpPr>
        <p:sp>
          <p:nvSpPr>
            <p:cNvPr id="13" name="任意多边形 53"/>
            <p:cNvSpPr/>
            <p:nvPr/>
          </p:nvSpPr>
          <p:spPr>
            <a:xfrm>
              <a:off x="7010221" y="26644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269460" y="2923699"/>
              <a:ext cx="1150620" cy="1150620"/>
              <a:chOff x="7269460" y="2923699"/>
              <a:chExt cx="1150620" cy="115062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7269460" y="2923699"/>
                <a:ext cx="1150620" cy="115062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Freeform 84"/>
              <p:cNvSpPr>
                <a:spLocks noEditPoints="1"/>
              </p:cNvSpPr>
              <p:nvPr/>
            </p:nvSpPr>
            <p:spPr bwMode="auto">
              <a:xfrm>
                <a:off x="7683639" y="3337878"/>
                <a:ext cx="322263" cy="322263"/>
              </a:xfrm>
              <a:custGeom>
                <a:avLst/>
                <a:gdLst>
                  <a:gd name="T0" fmla="*/ 1017 w 1019"/>
                  <a:gd name="T1" fmla="*/ 375 h 1017"/>
                  <a:gd name="T2" fmla="*/ 1014 w 1019"/>
                  <a:gd name="T3" fmla="*/ 366 h 1017"/>
                  <a:gd name="T4" fmla="*/ 757 w 1019"/>
                  <a:gd name="T5" fmla="*/ 13 h 1017"/>
                  <a:gd name="T6" fmla="*/ 750 w 1019"/>
                  <a:gd name="T7" fmla="*/ 6 h 1017"/>
                  <a:gd name="T8" fmla="*/ 749 w 1019"/>
                  <a:gd name="T9" fmla="*/ 5 h 1017"/>
                  <a:gd name="T10" fmla="*/ 739 w 1019"/>
                  <a:gd name="T11" fmla="*/ 1 h 1017"/>
                  <a:gd name="T12" fmla="*/ 739 w 1019"/>
                  <a:gd name="T13" fmla="*/ 1 h 1017"/>
                  <a:gd name="T14" fmla="*/ 286 w 1019"/>
                  <a:gd name="T15" fmla="*/ 0 h 1017"/>
                  <a:gd name="T16" fmla="*/ 279 w 1019"/>
                  <a:gd name="T17" fmla="*/ 1 h 1017"/>
                  <a:gd name="T18" fmla="*/ 278 w 1019"/>
                  <a:gd name="T19" fmla="*/ 1 h 1017"/>
                  <a:gd name="T20" fmla="*/ 269 w 1019"/>
                  <a:gd name="T21" fmla="*/ 5 h 1017"/>
                  <a:gd name="T22" fmla="*/ 267 w 1019"/>
                  <a:gd name="T23" fmla="*/ 6 h 1017"/>
                  <a:gd name="T24" fmla="*/ 6 w 1019"/>
                  <a:gd name="T25" fmla="*/ 363 h 1017"/>
                  <a:gd name="T26" fmla="*/ 5 w 1019"/>
                  <a:gd name="T27" fmla="*/ 365 h 1017"/>
                  <a:gd name="T28" fmla="*/ 3 w 1019"/>
                  <a:gd name="T29" fmla="*/ 369 h 1017"/>
                  <a:gd name="T30" fmla="*/ 1 w 1019"/>
                  <a:gd name="T31" fmla="*/ 373 h 1017"/>
                  <a:gd name="T32" fmla="*/ 0 w 1019"/>
                  <a:gd name="T33" fmla="*/ 382 h 1017"/>
                  <a:gd name="T34" fmla="*/ 0 w 1019"/>
                  <a:gd name="T35" fmla="*/ 386 h 1017"/>
                  <a:gd name="T36" fmla="*/ 3 w 1019"/>
                  <a:gd name="T37" fmla="*/ 395 h 1017"/>
                  <a:gd name="T38" fmla="*/ 4 w 1019"/>
                  <a:gd name="T39" fmla="*/ 396 h 1017"/>
                  <a:gd name="T40" fmla="*/ 7 w 1019"/>
                  <a:gd name="T41" fmla="*/ 401 h 1017"/>
                  <a:gd name="T42" fmla="*/ 485 w 1019"/>
                  <a:gd name="T43" fmla="*/ 1007 h 1017"/>
                  <a:gd name="T44" fmla="*/ 490 w 1019"/>
                  <a:gd name="T45" fmla="*/ 1011 h 1017"/>
                  <a:gd name="T46" fmla="*/ 493 w 1019"/>
                  <a:gd name="T47" fmla="*/ 1013 h 1017"/>
                  <a:gd name="T48" fmla="*/ 496 w 1019"/>
                  <a:gd name="T49" fmla="*/ 1015 h 1017"/>
                  <a:gd name="T50" fmla="*/ 501 w 1019"/>
                  <a:gd name="T51" fmla="*/ 1017 h 1017"/>
                  <a:gd name="T52" fmla="*/ 509 w 1019"/>
                  <a:gd name="T53" fmla="*/ 1017 h 1017"/>
                  <a:gd name="T54" fmla="*/ 509 w 1019"/>
                  <a:gd name="T55" fmla="*/ 1017 h 1017"/>
                  <a:gd name="T56" fmla="*/ 515 w 1019"/>
                  <a:gd name="T57" fmla="*/ 1017 h 1017"/>
                  <a:gd name="T58" fmla="*/ 518 w 1019"/>
                  <a:gd name="T59" fmla="*/ 1016 h 1017"/>
                  <a:gd name="T60" fmla="*/ 524 w 1019"/>
                  <a:gd name="T61" fmla="*/ 1013 h 1017"/>
                  <a:gd name="T62" fmla="*/ 525 w 1019"/>
                  <a:gd name="T63" fmla="*/ 1013 h 1017"/>
                  <a:gd name="T64" fmla="*/ 532 w 1019"/>
                  <a:gd name="T65" fmla="*/ 1007 h 1017"/>
                  <a:gd name="T66" fmla="*/ 1008 w 1019"/>
                  <a:gd name="T67" fmla="*/ 404 h 1017"/>
                  <a:gd name="T68" fmla="*/ 1015 w 1019"/>
                  <a:gd name="T69" fmla="*/ 394 h 1017"/>
                  <a:gd name="T70" fmla="*/ 1019 w 1019"/>
                  <a:gd name="T71" fmla="*/ 382 h 1017"/>
                  <a:gd name="T72" fmla="*/ 691 w 1019"/>
                  <a:gd name="T73" fmla="*/ 63 h 1017"/>
                  <a:gd name="T74" fmla="*/ 327 w 1019"/>
                  <a:gd name="T75" fmla="*/ 63 h 1017"/>
                  <a:gd name="T76" fmla="*/ 328 w 1019"/>
                  <a:gd name="T77" fmla="*/ 350 h 1017"/>
                  <a:gd name="T78" fmla="*/ 97 w 1019"/>
                  <a:gd name="T79" fmla="*/ 413 h 1017"/>
                  <a:gd name="T80" fmla="*/ 97 w 1019"/>
                  <a:gd name="T81" fmla="*/ 413 h 1017"/>
                  <a:gd name="T82" fmla="*/ 610 w 1019"/>
                  <a:gd name="T83" fmla="*/ 413 h 1017"/>
                  <a:gd name="T84" fmla="*/ 675 w 1019"/>
                  <a:gd name="T85" fmla="*/ 413 h 1017"/>
                  <a:gd name="T86" fmla="*/ 689 w 1019"/>
                  <a:gd name="T87" fmla="*/ 350 h 1017"/>
                  <a:gd name="T88" fmla="*/ 689 w 1019"/>
                  <a:gd name="T89" fmla="*/ 350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19" h="1017">
                    <a:moveTo>
                      <a:pt x="1018" y="376"/>
                    </a:moveTo>
                    <a:lnTo>
                      <a:pt x="1018" y="376"/>
                    </a:lnTo>
                    <a:lnTo>
                      <a:pt x="1017" y="375"/>
                    </a:lnTo>
                    <a:lnTo>
                      <a:pt x="1017" y="375"/>
                    </a:lnTo>
                    <a:lnTo>
                      <a:pt x="1015" y="371"/>
                    </a:lnTo>
                    <a:lnTo>
                      <a:pt x="1014" y="366"/>
                    </a:lnTo>
                    <a:lnTo>
                      <a:pt x="1011" y="363"/>
                    </a:lnTo>
                    <a:lnTo>
                      <a:pt x="1008" y="358"/>
                    </a:lnTo>
                    <a:lnTo>
                      <a:pt x="757" y="13"/>
                    </a:lnTo>
                    <a:lnTo>
                      <a:pt x="757" y="13"/>
                    </a:lnTo>
                    <a:lnTo>
                      <a:pt x="754" y="10"/>
                    </a:lnTo>
                    <a:lnTo>
                      <a:pt x="750" y="6"/>
                    </a:lnTo>
                    <a:lnTo>
                      <a:pt x="750" y="6"/>
                    </a:lnTo>
                    <a:lnTo>
                      <a:pt x="749" y="5"/>
                    </a:lnTo>
                    <a:lnTo>
                      <a:pt x="749" y="5"/>
                    </a:lnTo>
                    <a:lnTo>
                      <a:pt x="744" y="2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1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79" y="1"/>
                    </a:lnTo>
                    <a:lnTo>
                      <a:pt x="279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3" y="2"/>
                    </a:lnTo>
                    <a:lnTo>
                      <a:pt x="269" y="5"/>
                    </a:lnTo>
                    <a:lnTo>
                      <a:pt x="269" y="5"/>
                    </a:lnTo>
                    <a:lnTo>
                      <a:pt x="267" y="6"/>
                    </a:lnTo>
                    <a:lnTo>
                      <a:pt x="267" y="6"/>
                    </a:lnTo>
                    <a:lnTo>
                      <a:pt x="263" y="10"/>
                    </a:lnTo>
                    <a:lnTo>
                      <a:pt x="260" y="13"/>
                    </a:lnTo>
                    <a:lnTo>
                      <a:pt x="6" y="363"/>
                    </a:lnTo>
                    <a:lnTo>
                      <a:pt x="6" y="363"/>
                    </a:lnTo>
                    <a:lnTo>
                      <a:pt x="5" y="365"/>
                    </a:lnTo>
                    <a:lnTo>
                      <a:pt x="5" y="365"/>
                    </a:lnTo>
                    <a:lnTo>
                      <a:pt x="3" y="368"/>
                    </a:lnTo>
                    <a:lnTo>
                      <a:pt x="3" y="368"/>
                    </a:lnTo>
                    <a:lnTo>
                      <a:pt x="3" y="369"/>
                    </a:lnTo>
                    <a:lnTo>
                      <a:pt x="3" y="369"/>
                    </a:lnTo>
                    <a:lnTo>
                      <a:pt x="1" y="373"/>
                    </a:lnTo>
                    <a:lnTo>
                      <a:pt x="1" y="373"/>
                    </a:lnTo>
                    <a:lnTo>
                      <a:pt x="0" y="378"/>
                    </a:lnTo>
                    <a:lnTo>
                      <a:pt x="0" y="378"/>
                    </a:lnTo>
                    <a:lnTo>
                      <a:pt x="0" y="382"/>
                    </a:lnTo>
                    <a:lnTo>
                      <a:pt x="0" y="382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1" y="390"/>
                    </a:lnTo>
                    <a:lnTo>
                      <a:pt x="1" y="390"/>
                    </a:lnTo>
                    <a:lnTo>
                      <a:pt x="3" y="395"/>
                    </a:lnTo>
                    <a:lnTo>
                      <a:pt x="3" y="395"/>
                    </a:lnTo>
                    <a:lnTo>
                      <a:pt x="4" y="396"/>
                    </a:lnTo>
                    <a:lnTo>
                      <a:pt x="4" y="396"/>
                    </a:lnTo>
                    <a:lnTo>
                      <a:pt x="5" y="398"/>
                    </a:lnTo>
                    <a:lnTo>
                      <a:pt x="5" y="398"/>
                    </a:lnTo>
                    <a:lnTo>
                      <a:pt x="7" y="401"/>
                    </a:lnTo>
                    <a:lnTo>
                      <a:pt x="483" y="1005"/>
                    </a:lnTo>
                    <a:lnTo>
                      <a:pt x="483" y="1005"/>
                    </a:lnTo>
                    <a:lnTo>
                      <a:pt x="485" y="1007"/>
                    </a:lnTo>
                    <a:lnTo>
                      <a:pt x="485" y="1007"/>
                    </a:lnTo>
                    <a:lnTo>
                      <a:pt x="490" y="1011"/>
                    </a:lnTo>
                    <a:lnTo>
                      <a:pt x="490" y="1011"/>
                    </a:lnTo>
                    <a:lnTo>
                      <a:pt x="492" y="1013"/>
                    </a:lnTo>
                    <a:lnTo>
                      <a:pt x="492" y="1013"/>
                    </a:lnTo>
                    <a:lnTo>
                      <a:pt x="493" y="1013"/>
                    </a:lnTo>
                    <a:lnTo>
                      <a:pt x="493" y="1013"/>
                    </a:lnTo>
                    <a:lnTo>
                      <a:pt x="496" y="1015"/>
                    </a:lnTo>
                    <a:lnTo>
                      <a:pt x="496" y="1015"/>
                    </a:lnTo>
                    <a:lnTo>
                      <a:pt x="500" y="1016"/>
                    </a:lnTo>
                    <a:lnTo>
                      <a:pt x="500" y="1016"/>
                    </a:lnTo>
                    <a:lnTo>
                      <a:pt x="501" y="1017"/>
                    </a:lnTo>
                    <a:lnTo>
                      <a:pt x="501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15" y="1017"/>
                    </a:lnTo>
                    <a:lnTo>
                      <a:pt x="515" y="1017"/>
                    </a:lnTo>
                    <a:lnTo>
                      <a:pt x="518" y="1016"/>
                    </a:lnTo>
                    <a:lnTo>
                      <a:pt x="518" y="1016"/>
                    </a:lnTo>
                    <a:lnTo>
                      <a:pt x="521" y="1015"/>
                    </a:lnTo>
                    <a:lnTo>
                      <a:pt x="521" y="1015"/>
                    </a:lnTo>
                    <a:lnTo>
                      <a:pt x="524" y="1013"/>
                    </a:lnTo>
                    <a:lnTo>
                      <a:pt x="524" y="1013"/>
                    </a:lnTo>
                    <a:lnTo>
                      <a:pt x="525" y="1013"/>
                    </a:lnTo>
                    <a:lnTo>
                      <a:pt x="525" y="1013"/>
                    </a:lnTo>
                    <a:lnTo>
                      <a:pt x="527" y="1011"/>
                    </a:lnTo>
                    <a:lnTo>
                      <a:pt x="527" y="1011"/>
                    </a:lnTo>
                    <a:lnTo>
                      <a:pt x="532" y="1007"/>
                    </a:lnTo>
                    <a:lnTo>
                      <a:pt x="532" y="1007"/>
                    </a:lnTo>
                    <a:lnTo>
                      <a:pt x="534" y="1005"/>
                    </a:lnTo>
                    <a:lnTo>
                      <a:pt x="1008" y="404"/>
                    </a:lnTo>
                    <a:lnTo>
                      <a:pt x="1008" y="404"/>
                    </a:lnTo>
                    <a:lnTo>
                      <a:pt x="1012" y="400"/>
                    </a:lnTo>
                    <a:lnTo>
                      <a:pt x="1015" y="394"/>
                    </a:lnTo>
                    <a:lnTo>
                      <a:pt x="1018" y="388"/>
                    </a:lnTo>
                    <a:lnTo>
                      <a:pt x="1019" y="382"/>
                    </a:lnTo>
                    <a:lnTo>
                      <a:pt x="1019" y="382"/>
                    </a:lnTo>
                    <a:lnTo>
                      <a:pt x="1018" y="376"/>
                    </a:lnTo>
                    <a:lnTo>
                      <a:pt x="1018" y="376"/>
                    </a:lnTo>
                    <a:close/>
                    <a:moveTo>
                      <a:pt x="691" y="63"/>
                    </a:moveTo>
                    <a:lnTo>
                      <a:pt x="625" y="350"/>
                    </a:lnTo>
                    <a:lnTo>
                      <a:pt x="393" y="350"/>
                    </a:lnTo>
                    <a:lnTo>
                      <a:pt x="327" y="63"/>
                    </a:lnTo>
                    <a:lnTo>
                      <a:pt x="691" y="63"/>
                    </a:lnTo>
                    <a:close/>
                    <a:moveTo>
                      <a:pt x="271" y="106"/>
                    </a:moveTo>
                    <a:lnTo>
                      <a:pt x="328" y="350"/>
                    </a:lnTo>
                    <a:lnTo>
                      <a:pt x="94" y="350"/>
                    </a:lnTo>
                    <a:lnTo>
                      <a:pt x="271" y="106"/>
                    </a:lnTo>
                    <a:close/>
                    <a:moveTo>
                      <a:pt x="97" y="413"/>
                    </a:moveTo>
                    <a:lnTo>
                      <a:pt x="343" y="413"/>
                    </a:lnTo>
                    <a:lnTo>
                      <a:pt x="446" y="854"/>
                    </a:lnTo>
                    <a:lnTo>
                      <a:pt x="97" y="413"/>
                    </a:lnTo>
                    <a:close/>
                    <a:moveTo>
                      <a:pt x="509" y="845"/>
                    </a:moveTo>
                    <a:lnTo>
                      <a:pt x="408" y="413"/>
                    </a:lnTo>
                    <a:lnTo>
                      <a:pt x="610" y="413"/>
                    </a:lnTo>
                    <a:lnTo>
                      <a:pt x="509" y="845"/>
                    </a:lnTo>
                    <a:close/>
                    <a:moveTo>
                      <a:pt x="572" y="854"/>
                    </a:moveTo>
                    <a:lnTo>
                      <a:pt x="675" y="413"/>
                    </a:lnTo>
                    <a:lnTo>
                      <a:pt x="920" y="413"/>
                    </a:lnTo>
                    <a:lnTo>
                      <a:pt x="572" y="854"/>
                    </a:lnTo>
                    <a:close/>
                    <a:moveTo>
                      <a:pt x="689" y="350"/>
                    </a:moveTo>
                    <a:lnTo>
                      <a:pt x="746" y="106"/>
                    </a:lnTo>
                    <a:lnTo>
                      <a:pt x="923" y="350"/>
                    </a:lnTo>
                    <a:lnTo>
                      <a:pt x="689" y="3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512681" y="3032760"/>
            <a:ext cx="1669098" cy="1669098"/>
            <a:chOff x="3512681" y="2664460"/>
            <a:chExt cx="1669098" cy="1669098"/>
          </a:xfrm>
        </p:grpSpPr>
        <p:sp>
          <p:nvSpPr>
            <p:cNvPr id="18" name="任意多边形 58"/>
            <p:cNvSpPr/>
            <p:nvPr/>
          </p:nvSpPr>
          <p:spPr>
            <a:xfrm>
              <a:off x="3512681" y="26644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771920" y="2923699"/>
              <a:ext cx="1150620" cy="1150620"/>
              <a:chOff x="3771920" y="2923699"/>
              <a:chExt cx="1150620" cy="115062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771920" y="2923699"/>
                <a:ext cx="1150620" cy="11506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96"/>
              <p:cNvSpPr>
                <a:spLocks noEditPoints="1"/>
              </p:cNvSpPr>
              <p:nvPr/>
            </p:nvSpPr>
            <p:spPr bwMode="auto">
              <a:xfrm>
                <a:off x="4186099" y="3337878"/>
                <a:ext cx="322263" cy="322263"/>
              </a:xfrm>
              <a:custGeom>
                <a:avLst/>
                <a:gdLst>
                  <a:gd name="T0" fmla="*/ 658 w 1017"/>
                  <a:gd name="T1" fmla="*/ 2 h 1017"/>
                  <a:gd name="T2" fmla="*/ 600 w 1017"/>
                  <a:gd name="T3" fmla="*/ 16 h 1017"/>
                  <a:gd name="T4" fmla="*/ 551 w 1017"/>
                  <a:gd name="T5" fmla="*/ 36 h 1017"/>
                  <a:gd name="T6" fmla="*/ 513 w 1017"/>
                  <a:gd name="T7" fmla="*/ 61 h 1017"/>
                  <a:gd name="T8" fmla="*/ 393 w 1017"/>
                  <a:gd name="T9" fmla="*/ 10 h 1017"/>
                  <a:gd name="T10" fmla="*/ 269 w 1017"/>
                  <a:gd name="T11" fmla="*/ 3 h 1017"/>
                  <a:gd name="T12" fmla="*/ 166 w 1017"/>
                  <a:gd name="T13" fmla="*/ 39 h 1017"/>
                  <a:gd name="T14" fmla="*/ 82 w 1017"/>
                  <a:gd name="T15" fmla="*/ 104 h 1017"/>
                  <a:gd name="T16" fmla="*/ 24 w 1017"/>
                  <a:gd name="T17" fmla="*/ 194 h 1017"/>
                  <a:gd name="T18" fmla="*/ 0 w 1017"/>
                  <a:gd name="T19" fmla="*/ 301 h 1017"/>
                  <a:gd name="T20" fmla="*/ 13 w 1017"/>
                  <a:gd name="T21" fmla="*/ 451 h 1017"/>
                  <a:gd name="T22" fmla="*/ 74 w 1017"/>
                  <a:gd name="T23" fmla="*/ 625 h 1017"/>
                  <a:gd name="T24" fmla="*/ 182 w 1017"/>
                  <a:gd name="T25" fmla="*/ 784 h 1017"/>
                  <a:gd name="T26" fmla="*/ 333 w 1017"/>
                  <a:gd name="T27" fmla="*/ 919 h 1017"/>
                  <a:gd name="T28" fmla="*/ 494 w 1017"/>
                  <a:gd name="T29" fmla="*/ 1014 h 1017"/>
                  <a:gd name="T30" fmla="*/ 550 w 1017"/>
                  <a:gd name="T31" fmla="*/ 1000 h 1017"/>
                  <a:gd name="T32" fmla="*/ 730 w 1017"/>
                  <a:gd name="T33" fmla="*/ 883 h 1017"/>
                  <a:gd name="T34" fmla="*/ 869 w 1017"/>
                  <a:gd name="T35" fmla="*/ 740 h 1017"/>
                  <a:gd name="T36" fmla="*/ 964 w 1017"/>
                  <a:gd name="T37" fmla="*/ 577 h 1017"/>
                  <a:gd name="T38" fmla="*/ 1013 w 1017"/>
                  <a:gd name="T39" fmla="*/ 398 h 1017"/>
                  <a:gd name="T40" fmla="*/ 1014 w 1017"/>
                  <a:gd name="T41" fmla="*/ 269 h 1017"/>
                  <a:gd name="T42" fmla="*/ 978 w 1017"/>
                  <a:gd name="T43" fmla="*/ 166 h 1017"/>
                  <a:gd name="T44" fmla="*/ 913 w 1017"/>
                  <a:gd name="T45" fmla="*/ 82 h 1017"/>
                  <a:gd name="T46" fmla="*/ 823 w 1017"/>
                  <a:gd name="T47" fmla="*/ 25 h 1017"/>
                  <a:gd name="T48" fmla="*/ 715 w 1017"/>
                  <a:gd name="T49" fmla="*/ 0 h 1017"/>
                  <a:gd name="T50" fmla="*/ 433 w 1017"/>
                  <a:gd name="T51" fmla="*/ 909 h 1017"/>
                  <a:gd name="T52" fmla="*/ 281 w 1017"/>
                  <a:gd name="T53" fmla="*/ 794 h 1017"/>
                  <a:gd name="T54" fmla="*/ 167 w 1017"/>
                  <a:gd name="T55" fmla="*/ 659 h 1017"/>
                  <a:gd name="T56" fmla="*/ 93 w 1017"/>
                  <a:gd name="T57" fmla="*/ 506 h 1017"/>
                  <a:gd name="T58" fmla="*/ 63 w 1017"/>
                  <a:gd name="T59" fmla="*/ 342 h 1017"/>
                  <a:gd name="T60" fmla="*/ 75 w 1017"/>
                  <a:gd name="T61" fmla="*/ 242 h 1017"/>
                  <a:gd name="T62" fmla="*/ 176 w 1017"/>
                  <a:gd name="T63" fmla="*/ 107 h 1017"/>
                  <a:gd name="T64" fmla="*/ 304 w 1017"/>
                  <a:gd name="T65" fmla="*/ 63 h 1017"/>
                  <a:gd name="T66" fmla="*/ 411 w 1017"/>
                  <a:gd name="T67" fmla="*/ 81 h 1017"/>
                  <a:gd name="T68" fmla="*/ 414 w 1017"/>
                  <a:gd name="T69" fmla="*/ 178 h 1017"/>
                  <a:gd name="T70" fmla="*/ 383 w 1017"/>
                  <a:gd name="T71" fmla="*/ 288 h 1017"/>
                  <a:gd name="T72" fmla="*/ 390 w 1017"/>
                  <a:gd name="T73" fmla="*/ 340 h 1017"/>
                  <a:gd name="T74" fmla="*/ 425 w 1017"/>
                  <a:gd name="T75" fmla="*/ 348 h 1017"/>
                  <a:gd name="T76" fmla="*/ 445 w 1017"/>
                  <a:gd name="T77" fmla="*/ 317 h 1017"/>
                  <a:gd name="T78" fmla="*/ 462 w 1017"/>
                  <a:gd name="T79" fmla="*/ 224 h 1017"/>
                  <a:gd name="T80" fmla="*/ 511 w 1017"/>
                  <a:gd name="T81" fmla="*/ 146 h 1017"/>
                  <a:gd name="T82" fmla="*/ 549 w 1017"/>
                  <a:gd name="T83" fmla="*/ 113 h 1017"/>
                  <a:gd name="T84" fmla="*/ 591 w 1017"/>
                  <a:gd name="T85" fmla="*/ 88 h 1017"/>
                  <a:gd name="T86" fmla="*/ 628 w 1017"/>
                  <a:gd name="T87" fmla="*/ 74 h 1017"/>
                  <a:gd name="T88" fmla="*/ 675 w 1017"/>
                  <a:gd name="T89" fmla="*/ 64 h 1017"/>
                  <a:gd name="T90" fmla="*/ 750 w 1017"/>
                  <a:gd name="T91" fmla="*/ 69 h 1017"/>
                  <a:gd name="T92" fmla="*/ 896 w 1017"/>
                  <a:gd name="T93" fmla="*/ 157 h 1017"/>
                  <a:gd name="T94" fmla="*/ 952 w 1017"/>
                  <a:gd name="T95" fmla="*/ 292 h 1017"/>
                  <a:gd name="T96" fmla="*/ 946 w 1017"/>
                  <a:gd name="T97" fmla="*/ 413 h 1017"/>
                  <a:gd name="T98" fmla="*/ 897 w 1017"/>
                  <a:gd name="T99" fmla="*/ 573 h 1017"/>
                  <a:gd name="T100" fmla="*/ 805 w 1017"/>
                  <a:gd name="T101" fmla="*/ 719 h 1017"/>
                  <a:gd name="T102" fmla="*/ 675 w 1017"/>
                  <a:gd name="T103" fmla="*/ 846 h 1017"/>
                  <a:gd name="T104" fmla="*/ 508 w 1017"/>
                  <a:gd name="T105" fmla="*/ 950 h 1017"/>
                  <a:gd name="T106" fmla="*/ 677 w 1017"/>
                  <a:gd name="T107" fmla="*/ 136 h 1017"/>
                  <a:gd name="T108" fmla="*/ 669 w 1017"/>
                  <a:gd name="T109" fmla="*/ 172 h 1017"/>
                  <a:gd name="T110" fmla="*/ 699 w 1017"/>
                  <a:gd name="T111" fmla="*/ 191 h 1017"/>
                  <a:gd name="T112" fmla="*/ 780 w 1017"/>
                  <a:gd name="T113" fmla="*/ 220 h 1017"/>
                  <a:gd name="T114" fmla="*/ 824 w 1017"/>
                  <a:gd name="T115" fmla="*/ 292 h 1017"/>
                  <a:gd name="T116" fmla="*/ 835 w 1017"/>
                  <a:gd name="T117" fmla="*/ 340 h 1017"/>
                  <a:gd name="T118" fmla="*/ 870 w 1017"/>
                  <a:gd name="T119" fmla="*/ 348 h 1017"/>
                  <a:gd name="T120" fmla="*/ 890 w 1017"/>
                  <a:gd name="T121" fmla="*/ 317 h 1017"/>
                  <a:gd name="T122" fmla="*/ 846 w 1017"/>
                  <a:gd name="T123" fmla="*/ 196 h 1017"/>
                  <a:gd name="T124" fmla="*/ 738 w 1017"/>
                  <a:gd name="T125" fmla="*/ 131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7" h="1017">
                    <a:moveTo>
                      <a:pt x="699" y="0"/>
                    </a:moveTo>
                    <a:lnTo>
                      <a:pt x="699" y="0"/>
                    </a:lnTo>
                    <a:lnTo>
                      <a:pt x="684" y="0"/>
                    </a:lnTo>
                    <a:lnTo>
                      <a:pt x="669" y="1"/>
                    </a:lnTo>
                    <a:lnTo>
                      <a:pt x="669" y="1"/>
                    </a:lnTo>
                    <a:lnTo>
                      <a:pt x="658" y="2"/>
                    </a:lnTo>
                    <a:lnTo>
                      <a:pt x="658" y="2"/>
                    </a:lnTo>
                    <a:lnTo>
                      <a:pt x="641" y="5"/>
                    </a:lnTo>
                    <a:lnTo>
                      <a:pt x="641" y="5"/>
                    </a:lnTo>
                    <a:lnTo>
                      <a:pt x="628" y="7"/>
                    </a:lnTo>
                    <a:lnTo>
                      <a:pt x="628" y="7"/>
                    </a:lnTo>
                    <a:lnTo>
                      <a:pt x="613" y="12"/>
                    </a:lnTo>
                    <a:lnTo>
                      <a:pt x="613" y="12"/>
                    </a:lnTo>
                    <a:lnTo>
                      <a:pt x="600" y="16"/>
                    </a:lnTo>
                    <a:lnTo>
                      <a:pt x="600" y="16"/>
                    </a:lnTo>
                    <a:lnTo>
                      <a:pt x="588" y="20"/>
                    </a:lnTo>
                    <a:lnTo>
                      <a:pt x="588" y="20"/>
                    </a:lnTo>
                    <a:lnTo>
                      <a:pt x="573" y="27"/>
                    </a:lnTo>
                    <a:lnTo>
                      <a:pt x="558" y="33"/>
                    </a:lnTo>
                    <a:lnTo>
                      <a:pt x="558" y="33"/>
                    </a:lnTo>
                    <a:lnTo>
                      <a:pt x="551" y="36"/>
                    </a:lnTo>
                    <a:lnTo>
                      <a:pt x="551" y="36"/>
                    </a:lnTo>
                    <a:lnTo>
                      <a:pt x="535" y="45"/>
                    </a:lnTo>
                    <a:lnTo>
                      <a:pt x="535" y="45"/>
                    </a:lnTo>
                    <a:lnTo>
                      <a:pt x="528" y="50"/>
                    </a:lnTo>
                    <a:lnTo>
                      <a:pt x="528" y="50"/>
                    </a:lnTo>
                    <a:lnTo>
                      <a:pt x="513" y="61"/>
                    </a:lnTo>
                    <a:lnTo>
                      <a:pt x="513" y="61"/>
                    </a:lnTo>
                    <a:lnTo>
                      <a:pt x="508" y="63"/>
                    </a:lnTo>
                    <a:lnTo>
                      <a:pt x="508" y="63"/>
                    </a:lnTo>
                    <a:lnTo>
                      <a:pt x="487" y="49"/>
                    </a:lnTo>
                    <a:lnTo>
                      <a:pt x="465" y="36"/>
                    </a:lnTo>
                    <a:lnTo>
                      <a:pt x="442" y="26"/>
                    </a:lnTo>
                    <a:lnTo>
                      <a:pt x="418" y="16"/>
                    </a:lnTo>
                    <a:lnTo>
                      <a:pt x="393" y="10"/>
                    </a:lnTo>
                    <a:lnTo>
                      <a:pt x="369" y="4"/>
                    </a:lnTo>
                    <a:lnTo>
                      <a:pt x="343" y="1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1" y="0"/>
                    </a:lnTo>
                    <a:lnTo>
                      <a:pt x="285" y="1"/>
                    </a:lnTo>
                    <a:lnTo>
                      <a:pt x="269" y="3"/>
                    </a:lnTo>
                    <a:lnTo>
                      <a:pt x="253" y="6"/>
                    </a:lnTo>
                    <a:lnTo>
                      <a:pt x="238" y="10"/>
                    </a:lnTo>
                    <a:lnTo>
                      <a:pt x="223" y="14"/>
                    </a:lnTo>
                    <a:lnTo>
                      <a:pt x="208" y="19"/>
                    </a:lnTo>
                    <a:lnTo>
                      <a:pt x="194" y="25"/>
                    </a:lnTo>
                    <a:lnTo>
                      <a:pt x="180" y="31"/>
                    </a:lnTo>
                    <a:lnTo>
                      <a:pt x="166" y="39"/>
                    </a:lnTo>
                    <a:lnTo>
                      <a:pt x="152" y="46"/>
                    </a:lnTo>
                    <a:lnTo>
                      <a:pt x="139" y="55"/>
                    </a:lnTo>
                    <a:lnTo>
                      <a:pt x="127" y="63"/>
                    </a:lnTo>
                    <a:lnTo>
                      <a:pt x="116" y="73"/>
                    </a:lnTo>
                    <a:lnTo>
                      <a:pt x="104" y="82"/>
                    </a:lnTo>
                    <a:lnTo>
                      <a:pt x="93" y="93"/>
                    </a:lnTo>
                    <a:lnTo>
                      <a:pt x="82" y="104"/>
                    </a:lnTo>
                    <a:lnTo>
                      <a:pt x="72" y="116"/>
                    </a:lnTo>
                    <a:lnTo>
                      <a:pt x="63" y="128"/>
                    </a:lnTo>
                    <a:lnTo>
                      <a:pt x="53" y="140"/>
                    </a:lnTo>
                    <a:lnTo>
                      <a:pt x="46" y="153"/>
                    </a:lnTo>
                    <a:lnTo>
                      <a:pt x="37" y="166"/>
                    </a:lnTo>
                    <a:lnTo>
                      <a:pt x="31" y="180"/>
                    </a:lnTo>
                    <a:lnTo>
                      <a:pt x="24" y="194"/>
                    </a:lnTo>
                    <a:lnTo>
                      <a:pt x="19" y="208"/>
                    </a:lnTo>
                    <a:lnTo>
                      <a:pt x="14" y="223"/>
                    </a:lnTo>
                    <a:lnTo>
                      <a:pt x="9" y="238"/>
                    </a:lnTo>
                    <a:lnTo>
                      <a:pt x="6" y="254"/>
                    </a:lnTo>
                    <a:lnTo>
                      <a:pt x="3" y="269"/>
                    </a:lnTo>
                    <a:lnTo>
                      <a:pt x="1" y="285"/>
                    </a:lnTo>
                    <a:lnTo>
                      <a:pt x="0" y="301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0" y="344"/>
                    </a:lnTo>
                    <a:lnTo>
                      <a:pt x="2" y="371"/>
                    </a:lnTo>
                    <a:lnTo>
                      <a:pt x="4" y="398"/>
                    </a:lnTo>
                    <a:lnTo>
                      <a:pt x="8" y="425"/>
                    </a:lnTo>
                    <a:lnTo>
                      <a:pt x="13" y="451"/>
                    </a:lnTo>
                    <a:lnTo>
                      <a:pt x="18" y="476"/>
                    </a:lnTo>
                    <a:lnTo>
                      <a:pt x="25" y="502"/>
                    </a:lnTo>
                    <a:lnTo>
                      <a:pt x="33" y="527"/>
                    </a:lnTo>
                    <a:lnTo>
                      <a:pt x="41" y="552"/>
                    </a:lnTo>
                    <a:lnTo>
                      <a:pt x="51" y="577"/>
                    </a:lnTo>
                    <a:lnTo>
                      <a:pt x="62" y="602"/>
                    </a:lnTo>
                    <a:lnTo>
                      <a:pt x="74" y="625"/>
                    </a:lnTo>
                    <a:lnTo>
                      <a:pt x="87" y="649"/>
                    </a:lnTo>
                    <a:lnTo>
                      <a:pt x="100" y="673"/>
                    </a:lnTo>
                    <a:lnTo>
                      <a:pt x="116" y="696"/>
                    </a:lnTo>
                    <a:lnTo>
                      <a:pt x="131" y="719"/>
                    </a:lnTo>
                    <a:lnTo>
                      <a:pt x="147" y="740"/>
                    </a:lnTo>
                    <a:lnTo>
                      <a:pt x="164" y="763"/>
                    </a:lnTo>
                    <a:lnTo>
                      <a:pt x="182" y="784"/>
                    </a:lnTo>
                    <a:lnTo>
                      <a:pt x="201" y="805"/>
                    </a:lnTo>
                    <a:lnTo>
                      <a:pt x="222" y="825"/>
                    </a:lnTo>
                    <a:lnTo>
                      <a:pt x="242" y="845"/>
                    </a:lnTo>
                    <a:lnTo>
                      <a:pt x="264" y="865"/>
                    </a:lnTo>
                    <a:lnTo>
                      <a:pt x="286" y="883"/>
                    </a:lnTo>
                    <a:lnTo>
                      <a:pt x="310" y="902"/>
                    </a:lnTo>
                    <a:lnTo>
                      <a:pt x="333" y="919"/>
                    </a:lnTo>
                    <a:lnTo>
                      <a:pt x="358" y="937"/>
                    </a:lnTo>
                    <a:lnTo>
                      <a:pt x="384" y="954"/>
                    </a:lnTo>
                    <a:lnTo>
                      <a:pt x="411" y="970"/>
                    </a:lnTo>
                    <a:lnTo>
                      <a:pt x="437" y="985"/>
                    </a:lnTo>
                    <a:lnTo>
                      <a:pt x="465" y="1000"/>
                    </a:lnTo>
                    <a:lnTo>
                      <a:pt x="494" y="1014"/>
                    </a:lnTo>
                    <a:lnTo>
                      <a:pt x="494" y="1014"/>
                    </a:lnTo>
                    <a:lnTo>
                      <a:pt x="501" y="1017"/>
                    </a:lnTo>
                    <a:lnTo>
                      <a:pt x="508" y="1017"/>
                    </a:lnTo>
                    <a:lnTo>
                      <a:pt x="508" y="1017"/>
                    </a:lnTo>
                    <a:lnTo>
                      <a:pt x="515" y="1017"/>
                    </a:lnTo>
                    <a:lnTo>
                      <a:pt x="522" y="1014"/>
                    </a:lnTo>
                    <a:lnTo>
                      <a:pt x="522" y="1014"/>
                    </a:lnTo>
                    <a:lnTo>
                      <a:pt x="550" y="1000"/>
                    </a:lnTo>
                    <a:lnTo>
                      <a:pt x="578" y="985"/>
                    </a:lnTo>
                    <a:lnTo>
                      <a:pt x="606" y="970"/>
                    </a:lnTo>
                    <a:lnTo>
                      <a:pt x="632" y="954"/>
                    </a:lnTo>
                    <a:lnTo>
                      <a:pt x="657" y="937"/>
                    </a:lnTo>
                    <a:lnTo>
                      <a:pt x="683" y="919"/>
                    </a:lnTo>
                    <a:lnTo>
                      <a:pt x="707" y="902"/>
                    </a:lnTo>
                    <a:lnTo>
                      <a:pt x="730" y="883"/>
                    </a:lnTo>
                    <a:lnTo>
                      <a:pt x="753" y="865"/>
                    </a:lnTo>
                    <a:lnTo>
                      <a:pt x="774" y="845"/>
                    </a:lnTo>
                    <a:lnTo>
                      <a:pt x="795" y="825"/>
                    </a:lnTo>
                    <a:lnTo>
                      <a:pt x="815" y="805"/>
                    </a:lnTo>
                    <a:lnTo>
                      <a:pt x="833" y="784"/>
                    </a:lnTo>
                    <a:lnTo>
                      <a:pt x="852" y="763"/>
                    </a:lnTo>
                    <a:lnTo>
                      <a:pt x="869" y="740"/>
                    </a:lnTo>
                    <a:lnTo>
                      <a:pt x="886" y="719"/>
                    </a:lnTo>
                    <a:lnTo>
                      <a:pt x="901" y="696"/>
                    </a:lnTo>
                    <a:lnTo>
                      <a:pt x="916" y="673"/>
                    </a:lnTo>
                    <a:lnTo>
                      <a:pt x="929" y="649"/>
                    </a:lnTo>
                    <a:lnTo>
                      <a:pt x="942" y="625"/>
                    </a:lnTo>
                    <a:lnTo>
                      <a:pt x="953" y="602"/>
                    </a:lnTo>
                    <a:lnTo>
                      <a:pt x="964" y="577"/>
                    </a:lnTo>
                    <a:lnTo>
                      <a:pt x="974" y="552"/>
                    </a:lnTo>
                    <a:lnTo>
                      <a:pt x="984" y="527"/>
                    </a:lnTo>
                    <a:lnTo>
                      <a:pt x="991" y="502"/>
                    </a:lnTo>
                    <a:lnTo>
                      <a:pt x="997" y="476"/>
                    </a:lnTo>
                    <a:lnTo>
                      <a:pt x="1004" y="451"/>
                    </a:lnTo>
                    <a:lnTo>
                      <a:pt x="1008" y="425"/>
                    </a:lnTo>
                    <a:lnTo>
                      <a:pt x="1013" y="398"/>
                    </a:lnTo>
                    <a:lnTo>
                      <a:pt x="1015" y="371"/>
                    </a:lnTo>
                    <a:lnTo>
                      <a:pt x="1017" y="344"/>
                    </a:lnTo>
                    <a:lnTo>
                      <a:pt x="1017" y="317"/>
                    </a:lnTo>
                    <a:lnTo>
                      <a:pt x="1017" y="317"/>
                    </a:lnTo>
                    <a:lnTo>
                      <a:pt x="1017" y="301"/>
                    </a:lnTo>
                    <a:lnTo>
                      <a:pt x="1016" y="285"/>
                    </a:lnTo>
                    <a:lnTo>
                      <a:pt x="1014" y="269"/>
                    </a:lnTo>
                    <a:lnTo>
                      <a:pt x="1010" y="254"/>
                    </a:lnTo>
                    <a:lnTo>
                      <a:pt x="1007" y="238"/>
                    </a:lnTo>
                    <a:lnTo>
                      <a:pt x="1003" y="223"/>
                    </a:lnTo>
                    <a:lnTo>
                      <a:pt x="997" y="208"/>
                    </a:lnTo>
                    <a:lnTo>
                      <a:pt x="992" y="194"/>
                    </a:lnTo>
                    <a:lnTo>
                      <a:pt x="986" y="180"/>
                    </a:lnTo>
                    <a:lnTo>
                      <a:pt x="978" y="166"/>
                    </a:lnTo>
                    <a:lnTo>
                      <a:pt x="971" y="153"/>
                    </a:lnTo>
                    <a:lnTo>
                      <a:pt x="962" y="140"/>
                    </a:lnTo>
                    <a:lnTo>
                      <a:pt x="953" y="128"/>
                    </a:lnTo>
                    <a:lnTo>
                      <a:pt x="944" y="116"/>
                    </a:lnTo>
                    <a:lnTo>
                      <a:pt x="934" y="104"/>
                    </a:lnTo>
                    <a:lnTo>
                      <a:pt x="923" y="93"/>
                    </a:lnTo>
                    <a:lnTo>
                      <a:pt x="913" y="82"/>
                    </a:lnTo>
                    <a:lnTo>
                      <a:pt x="901" y="73"/>
                    </a:lnTo>
                    <a:lnTo>
                      <a:pt x="889" y="63"/>
                    </a:lnTo>
                    <a:lnTo>
                      <a:pt x="876" y="55"/>
                    </a:lnTo>
                    <a:lnTo>
                      <a:pt x="863" y="46"/>
                    </a:lnTo>
                    <a:lnTo>
                      <a:pt x="850" y="39"/>
                    </a:lnTo>
                    <a:lnTo>
                      <a:pt x="837" y="31"/>
                    </a:lnTo>
                    <a:lnTo>
                      <a:pt x="823" y="25"/>
                    </a:lnTo>
                    <a:lnTo>
                      <a:pt x="809" y="19"/>
                    </a:lnTo>
                    <a:lnTo>
                      <a:pt x="794" y="14"/>
                    </a:lnTo>
                    <a:lnTo>
                      <a:pt x="779" y="10"/>
                    </a:lnTo>
                    <a:lnTo>
                      <a:pt x="763" y="6"/>
                    </a:lnTo>
                    <a:lnTo>
                      <a:pt x="747" y="3"/>
                    </a:lnTo>
                    <a:lnTo>
                      <a:pt x="731" y="1"/>
                    </a:lnTo>
                    <a:lnTo>
                      <a:pt x="715" y="0"/>
                    </a:lnTo>
                    <a:lnTo>
                      <a:pt x="699" y="0"/>
                    </a:lnTo>
                    <a:lnTo>
                      <a:pt x="699" y="0"/>
                    </a:lnTo>
                    <a:close/>
                    <a:moveTo>
                      <a:pt x="508" y="950"/>
                    </a:moveTo>
                    <a:lnTo>
                      <a:pt x="508" y="950"/>
                    </a:lnTo>
                    <a:lnTo>
                      <a:pt x="482" y="937"/>
                    </a:lnTo>
                    <a:lnTo>
                      <a:pt x="457" y="924"/>
                    </a:lnTo>
                    <a:lnTo>
                      <a:pt x="433" y="909"/>
                    </a:lnTo>
                    <a:lnTo>
                      <a:pt x="408" y="894"/>
                    </a:lnTo>
                    <a:lnTo>
                      <a:pt x="386" y="879"/>
                    </a:lnTo>
                    <a:lnTo>
                      <a:pt x="363" y="863"/>
                    </a:lnTo>
                    <a:lnTo>
                      <a:pt x="342" y="846"/>
                    </a:lnTo>
                    <a:lnTo>
                      <a:pt x="320" y="829"/>
                    </a:lnTo>
                    <a:lnTo>
                      <a:pt x="300" y="812"/>
                    </a:lnTo>
                    <a:lnTo>
                      <a:pt x="281" y="794"/>
                    </a:lnTo>
                    <a:lnTo>
                      <a:pt x="263" y="776"/>
                    </a:lnTo>
                    <a:lnTo>
                      <a:pt x="244" y="757"/>
                    </a:lnTo>
                    <a:lnTo>
                      <a:pt x="227" y="738"/>
                    </a:lnTo>
                    <a:lnTo>
                      <a:pt x="211" y="719"/>
                    </a:lnTo>
                    <a:lnTo>
                      <a:pt x="196" y="699"/>
                    </a:lnTo>
                    <a:lnTo>
                      <a:pt x="181" y="679"/>
                    </a:lnTo>
                    <a:lnTo>
                      <a:pt x="167" y="659"/>
                    </a:lnTo>
                    <a:lnTo>
                      <a:pt x="154" y="637"/>
                    </a:lnTo>
                    <a:lnTo>
                      <a:pt x="141" y="617"/>
                    </a:lnTo>
                    <a:lnTo>
                      <a:pt x="131" y="595"/>
                    </a:lnTo>
                    <a:lnTo>
                      <a:pt x="120" y="573"/>
                    </a:lnTo>
                    <a:lnTo>
                      <a:pt x="110" y="551"/>
                    </a:lnTo>
                    <a:lnTo>
                      <a:pt x="102" y="529"/>
                    </a:lnTo>
                    <a:lnTo>
                      <a:pt x="93" y="506"/>
                    </a:lnTo>
                    <a:lnTo>
                      <a:pt x="87" y="484"/>
                    </a:lnTo>
                    <a:lnTo>
                      <a:pt x="80" y="460"/>
                    </a:lnTo>
                    <a:lnTo>
                      <a:pt x="75" y="437"/>
                    </a:lnTo>
                    <a:lnTo>
                      <a:pt x="70" y="413"/>
                    </a:lnTo>
                    <a:lnTo>
                      <a:pt x="67" y="389"/>
                    </a:lnTo>
                    <a:lnTo>
                      <a:pt x="65" y="366"/>
                    </a:lnTo>
                    <a:lnTo>
                      <a:pt x="63" y="342"/>
                    </a:lnTo>
                    <a:lnTo>
                      <a:pt x="63" y="317"/>
                    </a:lnTo>
                    <a:lnTo>
                      <a:pt x="63" y="317"/>
                    </a:lnTo>
                    <a:lnTo>
                      <a:pt x="63" y="305"/>
                    </a:lnTo>
                    <a:lnTo>
                      <a:pt x="64" y="292"/>
                    </a:lnTo>
                    <a:lnTo>
                      <a:pt x="66" y="279"/>
                    </a:lnTo>
                    <a:lnTo>
                      <a:pt x="68" y="267"/>
                    </a:lnTo>
                    <a:lnTo>
                      <a:pt x="75" y="242"/>
                    </a:lnTo>
                    <a:lnTo>
                      <a:pt x="83" y="219"/>
                    </a:lnTo>
                    <a:lnTo>
                      <a:pt x="94" y="196"/>
                    </a:lnTo>
                    <a:lnTo>
                      <a:pt x="106" y="176"/>
                    </a:lnTo>
                    <a:lnTo>
                      <a:pt x="121" y="157"/>
                    </a:lnTo>
                    <a:lnTo>
                      <a:pt x="137" y="138"/>
                    </a:lnTo>
                    <a:lnTo>
                      <a:pt x="155" y="121"/>
                    </a:lnTo>
                    <a:lnTo>
                      <a:pt x="176" y="107"/>
                    </a:lnTo>
                    <a:lnTo>
                      <a:pt x="196" y="94"/>
                    </a:lnTo>
                    <a:lnTo>
                      <a:pt x="219" y="84"/>
                    </a:lnTo>
                    <a:lnTo>
                      <a:pt x="242" y="75"/>
                    </a:lnTo>
                    <a:lnTo>
                      <a:pt x="266" y="69"/>
                    </a:lnTo>
                    <a:lnTo>
                      <a:pt x="279" y="66"/>
                    </a:lnTo>
                    <a:lnTo>
                      <a:pt x="291" y="64"/>
                    </a:lnTo>
                    <a:lnTo>
                      <a:pt x="304" y="63"/>
                    </a:lnTo>
                    <a:lnTo>
                      <a:pt x="317" y="63"/>
                    </a:lnTo>
                    <a:lnTo>
                      <a:pt x="317" y="63"/>
                    </a:lnTo>
                    <a:lnTo>
                      <a:pt x="337" y="64"/>
                    </a:lnTo>
                    <a:lnTo>
                      <a:pt x="356" y="66"/>
                    </a:lnTo>
                    <a:lnTo>
                      <a:pt x="374" y="70"/>
                    </a:lnTo>
                    <a:lnTo>
                      <a:pt x="392" y="75"/>
                    </a:lnTo>
                    <a:lnTo>
                      <a:pt x="411" y="81"/>
                    </a:lnTo>
                    <a:lnTo>
                      <a:pt x="428" y="89"/>
                    </a:lnTo>
                    <a:lnTo>
                      <a:pt x="444" y="98"/>
                    </a:lnTo>
                    <a:lnTo>
                      <a:pt x="460" y="108"/>
                    </a:lnTo>
                    <a:lnTo>
                      <a:pt x="460" y="108"/>
                    </a:lnTo>
                    <a:lnTo>
                      <a:pt x="443" y="130"/>
                    </a:lnTo>
                    <a:lnTo>
                      <a:pt x="427" y="153"/>
                    </a:lnTo>
                    <a:lnTo>
                      <a:pt x="414" y="178"/>
                    </a:lnTo>
                    <a:lnTo>
                      <a:pt x="402" y="204"/>
                    </a:lnTo>
                    <a:lnTo>
                      <a:pt x="398" y="218"/>
                    </a:lnTo>
                    <a:lnTo>
                      <a:pt x="393" y="231"/>
                    </a:lnTo>
                    <a:lnTo>
                      <a:pt x="389" y="245"/>
                    </a:lnTo>
                    <a:lnTo>
                      <a:pt x="386" y="258"/>
                    </a:lnTo>
                    <a:lnTo>
                      <a:pt x="384" y="273"/>
                    </a:lnTo>
                    <a:lnTo>
                      <a:pt x="383" y="288"/>
                    </a:lnTo>
                    <a:lnTo>
                      <a:pt x="382" y="302"/>
                    </a:lnTo>
                    <a:lnTo>
                      <a:pt x="381" y="317"/>
                    </a:lnTo>
                    <a:lnTo>
                      <a:pt x="381" y="317"/>
                    </a:lnTo>
                    <a:lnTo>
                      <a:pt x="382" y="324"/>
                    </a:lnTo>
                    <a:lnTo>
                      <a:pt x="384" y="330"/>
                    </a:lnTo>
                    <a:lnTo>
                      <a:pt x="386" y="336"/>
                    </a:lnTo>
                    <a:lnTo>
                      <a:pt x="390" y="340"/>
                    </a:lnTo>
                    <a:lnTo>
                      <a:pt x="394" y="344"/>
                    </a:lnTo>
                    <a:lnTo>
                      <a:pt x="400" y="348"/>
                    </a:lnTo>
                    <a:lnTo>
                      <a:pt x="406" y="349"/>
                    </a:lnTo>
                    <a:lnTo>
                      <a:pt x="413" y="350"/>
                    </a:lnTo>
                    <a:lnTo>
                      <a:pt x="413" y="350"/>
                    </a:lnTo>
                    <a:lnTo>
                      <a:pt x="419" y="349"/>
                    </a:lnTo>
                    <a:lnTo>
                      <a:pt x="425" y="348"/>
                    </a:lnTo>
                    <a:lnTo>
                      <a:pt x="431" y="344"/>
                    </a:lnTo>
                    <a:lnTo>
                      <a:pt x="435" y="340"/>
                    </a:lnTo>
                    <a:lnTo>
                      <a:pt x="440" y="336"/>
                    </a:lnTo>
                    <a:lnTo>
                      <a:pt x="442" y="330"/>
                    </a:lnTo>
                    <a:lnTo>
                      <a:pt x="444" y="324"/>
                    </a:lnTo>
                    <a:lnTo>
                      <a:pt x="445" y="317"/>
                    </a:lnTo>
                    <a:lnTo>
                      <a:pt x="445" y="317"/>
                    </a:lnTo>
                    <a:lnTo>
                      <a:pt x="445" y="304"/>
                    </a:lnTo>
                    <a:lnTo>
                      <a:pt x="446" y="290"/>
                    </a:lnTo>
                    <a:lnTo>
                      <a:pt x="448" y="276"/>
                    </a:lnTo>
                    <a:lnTo>
                      <a:pt x="450" y="263"/>
                    </a:lnTo>
                    <a:lnTo>
                      <a:pt x="453" y="250"/>
                    </a:lnTo>
                    <a:lnTo>
                      <a:pt x="458" y="237"/>
                    </a:lnTo>
                    <a:lnTo>
                      <a:pt x="462" y="224"/>
                    </a:lnTo>
                    <a:lnTo>
                      <a:pt x="467" y="211"/>
                    </a:lnTo>
                    <a:lnTo>
                      <a:pt x="474" y="199"/>
                    </a:lnTo>
                    <a:lnTo>
                      <a:pt x="480" y="189"/>
                    </a:lnTo>
                    <a:lnTo>
                      <a:pt x="487" y="177"/>
                    </a:lnTo>
                    <a:lnTo>
                      <a:pt x="495" y="166"/>
                    </a:lnTo>
                    <a:lnTo>
                      <a:pt x="503" y="155"/>
                    </a:lnTo>
                    <a:lnTo>
                      <a:pt x="511" y="146"/>
                    </a:lnTo>
                    <a:lnTo>
                      <a:pt x="521" y="136"/>
                    </a:lnTo>
                    <a:lnTo>
                      <a:pt x="531" y="128"/>
                    </a:lnTo>
                    <a:lnTo>
                      <a:pt x="531" y="128"/>
                    </a:lnTo>
                    <a:lnTo>
                      <a:pt x="546" y="115"/>
                    </a:lnTo>
                    <a:lnTo>
                      <a:pt x="546" y="115"/>
                    </a:lnTo>
                    <a:lnTo>
                      <a:pt x="549" y="113"/>
                    </a:lnTo>
                    <a:lnTo>
                      <a:pt x="549" y="113"/>
                    </a:lnTo>
                    <a:lnTo>
                      <a:pt x="565" y="102"/>
                    </a:lnTo>
                    <a:lnTo>
                      <a:pt x="565" y="102"/>
                    </a:lnTo>
                    <a:lnTo>
                      <a:pt x="569" y="100"/>
                    </a:lnTo>
                    <a:lnTo>
                      <a:pt x="569" y="100"/>
                    </a:lnTo>
                    <a:lnTo>
                      <a:pt x="584" y="91"/>
                    </a:lnTo>
                    <a:lnTo>
                      <a:pt x="584" y="91"/>
                    </a:lnTo>
                    <a:lnTo>
                      <a:pt x="591" y="88"/>
                    </a:lnTo>
                    <a:lnTo>
                      <a:pt x="591" y="88"/>
                    </a:lnTo>
                    <a:lnTo>
                      <a:pt x="606" y="81"/>
                    </a:lnTo>
                    <a:lnTo>
                      <a:pt x="606" y="81"/>
                    </a:lnTo>
                    <a:lnTo>
                      <a:pt x="613" y="78"/>
                    </a:lnTo>
                    <a:lnTo>
                      <a:pt x="613" y="78"/>
                    </a:lnTo>
                    <a:lnTo>
                      <a:pt x="628" y="74"/>
                    </a:lnTo>
                    <a:lnTo>
                      <a:pt x="628" y="74"/>
                    </a:lnTo>
                    <a:lnTo>
                      <a:pt x="637" y="72"/>
                    </a:lnTo>
                    <a:lnTo>
                      <a:pt x="637" y="72"/>
                    </a:lnTo>
                    <a:lnTo>
                      <a:pt x="651" y="69"/>
                    </a:lnTo>
                    <a:lnTo>
                      <a:pt x="651" y="69"/>
                    </a:lnTo>
                    <a:lnTo>
                      <a:pt x="664" y="66"/>
                    </a:lnTo>
                    <a:lnTo>
                      <a:pt x="664" y="66"/>
                    </a:lnTo>
                    <a:lnTo>
                      <a:pt x="675" y="64"/>
                    </a:lnTo>
                    <a:lnTo>
                      <a:pt x="675" y="64"/>
                    </a:lnTo>
                    <a:lnTo>
                      <a:pt x="699" y="63"/>
                    </a:lnTo>
                    <a:lnTo>
                      <a:pt x="699" y="63"/>
                    </a:lnTo>
                    <a:lnTo>
                      <a:pt x="712" y="63"/>
                    </a:lnTo>
                    <a:lnTo>
                      <a:pt x="725" y="64"/>
                    </a:lnTo>
                    <a:lnTo>
                      <a:pt x="738" y="66"/>
                    </a:lnTo>
                    <a:lnTo>
                      <a:pt x="750" y="69"/>
                    </a:lnTo>
                    <a:lnTo>
                      <a:pt x="774" y="75"/>
                    </a:lnTo>
                    <a:lnTo>
                      <a:pt x="798" y="84"/>
                    </a:lnTo>
                    <a:lnTo>
                      <a:pt x="820" y="94"/>
                    </a:lnTo>
                    <a:lnTo>
                      <a:pt x="841" y="107"/>
                    </a:lnTo>
                    <a:lnTo>
                      <a:pt x="860" y="121"/>
                    </a:lnTo>
                    <a:lnTo>
                      <a:pt x="878" y="138"/>
                    </a:lnTo>
                    <a:lnTo>
                      <a:pt x="896" y="157"/>
                    </a:lnTo>
                    <a:lnTo>
                      <a:pt x="910" y="176"/>
                    </a:lnTo>
                    <a:lnTo>
                      <a:pt x="922" y="196"/>
                    </a:lnTo>
                    <a:lnTo>
                      <a:pt x="933" y="219"/>
                    </a:lnTo>
                    <a:lnTo>
                      <a:pt x="942" y="242"/>
                    </a:lnTo>
                    <a:lnTo>
                      <a:pt x="948" y="267"/>
                    </a:lnTo>
                    <a:lnTo>
                      <a:pt x="950" y="279"/>
                    </a:lnTo>
                    <a:lnTo>
                      <a:pt x="952" y="292"/>
                    </a:lnTo>
                    <a:lnTo>
                      <a:pt x="953" y="305"/>
                    </a:lnTo>
                    <a:lnTo>
                      <a:pt x="953" y="317"/>
                    </a:lnTo>
                    <a:lnTo>
                      <a:pt x="953" y="317"/>
                    </a:lnTo>
                    <a:lnTo>
                      <a:pt x="952" y="342"/>
                    </a:lnTo>
                    <a:lnTo>
                      <a:pt x="951" y="366"/>
                    </a:lnTo>
                    <a:lnTo>
                      <a:pt x="949" y="389"/>
                    </a:lnTo>
                    <a:lnTo>
                      <a:pt x="946" y="413"/>
                    </a:lnTo>
                    <a:lnTo>
                      <a:pt x="942" y="437"/>
                    </a:lnTo>
                    <a:lnTo>
                      <a:pt x="936" y="460"/>
                    </a:lnTo>
                    <a:lnTo>
                      <a:pt x="930" y="484"/>
                    </a:lnTo>
                    <a:lnTo>
                      <a:pt x="923" y="506"/>
                    </a:lnTo>
                    <a:lnTo>
                      <a:pt x="915" y="529"/>
                    </a:lnTo>
                    <a:lnTo>
                      <a:pt x="906" y="551"/>
                    </a:lnTo>
                    <a:lnTo>
                      <a:pt x="897" y="573"/>
                    </a:lnTo>
                    <a:lnTo>
                      <a:pt x="886" y="595"/>
                    </a:lnTo>
                    <a:lnTo>
                      <a:pt x="875" y="617"/>
                    </a:lnTo>
                    <a:lnTo>
                      <a:pt x="862" y="637"/>
                    </a:lnTo>
                    <a:lnTo>
                      <a:pt x="849" y="659"/>
                    </a:lnTo>
                    <a:lnTo>
                      <a:pt x="835" y="679"/>
                    </a:lnTo>
                    <a:lnTo>
                      <a:pt x="820" y="699"/>
                    </a:lnTo>
                    <a:lnTo>
                      <a:pt x="805" y="719"/>
                    </a:lnTo>
                    <a:lnTo>
                      <a:pt x="788" y="738"/>
                    </a:lnTo>
                    <a:lnTo>
                      <a:pt x="771" y="757"/>
                    </a:lnTo>
                    <a:lnTo>
                      <a:pt x="754" y="776"/>
                    </a:lnTo>
                    <a:lnTo>
                      <a:pt x="735" y="794"/>
                    </a:lnTo>
                    <a:lnTo>
                      <a:pt x="715" y="812"/>
                    </a:lnTo>
                    <a:lnTo>
                      <a:pt x="695" y="829"/>
                    </a:lnTo>
                    <a:lnTo>
                      <a:pt x="675" y="846"/>
                    </a:lnTo>
                    <a:lnTo>
                      <a:pt x="653" y="863"/>
                    </a:lnTo>
                    <a:lnTo>
                      <a:pt x="631" y="879"/>
                    </a:lnTo>
                    <a:lnTo>
                      <a:pt x="607" y="894"/>
                    </a:lnTo>
                    <a:lnTo>
                      <a:pt x="583" y="909"/>
                    </a:lnTo>
                    <a:lnTo>
                      <a:pt x="559" y="924"/>
                    </a:lnTo>
                    <a:lnTo>
                      <a:pt x="534" y="937"/>
                    </a:lnTo>
                    <a:lnTo>
                      <a:pt x="508" y="950"/>
                    </a:lnTo>
                    <a:lnTo>
                      <a:pt x="508" y="950"/>
                    </a:lnTo>
                    <a:close/>
                    <a:moveTo>
                      <a:pt x="699" y="126"/>
                    </a:moveTo>
                    <a:lnTo>
                      <a:pt x="699" y="126"/>
                    </a:lnTo>
                    <a:lnTo>
                      <a:pt x="693" y="128"/>
                    </a:lnTo>
                    <a:lnTo>
                      <a:pt x="686" y="130"/>
                    </a:lnTo>
                    <a:lnTo>
                      <a:pt x="681" y="132"/>
                    </a:lnTo>
                    <a:lnTo>
                      <a:pt x="677" y="136"/>
                    </a:lnTo>
                    <a:lnTo>
                      <a:pt x="672" y="140"/>
                    </a:lnTo>
                    <a:lnTo>
                      <a:pt x="669" y="147"/>
                    </a:lnTo>
                    <a:lnTo>
                      <a:pt x="668" y="152"/>
                    </a:lnTo>
                    <a:lnTo>
                      <a:pt x="667" y="159"/>
                    </a:lnTo>
                    <a:lnTo>
                      <a:pt x="667" y="159"/>
                    </a:lnTo>
                    <a:lnTo>
                      <a:pt x="668" y="165"/>
                    </a:lnTo>
                    <a:lnTo>
                      <a:pt x="669" y="172"/>
                    </a:lnTo>
                    <a:lnTo>
                      <a:pt x="672" y="177"/>
                    </a:lnTo>
                    <a:lnTo>
                      <a:pt x="677" y="181"/>
                    </a:lnTo>
                    <a:lnTo>
                      <a:pt x="681" y="185"/>
                    </a:lnTo>
                    <a:lnTo>
                      <a:pt x="686" y="188"/>
                    </a:lnTo>
                    <a:lnTo>
                      <a:pt x="693" y="190"/>
                    </a:lnTo>
                    <a:lnTo>
                      <a:pt x="699" y="191"/>
                    </a:lnTo>
                    <a:lnTo>
                      <a:pt x="699" y="191"/>
                    </a:lnTo>
                    <a:lnTo>
                      <a:pt x="712" y="191"/>
                    </a:lnTo>
                    <a:lnTo>
                      <a:pt x="725" y="193"/>
                    </a:lnTo>
                    <a:lnTo>
                      <a:pt x="737" y="196"/>
                    </a:lnTo>
                    <a:lnTo>
                      <a:pt x="749" y="201"/>
                    </a:lnTo>
                    <a:lnTo>
                      <a:pt x="759" y="206"/>
                    </a:lnTo>
                    <a:lnTo>
                      <a:pt x="770" y="212"/>
                    </a:lnTo>
                    <a:lnTo>
                      <a:pt x="780" y="220"/>
                    </a:lnTo>
                    <a:lnTo>
                      <a:pt x="789" y="227"/>
                    </a:lnTo>
                    <a:lnTo>
                      <a:pt x="797" y="237"/>
                    </a:lnTo>
                    <a:lnTo>
                      <a:pt x="804" y="247"/>
                    </a:lnTo>
                    <a:lnTo>
                      <a:pt x="811" y="257"/>
                    </a:lnTo>
                    <a:lnTo>
                      <a:pt x="816" y="268"/>
                    </a:lnTo>
                    <a:lnTo>
                      <a:pt x="820" y="280"/>
                    </a:lnTo>
                    <a:lnTo>
                      <a:pt x="824" y="292"/>
                    </a:lnTo>
                    <a:lnTo>
                      <a:pt x="826" y="305"/>
                    </a:lnTo>
                    <a:lnTo>
                      <a:pt x="826" y="317"/>
                    </a:lnTo>
                    <a:lnTo>
                      <a:pt x="826" y="317"/>
                    </a:lnTo>
                    <a:lnTo>
                      <a:pt x="827" y="324"/>
                    </a:lnTo>
                    <a:lnTo>
                      <a:pt x="829" y="330"/>
                    </a:lnTo>
                    <a:lnTo>
                      <a:pt x="831" y="336"/>
                    </a:lnTo>
                    <a:lnTo>
                      <a:pt x="835" y="340"/>
                    </a:lnTo>
                    <a:lnTo>
                      <a:pt x="840" y="344"/>
                    </a:lnTo>
                    <a:lnTo>
                      <a:pt x="845" y="348"/>
                    </a:lnTo>
                    <a:lnTo>
                      <a:pt x="852" y="349"/>
                    </a:lnTo>
                    <a:lnTo>
                      <a:pt x="858" y="350"/>
                    </a:lnTo>
                    <a:lnTo>
                      <a:pt x="858" y="350"/>
                    </a:lnTo>
                    <a:lnTo>
                      <a:pt x="864" y="349"/>
                    </a:lnTo>
                    <a:lnTo>
                      <a:pt x="870" y="348"/>
                    </a:lnTo>
                    <a:lnTo>
                      <a:pt x="876" y="344"/>
                    </a:lnTo>
                    <a:lnTo>
                      <a:pt x="881" y="340"/>
                    </a:lnTo>
                    <a:lnTo>
                      <a:pt x="885" y="336"/>
                    </a:lnTo>
                    <a:lnTo>
                      <a:pt x="887" y="330"/>
                    </a:lnTo>
                    <a:lnTo>
                      <a:pt x="889" y="324"/>
                    </a:lnTo>
                    <a:lnTo>
                      <a:pt x="890" y="317"/>
                    </a:lnTo>
                    <a:lnTo>
                      <a:pt x="890" y="317"/>
                    </a:lnTo>
                    <a:lnTo>
                      <a:pt x="889" y="298"/>
                    </a:lnTo>
                    <a:lnTo>
                      <a:pt x="886" y="279"/>
                    </a:lnTo>
                    <a:lnTo>
                      <a:pt x="882" y="261"/>
                    </a:lnTo>
                    <a:lnTo>
                      <a:pt x="875" y="243"/>
                    </a:lnTo>
                    <a:lnTo>
                      <a:pt x="867" y="227"/>
                    </a:lnTo>
                    <a:lnTo>
                      <a:pt x="857" y="211"/>
                    </a:lnTo>
                    <a:lnTo>
                      <a:pt x="846" y="196"/>
                    </a:lnTo>
                    <a:lnTo>
                      <a:pt x="833" y="183"/>
                    </a:lnTo>
                    <a:lnTo>
                      <a:pt x="820" y="170"/>
                    </a:lnTo>
                    <a:lnTo>
                      <a:pt x="805" y="160"/>
                    </a:lnTo>
                    <a:lnTo>
                      <a:pt x="789" y="150"/>
                    </a:lnTo>
                    <a:lnTo>
                      <a:pt x="773" y="142"/>
                    </a:lnTo>
                    <a:lnTo>
                      <a:pt x="756" y="135"/>
                    </a:lnTo>
                    <a:lnTo>
                      <a:pt x="738" y="131"/>
                    </a:lnTo>
                    <a:lnTo>
                      <a:pt x="719" y="128"/>
                    </a:lnTo>
                    <a:lnTo>
                      <a:pt x="699" y="126"/>
                    </a:lnTo>
                    <a:lnTo>
                      <a:pt x="699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261451" y="3032760"/>
            <a:ext cx="1669098" cy="1669098"/>
            <a:chOff x="5261451" y="2664460"/>
            <a:chExt cx="1669098" cy="1669098"/>
          </a:xfrm>
        </p:grpSpPr>
        <p:sp>
          <p:nvSpPr>
            <p:cNvPr id="23" name="任意多边形 63"/>
            <p:cNvSpPr/>
            <p:nvPr/>
          </p:nvSpPr>
          <p:spPr>
            <a:xfrm>
              <a:off x="5261451" y="26644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520690" y="2923699"/>
              <a:ext cx="1150620" cy="1150620"/>
              <a:chOff x="5520690" y="2923699"/>
              <a:chExt cx="1150620" cy="115062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520690" y="2923699"/>
                <a:ext cx="1150620" cy="11506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Freeform 112"/>
              <p:cNvSpPr>
                <a:spLocks noEditPoints="1"/>
              </p:cNvSpPr>
              <p:nvPr/>
            </p:nvSpPr>
            <p:spPr bwMode="auto">
              <a:xfrm>
                <a:off x="5934869" y="3337878"/>
                <a:ext cx="322263" cy="322263"/>
              </a:xfrm>
              <a:custGeom>
                <a:avLst/>
                <a:gdLst>
                  <a:gd name="T0" fmla="*/ 1016 w 1017"/>
                  <a:gd name="T1" fmla="*/ 371 h 1017"/>
                  <a:gd name="T2" fmla="*/ 1011 w 1017"/>
                  <a:gd name="T3" fmla="*/ 363 h 1017"/>
                  <a:gd name="T4" fmla="*/ 1004 w 1017"/>
                  <a:gd name="T5" fmla="*/ 355 h 1017"/>
                  <a:gd name="T6" fmla="*/ 996 w 1017"/>
                  <a:gd name="T7" fmla="*/ 351 h 1017"/>
                  <a:gd name="T8" fmla="*/ 986 w 1017"/>
                  <a:gd name="T9" fmla="*/ 350 h 1017"/>
                  <a:gd name="T10" fmla="*/ 539 w 1017"/>
                  <a:gd name="T11" fmla="*/ 21 h 1017"/>
                  <a:gd name="T12" fmla="*/ 537 w 1017"/>
                  <a:gd name="T13" fmla="*/ 17 h 1017"/>
                  <a:gd name="T14" fmla="*/ 531 w 1017"/>
                  <a:gd name="T15" fmla="*/ 8 h 1017"/>
                  <a:gd name="T16" fmla="*/ 523 w 1017"/>
                  <a:gd name="T17" fmla="*/ 3 h 1017"/>
                  <a:gd name="T18" fmla="*/ 514 w 1017"/>
                  <a:gd name="T19" fmla="*/ 0 h 1017"/>
                  <a:gd name="T20" fmla="*/ 509 w 1017"/>
                  <a:gd name="T21" fmla="*/ 0 h 1017"/>
                  <a:gd name="T22" fmla="*/ 499 w 1017"/>
                  <a:gd name="T23" fmla="*/ 1 h 1017"/>
                  <a:gd name="T24" fmla="*/ 490 w 1017"/>
                  <a:gd name="T25" fmla="*/ 5 h 1017"/>
                  <a:gd name="T26" fmla="*/ 483 w 1017"/>
                  <a:gd name="T27" fmla="*/ 13 h 1017"/>
                  <a:gd name="T28" fmla="*/ 479 w 1017"/>
                  <a:gd name="T29" fmla="*/ 21 h 1017"/>
                  <a:gd name="T30" fmla="*/ 31 w 1017"/>
                  <a:gd name="T31" fmla="*/ 350 h 1017"/>
                  <a:gd name="T32" fmla="*/ 27 w 1017"/>
                  <a:gd name="T33" fmla="*/ 350 h 1017"/>
                  <a:gd name="T34" fmla="*/ 17 w 1017"/>
                  <a:gd name="T35" fmla="*/ 353 h 1017"/>
                  <a:gd name="T36" fmla="*/ 10 w 1017"/>
                  <a:gd name="T37" fmla="*/ 358 h 1017"/>
                  <a:gd name="T38" fmla="*/ 3 w 1017"/>
                  <a:gd name="T39" fmla="*/ 367 h 1017"/>
                  <a:gd name="T40" fmla="*/ 1 w 1017"/>
                  <a:gd name="T41" fmla="*/ 371 h 1017"/>
                  <a:gd name="T42" fmla="*/ 0 w 1017"/>
                  <a:gd name="T43" fmla="*/ 381 h 1017"/>
                  <a:gd name="T44" fmla="*/ 1 w 1017"/>
                  <a:gd name="T45" fmla="*/ 390 h 1017"/>
                  <a:gd name="T46" fmla="*/ 5 w 1017"/>
                  <a:gd name="T47" fmla="*/ 399 h 1017"/>
                  <a:gd name="T48" fmla="*/ 12 w 1017"/>
                  <a:gd name="T49" fmla="*/ 407 h 1017"/>
                  <a:gd name="T50" fmla="*/ 160 w 1017"/>
                  <a:gd name="T51" fmla="*/ 975 h 1017"/>
                  <a:gd name="T52" fmla="*/ 159 w 1017"/>
                  <a:gd name="T53" fmla="*/ 981 h 1017"/>
                  <a:gd name="T54" fmla="*/ 159 w 1017"/>
                  <a:gd name="T55" fmla="*/ 990 h 1017"/>
                  <a:gd name="T56" fmla="*/ 162 w 1017"/>
                  <a:gd name="T57" fmla="*/ 1000 h 1017"/>
                  <a:gd name="T58" fmla="*/ 167 w 1017"/>
                  <a:gd name="T59" fmla="*/ 1007 h 1017"/>
                  <a:gd name="T60" fmla="*/ 172 w 1017"/>
                  <a:gd name="T61" fmla="*/ 1012 h 1017"/>
                  <a:gd name="T62" fmla="*/ 180 w 1017"/>
                  <a:gd name="T63" fmla="*/ 1016 h 1017"/>
                  <a:gd name="T64" fmla="*/ 190 w 1017"/>
                  <a:gd name="T65" fmla="*/ 1017 h 1017"/>
                  <a:gd name="T66" fmla="*/ 200 w 1017"/>
                  <a:gd name="T67" fmla="*/ 1016 h 1017"/>
                  <a:gd name="T68" fmla="*/ 209 w 1017"/>
                  <a:gd name="T69" fmla="*/ 1012 h 1017"/>
                  <a:gd name="T70" fmla="*/ 808 w 1017"/>
                  <a:gd name="T71" fmla="*/ 1012 h 1017"/>
                  <a:gd name="T72" fmla="*/ 812 w 1017"/>
                  <a:gd name="T73" fmla="*/ 1014 h 1017"/>
                  <a:gd name="T74" fmla="*/ 822 w 1017"/>
                  <a:gd name="T75" fmla="*/ 1017 h 1017"/>
                  <a:gd name="T76" fmla="*/ 826 w 1017"/>
                  <a:gd name="T77" fmla="*/ 1017 h 1017"/>
                  <a:gd name="T78" fmla="*/ 837 w 1017"/>
                  <a:gd name="T79" fmla="*/ 1016 h 1017"/>
                  <a:gd name="T80" fmla="*/ 846 w 1017"/>
                  <a:gd name="T81" fmla="*/ 1012 h 1017"/>
                  <a:gd name="T82" fmla="*/ 850 w 1017"/>
                  <a:gd name="T83" fmla="*/ 1007 h 1017"/>
                  <a:gd name="T84" fmla="*/ 855 w 1017"/>
                  <a:gd name="T85" fmla="*/ 1000 h 1017"/>
                  <a:gd name="T86" fmla="*/ 858 w 1017"/>
                  <a:gd name="T87" fmla="*/ 990 h 1017"/>
                  <a:gd name="T88" fmla="*/ 858 w 1017"/>
                  <a:gd name="T89" fmla="*/ 981 h 1017"/>
                  <a:gd name="T90" fmla="*/ 737 w 1017"/>
                  <a:gd name="T91" fmla="*/ 616 h 1017"/>
                  <a:gd name="T92" fmla="*/ 1005 w 1017"/>
                  <a:gd name="T93" fmla="*/ 407 h 1017"/>
                  <a:gd name="T94" fmla="*/ 1012 w 1017"/>
                  <a:gd name="T95" fmla="*/ 399 h 1017"/>
                  <a:gd name="T96" fmla="*/ 1016 w 1017"/>
                  <a:gd name="T97" fmla="*/ 390 h 1017"/>
                  <a:gd name="T98" fmla="*/ 1017 w 1017"/>
                  <a:gd name="T99" fmla="*/ 381 h 1017"/>
                  <a:gd name="T100" fmla="*/ 1016 w 1017"/>
                  <a:gd name="T101" fmla="*/ 371 h 1017"/>
                  <a:gd name="T102" fmla="*/ 124 w 1017"/>
                  <a:gd name="T103" fmla="*/ 413 h 1017"/>
                  <a:gd name="T104" fmla="*/ 302 w 1017"/>
                  <a:gd name="T105" fmla="*/ 551 h 1017"/>
                  <a:gd name="T106" fmla="*/ 766 w 1017"/>
                  <a:gd name="T107" fmla="*/ 904 h 1017"/>
                  <a:gd name="T108" fmla="*/ 527 w 1017"/>
                  <a:gd name="T109" fmla="*/ 737 h 1017"/>
                  <a:gd name="T110" fmla="*/ 518 w 1017"/>
                  <a:gd name="T111" fmla="*/ 733 h 1017"/>
                  <a:gd name="T112" fmla="*/ 509 w 1017"/>
                  <a:gd name="T113" fmla="*/ 732 h 1017"/>
                  <a:gd name="T114" fmla="*/ 504 w 1017"/>
                  <a:gd name="T115" fmla="*/ 732 h 1017"/>
                  <a:gd name="T116" fmla="*/ 495 w 1017"/>
                  <a:gd name="T117" fmla="*/ 735 h 1017"/>
                  <a:gd name="T118" fmla="*/ 251 w 1017"/>
                  <a:gd name="T119" fmla="*/ 904 h 1017"/>
                  <a:gd name="T120" fmla="*/ 766 w 1017"/>
                  <a:gd name="T121" fmla="*/ 904 h 1017"/>
                  <a:gd name="T122" fmla="*/ 670 w 1017"/>
                  <a:gd name="T123" fmla="*/ 413 h 1017"/>
                  <a:gd name="T124" fmla="*/ 716 w 1017"/>
                  <a:gd name="T125" fmla="*/ 551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7" h="1017">
                    <a:moveTo>
                      <a:pt x="1016" y="371"/>
                    </a:moveTo>
                    <a:lnTo>
                      <a:pt x="1016" y="371"/>
                    </a:lnTo>
                    <a:lnTo>
                      <a:pt x="1014" y="367"/>
                    </a:lnTo>
                    <a:lnTo>
                      <a:pt x="1011" y="363"/>
                    </a:lnTo>
                    <a:lnTo>
                      <a:pt x="1008" y="358"/>
                    </a:lnTo>
                    <a:lnTo>
                      <a:pt x="1004" y="355"/>
                    </a:lnTo>
                    <a:lnTo>
                      <a:pt x="1000" y="353"/>
                    </a:lnTo>
                    <a:lnTo>
                      <a:pt x="996" y="351"/>
                    </a:lnTo>
                    <a:lnTo>
                      <a:pt x="990" y="350"/>
                    </a:lnTo>
                    <a:lnTo>
                      <a:pt x="986" y="350"/>
                    </a:lnTo>
                    <a:lnTo>
                      <a:pt x="648" y="350"/>
                    </a:lnTo>
                    <a:lnTo>
                      <a:pt x="539" y="21"/>
                    </a:lnTo>
                    <a:lnTo>
                      <a:pt x="539" y="21"/>
                    </a:lnTo>
                    <a:lnTo>
                      <a:pt x="537" y="17"/>
                    </a:lnTo>
                    <a:lnTo>
                      <a:pt x="534" y="13"/>
                    </a:lnTo>
                    <a:lnTo>
                      <a:pt x="531" y="8"/>
                    </a:lnTo>
                    <a:lnTo>
                      <a:pt x="527" y="5"/>
                    </a:lnTo>
                    <a:lnTo>
                      <a:pt x="523" y="3"/>
                    </a:lnTo>
                    <a:lnTo>
                      <a:pt x="518" y="1"/>
                    </a:lnTo>
                    <a:lnTo>
                      <a:pt x="514" y="0"/>
                    </a:lnTo>
                    <a:lnTo>
                      <a:pt x="509" y="0"/>
                    </a:lnTo>
                    <a:lnTo>
                      <a:pt x="509" y="0"/>
                    </a:lnTo>
                    <a:lnTo>
                      <a:pt x="503" y="0"/>
                    </a:lnTo>
                    <a:lnTo>
                      <a:pt x="499" y="1"/>
                    </a:lnTo>
                    <a:lnTo>
                      <a:pt x="495" y="3"/>
                    </a:lnTo>
                    <a:lnTo>
                      <a:pt x="490" y="5"/>
                    </a:lnTo>
                    <a:lnTo>
                      <a:pt x="486" y="8"/>
                    </a:lnTo>
                    <a:lnTo>
                      <a:pt x="483" y="13"/>
                    </a:lnTo>
                    <a:lnTo>
                      <a:pt x="481" y="17"/>
                    </a:lnTo>
                    <a:lnTo>
                      <a:pt x="479" y="21"/>
                    </a:lnTo>
                    <a:lnTo>
                      <a:pt x="369" y="350"/>
                    </a:lnTo>
                    <a:lnTo>
                      <a:pt x="31" y="350"/>
                    </a:lnTo>
                    <a:lnTo>
                      <a:pt x="31" y="350"/>
                    </a:lnTo>
                    <a:lnTo>
                      <a:pt x="27" y="350"/>
                    </a:lnTo>
                    <a:lnTo>
                      <a:pt x="21" y="351"/>
                    </a:lnTo>
                    <a:lnTo>
                      <a:pt x="17" y="353"/>
                    </a:lnTo>
                    <a:lnTo>
                      <a:pt x="13" y="355"/>
                    </a:lnTo>
                    <a:lnTo>
                      <a:pt x="10" y="358"/>
                    </a:lnTo>
                    <a:lnTo>
                      <a:pt x="6" y="363"/>
                    </a:lnTo>
                    <a:lnTo>
                      <a:pt x="3" y="367"/>
                    </a:lnTo>
                    <a:lnTo>
                      <a:pt x="1" y="371"/>
                    </a:lnTo>
                    <a:lnTo>
                      <a:pt x="1" y="371"/>
                    </a:lnTo>
                    <a:lnTo>
                      <a:pt x="0" y="375"/>
                    </a:lnTo>
                    <a:lnTo>
                      <a:pt x="0" y="381"/>
                    </a:lnTo>
                    <a:lnTo>
                      <a:pt x="0" y="386"/>
                    </a:lnTo>
                    <a:lnTo>
                      <a:pt x="1" y="390"/>
                    </a:lnTo>
                    <a:lnTo>
                      <a:pt x="3" y="395"/>
                    </a:lnTo>
                    <a:lnTo>
                      <a:pt x="5" y="399"/>
                    </a:lnTo>
                    <a:lnTo>
                      <a:pt x="9" y="403"/>
                    </a:lnTo>
                    <a:lnTo>
                      <a:pt x="12" y="407"/>
                    </a:lnTo>
                    <a:lnTo>
                      <a:pt x="280" y="616"/>
                    </a:lnTo>
                    <a:lnTo>
                      <a:pt x="160" y="975"/>
                    </a:lnTo>
                    <a:lnTo>
                      <a:pt x="160" y="975"/>
                    </a:lnTo>
                    <a:lnTo>
                      <a:pt x="159" y="981"/>
                    </a:lnTo>
                    <a:lnTo>
                      <a:pt x="159" y="986"/>
                    </a:lnTo>
                    <a:lnTo>
                      <a:pt x="159" y="990"/>
                    </a:lnTo>
                    <a:lnTo>
                      <a:pt x="160" y="996"/>
                    </a:lnTo>
                    <a:lnTo>
                      <a:pt x="162" y="1000"/>
                    </a:lnTo>
                    <a:lnTo>
                      <a:pt x="164" y="1004"/>
                    </a:lnTo>
                    <a:lnTo>
                      <a:pt x="167" y="1007"/>
                    </a:lnTo>
                    <a:lnTo>
                      <a:pt x="172" y="1012"/>
                    </a:lnTo>
                    <a:lnTo>
                      <a:pt x="172" y="1012"/>
                    </a:lnTo>
                    <a:lnTo>
                      <a:pt x="176" y="1014"/>
                    </a:lnTo>
                    <a:lnTo>
                      <a:pt x="180" y="1016"/>
                    </a:lnTo>
                    <a:lnTo>
                      <a:pt x="186" y="1017"/>
                    </a:lnTo>
                    <a:lnTo>
                      <a:pt x="190" y="1017"/>
                    </a:lnTo>
                    <a:lnTo>
                      <a:pt x="195" y="1017"/>
                    </a:lnTo>
                    <a:lnTo>
                      <a:pt x="200" y="1016"/>
                    </a:lnTo>
                    <a:lnTo>
                      <a:pt x="204" y="1014"/>
                    </a:lnTo>
                    <a:lnTo>
                      <a:pt x="209" y="1012"/>
                    </a:lnTo>
                    <a:lnTo>
                      <a:pt x="509" y="801"/>
                    </a:lnTo>
                    <a:lnTo>
                      <a:pt x="808" y="1012"/>
                    </a:lnTo>
                    <a:lnTo>
                      <a:pt x="808" y="1012"/>
                    </a:lnTo>
                    <a:lnTo>
                      <a:pt x="812" y="1014"/>
                    </a:lnTo>
                    <a:lnTo>
                      <a:pt x="818" y="1016"/>
                    </a:lnTo>
                    <a:lnTo>
                      <a:pt x="822" y="1017"/>
                    </a:lnTo>
                    <a:lnTo>
                      <a:pt x="826" y="1017"/>
                    </a:lnTo>
                    <a:lnTo>
                      <a:pt x="826" y="1017"/>
                    </a:lnTo>
                    <a:lnTo>
                      <a:pt x="832" y="1017"/>
                    </a:lnTo>
                    <a:lnTo>
                      <a:pt x="837" y="1016"/>
                    </a:lnTo>
                    <a:lnTo>
                      <a:pt x="841" y="1014"/>
                    </a:lnTo>
                    <a:lnTo>
                      <a:pt x="846" y="1012"/>
                    </a:lnTo>
                    <a:lnTo>
                      <a:pt x="846" y="1012"/>
                    </a:lnTo>
                    <a:lnTo>
                      <a:pt x="850" y="1007"/>
                    </a:lnTo>
                    <a:lnTo>
                      <a:pt x="853" y="1004"/>
                    </a:lnTo>
                    <a:lnTo>
                      <a:pt x="855" y="1000"/>
                    </a:lnTo>
                    <a:lnTo>
                      <a:pt x="857" y="996"/>
                    </a:lnTo>
                    <a:lnTo>
                      <a:pt x="858" y="990"/>
                    </a:lnTo>
                    <a:lnTo>
                      <a:pt x="858" y="986"/>
                    </a:lnTo>
                    <a:lnTo>
                      <a:pt x="858" y="981"/>
                    </a:lnTo>
                    <a:lnTo>
                      <a:pt x="857" y="975"/>
                    </a:lnTo>
                    <a:lnTo>
                      <a:pt x="737" y="616"/>
                    </a:lnTo>
                    <a:lnTo>
                      <a:pt x="1005" y="407"/>
                    </a:lnTo>
                    <a:lnTo>
                      <a:pt x="1005" y="407"/>
                    </a:lnTo>
                    <a:lnTo>
                      <a:pt x="1009" y="403"/>
                    </a:lnTo>
                    <a:lnTo>
                      <a:pt x="1012" y="399"/>
                    </a:lnTo>
                    <a:lnTo>
                      <a:pt x="1014" y="395"/>
                    </a:lnTo>
                    <a:lnTo>
                      <a:pt x="1016" y="390"/>
                    </a:lnTo>
                    <a:lnTo>
                      <a:pt x="1017" y="386"/>
                    </a:lnTo>
                    <a:lnTo>
                      <a:pt x="1017" y="381"/>
                    </a:lnTo>
                    <a:lnTo>
                      <a:pt x="1017" y="375"/>
                    </a:lnTo>
                    <a:lnTo>
                      <a:pt x="1016" y="371"/>
                    </a:lnTo>
                    <a:lnTo>
                      <a:pt x="1016" y="371"/>
                    </a:lnTo>
                    <a:close/>
                    <a:moveTo>
                      <a:pt x="124" y="413"/>
                    </a:moveTo>
                    <a:lnTo>
                      <a:pt x="348" y="413"/>
                    </a:lnTo>
                    <a:lnTo>
                      <a:pt x="302" y="551"/>
                    </a:lnTo>
                    <a:lnTo>
                      <a:pt x="124" y="413"/>
                    </a:lnTo>
                    <a:close/>
                    <a:moveTo>
                      <a:pt x="766" y="904"/>
                    </a:moveTo>
                    <a:lnTo>
                      <a:pt x="527" y="737"/>
                    </a:lnTo>
                    <a:lnTo>
                      <a:pt x="527" y="737"/>
                    </a:lnTo>
                    <a:lnTo>
                      <a:pt x="523" y="735"/>
                    </a:lnTo>
                    <a:lnTo>
                      <a:pt x="518" y="733"/>
                    </a:lnTo>
                    <a:lnTo>
                      <a:pt x="513" y="732"/>
                    </a:lnTo>
                    <a:lnTo>
                      <a:pt x="509" y="732"/>
                    </a:lnTo>
                    <a:lnTo>
                      <a:pt x="509" y="732"/>
                    </a:lnTo>
                    <a:lnTo>
                      <a:pt x="504" y="732"/>
                    </a:lnTo>
                    <a:lnTo>
                      <a:pt x="499" y="733"/>
                    </a:lnTo>
                    <a:lnTo>
                      <a:pt x="495" y="735"/>
                    </a:lnTo>
                    <a:lnTo>
                      <a:pt x="490" y="737"/>
                    </a:lnTo>
                    <a:lnTo>
                      <a:pt x="251" y="904"/>
                    </a:lnTo>
                    <a:lnTo>
                      <a:pt x="509" y="132"/>
                    </a:lnTo>
                    <a:lnTo>
                      <a:pt x="766" y="904"/>
                    </a:lnTo>
                    <a:close/>
                    <a:moveTo>
                      <a:pt x="716" y="551"/>
                    </a:moveTo>
                    <a:lnTo>
                      <a:pt x="670" y="413"/>
                    </a:lnTo>
                    <a:lnTo>
                      <a:pt x="893" y="413"/>
                    </a:lnTo>
                    <a:lnTo>
                      <a:pt x="716" y="5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1308534" y="4859497"/>
            <a:ext cx="2463386" cy="1053904"/>
            <a:chOff x="1749404" y="2091953"/>
            <a:chExt cx="2463386" cy="1053904"/>
          </a:xfrm>
        </p:grpSpPr>
        <p:sp>
          <p:nvSpPr>
            <p:cNvPr id="33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34" name="文本框 28"/>
            <p:cNvSpPr txBox="1"/>
            <p:nvPr/>
          </p:nvSpPr>
          <p:spPr>
            <a:xfrm>
              <a:off x="1749404" y="2407193"/>
              <a:ext cx="24633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864307" y="4859497"/>
            <a:ext cx="2463386" cy="1053904"/>
            <a:chOff x="1749404" y="2091953"/>
            <a:chExt cx="2463386" cy="1053904"/>
          </a:xfrm>
        </p:grpSpPr>
        <p:sp>
          <p:nvSpPr>
            <p:cNvPr id="39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40" name="文本框 28"/>
            <p:cNvSpPr txBox="1"/>
            <p:nvPr/>
          </p:nvSpPr>
          <p:spPr>
            <a:xfrm>
              <a:off x="1749404" y="2407193"/>
              <a:ext cx="24633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361848" y="4859497"/>
            <a:ext cx="2463386" cy="1053904"/>
            <a:chOff x="1749404" y="2091953"/>
            <a:chExt cx="2463386" cy="1053904"/>
          </a:xfrm>
        </p:grpSpPr>
        <p:sp>
          <p:nvSpPr>
            <p:cNvPr id="42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43" name="文本框 28"/>
            <p:cNvSpPr txBox="1"/>
            <p:nvPr/>
          </p:nvSpPr>
          <p:spPr>
            <a:xfrm>
              <a:off x="1749404" y="2407193"/>
              <a:ext cx="24633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115537" y="1809867"/>
            <a:ext cx="2463386" cy="1053904"/>
            <a:chOff x="1749404" y="2091953"/>
            <a:chExt cx="2463386" cy="1053904"/>
          </a:xfrm>
        </p:grpSpPr>
        <p:sp>
          <p:nvSpPr>
            <p:cNvPr id="45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46" name="文本框 28"/>
            <p:cNvSpPr txBox="1"/>
            <p:nvPr/>
          </p:nvSpPr>
          <p:spPr>
            <a:xfrm>
              <a:off x="1749404" y="2407193"/>
              <a:ext cx="24633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613077" y="1809867"/>
            <a:ext cx="2463386" cy="1053904"/>
            <a:chOff x="1749404" y="2091953"/>
            <a:chExt cx="2463386" cy="1053904"/>
          </a:xfrm>
        </p:grpSpPr>
        <p:sp>
          <p:nvSpPr>
            <p:cNvPr id="48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49" name="文本框 28"/>
            <p:cNvSpPr txBox="1"/>
            <p:nvPr/>
          </p:nvSpPr>
          <p:spPr>
            <a:xfrm>
              <a:off x="1749404" y="2407193"/>
              <a:ext cx="24633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305910" y="333756"/>
            <a:ext cx="2069797" cy="611316"/>
            <a:chOff x="723033" y="483407"/>
            <a:chExt cx="2069797" cy="611316"/>
          </a:xfrm>
        </p:grpSpPr>
        <p:sp>
          <p:nvSpPr>
            <p:cNvPr id="51" name="文本框 50"/>
            <p:cNvSpPr txBox="1"/>
            <p:nvPr/>
          </p:nvSpPr>
          <p:spPr>
            <a:xfrm>
              <a:off x="723033" y="483407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您的文字添加这里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723033" y="817724"/>
              <a:ext cx="123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 Add your text here </a:t>
              </a:r>
              <a:endParaRPr lang="zh-CN" altLang="en-US" sz="1200" dirty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73" y="0"/>
            <a:ext cx="5351128" cy="6858000"/>
          </a:xfrm>
          <a:prstGeom prst="rect">
            <a:avLst/>
          </a:prstGeom>
        </p:spPr>
      </p:pic>
      <p:sp>
        <p:nvSpPr>
          <p:cNvPr id="41" name="心形 40"/>
          <p:cNvSpPr/>
          <p:nvPr/>
        </p:nvSpPr>
        <p:spPr>
          <a:xfrm>
            <a:off x="8606945" y="497082"/>
            <a:ext cx="1575550" cy="1308910"/>
          </a:xfrm>
          <a:prstGeom prst="heart">
            <a:avLst/>
          </a:prstGeom>
          <a:noFill/>
          <a:ln w="38100">
            <a:solidFill>
              <a:srgbClr val="FF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394720" y="844136"/>
            <a:ext cx="1737445" cy="77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065933" y="774050"/>
            <a:ext cx="236154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b="1" dirty="0">
                <a:solidFill>
                  <a:srgbClr val="FF6D6D"/>
                </a:solidFill>
                <a:latin typeface="Agency FB" panose="020B0503020202020204" pitchFamily="34" charset="0"/>
                <a:ea typeface="+mj-ea"/>
              </a:rPr>
              <a:t>CONTENTS</a:t>
            </a:r>
            <a:endParaRPr lang="zh-CN" altLang="en-US" sz="4800" b="1" dirty="0">
              <a:solidFill>
                <a:srgbClr val="FF6D6D"/>
              </a:solidFill>
              <a:latin typeface="Agency FB" panose="020B0503020202020204" pitchFamily="34" charset="0"/>
              <a:ea typeface="+mj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306094" y="1113162"/>
            <a:ext cx="4921820" cy="1016676"/>
            <a:chOff x="1174180" y="1988458"/>
            <a:chExt cx="4921820" cy="1016676"/>
          </a:xfrm>
        </p:grpSpPr>
        <p:grpSp>
          <p:nvGrpSpPr>
            <p:cNvPr id="7" name="组合 6"/>
            <p:cNvGrpSpPr/>
            <p:nvPr/>
          </p:nvGrpSpPr>
          <p:grpSpPr>
            <a:xfrm>
              <a:off x="1174180" y="1988458"/>
              <a:ext cx="1016680" cy="1016676"/>
              <a:chOff x="2324688" y="2482619"/>
              <a:chExt cx="1790115" cy="1790108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2324691" y="2482619"/>
                <a:ext cx="1790110" cy="17901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2324688" y="2720112"/>
                <a:ext cx="1790115" cy="12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4000" b="1" dirty="0">
                    <a:solidFill>
                      <a:srgbClr val="FF6D6D"/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rPr>
                  <a:t>01</a:t>
                </a:r>
                <a:endParaRPr lang="zh-CN" altLang="en-US" sz="4000" b="1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483672" y="2641600"/>
                <a:ext cx="1472148" cy="1472146"/>
              </a:xfrm>
              <a:prstGeom prst="ellipse">
                <a:avLst/>
              </a:prstGeom>
              <a:noFill/>
              <a:ln w="38100">
                <a:solidFill>
                  <a:srgbClr val="FF6D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281151" y="2160513"/>
              <a:ext cx="3814849" cy="633540"/>
              <a:chOff x="723032" y="366839"/>
              <a:chExt cx="3238277" cy="537789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723033" y="366839"/>
                <a:ext cx="2585285" cy="391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dirty="0">
                    <a:solidFill>
                      <a:srgbClr val="FF6D6D"/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rPr>
                  <a:t>您的文字添加这里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723032" y="669494"/>
                <a:ext cx="3238277" cy="235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rgbClr val="FF6D6D"/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rPr>
                  <a:t>print the presentation and make it into a film to be used in a wider field</a:t>
                </a:r>
                <a:endParaRPr lang="zh-CN" altLang="en-US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413065" y="3618413"/>
            <a:ext cx="4921820" cy="1016676"/>
            <a:chOff x="1174180" y="1988458"/>
            <a:chExt cx="4921820" cy="1016676"/>
          </a:xfrm>
        </p:grpSpPr>
        <p:grpSp>
          <p:nvGrpSpPr>
            <p:cNvPr id="17" name="组合 16"/>
            <p:cNvGrpSpPr/>
            <p:nvPr/>
          </p:nvGrpSpPr>
          <p:grpSpPr>
            <a:xfrm>
              <a:off x="1174180" y="1988458"/>
              <a:ext cx="1016680" cy="1016676"/>
              <a:chOff x="2324688" y="2482619"/>
              <a:chExt cx="1790115" cy="1790108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2324691" y="2482619"/>
                <a:ext cx="1790110" cy="17901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324688" y="2720112"/>
                <a:ext cx="1790115" cy="12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4000" b="1" dirty="0">
                    <a:solidFill>
                      <a:srgbClr val="FF6D6D"/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rPr>
                  <a:t>03</a:t>
                </a:r>
                <a:endParaRPr lang="zh-CN" altLang="en-US" sz="4000" b="1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483672" y="2641600"/>
                <a:ext cx="1472148" cy="1472146"/>
              </a:xfrm>
              <a:prstGeom prst="ellipse">
                <a:avLst/>
              </a:prstGeom>
              <a:noFill/>
              <a:ln w="38100">
                <a:solidFill>
                  <a:srgbClr val="FF6D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281151" y="2160513"/>
              <a:ext cx="3814849" cy="633540"/>
              <a:chOff x="723032" y="366839"/>
              <a:chExt cx="3238277" cy="537789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723033" y="366839"/>
                <a:ext cx="2585285" cy="391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dirty="0">
                    <a:solidFill>
                      <a:srgbClr val="FF6D6D"/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rPr>
                  <a:t>您的文字添加这里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723032" y="669494"/>
                <a:ext cx="3238277" cy="235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rgbClr val="FF6D6D"/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rPr>
                  <a:t>print the presentation and make it into a film to be used in a wider field</a:t>
                </a:r>
                <a:endParaRPr lang="zh-CN" altLang="en-US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3244207" y="2245196"/>
            <a:ext cx="4921820" cy="1016676"/>
            <a:chOff x="1174180" y="1988458"/>
            <a:chExt cx="4921820" cy="1016676"/>
          </a:xfrm>
        </p:grpSpPr>
        <p:grpSp>
          <p:nvGrpSpPr>
            <p:cNvPr id="25" name="组合 24"/>
            <p:cNvGrpSpPr/>
            <p:nvPr/>
          </p:nvGrpSpPr>
          <p:grpSpPr>
            <a:xfrm>
              <a:off x="1174180" y="1988458"/>
              <a:ext cx="1016680" cy="1016676"/>
              <a:chOff x="2324688" y="2482619"/>
              <a:chExt cx="1790115" cy="1790108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2324691" y="2482619"/>
                <a:ext cx="1790110" cy="17901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324688" y="2720112"/>
                <a:ext cx="1790115" cy="12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4000" b="1" dirty="0">
                    <a:solidFill>
                      <a:srgbClr val="FF6D6D"/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rPr>
                  <a:t>02</a:t>
                </a:r>
                <a:endParaRPr lang="zh-CN" altLang="en-US" sz="4000" b="1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2483672" y="2641600"/>
                <a:ext cx="1472148" cy="1472146"/>
              </a:xfrm>
              <a:prstGeom prst="ellipse">
                <a:avLst/>
              </a:prstGeom>
              <a:noFill/>
              <a:ln w="38100">
                <a:solidFill>
                  <a:srgbClr val="FF6D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281151" y="2160513"/>
              <a:ext cx="3814849" cy="633540"/>
              <a:chOff x="723032" y="366839"/>
              <a:chExt cx="3238277" cy="537789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723033" y="366839"/>
                <a:ext cx="2585285" cy="391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dirty="0">
                    <a:solidFill>
                      <a:srgbClr val="FF6D6D"/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rPr>
                  <a:t>您的文字添加这里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723032" y="669494"/>
                <a:ext cx="3238277" cy="235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rgbClr val="FF6D6D"/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rPr>
                  <a:t>print the presentation and make it into a film to be used in a wider field</a:t>
                </a:r>
                <a:endParaRPr lang="zh-CN" altLang="en-US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2690722" y="4935103"/>
            <a:ext cx="4921820" cy="1016676"/>
            <a:chOff x="1174180" y="1988458"/>
            <a:chExt cx="4921820" cy="1016676"/>
          </a:xfrm>
        </p:grpSpPr>
        <p:grpSp>
          <p:nvGrpSpPr>
            <p:cNvPr id="33" name="组合 32"/>
            <p:cNvGrpSpPr/>
            <p:nvPr/>
          </p:nvGrpSpPr>
          <p:grpSpPr>
            <a:xfrm>
              <a:off x="1174180" y="1988458"/>
              <a:ext cx="1016680" cy="1016676"/>
              <a:chOff x="2324688" y="2482619"/>
              <a:chExt cx="1790115" cy="1790108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2324691" y="2482619"/>
                <a:ext cx="1790110" cy="17901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324688" y="2720112"/>
                <a:ext cx="1790115" cy="12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4000" b="1" dirty="0">
                    <a:solidFill>
                      <a:srgbClr val="FF6D6D"/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rPr>
                  <a:t>04</a:t>
                </a:r>
                <a:endParaRPr lang="zh-CN" altLang="en-US" sz="4000" b="1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483672" y="2641600"/>
                <a:ext cx="1472148" cy="1472146"/>
              </a:xfrm>
              <a:prstGeom prst="ellipse">
                <a:avLst/>
              </a:prstGeom>
              <a:noFill/>
              <a:ln w="38100">
                <a:solidFill>
                  <a:srgbClr val="FF6D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281151" y="2160513"/>
              <a:ext cx="3814849" cy="633540"/>
              <a:chOff x="723032" y="366839"/>
              <a:chExt cx="3238277" cy="537789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723033" y="366839"/>
                <a:ext cx="2585285" cy="391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dirty="0">
                    <a:solidFill>
                      <a:srgbClr val="FF6D6D"/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rPr>
                  <a:t>您的文字添加这里</a:t>
                </a: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723032" y="669494"/>
                <a:ext cx="3238277" cy="235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rgbClr val="FF6D6D"/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rPr>
                  <a:t>print the presentation and make it into a film to be used in a wider field</a:t>
                </a:r>
                <a:endParaRPr lang="zh-CN" altLang="en-US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633779" y="4108637"/>
            <a:ext cx="720825" cy="0"/>
          </a:xfrm>
          <a:prstGeom prst="line">
            <a:avLst/>
          </a:prstGeom>
          <a:ln w="63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894378" y="2664064"/>
            <a:ext cx="618491" cy="2724733"/>
            <a:chOff x="3445191" y="2078885"/>
            <a:chExt cx="463868" cy="204355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445191" y="3162316"/>
              <a:ext cx="463868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 flipV="1">
              <a:off x="3695700" y="2078885"/>
              <a:ext cx="213359" cy="1"/>
            </a:xfrm>
            <a:prstGeom prst="line">
              <a:avLst/>
            </a:prstGeom>
            <a:ln w="63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3695700" y="4122434"/>
              <a:ext cx="213359" cy="1"/>
            </a:xfrm>
            <a:prstGeom prst="line">
              <a:avLst/>
            </a:prstGeom>
            <a:ln w="63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695700" y="2078885"/>
              <a:ext cx="0" cy="2043549"/>
            </a:xfrm>
            <a:prstGeom prst="line">
              <a:avLst/>
            </a:prstGeom>
            <a:ln w="63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7280712" y="2664064"/>
            <a:ext cx="1163687" cy="1444573"/>
            <a:chOff x="5234941" y="2078886"/>
            <a:chExt cx="872765" cy="108343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234941" y="2078886"/>
              <a:ext cx="872765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234941" y="3162316"/>
              <a:ext cx="872765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3354604" y="3338998"/>
            <a:ext cx="1539775" cy="910420"/>
            <a:chOff x="2290360" y="2585085"/>
            <a:chExt cx="1154831" cy="682815"/>
          </a:xfrm>
          <a:solidFill>
            <a:schemeClr val="accent1"/>
          </a:solidFill>
        </p:grpSpPr>
        <p:sp>
          <p:nvSpPr>
            <p:cNvPr id="12" name="圆角矩形 67"/>
            <p:cNvSpPr/>
            <p:nvPr/>
          </p:nvSpPr>
          <p:spPr>
            <a:xfrm>
              <a:off x="2290360" y="3056731"/>
              <a:ext cx="1154831" cy="21116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latin typeface="Agency FB" panose="020B0503020202020204" pitchFamily="34" charset="0"/>
                  <a:ea typeface="+mj-ea"/>
                </a:rPr>
                <a:t>General Manager</a:t>
              </a:r>
              <a:endParaRPr lang="zh-CN" altLang="en-US" sz="1400" dirty="0">
                <a:latin typeface="Agency FB" panose="020B0503020202020204" pitchFamily="34" charset="0"/>
                <a:ea typeface="+mj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597579" y="2585085"/>
              <a:ext cx="540392" cy="471646"/>
              <a:chOff x="-1630363" y="1246188"/>
              <a:chExt cx="1971676" cy="1720850"/>
            </a:xfrm>
            <a:grpFill/>
          </p:grpSpPr>
          <p:sp>
            <p:nvSpPr>
              <p:cNvPr id="14" name="Freeform 5"/>
              <p:cNvSpPr/>
              <p:nvPr/>
            </p:nvSpPr>
            <p:spPr bwMode="auto">
              <a:xfrm>
                <a:off x="-1039813" y="1246188"/>
                <a:ext cx="774700" cy="774700"/>
              </a:xfrm>
              <a:custGeom>
                <a:avLst/>
                <a:gdLst>
                  <a:gd name="T0" fmla="*/ 244 w 488"/>
                  <a:gd name="T1" fmla="*/ 488 h 488"/>
                  <a:gd name="T2" fmla="*/ 294 w 488"/>
                  <a:gd name="T3" fmla="*/ 484 h 488"/>
                  <a:gd name="T4" fmla="*/ 340 w 488"/>
                  <a:gd name="T5" fmla="*/ 470 h 488"/>
                  <a:gd name="T6" fmla="*/ 380 w 488"/>
                  <a:gd name="T7" fmla="*/ 446 h 488"/>
                  <a:gd name="T8" fmla="*/ 416 w 488"/>
                  <a:gd name="T9" fmla="*/ 416 h 488"/>
                  <a:gd name="T10" fmla="*/ 446 w 488"/>
                  <a:gd name="T11" fmla="*/ 380 h 488"/>
                  <a:gd name="T12" fmla="*/ 468 w 488"/>
                  <a:gd name="T13" fmla="*/ 340 h 488"/>
                  <a:gd name="T14" fmla="*/ 484 w 488"/>
                  <a:gd name="T15" fmla="*/ 294 h 488"/>
                  <a:gd name="T16" fmla="*/ 488 w 488"/>
                  <a:gd name="T17" fmla="*/ 244 h 488"/>
                  <a:gd name="T18" fmla="*/ 486 w 488"/>
                  <a:gd name="T19" fmla="*/ 220 h 488"/>
                  <a:gd name="T20" fmla="*/ 478 w 488"/>
                  <a:gd name="T21" fmla="*/ 172 h 488"/>
                  <a:gd name="T22" fmla="*/ 458 w 488"/>
                  <a:gd name="T23" fmla="*/ 128 h 488"/>
                  <a:gd name="T24" fmla="*/ 432 w 488"/>
                  <a:gd name="T25" fmla="*/ 90 h 488"/>
                  <a:gd name="T26" fmla="*/ 400 w 488"/>
                  <a:gd name="T27" fmla="*/ 56 h 488"/>
                  <a:gd name="T28" fmla="*/ 360 w 488"/>
                  <a:gd name="T29" fmla="*/ 30 h 488"/>
                  <a:gd name="T30" fmla="*/ 316 w 488"/>
                  <a:gd name="T31" fmla="*/ 12 h 488"/>
                  <a:gd name="T32" fmla="*/ 270 w 488"/>
                  <a:gd name="T33" fmla="*/ 2 h 488"/>
                  <a:gd name="T34" fmla="*/ 244 w 488"/>
                  <a:gd name="T35" fmla="*/ 0 h 488"/>
                  <a:gd name="T36" fmla="*/ 196 w 488"/>
                  <a:gd name="T37" fmla="*/ 6 h 488"/>
                  <a:gd name="T38" fmla="*/ 150 w 488"/>
                  <a:gd name="T39" fmla="*/ 20 h 488"/>
                  <a:gd name="T40" fmla="*/ 108 w 488"/>
                  <a:gd name="T41" fmla="*/ 42 h 488"/>
                  <a:gd name="T42" fmla="*/ 72 w 488"/>
                  <a:gd name="T43" fmla="*/ 72 h 488"/>
                  <a:gd name="T44" fmla="*/ 42 w 488"/>
                  <a:gd name="T45" fmla="*/ 108 h 488"/>
                  <a:gd name="T46" fmla="*/ 20 w 488"/>
                  <a:gd name="T47" fmla="*/ 150 h 488"/>
                  <a:gd name="T48" fmla="*/ 6 w 488"/>
                  <a:gd name="T49" fmla="*/ 196 h 488"/>
                  <a:gd name="T50" fmla="*/ 0 w 488"/>
                  <a:gd name="T51" fmla="*/ 244 h 488"/>
                  <a:gd name="T52" fmla="*/ 2 w 488"/>
                  <a:gd name="T53" fmla="*/ 270 h 488"/>
                  <a:gd name="T54" fmla="*/ 12 w 488"/>
                  <a:gd name="T55" fmla="*/ 316 h 488"/>
                  <a:gd name="T56" fmla="*/ 30 w 488"/>
                  <a:gd name="T57" fmla="*/ 360 h 488"/>
                  <a:gd name="T58" fmla="*/ 56 w 488"/>
                  <a:gd name="T59" fmla="*/ 400 h 488"/>
                  <a:gd name="T60" fmla="*/ 90 w 488"/>
                  <a:gd name="T61" fmla="*/ 432 h 488"/>
                  <a:gd name="T62" fmla="*/ 128 w 488"/>
                  <a:gd name="T63" fmla="*/ 458 h 488"/>
                  <a:gd name="T64" fmla="*/ 172 w 488"/>
                  <a:gd name="T65" fmla="*/ 478 h 488"/>
                  <a:gd name="T66" fmla="*/ 220 w 488"/>
                  <a:gd name="T67" fmla="*/ 486 h 488"/>
                  <a:gd name="T68" fmla="*/ 244 w 488"/>
                  <a:gd name="T69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8" h="488">
                    <a:moveTo>
                      <a:pt x="244" y="488"/>
                    </a:moveTo>
                    <a:lnTo>
                      <a:pt x="244" y="488"/>
                    </a:lnTo>
                    <a:lnTo>
                      <a:pt x="270" y="486"/>
                    </a:lnTo>
                    <a:lnTo>
                      <a:pt x="294" y="484"/>
                    </a:lnTo>
                    <a:lnTo>
                      <a:pt x="316" y="478"/>
                    </a:lnTo>
                    <a:lnTo>
                      <a:pt x="340" y="470"/>
                    </a:lnTo>
                    <a:lnTo>
                      <a:pt x="360" y="458"/>
                    </a:lnTo>
                    <a:lnTo>
                      <a:pt x="380" y="446"/>
                    </a:lnTo>
                    <a:lnTo>
                      <a:pt x="400" y="432"/>
                    </a:lnTo>
                    <a:lnTo>
                      <a:pt x="416" y="416"/>
                    </a:lnTo>
                    <a:lnTo>
                      <a:pt x="432" y="400"/>
                    </a:lnTo>
                    <a:lnTo>
                      <a:pt x="446" y="380"/>
                    </a:lnTo>
                    <a:lnTo>
                      <a:pt x="458" y="360"/>
                    </a:lnTo>
                    <a:lnTo>
                      <a:pt x="468" y="340"/>
                    </a:lnTo>
                    <a:lnTo>
                      <a:pt x="478" y="316"/>
                    </a:lnTo>
                    <a:lnTo>
                      <a:pt x="484" y="294"/>
                    </a:lnTo>
                    <a:lnTo>
                      <a:pt x="486" y="270"/>
                    </a:lnTo>
                    <a:lnTo>
                      <a:pt x="488" y="244"/>
                    </a:lnTo>
                    <a:lnTo>
                      <a:pt x="488" y="244"/>
                    </a:lnTo>
                    <a:lnTo>
                      <a:pt x="486" y="220"/>
                    </a:lnTo>
                    <a:lnTo>
                      <a:pt x="484" y="196"/>
                    </a:lnTo>
                    <a:lnTo>
                      <a:pt x="478" y="172"/>
                    </a:lnTo>
                    <a:lnTo>
                      <a:pt x="468" y="150"/>
                    </a:lnTo>
                    <a:lnTo>
                      <a:pt x="458" y="128"/>
                    </a:lnTo>
                    <a:lnTo>
                      <a:pt x="446" y="108"/>
                    </a:lnTo>
                    <a:lnTo>
                      <a:pt x="432" y="90"/>
                    </a:lnTo>
                    <a:lnTo>
                      <a:pt x="416" y="72"/>
                    </a:lnTo>
                    <a:lnTo>
                      <a:pt x="400" y="56"/>
                    </a:lnTo>
                    <a:lnTo>
                      <a:pt x="380" y="42"/>
                    </a:lnTo>
                    <a:lnTo>
                      <a:pt x="360" y="30"/>
                    </a:lnTo>
                    <a:lnTo>
                      <a:pt x="340" y="20"/>
                    </a:lnTo>
                    <a:lnTo>
                      <a:pt x="316" y="12"/>
                    </a:lnTo>
                    <a:lnTo>
                      <a:pt x="294" y="6"/>
                    </a:lnTo>
                    <a:lnTo>
                      <a:pt x="270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20" y="2"/>
                    </a:lnTo>
                    <a:lnTo>
                      <a:pt x="196" y="6"/>
                    </a:lnTo>
                    <a:lnTo>
                      <a:pt x="172" y="12"/>
                    </a:lnTo>
                    <a:lnTo>
                      <a:pt x="150" y="20"/>
                    </a:lnTo>
                    <a:lnTo>
                      <a:pt x="128" y="30"/>
                    </a:lnTo>
                    <a:lnTo>
                      <a:pt x="108" y="42"/>
                    </a:lnTo>
                    <a:lnTo>
                      <a:pt x="90" y="56"/>
                    </a:lnTo>
                    <a:lnTo>
                      <a:pt x="72" y="72"/>
                    </a:lnTo>
                    <a:lnTo>
                      <a:pt x="56" y="90"/>
                    </a:lnTo>
                    <a:lnTo>
                      <a:pt x="42" y="108"/>
                    </a:lnTo>
                    <a:lnTo>
                      <a:pt x="30" y="128"/>
                    </a:lnTo>
                    <a:lnTo>
                      <a:pt x="20" y="150"/>
                    </a:lnTo>
                    <a:lnTo>
                      <a:pt x="12" y="172"/>
                    </a:lnTo>
                    <a:lnTo>
                      <a:pt x="6" y="196"/>
                    </a:lnTo>
                    <a:lnTo>
                      <a:pt x="2" y="220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2" y="270"/>
                    </a:lnTo>
                    <a:lnTo>
                      <a:pt x="6" y="294"/>
                    </a:lnTo>
                    <a:lnTo>
                      <a:pt x="12" y="316"/>
                    </a:lnTo>
                    <a:lnTo>
                      <a:pt x="20" y="340"/>
                    </a:lnTo>
                    <a:lnTo>
                      <a:pt x="30" y="360"/>
                    </a:lnTo>
                    <a:lnTo>
                      <a:pt x="42" y="380"/>
                    </a:lnTo>
                    <a:lnTo>
                      <a:pt x="56" y="400"/>
                    </a:lnTo>
                    <a:lnTo>
                      <a:pt x="72" y="416"/>
                    </a:lnTo>
                    <a:lnTo>
                      <a:pt x="90" y="432"/>
                    </a:lnTo>
                    <a:lnTo>
                      <a:pt x="108" y="446"/>
                    </a:lnTo>
                    <a:lnTo>
                      <a:pt x="128" y="458"/>
                    </a:lnTo>
                    <a:lnTo>
                      <a:pt x="150" y="470"/>
                    </a:lnTo>
                    <a:lnTo>
                      <a:pt x="172" y="478"/>
                    </a:lnTo>
                    <a:lnTo>
                      <a:pt x="196" y="484"/>
                    </a:lnTo>
                    <a:lnTo>
                      <a:pt x="220" y="486"/>
                    </a:lnTo>
                    <a:lnTo>
                      <a:pt x="244" y="488"/>
                    </a:lnTo>
                    <a:lnTo>
                      <a:pt x="244" y="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1400" baseline="-25000">
                  <a:latin typeface="Agency FB" panose="020B0503020202020204" pitchFamily="34" charset="0"/>
                  <a:ea typeface="+mj-ea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-1630363" y="2119313"/>
                <a:ext cx="1971676" cy="847725"/>
              </a:xfrm>
              <a:custGeom>
                <a:avLst/>
                <a:gdLst>
                  <a:gd name="T0" fmla="*/ 1242 w 1242"/>
                  <a:gd name="T1" fmla="*/ 316 h 534"/>
                  <a:gd name="T2" fmla="*/ 1242 w 1242"/>
                  <a:gd name="T3" fmla="*/ 292 h 534"/>
                  <a:gd name="T4" fmla="*/ 1232 w 1242"/>
                  <a:gd name="T5" fmla="*/ 244 h 534"/>
                  <a:gd name="T6" fmla="*/ 1216 w 1242"/>
                  <a:gd name="T7" fmla="*/ 200 h 534"/>
                  <a:gd name="T8" fmla="*/ 1194 w 1242"/>
                  <a:gd name="T9" fmla="*/ 160 h 534"/>
                  <a:gd name="T10" fmla="*/ 1166 w 1242"/>
                  <a:gd name="T11" fmla="*/ 124 h 534"/>
                  <a:gd name="T12" fmla="*/ 1130 w 1242"/>
                  <a:gd name="T13" fmla="*/ 94 h 534"/>
                  <a:gd name="T14" fmla="*/ 1090 w 1242"/>
                  <a:gd name="T15" fmla="*/ 70 h 534"/>
                  <a:gd name="T16" fmla="*/ 1046 w 1242"/>
                  <a:gd name="T17" fmla="*/ 52 h 534"/>
                  <a:gd name="T18" fmla="*/ 808 w 1242"/>
                  <a:gd name="T19" fmla="*/ 0 h 534"/>
                  <a:gd name="T20" fmla="*/ 804 w 1242"/>
                  <a:gd name="T21" fmla="*/ 50 h 534"/>
                  <a:gd name="T22" fmla="*/ 790 w 1242"/>
                  <a:gd name="T23" fmla="*/ 140 h 534"/>
                  <a:gd name="T24" fmla="*/ 758 w 1242"/>
                  <a:gd name="T25" fmla="*/ 256 h 534"/>
                  <a:gd name="T26" fmla="*/ 734 w 1242"/>
                  <a:gd name="T27" fmla="*/ 320 h 534"/>
                  <a:gd name="T28" fmla="*/ 702 w 1242"/>
                  <a:gd name="T29" fmla="*/ 386 h 534"/>
                  <a:gd name="T30" fmla="*/ 694 w 1242"/>
                  <a:gd name="T31" fmla="*/ 350 h 534"/>
                  <a:gd name="T32" fmla="*/ 676 w 1242"/>
                  <a:gd name="T33" fmla="*/ 286 h 534"/>
                  <a:gd name="T34" fmla="*/ 646 w 1242"/>
                  <a:gd name="T35" fmla="*/ 212 h 534"/>
                  <a:gd name="T36" fmla="*/ 688 w 1242"/>
                  <a:gd name="T37" fmla="*/ 124 h 534"/>
                  <a:gd name="T38" fmla="*/ 554 w 1242"/>
                  <a:gd name="T39" fmla="*/ 124 h 534"/>
                  <a:gd name="T40" fmla="*/ 612 w 1242"/>
                  <a:gd name="T41" fmla="*/ 182 h 534"/>
                  <a:gd name="T42" fmla="*/ 578 w 1242"/>
                  <a:gd name="T43" fmla="*/ 258 h 534"/>
                  <a:gd name="T44" fmla="*/ 558 w 1242"/>
                  <a:gd name="T45" fmla="*/ 316 h 534"/>
                  <a:gd name="T46" fmla="*/ 540 w 1242"/>
                  <a:gd name="T47" fmla="*/ 386 h 534"/>
                  <a:gd name="T48" fmla="*/ 524 w 1242"/>
                  <a:gd name="T49" fmla="*/ 352 h 534"/>
                  <a:gd name="T50" fmla="*/ 496 w 1242"/>
                  <a:gd name="T51" fmla="*/ 288 h 534"/>
                  <a:gd name="T52" fmla="*/ 466 w 1242"/>
                  <a:gd name="T53" fmla="*/ 196 h 534"/>
                  <a:gd name="T54" fmla="*/ 444 w 1242"/>
                  <a:gd name="T55" fmla="*/ 90 h 534"/>
                  <a:gd name="T56" fmla="*/ 434 w 1242"/>
                  <a:gd name="T57" fmla="*/ 0 h 534"/>
                  <a:gd name="T58" fmla="*/ 220 w 1242"/>
                  <a:gd name="T59" fmla="*/ 46 h 534"/>
                  <a:gd name="T60" fmla="*/ 174 w 1242"/>
                  <a:gd name="T61" fmla="*/ 60 h 534"/>
                  <a:gd name="T62" fmla="*/ 132 w 1242"/>
                  <a:gd name="T63" fmla="*/ 80 h 534"/>
                  <a:gd name="T64" fmla="*/ 94 w 1242"/>
                  <a:gd name="T65" fmla="*/ 108 h 534"/>
                  <a:gd name="T66" fmla="*/ 62 w 1242"/>
                  <a:gd name="T67" fmla="*/ 142 h 534"/>
                  <a:gd name="T68" fmla="*/ 36 w 1242"/>
                  <a:gd name="T69" fmla="*/ 180 h 534"/>
                  <a:gd name="T70" fmla="*/ 16 w 1242"/>
                  <a:gd name="T71" fmla="*/ 222 h 534"/>
                  <a:gd name="T72" fmla="*/ 4 w 1242"/>
                  <a:gd name="T73" fmla="*/ 268 h 534"/>
                  <a:gd name="T74" fmla="*/ 0 w 1242"/>
                  <a:gd name="T75" fmla="*/ 316 h 534"/>
                  <a:gd name="T76" fmla="*/ 1242 w 1242"/>
                  <a:gd name="T77" fmla="*/ 534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42" h="534">
                    <a:moveTo>
                      <a:pt x="1242" y="534"/>
                    </a:moveTo>
                    <a:lnTo>
                      <a:pt x="1242" y="316"/>
                    </a:lnTo>
                    <a:lnTo>
                      <a:pt x="1242" y="316"/>
                    </a:lnTo>
                    <a:lnTo>
                      <a:pt x="1242" y="292"/>
                    </a:lnTo>
                    <a:lnTo>
                      <a:pt x="1238" y="268"/>
                    </a:lnTo>
                    <a:lnTo>
                      <a:pt x="1232" y="244"/>
                    </a:lnTo>
                    <a:lnTo>
                      <a:pt x="1226" y="222"/>
                    </a:lnTo>
                    <a:lnTo>
                      <a:pt x="1216" y="200"/>
                    </a:lnTo>
                    <a:lnTo>
                      <a:pt x="1206" y="180"/>
                    </a:lnTo>
                    <a:lnTo>
                      <a:pt x="1194" y="160"/>
                    </a:lnTo>
                    <a:lnTo>
                      <a:pt x="1180" y="142"/>
                    </a:lnTo>
                    <a:lnTo>
                      <a:pt x="1166" y="124"/>
                    </a:lnTo>
                    <a:lnTo>
                      <a:pt x="1148" y="108"/>
                    </a:lnTo>
                    <a:lnTo>
                      <a:pt x="1130" y="94"/>
                    </a:lnTo>
                    <a:lnTo>
                      <a:pt x="1110" y="80"/>
                    </a:lnTo>
                    <a:lnTo>
                      <a:pt x="1090" y="70"/>
                    </a:lnTo>
                    <a:lnTo>
                      <a:pt x="1068" y="60"/>
                    </a:lnTo>
                    <a:lnTo>
                      <a:pt x="1046" y="52"/>
                    </a:lnTo>
                    <a:lnTo>
                      <a:pt x="1022" y="46"/>
                    </a:lnTo>
                    <a:lnTo>
                      <a:pt x="808" y="0"/>
                    </a:lnTo>
                    <a:lnTo>
                      <a:pt x="808" y="0"/>
                    </a:lnTo>
                    <a:lnTo>
                      <a:pt x="804" y="50"/>
                    </a:lnTo>
                    <a:lnTo>
                      <a:pt x="798" y="90"/>
                    </a:lnTo>
                    <a:lnTo>
                      <a:pt x="790" y="140"/>
                    </a:lnTo>
                    <a:lnTo>
                      <a:pt x="776" y="196"/>
                    </a:lnTo>
                    <a:lnTo>
                      <a:pt x="758" y="256"/>
                    </a:lnTo>
                    <a:lnTo>
                      <a:pt x="746" y="288"/>
                    </a:lnTo>
                    <a:lnTo>
                      <a:pt x="734" y="320"/>
                    </a:lnTo>
                    <a:lnTo>
                      <a:pt x="718" y="352"/>
                    </a:lnTo>
                    <a:lnTo>
                      <a:pt x="702" y="386"/>
                    </a:lnTo>
                    <a:lnTo>
                      <a:pt x="702" y="386"/>
                    </a:lnTo>
                    <a:lnTo>
                      <a:pt x="694" y="350"/>
                    </a:lnTo>
                    <a:lnTo>
                      <a:pt x="686" y="316"/>
                    </a:lnTo>
                    <a:lnTo>
                      <a:pt x="676" y="286"/>
                    </a:lnTo>
                    <a:lnTo>
                      <a:pt x="666" y="258"/>
                    </a:lnTo>
                    <a:lnTo>
                      <a:pt x="646" y="212"/>
                    </a:lnTo>
                    <a:lnTo>
                      <a:pt x="630" y="182"/>
                    </a:lnTo>
                    <a:lnTo>
                      <a:pt x="688" y="124"/>
                    </a:lnTo>
                    <a:lnTo>
                      <a:pt x="622" y="58"/>
                    </a:lnTo>
                    <a:lnTo>
                      <a:pt x="554" y="124"/>
                    </a:lnTo>
                    <a:lnTo>
                      <a:pt x="612" y="182"/>
                    </a:lnTo>
                    <a:lnTo>
                      <a:pt x="612" y="182"/>
                    </a:lnTo>
                    <a:lnTo>
                      <a:pt x="596" y="212"/>
                    </a:lnTo>
                    <a:lnTo>
                      <a:pt x="578" y="258"/>
                    </a:lnTo>
                    <a:lnTo>
                      <a:pt x="568" y="286"/>
                    </a:lnTo>
                    <a:lnTo>
                      <a:pt x="558" y="316"/>
                    </a:lnTo>
                    <a:lnTo>
                      <a:pt x="548" y="350"/>
                    </a:lnTo>
                    <a:lnTo>
                      <a:pt x="540" y="386"/>
                    </a:lnTo>
                    <a:lnTo>
                      <a:pt x="540" y="386"/>
                    </a:lnTo>
                    <a:lnTo>
                      <a:pt x="524" y="352"/>
                    </a:lnTo>
                    <a:lnTo>
                      <a:pt x="508" y="320"/>
                    </a:lnTo>
                    <a:lnTo>
                      <a:pt x="496" y="288"/>
                    </a:lnTo>
                    <a:lnTo>
                      <a:pt x="484" y="256"/>
                    </a:lnTo>
                    <a:lnTo>
                      <a:pt x="466" y="196"/>
                    </a:lnTo>
                    <a:lnTo>
                      <a:pt x="454" y="140"/>
                    </a:lnTo>
                    <a:lnTo>
                      <a:pt x="444" y="90"/>
                    </a:lnTo>
                    <a:lnTo>
                      <a:pt x="438" y="50"/>
                    </a:lnTo>
                    <a:lnTo>
                      <a:pt x="434" y="0"/>
                    </a:lnTo>
                    <a:lnTo>
                      <a:pt x="220" y="46"/>
                    </a:lnTo>
                    <a:lnTo>
                      <a:pt x="220" y="46"/>
                    </a:lnTo>
                    <a:lnTo>
                      <a:pt x="196" y="52"/>
                    </a:lnTo>
                    <a:lnTo>
                      <a:pt x="174" y="60"/>
                    </a:lnTo>
                    <a:lnTo>
                      <a:pt x="152" y="70"/>
                    </a:lnTo>
                    <a:lnTo>
                      <a:pt x="132" y="80"/>
                    </a:lnTo>
                    <a:lnTo>
                      <a:pt x="112" y="94"/>
                    </a:lnTo>
                    <a:lnTo>
                      <a:pt x="94" y="108"/>
                    </a:lnTo>
                    <a:lnTo>
                      <a:pt x="78" y="124"/>
                    </a:lnTo>
                    <a:lnTo>
                      <a:pt x="62" y="142"/>
                    </a:lnTo>
                    <a:lnTo>
                      <a:pt x="48" y="160"/>
                    </a:lnTo>
                    <a:lnTo>
                      <a:pt x="36" y="180"/>
                    </a:lnTo>
                    <a:lnTo>
                      <a:pt x="26" y="200"/>
                    </a:lnTo>
                    <a:lnTo>
                      <a:pt x="16" y="222"/>
                    </a:lnTo>
                    <a:lnTo>
                      <a:pt x="10" y="244"/>
                    </a:lnTo>
                    <a:lnTo>
                      <a:pt x="4" y="268"/>
                    </a:lnTo>
                    <a:lnTo>
                      <a:pt x="2" y="292"/>
                    </a:lnTo>
                    <a:lnTo>
                      <a:pt x="0" y="316"/>
                    </a:lnTo>
                    <a:lnTo>
                      <a:pt x="0" y="534"/>
                    </a:lnTo>
                    <a:lnTo>
                      <a:pt x="1242" y="5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1400" baseline="-25000">
                  <a:latin typeface="Agency FB" panose="020B0503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094004" y="3338998"/>
            <a:ext cx="1539775" cy="910420"/>
            <a:chOff x="594910" y="2585085"/>
            <a:chExt cx="1154831" cy="682815"/>
          </a:xfrm>
          <a:solidFill>
            <a:schemeClr val="accent1"/>
          </a:solidFill>
        </p:grpSpPr>
        <p:sp>
          <p:nvSpPr>
            <p:cNvPr id="17" name="圆角矩形 72"/>
            <p:cNvSpPr/>
            <p:nvPr/>
          </p:nvSpPr>
          <p:spPr>
            <a:xfrm>
              <a:off x="594910" y="3056731"/>
              <a:ext cx="1154831" cy="21116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latin typeface="Agency FB" panose="020B0503020202020204" pitchFamily="34" charset="0"/>
                  <a:ea typeface="+mj-ea"/>
                </a:rPr>
                <a:t>Chief Executive</a:t>
              </a:r>
              <a:endParaRPr lang="zh-CN" altLang="en-US" sz="1400" dirty="0">
                <a:latin typeface="Agency FB" panose="020B0503020202020204" pitchFamily="34" charset="0"/>
                <a:ea typeface="+mj-ea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902129" y="2585085"/>
              <a:ext cx="540392" cy="471646"/>
              <a:chOff x="-1630363" y="1246188"/>
              <a:chExt cx="1971676" cy="1720850"/>
            </a:xfrm>
            <a:grpFill/>
          </p:grpSpPr>
          <p:sp>
            <p:nvSpPr>
              <p:cNvPr id="19" name="Freeform 5"/>
              <p:cNvSpPr/>
              <p:nvPr/>
            </p:nvSpPr>
            <p:spPr bwMode="auto">
              <a:xfrm>
                <a:off x="-1039813" y="1246188"/>
                <a:ext cx="774700" cy="774700"/>
              </a:xfrm>
              <a:custGeom>
                <a:avLst/>
                <a:gdLst>
                  <a:gd name="T0" fmla="*/ 244 w 488"/>
                  <a:gd name="T1" fmla="*/ 488 h 488"/>
                  <a:gd name="T2" fmla="*/ 294 w 488"/>
                  <a:gd name="T3" fmla="*/ 484 h 488"/>
                  <a:gd name="T4" fmla="*/ 340 w 488"/>
                  <a:gd name="T5" fmla="*/ 470 h 488"/>
                  <a:gd name="T6" fmla="*/ 380 w 488"/>
                  <a:gd name="T7" fmla="*/ 446 h 488"/>
                  <a:gd name="T8" fmla="*/ 416 w 488"/>
                  <a:gd name="T9" fmla="*/ 416 h 488"/>
                  <a:gd name="T10" fmla="*/ 446 w 488"/>
                  <a:gd name="T11" fmla="*/ 380 h 488"/>
                  <a:gd name="T12" fmla="*/ 468 w 488"/>
                  <a:gd name="T13" fmla="*/ 340 h 488"/>
                  <a:gd name="T14" fmla="*/ 484 w 488"/>
                  <a:gd name="T15" fmla="*/ 294 h 488"/>
                  <a:gd name="T16" fmla="*/ 488 w 488"/>
                  <a:gd name="T17" fmla="*/ 244 h 488"/>
                  <a:gd name="T18" fmla="*/ 486 w 488"/>
                  <a:gd name="T19" fmla="*/ 220 h 488"/>
                  <a:gd name="T20" fmla="*/ 478 w 488"/>
                  <a:gd name="T21" fmla="*/ 172 h 488"/>
                  <a:gd name="T22" fmla="*/ 458 w 488"/>
                  <a:gd name="T23" fmla="*/ 128 h 488"/>
                  <a:gd name="T24" fmla="*/ 432 w 488"/>
                  <a:gd name="T25" fmla="*/ 90 h 488"/>
                  <a:gd name="T26" fmla="*/ 400 w 488"/>
                  <a:gd name="T27" fmla="*/ 56 h 488"/>
                  <a:gd name="T28" fmla="*/ 360 w 488"/>
                  <a:gd name="T29" fmla="*/ 30 h 488"/>
                  <a:gd name="T30" fmla="*/ 316 w 488"/>
                  <a:gd name="T31" fmla="*/ 12 h 488"/>
                  <a:gd name="T32" fmla="*/ 270 w 488"/>
                  <a:gd name="T33" fmla="*/ 2 h 488"/>
                  <a:gd name="T34" fmla="*/ 244 w 488"/>
                  <a:gd name="T35" fmla="*/ 0 h 488"/>
                  <a:gd name="T36" fmla="*/ 196 w 488"/>
                  <a:gd name="T37" fmla="*/ 6 h 488"/>
                  <a:gd name="T38" fmla="*/ 150 w 488"/>
                  <a:gd name="T39" fmla="*/ 20 h 488"/>
                  <a:gd name="T40" fmla="*/ 108 w 488"/>
                  <a:gd name="T41" fmla="*/ 42 h 488"/>
                  <a:gd name="T42" fmla="*/ 72 w 488"/>
                  <a:gd name="T43" fmla="*/ 72 h 488"/>
                  <a:gd name="T44" fmla="*/ 42 w 488"/>
                  <a:gd name="T45" fmla="*/ 108 h 488"/>
                  <a:gd name="T46" fmla="*/ 20 w 488"/>
                  <a:gd name="T47" fmla="*/ 150 h 488"/>
                  <a:gd name="T48" fmla="*/ 6 w 488"/>
                  <a:gd name="T49" fmla="*/ 196 h 488"/>
                  <a:gd name="T50" fmla="*/ 0 w 488"/>
                  <a:gd name="T51" fmla="*/ 244 h 488"/>
                  <a:gd name="T52" fmla="*/ 2 w 488"/>
                  <a:gd name="T53" fmla="*/ 270 h 488"/>
                  <a:gd name="T54" fmla="*/ 12 w 488"/>
                  <a:gd name="T55" fmla="*/ 316 h 488"/>
                  <a:gd name="T56" fmla="*/ 30 w 488"/>
                  <a:gd name="T57" fmla="*/ 360 h 488"/>
                  <a:gd name="T58" fmla="*/ 56 w 488"/>
                  <a:gd name="T59" fmla="*/ 400 h 488"/>
                  <a:gd name="T60" fmla="*/ 90 w 488"/>
                  <a:gd name="T61" fmla="*/ 432 h 488"/>
                  <a:gd name="T62" fmla="*/ 128 w 488"/>
                  <a:gd name="T63" fmla="*/ 458 h 488"/>
                  <a:gd name="T64" fmla="*/ 172 w 488"/>
                  <a:gd name="T65" fmla="*/ 478 h 488"/>
                  <a:gd name="T66" fmla="*/ 220 w 488"/>
                  <a:gd name="T67" fmla="*/ 486 h 488"/>
                  <a:gd name="T68" fmla="*/ 244 w 488"/>
                  <a:gd name="T69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8" h="488">
                    <a:moveTo>
                      <a:pt x="244" y="488"/>
                    </a:moveTo>
                    <a:lnTo>
                      <a:pt x="244" y="488"/>
                    </a:lnTo>
                    <a:lnTo>
                      <a:pt x="270" y="486"/>
                    </a:lnTo>
                    <a:lnTo>
                      <a:pt x="294" y="484"/>
                    </a:lnTo>
                    <a:lnTo>
                      <a:pt x="316" y="478"/>
                    </a:lnTo>
                    <a:lnTo>
                      <a:pt x="340" y="470"/>
                    </a:lnTo>
                    <a:lnTo>
                      <a:pt x="360" y="458"/>
                    </a:lnTo>
                    <a:lnTo>
                      <a:pt x="380" y="446"/>
                    </a:lnTo>
                    <a:lnTo>
                      <a:pt x="400" y="432"/>
                    </a:lnTo>
                    <a:lnTo>
                      <a:pt x="416" y="416"/>
                    </a:lnTo>
                    <a:lnTo>
                      <a:pt x="432" y="400"/>
                    </a:lnTo>
                    <a:lnTo>
                      <a:pt x="446" y="380"/>
                    </a:lnTo>
                    <a:lnTo>
                      <a:pt x="458" y="360"/>
                    </a:lnTo>
                    <a:lnTo>
                      <a:pt x="468" y="340"/>
                    </a:lnTo>
                    <a:lnTo>
                      <a:pt x="478" y="316"/>
                    </a:lnTo>
                    <a:lnTo>
                      <a:pt x="484" y="294"/>
                    </a:lnTo>
                    <a:lnTo>
                      <a:pt x="486" y="270"/>
                    </a:lnTo>
                    <a:lnTo>
                      <a:pt x="488" y="244"/>
                    </a:lnTo>
                    <a:lnTo>
                      <a:pt x="488" y="244"/>
                    </a:lnTo>
                    <a:lnTo>
                      <a:pt x="486" y="220"/>
                    </a:lnTo>
                    <a:lnTo>
                      <a:pt x="484" y="196"/>
                    </a:lnTo>
                    <a:lnTo>
                      <a:pt x="478" y="172"/>
                    </a:lnTo>
                    <a:lnTo>
                      <a:pt x="468" y="150"/>
                    </a:lnTo>
                    <a:lnTo>
                      <a:pt x="458" y="128"/>
                    </a:lnTo>
                    <a:lnTo>
                      <a:pt x="446" y="108"/>
                    </a:lnTo>
                    <a:lnTo>
                      <a:pt x="432" y="90"/>
                    </a:lnTo>
                    <a:lnTo>
                      <a:pt x="416" y="72"/>
                    </a:lnTo>
                    <a:lnTo>
                      <a:pt x="400" y="56"/>
                    </a:lnTo>
                    <a:lnTo>
                      <a:pt x="380" y="42"/>
                    </a:lnTo>
                    <a:lnTo>
                      <a:pt x="360" y="30"/>
                    </a:lnTo>
                    <a:lnTo>
                      <a:pt x="340" y="20"/>
                    </a:lnTo>
                    <a:lnTo>
                      <a:pt x="316" y="12"/>
                    </a:lnTo>
                    <a:lnTo>
                      <a:pt x="294" y="6"/>
                    </a:lnTo>
                    <a:lnTo>
                      <a:pt x="270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20" y="2"/>
                    </a:lnTo>
                    <a:lnTo>
                      <a:pt x="196" y="6"/>
                    </a:lnTo>
                    <a:lnTo>
                      <a:pt x="172" y="12"/>
                    </a:lnTo>
                    <a:lnTo>
                      <a:pt x="150" y="20"/>
                    </a:lnTo>
                    <a:lnTo>
                      <a:pt x="128" y="30"/>
                    </a:lnTo>
                    <a:lnTo>
                      <a:pt x="108" y="42"/>
                    </a:lnTo>
                    <a:lnTo>
                      <a:pt x="90" y="56"/>
                    </a:lnTo>
                    <a:lnTo>
                      <a:pt x="72" y="72"/>
                    </a:lnTo>
                    <a:lnTo>
                      <a:pt x="56" y="90"/>
                    </a:lnTo>
                    <a:lnTo>
                      <a:pt x="42" y="108"/>
                    </a:lnTo>
                    <a:lnTo>
                      <a:pt x="30" y="128"/>
                    </a:lnTo>
                    <a:lnTo>
                      <a:pt x="20" y="150"/>
                    </a:lnTo>
                    <a:lnTo>
                      <a:pt x="12" y="172"/>
                    </a:lnTo>
                    <a:lnTo>
                      <a:pt x="6" y="196"/>
                    </a:lnTo>
                    <a:lnTo>
                      <a:pt x="2" y="220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2" y="270"/>
                    </a:lnTo>
                    <a:lnTo>
                      <a:pt x="6" y="294"/>
                    </a:lnTo>
                    <a:lnTo>
                      <a:pt x="12" y="316"/>
                    </a:lnTo>
                    <a:lnTo>
                      <a:pt x="20" y="340"/>
                    </a:lnTo>
                    <a:lnTo>
                      <a:pt x="30" y="360"/>
                    </a:lnTo>
                    <a:lnTo>
                      <a:pt x="42" y="380"/>
                    </a:lnTo>
                    <a:lnTo>
                      <a:pt x="56" y="400"/>
                    </a:lnTo>
                    <a:lnTo>
                      <a:pt x="72" y="416"/>
                    </a:lnTo>
                    <a:lnTo>
                      <a:pt x="90" y="432"/>
                    </a:lnTo>
                    <a:lnTo>
                      <a:pt x="108" y="446"/>
                    </a:lnTo>
                    <a:lnTo>
                      <a:pt x="128" y="458"/>
                    </a:lnTo>
                    <a:lnTo>
                      <a:pt x="150" y="470"/>
                    </a:lnTo>
                    <a:lnTo>
                      <a:pt x="172" y="478"/>
                    </a:lnTo>
                    <a:lnTo>
                      <a:pt x="196" y="484"/>
                    </a:lnTo>
                    <a:lnTo>
                      <a:pt x="220" y="486"/>
                    </a:lnTo>
                    <a:lnTo>
                      <a:pt x="244" y="488"/>
                    </a:lnTo>
                    <a:lnTo>
                      <a:pt x="244" y="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1400" baseline="-25000">
                  <a:latin typeface="Agency FB" panose="020B0503020202020204" pitchFamily="34" charset="0"/>
                  <a:ea typeface="+mj-ea"/>
                </a:endParaRPr>
              </a:p>
            </p:txBody>
          </p:sp>
          <p:sp>
            <p:nvSpPr>
              <p:cNvPr id="20" name="Freeform 6"/>
              <p:cNvSpPr/>
              <p:nvPr/>
            </p:nvSpPr>
            <p:spPr bwMode="auto">
              <a:xfrm>
                <a:off x="-1630363" y="2119313"/>
                <a:ext cx="1971676" cy="847725"/>
              </a:xfrm>
              <a:custGeom>
                <a:avLst/>
                <a:gdLst>
                  <a:gd name="T0" fmla="*/ 1242 w 1242"/>
                  <a:gd name="T1" fmla="*/ 316 h 534"/>
                  <a:gd name="T2" fmla="*/ 1242 w 1242"/>
                  <a:gd name="T3" fmla="*/ 292 h 534"/>
                  <a:gd name="T4" fmla="*/ 1232 w 1242"/>
                  <a:gd name="T5" fmla="*/ 244 h 534"/>
                  <a:gd name="T6" fmla="*/ 1216 w 1242"/>
                  <a:gd name="T7" fmla="*/ 200 h 534"/>
                  <a:gd name="T8" fmla="*/ 1194 w 1242"/>
                  <a:gd name="T9" fmla="*/ 160 h 534"/>
                  <a:gd name="T10" fmla="*/ 1166 w 1242"/>
                  <a:gd name="T11" fmla="*/ 124 h 534"/>
                  <a:gd name="T12" fmla="*/ 1130 w 1242"/>
                  <a:gd name="T13" fmla="*/ 94 h 534"/>
                  <a:gd name="T14" fmla="*/ 1090 w 1242"/>
                  <a:gd name="T15" fmla="*/ 70 h 534"/>
                  <a:gd name="T16" fmla="*/ 1046 w 1242"/>
                  <a:gd name="T17" fmla="*/ 52 h 534"/>
                  <a:gd name="T18" fmla="*/ 808 w 1242"/>
                  <a:gd name="T19" fmla="*/ 0 h 534"/>
                  <a:gd name="T20" fmla="*/ 804 w 1242"/>
                  <a:gd name="T21" fmla="*/ 50 h 534"/>
                  <a:gd name="T22" fmla="*/ 790 w 1242"/>
                  <a:gd name="T23" fmla="*/ 140 h 534"/>
                  <a:gd name="T24" fmla="*/ 758 w 1242"/>
                  <a:gd name="T25" fmla="*/ 256 h 534"/>
                  <a:gd name="T26" fmla="*/ 734 w 1242"/>
                  <a:gd name="T27" fmla="*/ 320 h 534"/>
                  <a:gd name="T28" fmla="*/ 702 w 1242"/>
                  <a:gd name="T29" fmla="*/ 386 h 534"/>
                  <a:gd name="T30" fmla="*/ 694 w 1242"/>
                  <a:gd name="T31" fmla="*/ 350 h 534"/>
                  <a:gd name="T32" fmla="*/ 676 w 1242"/>
                  <a:gd name="T33" fmla="*/ 286 h 534"/>
                  <a:gd name="T34" fmla="*/ 646 w 1242"/>
                  <a:gd name="T35" fmla="*/ 212 h 534"/>
                  <a:gd name="T36" fmla="*/ 688 w 1242"/>
                  <a:gd name="T37" fmla="*/ 124 h 534"/>
                  <a:gd name="T38" fmla="*/ 554 w 1242"/>
                  <a:gd name="T39" fmla="*/ 124 h 534"/>
                  <a:gd name="T40" fmla="*/ 612 w 1242"/>
                  <a:gd name="T41" fmla="*/ 182 h 534"/>
                  <a:gd name="T42" fmla="*/ 578 w 1242"/>
                  <a:gd name="T43" fmla="*/ 258 h 534"/>
                  <a:gd name="T44" fmla="*/ 558 w 1242"/>
                  <a:gd name="T45" fmla="*/ 316 h 534"/>
                  <a:gd name="T46" fmla="*/ 540 w 1242"/>
                  <a:gd name="T47" fmla="*/ 386 h 534"/>
                  <a:gd name="T48" fmla="*/ 524 w 1242"/>
                  <a:gd name="T49" fmla="*/ 352 h 534"/>
                  <a:gd name="T50" fmla="*/ 496 w 1242"/>
                  <a:gd name="T51" fmla="*/ 288 h 534"/>
                  <a:gd name="T52" fmla="*/ 466 w 1242"/>
                  <a:gd name="T53" fmla="*/ 196 h 534"/>
                  <a:gd name="T54" fmla="*/ 444 w 1242"/>
                  <a:gd name="T55" fmla="*/ 90 h 534"/>
                  <a:gd name="T56" fmla="*/ 434 w 1242"/>
                  <a:gd name="T57" fmla="*/ 0 h 534"/>
                  <a:gd name="T58" fmla="*/ 220 w 1242"/>
                  <a:gd name="T59" fmla="*/ 46 h 534"/>
                  <a:gd name="T60" fmla="*/ 174 w 1242"/>
                  <a:gd name="T61" fmla="*/ 60 h 534"/>
                  <a:gd name="T62" fmla="*/ 132 w 1242"/>
                  <a:gd name="T63" fmla="*/ 80 h 534"/>
                  <a:gd name="T64" fmla="*/ 94 w 1242"/>
                  <a:gd name="T65" fmla="*/ 108 h 534"/>
                  <a:gd name="T66" fmla="*/ 62 w 1242"/>
                  <a:gd name="T67" fmla="*/ 142 h 534"/>
                  <a:gd name="T68" fmla="*/ 36 w 1242"/>
                  <a:gd name="T69" fmla="*/ 180 h 534"/>
                  <a:gd name="T70" fmla="*/ 16 w 1242"/>
                  <a:gd name="T71" fmla="*/ 222 h 534"/>
                  <a:gd name="T72" fmla="*/ 4 w 1242"/>
                  <a:gd name="T73" fmla="*/ 268 h 534"/>
                  <a:gd name="T74" fmla="*/ 0 w 1242"/>
                  <a:gd name="T75" fmla="*/ 316 h 534"/>
                  <a:gd name="T76" fmla="*/ 1242 w 1242"/>
                  <a:gd name="T77" fmla="*/ 534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42" h="534">
                    <a:moveTo>
                      <a:pt x="1242" y="534"/>
                    </a:moveTo>
                    <a:lnTo>
                      <a:pt x="1242" y="316"/>
                    </a:lnTo>
                    <a:lnTo>
                      <a:pt x="1242" y="316"/>
                    </a:lnTo>
                    <a:lnTo>
                      <a:pt x="1242" y="292"/>
                    </a:lnTo>
                    <a:lnTo>
                      <a:pt x="1238" y="268"/>
                    </a:lnTo>
                    <a:lnTo>
                      <a:pt x="1232" y="244"/>
                    </a:lnTo>
                    <a:lnTo>
                      <a:pt x="1226" y="222"/>
                    </a:lnTo>
                    <a:lnTo>
                      <a:pt x="1216" y="200"/>
                    </a:lnTo>
                    <a:lnTo>
                      <a:pt x="1206" y="180"/>
                    </a:lnTo>
                    <a:lnTo>
                      <a:pt x="1194" y="160"/>
                    </a:lnTo>
                    <a:lnTo>
                      <a:pt x="1180" y="142"/>
                    </a:lnTo>
                    <a:lnTo>
                      <a:pt x="1166" y="124"/>
                    </a:lnTo>
                    <a:lnTo>
                      <a:pt x="1148" y="108"/>
                    </a:lnTo>
                    <a:lnTo>
                      <a:pt x="1130" y="94"/>
                    </a:lnTo>
                    <a:lnTo>
                      <a:pt x="1110" y="80"/>
                    </a:lnTo>
                    <a:lnTo>
                      <a:pt x="1090" y="70"/>
                    </a:lnTo>
                    <a:lnTo>
                      <a:pt x="1068" y="60"/>
                    </a:lnTo>
                    <a:lnTo>
                      <a:pt x="1046" y="52"/>
                    </a:lnTo>
                    <a:lnTo>
                      <a:pt x="1022" y="46"/>
                    </a:lnTo>
                    <a:lnTo>
                      <a:pt x="808" y="0"/>
                    </a:lnTo>
                    <a:lnTo>
                      <a:pt x="808" y="0"/>
                    </a:lnTo>
                    <a:lnTo>
                      <a:pt x="804" y="50"/>
                    </a:lnTo>
                    <a:lnTo>
                      <a:pt x="798" y="90"/>
                    </a:lnTo>
                    <a:lnTo>
                      <a:pt x="790" y="140"/>
                    </a:lnTo>
                    <a:lnTo>
                      <a:pt x="776" y="196"/>
                    </a:lnTo>
                    <a:lnTo>
                      <a:pt x="758" y="256"/>
                    </a:lnTo>
                    <a:lnTo>
                      <a:pt x="746" y="288"/>
                    </a:lnTo>
                    <a:lnTo>
                      <a:pt x="734" y="320"/>
                    </a:lnTo>
                    <a:lnTo>
                      <a:pt x="718" y="352"/>
                    </a:lnTo>
                    <a:lnTo>
                      <a:pt x="702" y="386"/>
                    </a:lnTo>
                    <a:lnTo>
                      <a:pt x="702" y="386"/>
                    </a:lnTo>
                    <a:lnTo>
                      <a:pt x="694" y="350"/>
                    </a:lnTo>
                    <a:lnTo>
                      <a:pt x="686" y="316"/>
                    </a:lnTo>
                    <a:lnTo>
                      <a:pt x="676" y="286"/>
                    </a:lnTo>
                    <a:lnTo>
                      <a:pt x="666" y="258"/>
                    </a:lnTo>
                    <a:lnTo>
                      <a:pt x="646" y="212"/>
                    </a:lnTo>
                    <a:lnTo>
                      <a:pt x="630" y="182"/>
                    </a:lnTo>
                    <a:lnTo>
                      <a:pt x="688" y="124"/>
                    </a:lnTo>
                    <a:lnTo>
                      <a:pt x="622" y="58"/>
                    </a:lnTo>
                    <a:lnTo>
                      <a:pt x="554" y="124"/>
                    </a:lnTo>
                    <a:lnTo>
                      <a:pt x="612" y="182"/>
                    </a:lnTo>
                    <a:lnTo>
                      <a:pt x="612" y="182"/>
                    </a:lnTo>
                    <a:lnTo>
                      <a:pt x="596" y="212"/>
                    </a:lnTo>
                    <a:lnTo>
                      <a:pt x="578" y="258"/>
                    </a:lnTo>
                    <a:lnTo>
                      <a:pt x="568" y="286"/>
                    </a:lnTo>
                    <a:lnTo>
                      <a:pt x="558" y="316"/>
                    </a:lnTo>
                    <a:lnTo>
                      <a:pt x="548" y="350"/>
                    </a:lnTo>
                    <a:lnTo>
                      <a:pt x="540" y="386"/>
                    </a:lnTo>
                    <a:lnTo>
                      <a:pt x="540" y="386"/>
                    </a:lnTo>
                    <a:lnTo>
                      <a:pt x="524" y="352"/>
                    </a:lnTo>
                    <a:lnTo>
                      <a:pt x="508" y="320"/>
                    </a:lnTo>
                    <a:lnTo>
                      <a:pt x="496" y="288"/>
                    </a:lnTo>
                    <a:lnTo>
                      <a:pt x="484" y="256"/>
                    </a:lnTo>
                    <a:lnTo>
                      <a:pt x="466" y="196"/>
                    </a:lnTo>
                    <a:lnTo>
                      <a:pt x="454" y="140"/>
                    </a:lnTo>
                    <a:lnTo>
                      <a:pt x="444" y="90"/>
                    </a:lnTo>
                    <a:lnTo>
                      <a:pt x="438" y="50"/>
                    </a:lnTo>
                    <a:lnTo>
                      <a:pt x="434" y="0"/>
                    </a:lnTo>
                    <a:lnTo>
                      <a:pt x="220" y="46"/>
                    </a:lnTo>
                    <a:lnTo>
                      <a:pt x="220" y="46"/>
                    </a:lnTo>
                    <a:lnTo>
                      <a:pt x="196" y="52"/>
                    </a:lnTo>
                    <a:lnTo>
                      <a:pt x="174" y="60"/>
                    </a:lnTo>
                    <a:lnTo>
                      <a:pt x="152" y="70"/>
                    </a:lnTo>
                    <a:lnTo>
                      <a:pt x="132" y="80"/>
                    </a:lnTo>
                    <a:lnTo>
                      <a:pt x="112" y="94"/>
                    </a:lnTo>
                    <a:lnTo>
                      <a:pt x="94" y="108"/>
                    </a:lnTo>
                    <a:lnTo>
                      <a:pt x="78" y="124"/>
                    </a:lnTo>
                    <a:lnTo>
                      <a:pt x="62" y="142"/>
                    </a:lnTo>
                    <a:lnTo>
                      <a:pt x="48" y="160"/>
                    </a:lnTo>
                    <a:lnTo>
                      <a:pt x="36" y="180"/>
                    </a:lnTo>
                    <a:lnTo>
                      <a:pt x="26" y="200"/>
                    </a:lnTo>
                    <a:lnTo>
                      <a:pt x="16" y="222"/>
                    </a:lnTo>
                    <a:lnTo>
                      <a:pt x="10" y="244"/>
                    </a:lnTo>
                    <a:lnTo>
                      <a:pt x="4" y="268"/>
                    </a:lnTo>
                    <a:lnTo>
                      <a:pt x="2" y="292"/>
                    </a:lnTo>
                    <a:lnTo>
                      <a:pt x="0" y="316"/>
                    </a:lnTo>
                    <a:lnTo>
                      <a:pt x="0" y="534"/>
                    </a:lnTo>
                    <a:lnTo>
                      <a:pt x="1242" y="5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1400" baseline="-25000">
                  <a:latin typeface="Agency FB" panose="020B0503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5431589" y="1894425"/>
            <a:ext cx="1930400" cy="3635153"/>
            <a:chOff x="3848100" y="1501655"/>
            <a:chExt cx="1447800" cy="2726365"/>
          </a:xfrm>
          <a:solidFill>
            <a:schemeClr val="accent1"/>
          </a:solidFill>
        </p:grpSpPr>
        <p:grpSp>
          <p:nvGrpSpPr>
            <p:cNvPr id="22" name="组合 21"/>
            <p:cNvGrpSpPr/>
            <p:nvPr/>
          </p:nvGrpSpPr>
          <p:grpSpPr>
            <a:xfrm>
              <a:off x="3909059" y="1501655"/>
              <a:ext cx="1325882" cy="682815"/>
              <a:chOff x="3909059" y="1501655"/>
              <a:chExt cx="1325882" cy="682815"/>
            </a:xfrm>
            <a:grpFill/>
          </p:grpSpPr>
          <p:sp>
            <p:nvSpPr>
              <p:cNvPr id="33" name="圆角矩形 95"/>
              <p:cNvSpPr/>
              <p:nvPr/>
            </p:nvSpPr>
            <p:spPr>
              <a:xfrm>
                <a:off x="3909059" y="1973301"/>
                <a:ext cx="1325882" cy="21116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400" dirty="0">
                    <a:latin typeface="Agency FB" panose="020B0503020202020204" pitchFamily="34" charset="0"/>
                    <a:ea typeface="+mj-ea"/>
                  </a:rPr>
                  <a:t>Marketing Manager</a:t>
                </a:r>
                <a:endParaRPr lang="zh-CN" altLang="en-US" sz="1400" dirty="0">
                  <a:latin typeface="Agency FB" panose="020B0503020202020204" pitchFamily="34" charset="0"/>
                  <a:ea typeface="+mj-ea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4301803" y="1501655"/>
                <a:ext cx="540392" cy="471646"/>
                <a:chOff x="-1630363" y="1246188"/>
                <a:chExt cx="1971676" cy="1720850"/>
              </a:xfrm>
              <a:grpFill/>
            </p:grpSpPr>
            <p:sp>
              <p:nvSpPr>
                <p:cNvPr id="35" name="Freeform 5"/>
                <p:cNvSpPr/>
                <p:nvPr/>
              </p:nvSpPr>
              <p:spPr bwMode="auto">
                <a:xfrm>
                  <a:off x="-1039813" y="1246188"/>
                  <a:ext cx="774700" cy="774700"/>
                </a:xfrm>
                <a:custGeom>
                  <a:avLst/>
                  <a:gdLst>
                    <a:gd name="T0" fmla="*/ 244 w 488"/>
                    <a:gd name="T1" fmla="*/ 488 h 488"/>
                    <a:gd name="T2" fmla="*/ 294 w 488"/>
                    <a:gd name="T3" fmla="*/ 484 h 488"/>
                    <a:gd name="T4" fmla="*/ 340 w 488"/>
                    <a:gd name="T5" fmla="*/ 470 h 488"/>
                    <a:gd name="T6" fmla="*/ 380 w 488"/>
                    <a:gd name="T7" fmla="*/ 446 h 488"/>
                    <a:gd name="T8" fmla="*/ 416 w 488"/>
                    <a:gd name="T9" fmla="*/ 416 h 488"/>
                    <a:gd name="T10" fmla="*/ 446 w 488"/>
                    <a:gd name="T11" fmla="*/ 380 h 488"/>
                    <a:gd name="T12" fmla="*/ 468 w 488"/>
                    <a:gd name="T13" fmla="*/ 340 h 488"/>
                    <a:gd name="T14" fmla="*/ 484 w 488"/>
                    <a:gd name="T15" fmla="*/ 294 h 488"/>
                    <a:gd name="T16" fmla="*/ 488 w 488"/>
                    <a:gd name="T17" fmla="*/ 244 h 488"/>
                    <a:gd name="T18" fmla="*/ 486 w 488"/>
                    <a:gd name="T19" fmla="*/ 220 h 488"/>
                    <a:gd name="T20" fmla="*/ 478 w 488"/>
                    <a:gd name="T21" fmla="*/ 172 h 488"/>
                    <a:gd name="T22" fmla="*/ 458 w 488"/>
                    <a:gd name="T23" fmla="*/ 128 h 488"/>
                    <a:gd name="T24" fmla="*/ 432 w 488"/>
                    <a:gd name="T25" fmla="*/ 90 h 488"/>
                    <a:gd name="T26" fmla="*/ 400 w 488"/>
                    <a:gd name="T27" fmla="*/ 56 h 488"/>
                    <a:gd name="T28" fmla="*/ 360 w 488"/>
                    <a:gd name="T29" fmla="*/ 30 h 488"/>
                    <a:gd name="T30" fmla="*/ 316 w 488"/>
                    <a:gd name="T31" fmla="*/ 12 h 488"/>
                    <a:gd name="T32" fmla="*/ 270 w 488"/>
                    <a:gd name="T33" fmla="*/ 2 h 488"/>
                    <a:gd name="T34" fmla="*/ 244 w 488"/>
                    <a:gd name="T35" fmla="*/ 0 h 488"/>
                    <a:gd name="T36" fmla="*/ 196 w 488"/>
                    <a:gd name="T37" fmla="*/ 6 h 488"/>
                    <a:gd name="T38" fmla="*/ 150 w 488"/>
                    <a:gd name="T39" fmla="*/ 20 h 488"/>
                    <a:gd name="T40" fmla="*/ 108 w 488"/>
                    <a:gd name="T41" fmla="*/ 42 h 488"/>
                    <a:gd name="T42" fmla="*/ 72 w 488"/>
                    <a:gd name="T43" fmla="*/ 72 h 488"/>
                    <a:gd name="T44" fmla="*/ 42 w 488"/>
                    <a:gd name="T45" fmla="*/ 108 h 488"/>
                    <a:gd name="T46" fmla="*/ 20 w 488"/>
                    <a:gd name="T47" fmla="*/ 150 h 488"/>
                    <a:gd name="T48" fmla="*/ 6 w 488"/>
                    <a:gd name="T49" fmla="*/ 196 h 488"/>
                    <a:gd name="T50" fmla="*/ 0 w 488"/>
                    <a:gd name="T51" fmla="*/ 244 h 488"/>
                    <a:gd name="T52" fmla="*/ 2 w 488"/>
                    <a:gd name="T53" fmla="*/ 270 h 488"/>
                    <a:gd name="T54" fmla="*/ 12 w 488"/>
                    <a:gd name="T55" fmla="*/ 316 h 488"/>
                    <a:gd name="T56" fmla="*/ 30 w 488"/>
                    <a:gd name="T57" fmla="*/ 360 h 488"/>
                    <a:gd name="T58" fmla="*/ 56 w 488"/>
                    <a:gd name="T59" fmla="*/ 400 h 488"/>
                    <a:gd name="T60" fmla="*/ 90 w 488"/>
                    <a:gd name="T61" fmla="*/ 432 h 488"/>
                    <a:gd name="T62" fmla="*/ 128 w 488"/>
                    <a:gd name="T63" fmla="*/ 458 h 488"/>
                    <a:gd name="T64" fmla="*/ 172 w 488"/>
                    <a:gd name="T65" fmla="*/ 478 h 488"/>
                    <a:gd name="T66" fmla="*/ 220 w 488"/>
                    <a:gd name="T67" fmla="*/ 486 h 488"/>
                    <a:gd name="T68" fmla="*/ 244 w 488"/>
                    <a:gd name="T69" fmla="*/ 488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8">
                      <a:moveTo>
                        <a:pt x="244" y="488"/>
                      </a:moveTo>
                      <a:lnTo>
                        <a:pt x="244" y="488"/>
                      </a:lnTo>
                      <a:lnTo>
                        <a:pt x="270" y="486"/>
                      </a:lnTo>
                      <a:lnTo>
                        <a:pt x="294" y="484"/>
                      </a:lnTo>
                      <a:lnTo>
                        <a:pt x="316" y="478"/>
                      </a:lnTo>
                      <a:lnTo>
                        <a:pt x="340" y="470"/>
                      </a:lnTo>
                      <a:lnTo>
                        <a:pt x="360" y="458"/>
                      </a:lnTo>
                      <a:lnTo>
                        <a:pt x="380" y="446"/>
                      </a:lnTo>
                      <a:lnTo>
                        <a:pt x="400" y="432"/>
                      </a:lnTo>
                      <a:lnTo>
                        <a:pt x="416" y="416"/>
                      </a:lnTo>
                      <a:lnTo>
                        <a:pt x="432" y="400"/>
                      </a:lnTo>
                      <a:lnTo>
                        <a:pt x="446" y="380"/>
                      </a:lnTo>
                      <a:lnTo>
                        <a:pt x="458" y="360"/>
                      </a:lnTo>
                      <a:lnTo>
                        <a:pt x="468" y="340"/>
                      </a:lnTo>
                      <a:lnTo>
                        <a:pt x="478" y="316"/>
                      </a:lnTo>
                      <a:lnTo>
                        <a:pt x="484" y="294"/>
                      </a:lnTo>
                      <a:lnTo>
                        <a:pt x="486" y="270"/>
                      </a:lnTo>
                      <a:lnTo>
                        <a:pt x="488" y="244"/>
                      </a:lnTo>
                      <a:lnTo>
                        <a:pt x="488" y="244"/>
                      </a:lnTo>
                      <a:lnTo>
                        <a:pt x="486" y="220"/>
                      </a:lnTo>
                      <a:lnTo>
                        <a:pt x="484" y="196"/>
                      </a:lnTo>
                      <a:lnTo>
                        <a:pt x="478" y="172"/>
                      </a:lnTo>
                      <a:lnTo>
                        <a:pt x="468" y="150"/>
                      </a:lnTo>
                      <a:lnTo>
                        <a:pt x="458" y="128"/>
                      </a:lnTo>
                      <a:lnTo>
                        <a:pt x="446" y="108"/>
                      </a:lnTo>
                      <a:lnTo>
                        <a:pt x="432" y="90"/>
                      </a:lnTo>
                      <a:lnTo>
                        <a:pt x="416" y="72"/>
                      </a:lnTo>
                      <a:lnTo>
                        <a:pt x="400" y="56"/>
                      </a:lnTo>
                      <a:lnTo>
                        <a:pt x="380" y="42"/>
                      </a:lnTo>
                      <a:lnTo>
                        <a:pt x="360" y="30"/>
                      </a:lnTo>
                      <a:lnTo>
                        <a:pt x="340" y="20"/>
                      </a:lnTo>
                      <a:lnTo>
                        <a:pt x="316" y="12"/>
                      </a:lnTo>
                      <a:lnTo>
                        <a:pt x="294" y="6"/>
                      </a:lnTo>
                      <a:lnTo>
                        <a:pt x="270" y="2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20" y="2"/>
                      </a:lnTo>
                      <a:lnTo>
                        <a:pt x="196" y="6"/>
                      </a:lnTo>
                      <a:lnTo>
                        <a:pt x="172" y="12"/>
                      </a:lnTo>
                      <a:lnTo>
                        <a:pt x="150" y="20"/>
                      </a:lnTo>
                      <a:lnTo>
                        <a:pt x="128" y="30"/>
                      </a:lnTo>
                      <a:lnTo>
                        <a:pt x="108" y="42"/>
                      </a:lnTo>
                      <a:lnTo>
                        <a:pt x="90" y="56"/>
                      </a:lnTo>
                      <a:lnTo>
                        <a:pt x="72" y="72"/>
                      </a:lnTo>
                      <a:lnTo>
                        <a:pt x="56" y="90"/>
                      </a:lnTo>
                      <a:lnTo>
                        <a:pt x="42" y="108"/>
                      </a:lnTo>
                      <a:lnTo>
                        <a:pt x="30" y="128"/>
                      </a:lnTo>
                      <a:lnTo>
                        <a:pt x="20" y="150"/>
                      </a:lnTo>
                      <a:lnTo>
                        <a:pt x="12" y="172"/>
                      </a:lnTo>
                      <a:lnTo>
                        <a:pt x="6" y="196"/>
                      </a:lnTo>
                      <a:lnTo>
                        <a:pt x="2" y="220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2" y="270"/>
                      </a:lnTo>
                      <a:lnTo>
                        <a:pt x="6" y="294"/>
                      </a:lnTo>
                      <a:lnTo>
                        <a:pt x="12" y="316"/>
                      </a:lnTo>
                      <a:lnTo>
                        <a:pt x="20" y="340"/>
                      </a:lnTo>
                      <a:lnTo>
                        <a:pt x="30" y="360"/>
                      </a:lnTo>
                      <a:lnTo>
                        <a:pt x="42" y="380"/>
                      </a:lnTo>
                      <a:lnTo>
                        <a:pt x="56" y="400"/>
                      </a:lnTo>
                      <a:lnTo>
                        <a:pt x="72" y="416"/>
                      </a:lnTo>
                      <a:lnTo>
                        <a:pt x="90" y="432"/>
                      </a:lnTo>
                      <a:lnTo>
                        <a:pt x="108" y="446"/>
                      </a:lnTo>
                      <a:lnTo>
                        <a:pt x="128" y="458"/>
                      </a:lnTo>
                      <a:lnTo>
                        <a:pt x="150" y="470"/>
                      </a:lnTo>
                      <a:lnTo>
                        <a:pt x="172" y="478"/>
                      </a:lnTo>
                      <a:lnTo>
                        <a:pt x="196" y="484"/>
                      </a:lnTo>
                      <a:lnTo>
                        <a:pt x="220" y="486"/>
                      </a:lnTo>
                      <a:lnTo>
                        <a:pt x="244" y="488"/>
                      </a:lnTo>
                      <a:lnTo>
                        <a:pt x="244" y="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1400" baseline="-25000"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36" name="Freeform 6"/>
                <p:cNvSpPr/>
                <p:nvPr/>
              </p:nvSpPr>
              <p:spPr bwMode="auto">
                <a:xfrm>
                  <a:off x="-1630363" y="2119313"/>
                  <a:ext cx="1971676" cy="847725"/>
                </a:xfrm>
                <a:custGeom>
                  <a:avLst/>
                  <a:gdLst>
                    <a:gd name="T0" fmla="*/ 1242 w 1242"/>
                    <a:gd name="T1" fmla="*/ 316 h 534"/>
                    <a:gd name="T2" fmla="*/ 1242 w 1242"/>
                    <a:gd name="T3" fmla="*/ 292 h 534"/>
                    <a:gd name="T4" fmla="*/ 1232 w 1242"/>
                    <a:gd name="T5" fmla="*/ 244 h 534"/>
                    <a:gd name="T6" fmla="*/ 1216 w 1242"/>
                    <a:gd name="T7" fmla="*/ 200 h 534"/>
                    <a:gd name="T8" fmla="*/ 1194 w 1242"/>
                    <a:gd name="T9" fmla="*/ 160 h 534"/>
                    <a:gd name="T10" fmla="*/ 1166 w 1242"/>
                    <a:gd name="T11" fmla="*/ 124 h 534"/>
                    <a:gd name="T12" fmla="*/ 1130 w 1242"/>
                    <a:gd name="T13" fmla="*/ 94 h 534"/>
                    <a:gd name="T14" fmla="*/ 1090 w 1242"/>
                    <a:gd name="T15" fmla="*/ 70 h 534"/>
                    <a:gd name="T16" fmla="*/ 1046 w 1242"/>
                    <a:gd name="T17" fmla="*/ 52 h 534"/>
                    <a:gd name="T18" fmla="*/ 808 w 1242"/>
                    <a:gd name="T19" fmla="*/ 0 h 534"/>
                    <a:gd name="T20" fmla="*/ 804 w 1242"/>
                    <a:gd name="T21" fmla="*/ 50 h 534"/>
                    <a:gd name="T22" fmla="*/ 790 w 1242"/>
                    <a:gd name="T23" fmla="*/ 140 h 534"/>
                    <a:gd name="T24" fmla="*/ 758 w 1242"/>
                    <a:gd name="T25" fmla="*/ 256 h 534"/>
                    <a:gd name="T26" fmla="*/ 734 w 1242"/>
                    <a:gd name="T27" fmla="*/ 320 h 534"/>
                    <a:gd name="T28" fmla="*/ 702 w 1242"/>
                    <a:gd name="T29" fmla="*/ 386 h 534"/>
                    <a:gd name="T30" fmla="*/ 694 w 1242"/>
                    <a:gd name="T31" fmla="*/ 350 h 534"/>
                    <a:gd name="T32" fmla="*/ 676 w 1242"/>
                    <a:gd name="T33" fmla="*/ 286 h 534"/>
                    <a:gd name="T34" fmla="*/ 646 w 1242"/>
                    <a:gd name="T35" fmla="*/ 212 h 534"/>
                    <a:gd name="T36" fmla="*/ 688 w 1242"/>
                    <a:gd name="T37" fmla="*/ 124 h 534"/>
                    <a:gd name="T38" fmla="*/ 554 w 1242"/>
                    <a:gd name="T39" fmla="*/ 124 h 534"/>
                    <a:gd name="T40" fmla="*/ 612 w 1242"/>
                    <a:gd name="T41" fmla="*/ 182 h 534"/>
                    <a:gd name="T42" fmla="*/ 578 w 1242"/>
                    <a:gd name="T43" fmla="*/ 258 h 534"/>
                    <a:gd name="T44" fmla="*/ 558 w 1242"/>
                    <a:gd name="T45" fmla="*/ 316 h 534"/>
                    <a:gd name="T46" fmla="*/ 540 w 1242"/>
                    <a:gd name="T47" fmla="*/ 386 h 534"/>
                    <a:gd name="T48" fmla="*/ 524 w 1242"/>
                    <a:gd name="T49" fmla="*/ 352 h 534"/>
                    <a:gd name="T50" fmla="*/ 496 w 1242"/>
                    <a:gd name="T51" fmla="*/ 288 h 534"/>
                    <a:gd name="T52" fmla="*/ 466 w 1242"/>
                    <a:gd name="T53" fmla="*/ 196 h 534"/>
                    <a:gd name="T54" fmla="*/ 444 w 1242"/>
                    <a:gd name="T55" fmla="*/ 90 h 534"/>
                    <a:gd name="T56" fmla="*/ 434 w 1242"/>
                    <a:gd name="T57" fmla="*/ 0 h 534"/>
                    <a:gd name="T58" fmla="*/ 220 w 1242"/>
                    <a:gd name="T59" fmla="*/ 46 h 534"/>
                    <a:gd name="T60" fmla="*/ 174 w 1242"/>
                    <a:gd name="T61" fmla="*/ 60 h 534"/>
                    <a:gd name="T62" fmla="*/ 132 w 1242"/>
                    <a:gd name="T63" fmla="*/ 80 h 534"/>
                    <a:gd name="T64" fmla="*/ 94 w 1242"/>
                    <a:gd name="T65" fmla="*/ 108 h 534"/>
                    <a:gd name="T66" fmla="*/ 62 w 1242"/>
                    <a:gd name="T67" fmla="*/ 142 h 534"/>
                    <a:gd name="T68" fmla="*/ 36 w 1242"/>
                    <a:gd name="T69" fmla="*/ 180 h 534"/>
                    <a:gd name="T70" fmla="*/ 16 w 1242"/>
                    <a:gd name="T71" fmla="*/ 222 h 534"/>
                    <a:gd name="T72" fmla="*/ 4 w 1242"/>
                    <a:gd name="T73" fmla="*/ 268 h 534"/>
                    <a:gd name="T74" fmla="*/ 0 w 1242"/>
                    <a:gd name="T75" fmla="*/ 316 h 534"/>
                    <a:gd name="T76" fmla="*/ 1242 w 1242"/>
                    <a:gd name="T77" fmla="*/ 534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42" h="534">
                      <a:moveTo>
                        <a:pt x="1242" y="534"/>
                      </a:moveTo>
                      <a:lnTo>
                        <a:pt x="1242" y="316"/>
                      </a:lnTo>
                      <a:lnTo>
                        <a:pt x="1242" y="316"/>
                      </a:lnTo>
                      <a:lnTo>
                        <a:pt x="1242" y="292"/>
                      </a:lnTo>
                      <a:lnTo>
                        <a:pt x="1238" y="268"/>
                      </a:lnTo>
                      <a:lnTo>
                        <a:pt x="1232" y="244"/>
                      </a:lnTo>
                      <a:lnTo>
                        <a:pt x="1226" y="222"/>
                      </a:lnTo>
                      <a:lnTo>
                        <a:pt x="1216" y="200"/>
                      </a:lnTo>
                      <a:lnTo>
                        <a:pt x="1206" y="180"/>
                      </a:lnTo>
                      <a:lnTo>
                        <a:pt x="1194" y="160"/>
                      </a:lnTo>
                      <a:lnTo>
                        <a:pt x="1180" y="142"/>
                      </a:lnTo>
                      <a:lnTo>
                        <a:pt x="1166" y="124"/>
                      </a:lnTo>
                      <a:lnTo>
                        <a:pt x="1148" y="108"/>
                      </a:lnTo>
                      <a:lnTo>
                        <a:pt x="1130" y="94"/>
                      </a:lnTo>
                      <a:lnTo>
                        <a:pt x="1110" y="80"/>
                      </a:lnTo>
                      <a:lnTo>
                        <a:pt x="1090" y="70"/>
                      </a:lnTo>
                      <a:lnTo>
                        <a:pt x="1068" y="60"/>
                      </a:lnTo>
                      <a:lnTo>
                        <a:pt x="1046" y="52"/>
                      </a:lnTo>
                      <a:lnTo>
                        <a:pt x="1022" y="46"/>
                      </a:lnTo>
                      <a:lnTo>
                        <a:pt x="808" y="0"/>
                      </a:lnTo>
                      <a:lnTo>
                        <a:pt x="808" y="0"/>
                      </a:lnTo>
                      <a:lnTo>
                        <a:pt x="804" y="50"/>
                      </a:lnTo>
                      <a:lnTo>
                        <a:pt x="798" y="90"/>
                      </a:lnTo>
                      <a:lnTo>
                        <a:pt x="790" y="140"/>
                      </a:lnTo>
                      <a:lnTo>
                        <a:pt x="776" y="196"/>
                      </a:lnTo>
                      <a:lnTo>
                        <a:pt x="758" y="256"/>
                      </a:lnTo>
                      <a:lnTo>
                        <a:pt x="746" y="288"/>
                      </a:lnTo>
                      <a:lnTo>
                        <a:pt x="734" y="320"/>
                      </a:lnTo>
                      <a:lnTo>
                        <a:pt x="718" y="352"/>
                      </a:lnTo>
                      <a:lnTo>
                        <a:pt x="702" y="386"/>
                      </a:lnTo>
                      <a:lnTo>
                        <a:pt x="702" y="386"/>
                      </a:lnTo>
                      <a:lnTo>
                        <a:pt x="694" y="350"/>
                      </a:lnTo>
                      <a:lnTo>
                        <a:pt x="686" y="316"/>
                      </a:lnTo>
                      <a:lnTo>
                        <a:pt x="676" y="286"/>
                      </a:lnTo>
                      <a:lnTo>
                        <a:pt x="666" y="258"/>
                      </a:lnTo>
                      <a:lnTo>
                        <a:pt x="646" y="212"/>
                      </a:lnTo>
                      <a:lnTo>
                        <a:pt x="630" y="182"/>
                      </a:lnTo>
                      <a:lnTo>
                        <a:pt x="688" y="124"/>
                      </a:lnTo>
                      <a:lnTo>
                        <a:pt x="622" y="58"/>
                      </a:lnTo>
                      <a:lnTo>
                        <a:pt x="554" y="124"/>
                      </a:lnTo>
                      <a:lnTo>
                        <a:pt x="612" y="182"/>
                      </a:lnTo>
                      <a:lnTo>
                        <a:pt x="612" y="182"/>
                      </a:lnTo>
                      <a:lnTo>
                        <a:pt x="596" y="212"/>
                      </a:lnTo>
                      <a:lnTo>
                        <a:pt x="578" y="258"/>
                      </a:lnTo>
                      <a:lnTo>
                        <a:pt x="568" y="286"/>
                      </a:lnTo>
                      <a:lnTo>
                        <a:pt x="558" y="316"/>
                      </a:lnTo>
                      <a:lnTo>
                        <a:pt x="548" y="350"/>
                      </a:lnTo>
                      <a:lnTo>
                        <a:pt x="540" y="386"/>
                      </a:lnTo>
                      <a:lnTo>
                        <a:pt x="540" y="386"/>
                      </a:lnTo>
                      <a:lnTo>
                        <a:pt x="524" y="352"/>
                      </a:lnTo>
                      <a:lnTo>
                        <a:pt x="508" y="320"/>
                      </a:lnTo>
                      <a:lnTo>
                        <a:pt x="496" y="288"/>
                      </a:lnTo>
                      <a:lnTo>
                        <a:pt x="484" y="256"/>
                      </a:lnTo>
                      <a:lnTo>
                        <a:pt x="466" y="196"/>
                      </a:lnTo>
                      <a:lnTo>
                        <a:pt x="454" y="140"/>
                      </a:lnTo>
                      <a:lnTo>
                        <a:pt x="444" y="90"/>
                      </a:lnTo>
                      <a:lnTo>
                        <a:pt x="438" y="50"/>
                      </a:lnTo>
                      <a:lnTo>
                        <a:pt x="434" y="0"/>
                      </a:lnTo>
                      <a:lnTo>
                        <a:pt x="220" y="46"/>
                      </a:lnTo>
                      <a:lnTo>
                        <a:pt x="220" y="46"/>
                      </a:lnTo>
                      <a:lnTo>
                        <a:pt x="196" y="52"/>
                      </a:lnTo>
                      <a:lnTo>
                        <a:pt x="174" y="60"/>
                      </a:lnTo>
                      <a:lnTo>
                        <a:pt x="152" y="70"/>
                      </a:lnTo>
                      <a:lnTo>
                        <a:pt x="132" y="80"/>
                      </a:lnTo>
                      <a:lnTo>
                        <a:pt x="112" y="94"/>
                      </a:lnTo>
                      <a:lnTo>
                        <a:pt x="94" y="108"/>
                      </a:lnTo>
                      <a:lnTo>
                        <a:pt x="78" y="124"/>
                      </a:lnTo>
                      <a:lnTo>
                        <a:pt x="62" y="142"/>
                      </a:lnTo>
                      <a:lnTo>
                        <a:pt x="48" y="160"/>
                      </a:lnTo>
                      <a:lnTo>
                        <a:pt x="36" y="180"/>
                      </a:lnTo>
                      <a:lnTo>
                        <a:pt x="26" y="200"/>
                      </a:lnTo>
                      <a:lnTo>
                        <a:pt x="16" y="222"/>
                      </a:lnTo>
                      <a:lnTo>
                        <a:pt x="10" y="244"/>
                      </a:lnTo>
                      <a:lnTo>
                        <a:pt x="4" y="268"/>
                      </a:lnTo>
                      <a:lnTo>
                        <a:pt x="2" y="292"/>
                      </a:lnTo>
                      <a:lnTo>
                        <a:pt x="0" y="316"/>
                      </a:lnTo>
                      <a:lnTo>
                        <a:pt x="0" y="534"/>
                      </a:lnTo>
                      <a:lnTo>
                        <a:pt x="1242" y="53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1400" baseline="-25000">
                    <a:latin typeface="Agency FB" panose="020B0503020202020204" pitchFamily="34" charset="0"/>
                    <a:ea typeface="+mj-ea"/>
                  </a:endParaRPr>
                </a:p>
              </p:txBody>
            </p:sp>
          </p:grpSp>
        </p:grpSp>
        <p:grpSp>
          <p:nvGrpSpPr>
            <p:cNvPr id="23" name="组合 22"/>
            <p:cNvGrpSpPr/>
            <p:nvPr/>
          </p:nvGrpSpPr>
          <p:grpSpPr>
            <a:xfrm>
              <a:off x="3848100" y="2585085"/>
              <a:ext cx="1447800" cy="682815"/>
              <a:chOff x="3848100" y="2585085"/>
              <a:chExt cx="1447800" cy="682815"/>
            </a:xfrm>
            <a:grpFill/>
          </p:grpSpPr>
          <p:sp>
            <p:nvSpPr>
              <p:cNvPr id="29" name="圆角矩形 86"/>
              <p:cNvSpPr/>
              <p:nvPr/>
            </p:nvSpPr>
            <p:spPr>
              <a:xfrm>
                <a:off x="3848100" y="3056731"/>
                <a:ext cx="1447800" cy="21116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400" dirty="0">
                    <a:latin typeface="Agency FB" panose="020B0503020202020204" pitchFamily="34" charset="0"/>
                    <a:ea typeface="+mj-ea"/>
                  </a:rPr>
                  <a:t>Head of Design &amp; Dev.</a:t>
                </a:r>
                <a:endParaRPr lang="zh-CN" altLang="en-US" sz="1400" dirty="0">
                  <a:latin typeface="Agency FB" panose="020B0503020202020204" pitchFamily="34" charset="0"/>
                  <a:ea typeface="+mj-ea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4301803" y="2585085"/>
                <a:ext cx="540392" cy="471646"/>
                <a:chOff x="-1630363" y="1246188"/>
                <a:chExt cx="1971676" cy="1720850"/>
              </a:xfrm>
              <a:grpFill/>
            </p:grpSpPr>
            <p:sp>
              <p:nvSpPr>
                <p:cNvPr id="31" name="Freeform 5"/>
                <p:cNvSpPr/>
                <p:nvPr/>
              </p:nvSpPr>
              <p:spPr bwMode="auto">
                <a:xfrm>
                  <a:off x="-1039813" y="1246188"/>
                  <a:ext cx="774700" cy="774700"/>
                </a:xfrm>
                <a:custGeom>
                  <a:avLst/>
                  <a:gdLst>
                    <a:gd name="T0" fmla="*/ 244 w 488"/>
                    <a:gd name="T1" fmla="*/ 488 h 488"/>
                    <a:gd name="T2" fmla="*/ 294 w 488"/>
                    <a:gd name="T3" fmla="*/ 484 h 488"/>
                    <a:gd name="T4" fmla="*/ 340 w 488"/>
                    <a:gd name="T5" fmla="*/ 470 h 488"/>
                    <a:gd name="T6" fmla="*/ 380 w 488"/>
                    <a:gd name="T7" fmla="*/ 446 h 488"/>
                    <a:gd name="T8" fmla="*/ 416 w 488"/>
                    <a:gd name="T9" fmla="*/ 416 h 488"/>
                    <a:gd name="T10" fmla="*/ 446 w 488"/>
                    <a:gd name="T11" fmla="*/ 380 h 488"/>
                    <a:gd name="T12" fmla="*/ 468 w 488"/>
                    <a:gd name="T13" fmla="*/ 340 h 488"/>
                    <a:gd name="T14" fmla="*/ 484 w 488"/>
                    <a:gd name="T15" fmla="*/ 294 h 488"/>
                    <a:gd name="T16" fmla="*/ 488 w 488"/>
                    <a:gd name="T17" fmla="*/ 244 h 488"/>
                    <a:gd name="T18" fmla="*/ 486 w 488"/>
                    <a:gd name="T19" fmla="*/ 220 h 488"/>
                    <a:gd name="T20" fmla="*/ 478 w 488"/>
                    <a:gd name="T21" fmla="*/ 172 h 488"/>
                    <a:gd name="T22" fmla="*/ 458 w 488"/>
                    <a:gd name="T23" fmla="*/ 128 h 488"/>
                    <a:gd name="T24" fmla="*/ 432 w 488"/>
                    <a:gd name="T25" fmla="*/ 90 h 488"/>
                    <a:gd name="T26" fmla="*/ 400 w 488"/>
                    <a:gd name="T27" fmla="*/ 56 h 488"/>
                    <a:gd name="T28" fmla="*/ 360 w 488"/>
                    <a:gd name="T29" fmla="*/ 30 h 488"/>
                    <a:gd name="T30" fmla="*/ 316 w 488"/>
                    <a:gd name="T31" fmla="*/ 12 h 488"/>
                    <a:gd name="T32" fmla="*/ 270 w 488"/>
                    <a:gd name="T33" fmla="*/ 2 h 488"/>
                    <a:gd name="T34" fmla="*/ 244 w 488"/>
                    <a:gd name="T35" fmla="*/ 0 h 488"/>
                    <a:gd name="T36" fmla="*/ 196 w 488"/>
                    <a:gd name="T37" fmla="*/ 6 h 488"/>
                    <a:gd name="T38" fmla="*/ 150 w 488"/>
                    <a:gd name="T39" fmla="*/ 20 h 488"/>
                    <a:gd name="T40" fmla="*/ 108 w 488"/>
                    <a:gd name="T41" fmla="*/ 42 h 488"/>
                    <a:gd name="T42" fmla="*/ 72 w 488"/>
                    <a:gd name="T43" fmla="*/ 72 h 488"/>
                    <a:gd name="T44" fmla="*/ 42 w 488"/>
                    <a:gd name="T45" fmla="*/ 108 h 488"/>
                    <a:gd name="T46" fmla="*/ 20 w 488"/>
                    <a:gd name="T47" fmla="*/ 150 h 488"/>
                    <a:gd name="T48" fmla="*/ 6 w 488"/>
                    <a:gd name="T49" fmla="*/ 196 h 488"/>
                    <a:gd name="T50" fmla="*/ 0 w 488"/>
                    <a:gd name="T51" fmla="*/ 244 h 488"/>
                    <a:gd name="T52" fmla="*/ 2 w 488"/>
                    <a:gd name="T53" fmla="*/ 270 h 488"/>
                    <a:gd name="T54" fmla="*/ 12 w 488"/>
                    <a:gd name="T55" fmla="*/ 316 h 488"/>
                    <a:gd name="T56" fmla="*/ 30 w 488"/>
                    <a:gd name="T57" fmla="*/ 360 h 488"/>
                    <a:gd name="T58" fmla="*/ 56 w 488"/>
                    <a:gd name="T59" fmla="*/ 400 h 488"/>
                    <a:gd name="T60" fmla="*/ 90 w 488"/>
                    <a:gd name="T61" fmla="*/ 432 h 488"/>
                    <a:gd name="T62" fmla="*/ 128 w 488"/>
                    <a:gd name="T63" fmla="*/ 458 h 488"/>
                    <a:gd name="T64" fmla="*/ 172 w 488"/>
                    <a:gd name="T65" fmla="*/ 478 h 488"/>
                    <a:gd name="T66" fmla="*/ 220 w 488"/>
                    <a:gd name="T67" fmla="*/ 486 h 488"/>
                    <a:gd name="T68" fmla="*/ 244 w 488"/>
                    <a:gd name="T69" fmla="*/ 488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8">
                      <a:moveTo>
                        <a:pt x="244" y="488"/>
                      </a:moveTo>
                      <a:lnTo>
                        <a:pt x="244" y="488"/>
                      </a:lnTo>
                      <a:lnTo>
                        <a:pt x="270" y="486"/>
                      </a:lnTo>
                      <a:lnTo>
                        <a:pt x="294" y="484"/>
                      </a:lnTo>
                      <a:lnTo>
                        <a:pt x="316" y="478"/>
                      </a:lnTo>
                      <a:lnTo>
                        <a:pt x="340" y="470"/>
                      </a:lnTo>
                      <a:lnTo>
                        <a:pt x="360" y="458"/>
                      </a:lnTo>
                      <a:lnTo>
                        <a:pt x="380" y="446"/>
                      </a:lnTo>
                      <a:lnTo>
                        <a:pt x="400" y="432"/>
                      </a:lnTo>
                      <a:lnTo>
                        <a:pt x="416" y="416"/>
                      </a:lnTo>
                      <a:lnTo>
                        <a:pt x="432" y="400"/>
                      </a:lnTo>
                      <a:lnTo>
                        <a:pt x="446" y="380"/>
                      </a:lnTo>
                      <a:lnTo>
                        <a:pt x="458" y="360"/>
                      </a:lnTo>
                      <a:lnTo>
                        <a:pt x="468" y="340"/>
                      </a:lnTo>
                      <a:lnTo>
                        <a:pt x="478" y="316"/>
                      </a:lnTo>
                      <a:lnTo>
                        <a:pt x="484" y="294"/>
                      </a:lnTo>
                      <a:lnTo>
                        <a:pt x="486" y="270"/>
                      </a:lnTo>
                      <a:lnTo>
                        <a:pt x="488" y="244"/>
                      </a:lnTo>
                      <a:lnTo>
                        <a:pt x="488" y="244"/>
                      </a:lnTo>
                      <a:lnTo>
                        <a:pt x="486" y="220"/>
                      </a:lnTo>
                      <a:lnTo>
                        <a:pt x="484" y="196"/>
                      </a:lnTo>
                      <a:lnTo>
                        <a:pt x="478" y="172"/>
                      </a:lnTo>
                      <a:lnTo>
                        <a:pt x="468" y="150"/>
                      </a:lnTo>
                      <a:lnTo>
                        <a:pt x="458" y="128"/>
                      </a:lnTo>
                      <a:lnTo>
                        <a:pt x="446" y="108"/>
                      </a:lnTo>
                      <a:lnTo>
                        <a:pt x="432" y="90"/>
                      </a:lnTo>
                      <a:lnTo>
                        <a:pt x="416" y="72"/>
                      </a:lnTo>
                      <a:lnTo>
                        <a:pt x="400" y="56"/>
                      </a:lnTo>
                      <a:lnTo>
                        <a:pt x="380" y="42"/>
                      </a:lnTo>
                      <a:lnTo>
                        <a:pt x="360" y="30"/>
                      </a:lnTo>
                      <a:lnTo>
                        <a:pt x="340" y="20"/>
                      </a:lnTo>
                      <a:lnTo>
                        <a:pt x="316" y="12"/>
                      </a:lnTo>
                      <a:lnTo>
                        <a:pt x="294" y="6"/>
                      </a:lnTo>
                      <a:lnTo>
                        <a:pt x="270" y="2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20" y="2"/>
                      </a:lnTo>
                      <a:lnTo>
                        <a:pt x="196" y="6"/>
                      </a:lnTo>
                      <a:lnTo>
                        <a:pt x="172" y="12"/>
                      </a:lnTo>
                      <a:lnTo>
                        <a:pt x="150" y="20"/>
                      </a:lnTo>
                      <a:lnTo>
                        <a:pt x="128" y="30"/>
                      </a:lnTo>
                      <a:lnTo>
                        <a:pt x="108" y="42"/>
                      </a:lnTo>
                      <a:lnTo>
                        <a:pt x="90" y="56"/>
                      </a:lnTo>
                      <a:lnTo>
                        <a:pt x="72" y="72"/>
                      </a:lnTo>
                      <a:lnTo>
                        <a:pt x="56" y="90"/>
                      </a:lnTo>
                      <a:lnTo>
                        <a:pt x="42" y="108"/>
                      </a:lnTo>
                      <a:lnTo>
                        <a:pt x="30" y="128"/>
                      </a:lnTo>
                      <a:lnTo>
                        <a:pt x="20" y="150"/>
                      </a:lnTo>
                      <a:lnTo>
                        <a:pt x="12" y="172"/>
                      </a:lnTo>
                      <a:lnTo>
                        <a:pt x="6" y="196"/>
                      </a:lnTo>
                      <a:lnTo>
                        <a:pt x="2" y="220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2" y="270"/>
                      </a:lnTo>
                      <a:lnTo>
                        <a:pt x="6" y="294"/>
                      </a:lnTo>
                      <a:lnTo>
                        <a:pt x="12" y="316"/>
                      </a:lnTo>
                      <a:lnTo>
                        <a:pt x="20" y="340"/>
                      </a:lnTo>
                      <a:lnTo>
                        <a:pt x="30" y="360"/>
                      </a:lnTo>
                      <a:lnTo>
                        <a:pt x="42" y="380"/>
                      </a:lnTo>
                      <a:lnTo>
                        <a:pt x="56" y="400"/>
                      </a:lnTo>
                      <a:lnTo>
                        <a:pt x="72" y="416"/>
                      </a:lnTo>
                      <a:lnTo>
                        <a:pt x="90" y="432"/>
                      </a:lnTo>
                      <a:lnTo>
                        <a:pt x="108" y="446"/>
                      </a:lnTo>
                      <a:lnTo>
                        <a:pt x="128" y="458"/>
                      </a:lnTo>
                      <a:lnTo>
                        <a:pt x="150" y="470"/>
                      </a:lnTo>
                      <a:lnTo>
                        <a:pt x="172" y="478"/>
                      </a:lnTo>
                      <a:lnTo>
                        <a:pt x="196" y="484"/>
                      </a:lnTo>
                      <a:lnTo>
                        <a:pt x="220" y="486"/>
                      </a:lnTo>
                      <a:lnTo>
                        <a:pt x="244" y="488"/>
                      </a:lnTo>
                      <a:lnTo>
                        <a:pt x="244" y="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1400" baseline="-25000"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32" name="Freeform 6"/>
                <p:cNvSpPr/>
                <p:nvPr/>
              </p:nvSpPr>
              <p:spPr bwMode="auto">
                <a:xfrm>
                  <a:off x="-1630363" y="2119313"/>
                  <a:ext cx="1971676" cy="847725"/>
                </a:xfrm>
                <a:custGeom>
                  <a:avLst/>
                  <a:gdLst>
                    <a:gd name="T0" fmla="*/ 1242 w 1242"/>
                    <a:gd name="T1" fmla="*/ 316 h 534"/>
                    <a:gd name="T2" fmla="*/ 1242 w 1242"/>
                    <a:gd name="T3" fmla="*/ 292 h 534"/>
                    <a:gd name="T4" fmla="*/ 1232 w 1242"/>
                    <a:gd name="T5" fmla="*/ 244 h 534"/>
                    <a:gd name="T6" fmla="*/ 1216 w 1242"/>
                    <a:gd name="T7" fmla="*/ 200 h 534"/>
                    <a:gd name="T8" fmla="*/ 1194 w 1242"/>
                    <a:gd name="T9" fmla="*/ 160 h 534"/>
                    <a:gd name="T10" fmla="*/ 1166 w 1242"/>
                    <a:gd name="T11" fmla="*/ 124 h 534"/>
                    <a:gd name="T12" fmla="*/ 1130 w 1242"/>
                    <a:gd name="T13" fmla="*/ 94 h 534"/>
                    <a:gd name="T14" fmla="*/ 1090 w 1242"/>
                    <a:gd name="T15" fmla="*/ 70 h 534"/>
                    <a:gd name="T16" fmla="*/ 1046 w 1242"/>
                    <a:gd name="T17" fmla="*/ 52 h 534"/>
                    <a:gd name="T18" fmla="*/ 808 w 1242"/>
                    <a:gd name="T19" fmla="*/ 0 h 534"/>
                    <a:gd name="T20" fmla="*/ 804 w 1242"/>
                    <a:gd name="T21" fmla="*/ 50 h 534"/>
                    <a:gd name="T22" fmla="*/ 790 w 1242"/>
                    <a:gd name="T23" fmla="*/ 140 h 534"/>
                    <a:gd name="T24" fmla="*/ 758 w 1242"/>
                    <a:gd name="T25" fmla="*/ 256 h 534"/>
                    <a:gd name="T26" fmla="*/ 734 w 1242"/>
                    <a:gd name="T27" fmla="*/ 320 h 534"/>
                    <a:gd name="T28" fmla="*/ 702 w 1242"/>
                    <a:gd name="T29" fmla="*/ 386 h 534"/>
                    <a:gd name="T30" fmla="*/ 694 w 1242"/>
                    <a:gd name="T31" fmla="*/ 350 h 534"/>
                    <a:gd name="T32" fmla="*/ 676 w 1242"/>
                    <a:gd name="T33" fmla="*/ 286 h 534"/>
                    <a:gd name="T34" fmla="*/ 646 w 1242"/>
                    <a:gd name="T35" fmla="*/ 212 h 534"/>
                    <a:gd name="T36" fmla="*/ 688 w 1242"/>
                    <a:gd name="T37" fmla="*/ 124 h 534"/>
                    <a:gd name="T38" fmla="*/ 554 w 1242"/>
                    <a:gd name="T39" fmla="*/ 124 h 534"/>
                    <a:gd name="T40" fmla="*/ 612 w 1242"/>
                    <a:gd name="T41" fmla="*/ 182 h 534"/>
                    <a:gd name="T42" fmla="*/ 578 w 1242"/>
                    <a:gd name="T43" fmla="*/ 258 h 534"/>
                    <a:gd name="T44" fmla="*/ 558 w 1242"/>
                    <a:gd name="T45" fmla="*/ 316 h 534"/>
                    <a:gd name="T46" fmla="*/ 540 w 1242"/>
                    <a:gd name="T47" fmla="*/ 386 h 534"/>
                    <a:gd name="T48" fmla="*/ 524 w 1242"/>
                    <a:gd name="T49" fmla="*/ 352 h 534"/>
                    <a:gd name="T50" fmla="*/ 496 w 1242"/>
                    <a:gd name="T51" fmla="*/ 288 h 534"/>
                    <a:gd name="T52" fmla="*/ 466 w 1242"/>
                    <a:gd name="T53" fmla="*/ 196 h 534"/>
                    <a:gd name="T54" fmla="*/ 444 w 1242"/>
                    <a:gd name="T55" fmla="*/ 90 h 534"/>
                    <a:gd name="T56" fmla="*/ 434 w 1242"/>
                    <a:gd name="T57" fmla="*/ 0 h 534"/>
                    <a:gd name="T58" fmla="*/ 220 w 1242"/>
                    <a:gd name="T59" fmla="*/ 46 h 534"/>
                    <a:gd name="T60" fmla="*/ 174 w 1242"/>
                    <a:gd name="T61" fmla="*/ 60 h 534"/>
                    <a:gd name="T62" fmla="*/ 132 w 1242"/>
                    <a:gd name="T63" fmla="*/ 80 h 534"/>
                    <a:gd name="T64" fmla="*/ 94 w 1242"/>
                    <a:gd name="T65" fmla="*/ 108 h 534"/>
                    <a:gd name="T66" fmla="*/ 62 w 1242"/>
                    <a:gd name="T67" fmla="*/ 142 h 534"/>
                    <a:gd name="T68" fmla="*/ 36 w 1242"/>
                    <a:gd name="T69" fmla="*/ 180 h 534"/>
                    <a:gd name="T70" fmla="*/ 16 w 1242"/>
                    <a:gd name="T71" fmla="*/ 222 h 534"/>
                    <a:gd name="T72" fmla="*/ 4 w 1242"/>
                    <a:gd name="T73" fmla="*/ 268 h 534"/>
                    <a:gd name="T74" fmla="*/ 0 w 1242"/>
                    <a:gd name="T75" fmla="*/ 316 h 534"/>
                    <a:gd name="T76" fmla="*/ 1242 w 1242"/>
                    <a:gd name="T77" fmla="*/ 534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42" h="534">
                      <a:moveTo>
                        <a:pt x="1242" y="534"/>
                      </a:moveTo>
                      <a:lnTo>
                        <a:pt x="1242" y="316"/>
                      </a:lnTo>
                      <a:lnTo>
                        <a:pt x="1242" y="316"/>
                      </a:lnTo>
                      <a:lnTo>
                        <a:pt x="1242" y="292"/>
                      </a:lnTo>
                      <a:lnTo>
                        <a:pt x="1238" y="268"/>
                      </a:lnTo>
                      <a:lnTo>
                        <a:pt x="1232" y="244"/>
                      </a:lnTo>
                      <a:lnTo>
                        <a:pt x="1226" y="222"/>
                      </a:lnTo>
                      <a:lnTo>
                        <a:pt x="1216" y="200"/>
                      </a:lnTo>
                      <a:lnTo>
                        <a:pt x="1206" y="180"/>
                      </a:lnTo>
                      <a:lnTo>
                        <a:pt x="1194" y="160"/>
                      </a:lnTo>
                      <a:lnTo>
                        <a:pt x="1180" y="142"/>
                      </a:lnTo>
                      <a:lnTo>
                        <a:pt x="1166" y="124"/>
                      </a:lnTo>
                      <a:lnTo>
                        <a:pt x="1148" y="108"/>
                      </a:lnTo>
                      <a:lnTo>
                        <a:pt x="1130" y="94"/>
                      </a:lnTo>
                      <a:lnTo>
                        <a:pt x="1110" y="80"/>
                      </a:lnTo>
                      <a:lnTo>
                        <a:pt x="1090" y="70"/>
                      </a:lnTo>
                      <a:lnTo>
                        <a:pt x="1068" y="60"/>
                      </a:lnTo>
                      <a:lnTo>
                        <a:pt x="1046" y="52"/>
                      </a:lnTo>
                      <a:lnTo>
                        <a:pt x="1022" y="46"/>
                      </a:lnTo>
                      <a:lnTo>
                        <a:pt x="808" y="0"/>
                      </a:lnTo>
                      <a:lnTo>
                        <a:pt x="808" y="0"/>
                      </a:lnTo>
                      <a:lnTo>
                        <a:pt x="804" y="50"/>
                      </a:lnTo>
                      <a:lnTo>
                        <a:pt x="798" y="90"/>
                      </a:lnTo>
                      <a:lnTo>
                        <a:pt x="790" y="140"/>
                      </a:lnTo>
                      <a:lnTo>
                        <a:pt x="776" y="196"/>
                      </a:lnTo>
                      <a:lnTo>
                        <a:pt x="758" y="256"/>
                      </a:lnTo>
                      <a:lnTo>
                        <a:pt x="746" y="288"/>
                      </a:lnTo>
                      <a:lnTo>
                        <a:pt x="734" y="320"/>
                      </a:lnTo>
                      <a:lnTo>
                        <a:pt x="718" y="352"/>
                      </a:lnTo>
                      <a:lnTo>
                        <a:pt x="702" y="386"/>
                      </a:lnTo>
                      <a:lnTo>
                        <a:pt x="702" y="386"/>
                      </a:lnTo>
                      <a:lnTo>
                        <a:pt x="694" y="350"/>
                      </a:lnTo>
                      <a:lnTo>
                        <a:pt x="686" y="316"/>
                      </a:lnTo>
                      <a:lnTo>
                        <a:pt x="676" y="286"/>
                      </a:lnTo>
                      <a:lnTo>
                        <a:pt x="666" y="258"/>
                      </a:lnTo>
                      <a:lnTo>
                        <a:pt x="646" y="212"/>
                      </a:lnTo>
                      <a:lnTo>
                        <a:pt x="630" y="182"/>
                      </a:lnTo>
                      <a:lnTo>
                        <a:pt x="688" y="124"/>
                      </a:lnTo>
                      <a:lnTo>
                        <a:pt x="622" y="58"/>
                      </a:lnTo>
                      <a:lnTo>
                        <a:pt x="554" y="124"/>
                      </a:lnTo>
                      <a:lnTo>
                        <a:pt x="612" y="182"/>
                      </a:lnTo>
                      <a:lnTo>
                        <a:pt x="612" y="182"/>
                      </a:lnTo>
                      <a:lnTo>
                        <a:pt x="596" y="212"/>
                      </a:lnTo>
                      <a:lnTo>
                        <a:pt x="578" y="258"/>
                      </a:lnTo>
                      <a:lnTo>
                        <a:pt x="568" y="286"/>
                      </a:lnTo>
                      <a:lnTo>
                        <a:pt x="558" y="316"/>
                      </a:lnTo>
                      <a:lnTo>
                        <a:pt x="548" y="350"/>
                      </a:lnTo>
                      <a:lnTo>
                        <a:pt x="540" y="386"/>
                      </a:lnTo>
                      <a:lnTo>
                        <a:pt x="540" y="386"/>
                      </a:lnTo>
                      <a:lnTo>
                        <a:pt x="524" y="352"/>
                      </a:lnTo>
                      <a:lnTo>
                        <a:pt x="508" y="320"/>
                      </a:lnTo>
                      <a:lnTo>
                        <a:pt x="496" y="288"/>
                      </a:lnTo>
                      <a:lnTo>
                        <a:pt x="484" y="256"/>
                      </a:lnTo>
                      <a:lnTo>
                        <a:pt x="466" y="196"/>
                      </a:lnTo>
                      <a:lnTo>
                        <a:pt x="454" y="140"/>
                      </a:lnTo>
                      <a:lnTo>
                        <a:pt x="444" y="90"/>
                      </a:lnTo>
                      <a:lnTo>
                        <a:pt x="438" y="50"/>
                      </a:lnTo>
                      <a:lnTo>
                        <a:pt x="434" y="0"/>
                      </a:lnTo>
                      <a:lnTo>
                        <a:pt x="220" y="46"/>
                      </a:lnTo>
                      <a:lnTo>
                        <a:pt x="220" y="46"/>
                      </a:lnTo>
                      <a:lnTo>
                        <a:pt x="196" y="52"/>
                      </a:lnTo>
                      <a:lnTo>
                        <a:pt x="174" y="60"/>
                      </a:lnTo>
                      <a:lnTo>
                        <a:pt x="152" y="70"/>
                      </a:lnTo>
                      <a:lnTo>
                        <a:pt x="132" y="80"/>
                      </a:lnTo>
                      <a:lnTo>
                        <a:pt x="112" y="94"/>
                      </a:lnTo>
                      <a:lnTo>
                        <a:pt x="94" y="108"/>
                      </a:lnTo>
                      <a:lnTo>
                        <a:pt x="78" y="124"/>
                      </a:lnTo>
                      <a:lnTo>
                        <a:pt x="62" y="142"/>
                      </a:lnTo>
                      <a:lnTo>
                        <a:pt x="48" y="160"/>
                      </a:lnTo>
                      <a:lnTo>
                        <a:pt x="36" y="180"/>
                      </a:lnTo>
                      <a:lnTo>
                        <a:pt x="26" y="200"/>
                      </a:lnTo>
                      <a:lnTo>
                        <a:pt x="16" y="222"/>
                      </a:lnTo>
                      <a:lnTo>
                        <a:pt x="10" y="244"/>
                      </a:lnTo>
                      <a:lnTo>
                        <a:pt x="4" y="268"/>
                      </a:lnTo>
                      <a:lnTo>
                        <a:pt x="2" y="292"/>
                      </a:lnTo>
                      <a:lnTo>
                        <a:pt x="0" y="316"/>
                      </a:lnTo>
                      <a:lnTo>
                        <a:pt x="0" y="534"/>
                      </a:lnTo>
                      <a:lnTo>
                        <a:pt x="1242" y="53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1400" baseline="-25000">
                    <a:latin typeface="Agency FB" panose="020B0503020202020204" pitchFamily="34" charset="0"/>
                    <a:ea typeface="+mj-ea"/>
                  </a:endParaRPr>
                </a:p>
              </p:txBody>
            </p:sp>
          </p:grpSp>
        </p:grpSp>
        <p:grpSp>
          <p:nvGrpSpPr>
            <p:cNvPr id="24" name="组合 23"/>
            <p:cNvGrpSpPr/>
            <p:nvPr/>
          </p:nvGrpSpPr>
          <p:grpSpPr>
            <a:xfrm>
              <a:off x="3909059" y="3545205"/>
              <a:ext cx="1325882" cy="682815"/>
              <a:chOff x="3909059" y="3545205"/>
              <a:chExt cx="1325882" cy="682815"/>
            </a:xfrm>
            <a:grpFill/>
          </p:grpSpPr>
          <p:sp>
            <p:nvSpPr>
              <p:cNvPr id="25" name="圆角矩形 82"/>
              <p:cNvSpPr/>
              <p:nvPr/>
            </p:nvSpPr>
            <p:spPr>
              <a:xfrm>
                <a:off x="3909059" y="4016851"/>
                <a:ext cx="1325882" cy="21116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400">
                    <a:latin typeface="Agency FB" panose="020B0503020202020204" pitchFamily="34" charset="0"/>
                    <a:ea typeface="+mj-ea"/>
                  </a:rPr>
                  <a:t>Finance Manager</a:t>
                </a:r>
                <a:endParaRPr lang="zh-CN" altLang="en-US" sz="1400">
                  <a:latin typeface="Agency FB" panose="020B0503020202020204" pitchFamily="34" charset="0"/>
                  <a:ea typeface="+mj-ea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4301803" y="3545205"/>
                <a:ext cx="540392" cy="471646"/>
                <a:chOff x="-1630363" y="1246188"/>
                <a:chExt cx="1971676" cy="1720850"/>
              </a:xfrm>
              <a:grpFill/>
            </p:grpSpPr>
            <p:sp>
              <p:nvSpPr>
                <p:cNvPr id="27" name="Freeform 5"/>
                <p:cNvSpPr/>
                <p:nvPr/>
              </p:nvSpPr>
              <p:spPr bwMode="auto">
                <a:xfrm>
                  <a:off x="-1039813" y="1246188"/>
                  <a:ext cx="774700" cy="774700"/>
                </a:xfrm>
                <a:custGeom>
                  <a:avLst/>
                  <a:gdLst>
                    <a:gd name="T0" fmla="*/ 244 w 488"/>
                    <a:gd name="T1" fmla="*/ 488 h 488"/>
                    <a:gd name="T2" fmla="*/ 294 w 488"/>
                    <a:gd name="T3" fmla="*/ 484 h 488"/>
                    <a:gd name="T4" fmla="*/ 340 w 488"/>
                    <a:gd name="T5" fmla="*/ 470 h 488"/>
                    <a:gd name="T6" fmla="*/ 380 w 488"/>
                    <a:gd name="T7" fmla="*/ 446 h 488"/>
                    <a:gd name="T8" fmla="*/ 416 w 488"/>
                    <a:gd name="T9" fmla="*/ 416 h 488"/>
                    <a:gd name="T10" fmla="*/ 446 w 488"/>
                    <a:gd name="T11" fmla="*/ 380 h 488"/>
                    <a:gd name="T12" fmla="*/ 468 w 488"/>
                    <a:gd name="T13" fmla="*/ 340 h 488"/>
                    <a:gd name="T14" fmla="*/ 484 w 488"/>
                    <a:gd name="T15" fmla="*/ 294 h 488"/>
                    <a:gd name="T16" fmla="*/ 488 w 488"/>
                    <a:gd name="T17" fmla="*/ 244 h 488"/>
                    <a:gd name="T18" fmla="*/ 486 w 488"/>
                    <a:gd name="T19" fmla="*/ 220 h 488"/>
                    <a:gd name="T20" fmla="*/ 478 w 488"/>
                    <a:gd name="T21" fmla="*/ 172 h 488"/>
                    <a:gd name="T22" fmla="*/ 458 w 488"/>
                    <a:gd name="T23" fmla="*/ 128 h 488"/>
                    <a:gd name="T24" fmla="*/ 432 w 488"/>
                    <a:gd name="T25" fmla="*/ 90 h 488"/>
                    <a:gd name="T26" fmla="*/ 400 w 488"/>
                    <a:gd name="T27" fmla="*/ 56 h 488"/>
                    <a:gd name="T28" fmla="*/ 360 w 488"/>
                    <a:gd name="T29" fmla="*/ 30 h 488"/>
                    <a:gd name="T30" fmla="*/ 316 w 488"/>
                    <a:gd name="T31" fmla="*/ 12 h 488"/>
                    <a:gd name="T32" fmla="*/ 270 w 488"/>
                    <a:gd name="T33" fmla="*/ 2 h 488"/>
                    <a:gd name="T34" fmla="*/ 244 w 488"/>
                    <a:gd name="T35" fmla="*/ 0 h 488"/>
                    <a:gd name="T36" fmla="*/ 196 w 488"/>
                    <a:gd name="T37" fmla="*/ 6 h 488"/>
                    <a:gd name="T38" fmla="*/ 150 w 488"/>
                    <a:gd name="T39" fmla="*/ 20 h 488"/>
                    <a:gd name="T40" fmla="*/ 108 w 488"/>
                    <a:gd name="T41" fmla="*/ 42 h 488"/>
                    <a:gd name="T42" fmla="*/ 72 w 488"/>
                    <a:gd name="T43" fmla="*/ 72 h 488"/>
                    <a:gd name="T44" fmla="*/ 42 w 488"/>
                    <a:gd name="T45" fmla="*/ 108 h 488"/>
                    <a:gd name="T46" fmla="*/ 20 w 488"/>
                    <a:gd name="T47" fmla="*/ 150 h 488"/>
                    <a:gd name="T48" fmla="*/ 6 w 488"/>
                    <a:gd name="T49" fmla="*/ 196 h 488"/>
                    <a:gd name="T50" fmla="*/ 0 w 488"/>
                    <a:gd name="T51" fmla="*/ 244 h 488"/>
                    <a:gd name="T52" fmla="*/ 2 w 488"/>
                    <a:gd name="T53" fmla="*/ 270 h 488"/>
                    <a:gd name="T54" fmla="*/ 12 w 488"/>
                    <a:gd name="T55" fmla="*/ 316 h 488"/>
                    <a:gd name="T56" fmla="*/ 30 w 488"/>
                    <a:gd name="T57" fmla="*/ 360 h 488"/>
                    <a:gd name="T58" fmla="*/ 56 w 488"/>
                    <a:gd name="T59" fmla="*/ 400 h 488"/>
                    <a:gd name="T60" fmla="*/ 90 w 488"/>
                    <a:gd name="T61" fmla="*/ 432 h 488"/>
                    <a:gd name="T62" fmla="*/ 128 w 488"/>
                    <a:gd name="T63" fmla="*/ 458 h 488"/>
                    <a:gd name="T64" fmla="*/ 172 w 488"/>
                    <a:gd name="T65" fmla="*/ 478 h 488"/>
                    <a:gd name="T66" fmla="*/ 220 w 488"/>
                    <a:gd name="T67" fmla="*/ 486 h 488"/>
                    <a:gd name="T68" fmla="*/ 244 w 488"/>
                    <a:gd name="T69" fmla="*/ 488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8">
                      <a:moveTo>
                        <a:pt x="244" y="488"/>
                      </a:moveTo>
                      <a:lnTo>
                        <a:pt x="244" y="488"/>
                      </a:lnTo>
                      <a:lnTo>
                        <a:pt x="270" y="486"/>
                      </a:lnTo>
                      <a:lnTo>
                        <a:pt x="294" y="484"/>
                      </a:lnTo>
                      <a:lnTo>
                        <a:pt x="316" y="478"/>
                      </a:lnTo>
                      <a:lnTo>
                        <a:pt x="340" y="470"/>
                      </a:lnTo>
                      <a:lnTo>
                        <a:pt x="360" y="458"/>
                      </a:lnTo>
                      <a:lnTo>
                        <a:pt x="380" y="446"/>
                      </a:lnTo>
                      <a:lnTo>
                        <a:pt x="400" y="432"/>
                      </a:lnTo>
                      <a:lnTo>
                        <a:pt x="416" y="416"/>
                      </a:lnTo>
                      <a:lnTo>
                        <a:pt x="432" y="400"/>
                      </a:lnTo>
                      <a:lnTo>
                        <a:pt x="446" y="380"/>
                      </a:lnTo>
                      <a:lnTo>
                        <a:pt x="458" y="360"/>
                      </a:lnTo>
                      <a:lnTo>
                        <a:pt x="468" y="340"/>
                      </a:lnTo>
                      <a:lnTo>
                        <a:pt x="478" y="316"/>
                      </a:lnTo>
                      <a:lnTo>
                        <a:pt x="484" y="294"/>
                      </a:lnTo>
                      <a:lnTo>
                        <a:pt x="486" y="270"/>
                      </a:lnTo>
                      <a:lnTo>
                        <a:pt x="488" y="244"/>
                      </a:lnTo>
                      <a:lnTo>
                        <a:pt x="488" y="244"/>
                      </a:lnTo>
                      <a:lnTo>
                        <a:pt x="486" y="220"/>
                      </a:lnTo>
                      <a:lnTo>
                        <a:pt x="484" y="196"/>
                      </a:lnTo>
                      <a:lnTo>
                        <a:pt x="478" y="172"/>
                      </a:lnTo>
                      <a:lnTo>
                        <a:pt x="468" y="150"/>
                      </a:lnTo>
                      <a:lnTo>
                        <a:pt x="458" y="128"/>
                      </a:lnTo>
                      <a:lnTo>
                        <a:pt x="446" y="108"/>
                      </a:lnTo>
                      <a:lnTo>
                        <a:pt x="432" y="90"/>
                      </a:lnTo>
                      <a:lnTo>
                        <a:pt x="416" y="72"/>
                      </a:lnTo>
                      <a:lnTo>
                        <a:pt x="400" y="56"/>
                      </a:lnTo>
                      <a:lnTo>
                        <a:pt x="380" y="42"/>
                      </a:lnTo>
                      <a:lnTo>
                        <a:pt x="360" y="30"/>
                      </a:lnTo>
                      <a:lnTo>
                        <a:pt x="340" y="20"/>
                      </a:lnTo>
                      <a:lnTo>
                        <a:pt x="316" y="12"/>
                      </a:lnTo>
                      <a:lnTo>
                        <a:pt x="294" y="6"/>
                      </a:lnTo>
                      <a:lnTo>
                        <a:pt x="270" y="2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20" y="2"/>
                      </a:lnTo>
                      <a:lnTo>
                        <a:pt x="196" y="6"/>
                      </a:lnTo>
                      <a:lnTo>
                        <a:pt x="172" y="12"/>
                      </a:lnTo>
                      <a:lnTo>
                        <a:pt x="150" y="20"/>
                      </a:lnTo>
                      <a:lnTo>
                        <a:pt x="128" y="30"/>
                      </a:lnTo>
                      <a:lnTo>
                        <a:pt x="108" y="42"/>
                      </a:lnTo>
                      <a:lnTo>
                        <a:pt x="90" y="56"/>
                      </a:lnTo>
                      <a:lnTo>
                        <a:pt x="72" y="72"/>
                      </a:lnTo>
                      <a:lnTo>
                        <a:pt x="56" y="90"/>
                      </a:lnTo>
                      <a:lnTo>
                        <a:pt x="42" y="108"/>
                      </a:lnTo>
                      <a:lnTo>
                        <a:pt x="30" y="128"/>
                      </a:lnTo>
                      <a:lnTo>
                        <a:pt x="20" y="150"/>
                      </a:lnTo>
                      <a:lnTo>
                        <a:pt x="12" y="172"/>
                      </a:lnTo>
                      <a:lnTo>
                        <a:pt x="6" y="196"/>
                      </a:lnTo>
                      <a:lnTo>
                        <a:pt x="2" y="220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2" y="270"/>
                      </a:lnTo>
                      <a:lnTo>
                        <a:pt x="6" y="294"/>
                      </a:lnTo>
                      <a:lnTo>
                        <a:pt x="12" y="316"/>
                      </a:lnTo>
                      <a:lnTo>
                        <a:pt x="20" y="340"/>
                      </a:lnTo>
                      <a:lnTo>
                        <a:pt x="30" y="360"/>
                      </a:lnTo>
                      <a:lnTo>
                        <a:pt x="42" y="380"/>
                      </a:lnTo>
                      <a:lnTo>
                        <a:pt x="56" y="400"/>
                      </a:lnTo>
                      <a:lnTo>
                        <a:pt x="72" y="416"/>
                      </a:lnTo>
                      <a:lnTo>
                        <a:pt x="90" y="432"/>
                      </a:lnTo>
                      <a:lnTo>
                        <a:pt x="108" y="446"/>
                      </a:lnTo>
                      <a:lnTo>
                        <a:pt x="128" y="458"/>
                      </a:lnTo>
                      <a:lnTo>
                        <a:pt x="150" y="470"/>
                      </a:lnTo>
                      <a:lnTo>
                        <a:pt x="172" y="478"/>
                      </a:lnTo>
                      <a:lnTo>
                        <a:pt x="196" y="484"/>
                      </a:lnTo>
                      <a:lnTo>
                        <a:pt x="220" y="486"/>
                      </a:lnTo>
                      <a:lnTo>
                        <a:pt x="244" y="488"/>
                      </a:lnTo>
                      <a:lnTo>
                        <a:pt x="244" y="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1400" baseline="-25000"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28" name="Freeform 6"/>
                <p:cNvSpPr/>
                <p:nvPr/>
              </p:nvSpPr>
              <p:spPr bwMode="auto">
                <a:xfrm>
                  <a:off x="-1630363" y="2119313"/>
                  <a:ext cx="1971676" cy="847725"/>
                </a:xfrm>
                <a:custGeom>
                  <a:avLst/>
                  <a:gdLst>
                    <a:gd name="T0" fmla="*/ 1242 w 1242"/>
                    <a:gd name="T1" fmla="*/ 316 h 534"/>
                    <a:gd name="T2" fmla="*/ 1242 w 1242"/>
                    <a:gd name="T3" fmla="*/ 292 h 534"/>
                    <a:gd name="T4" fmla="*/ 1232 w 1242"/>
                    <a:gd name="T5" fmla="*/ 244 h 534"/>
                    <a:gd name="T6" fmla="*/ 1216 w 1242"/>
                    <a:gd name="T7" fmla="*/ 200 h 534"/>
                    <a:gd name="T8" fmla="*/ 1194 w 1242"/>
                    <a:gd name="T9" fmla="*/ 160 h 534"/>
                    <a:gd name="T10" fmla="*/ 1166 w 1242"/>
                    <a:gd name="T11" fmla="*/ 124 h 534"/>
                    <a:gd name="T12" fmla="*/ 1130 w 1242"/>
                    <a:gd name="T13" fmla="*/ 94 h 534"/>
                    <a:gd name="T14" fmla="*/ 1090 w 1242"/>
                    <a:gd name="T15" fmla="*/ 70 h 534"/>
                    <a:gd name="T16" fmla="*/ 1046 w 1242"/>
                    <a:gd name="T17" fmla="*/ 52 h 534"/>
                    <a:gd name="T18" fmla="*/ 808 w 1242"/>
                    <a:gd name="T19" fmla="*/ 0 h 534"/>
                    <a:gd name="T20" fmla="*/ 804 w 1242"/>
                    <a:gd name="T21" fmla="*/ 50 h 534"/>
                    <a:gd name="T22" fmla="*/ 790 w 1242"/>
                    <a:gd name="T23" fmla="*/ 140 h 534"/>
                    <a:gd name="T24" fmla="*/ 758 w 1242"/>
                    <a:gd name="T25" fmla="*/ 256 h 534"/>
                    <a:gd name="T26" fmla="*/ 734 w 1242"/>
                    <a:gd name="T27" fmla="*/ 320 h 534"/>
                    <a:gd name="T28" fmla="*/ 702 w 1242"/>
                    <a:gd name="T29" fmla="*/ 386 h 534"/>
                    <a:gd name="T30" fmla="*/ 694 w 1242"/>
                    <a:gd name="T31" fmla="*/ 350 h 534"/>
                    <a:gd name="T32" fmla="*/ 676 w 1242"/>
                    <a:gd name="T33" fmla="*/ 286 h 534"/>
                    <a:gd name="T34" fmla="*/ 646 w 1242"/>
                    <a:gd name="T35" fmla="*/ 212 h 534"/>
                    <a:gd name="T36" fmla="*/ 688 w 1242"/>
                    <a:gd name="T37" fmla="*/ 124 h 534"/>
                    <a:gd name="T38" fmla="*/ 554 w 1242"/>
                    <a:gd name="T39" fmla="*/ 124 h 534"/>
                    <a:gd name="T40" fmla="*/ 612 w 1242"/>
                    <a:gd name="T41" fmla="*/ 182 h 534"/>
                    <a:gd name="T42" fmla="*/ 578 w 1242"/>
                    <a:gd name="T43" fmla="*/ 258 h 534"/>
                    <a:gd name="T44" fmla="*/ 558 w 1242"/>
                    <a:gd name="T45" fmla="*/ 316 h 534"/>
                    <a:gd name="T46" fmla="*/ 540 w 1242"/>
                    <a:gd name="T47" fmla="*/ 386 h 534"/>
                    <a:gd name="T48" fmla="*/ 524 w 1242"/>
                    <a:gd name="T49" fmla="*/ 352 h 534"/>
                    <a:gd name="T50" fmla="*/ 496 w 1242"/>
                    <a:gd name="T51" fmla="*/ 288 h 534"/>
                    <a:gd name="T52" fmla="*/ 466 w 1242"/>
                    <a:gd name="T53" fmla="*/ 196 h 534"/>
                    <a:gd name="T54" fmla="*/ 444 w 1242"/>
                    <a:gd name="T55" fmla="*/ 90 h 534"/>
                    <a:gd name="T56" fmla="*/ 434 w 1242"/>
                    <a:gd name="T57" fmla="*/ 0 h 534"/>
                    <a:gd name="T58" fmla="*/ 220 w 1242"/>
                    <a:gd name="T59" fmla="*/ 46 h 534"/>
                    <a:gd name="T60" fmla="*/ 174 w 1242"/>
                    <a:gd name="T61" fmla="*/ 60 h 534"/>
                    <a:gd name="T62" fmla="*/ 132 w 1242"/>
                    <a:gd name="T63" fmla="*/ 80 h 534"/>
                    <a:gd name="T64" fmla="*/ 94 w 1242"/>
                    <a:gd name="T65" fmla="*/ 108 h 534"/>
                    <a:gd name="T66" fmla="*/ 62 w 1242"/>
                    <a:gd name="T67" fmla="*/ 142 h 534"/>
                    <a:gd name="T68" fmla="*/ 36 w 1242"/>
                    <a:gd name="T69" fmla="*/ 180 h 534"/>
                    <a:gd name="T70" fmla="*/ 16 w 1242"/>
                    <a:gd name="T71" fmla="*/ 222 h 534"/>
                    <a:gd name="T72" fmla="*/ 4 w 1242"/>
                    <a:gd name="T73" fmla="*/ 268 h 534"/>
                    <a:gd name="T74" fmla="*/ 0 w 1242"/>
                    <a:gd name="T75" fmla="*/ 316 h 534"/>
                    <a:gd name="T76" fmla="*/ 1242 w 1242"/>
                    <a:gd name="T77" fmla="*/ 534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42" h="534">
                      <a:moveTo>
                        <a:pt x="1242" y="534"/>
                      </a:moveTo>
                      <a:lnTo>
                        <a:pt x="1242" y="316"/>
                      </a:lnTo>
                      <a:lnTo>
                        <a:pt x="1242" y="316"/>
                      </a:lnTo>
                      <a:lnTo>
                        <a:pt x="1242" y="292"/>
                      </a:lnTo>
                      <a:lnTo>
                        <a:pt x="1238" y="268"/>
                      </a:lnTo>
                      <a:lnTo>
                        <a:pt x="1232" y="244"/>
                      </a:lnTo>
                      <a:lnTo>
                        <a:pt x="1226" y="222"/>
                      </a:lnTo>
                      <a:lnTo>
                        <a:pt x="1216" y="200"/>
                      </a:lnTo>
                      <a:lnTo>
                        <a:pt x="1206" y="180"/>
                      </a:lnTo>
                      <a:lnTo>
                        <a:pt x="1194" y="160"/>
                      </a:lnTo>
                      <a:lnTo>
                        <a:pt x="1180" y="142"/>
                      </a:lnTo>
                      <a:lnTo>
                        <a:pt x="1166" y="124"/>
                      </a:lnTo>
                      <a:lnTo>
                        <a:pt x="1148" y="108"/>
                      </a:lnTo>
                      <a:lnTo>
                        <a:pt x="1130" y="94"/>
                      </a:lnTo>
                      <a:lnTo>
                        <a:pt x="1110" y="80"/>
                      </a:lnTo>
                      <a:lnTo>
                        <a:pt x="1090" y="70"/>
                      </a:lnTo>
                      <a:lnTo>
                        <a:pt x="1068" y="60"/>
                      </a:lnTo>
                      <a:lnTo>
                        <a:pt x="1046" y="52"/>
                      </a:lnTo>
                      <a:lnTo>
                        <a:pt x="1022" y="46"/>
                      </a:lnTo>
                      <a:lnTo>
                        <a:pt x="808" y="0"/>
                      </a:lnTo>
                      <a:lnTo>
                        <a:pt x="808" y="0"/>
                      </a:lnTo>
                      <a:lnTo>
                        <a:pt x="804" y="50"/>
                      </a:lnTo>
                      <a:lnTo>
                        <a:pt x="798" y="90"/>
                      </a:lnTo>
                      <a:lnTo>
                        <a:pt x="790" y="140"/>
                      </a:lnTo>
                      <a:lnTo>
                        <a:pt x="776" y="196"/>
                      </a:lnTo>
                      <a:lnTo>
                        <a:pt x="758" y="256"/>
                      </a:lnTo>
                      <a:lnTo>
                        <a:pt x="746" y="288"/>
                      </a:lnTo>
                      <a:lnTo>
                        <a:pt x="734" y="320"/>
                      </a:lnTo>
                      <a:lnTo>
                        <a:pt x="718" y="352"/>
                      </a:lnTo>
                      <a:lnTo>
                        <a:pt x="702" y="386"/>
                      </a:lnTo>
                      <a:lnTo>
                        <a:pt x="702" y="386"/>
                      </a:lnTo>
                      <a:lnTo>
                        <a:pt x="694" y="350"/>
                      </a:lnTo>
                      <a:lnTo>
                        <a:pt x="686" y="316"/>
                      </a:lnTo>
                      <a:lnTo>
                        <a:pt x="676" y="286"/>
                      </a:lnTo>
                      <a:lnTo>
                        <a:pt x="666" y="258"/>
                      </a:lnTo>
                      <a:lnTo>
                        <a:pt x="646" y="212"/>
                      </a:lnTo>
                      <a:lnTo>
                        <a:pt x="630" y="182"/>
                      </a:lnTo>
                      <a:lnTo>
                        <a:pt x="688" y="124"/>
                      </a:lnTo>
                      <a:lnTo>
                        <a:pt x="622" y="58"/>
                      </a:lnTo>
                      <a:lnTo>
                        <a:pt x="554" y="124"/>
                      </a:lnTo>
                      <a:lnTo>
                        <a:pt x="612" y="182"/>
                      </a:lnTo>
                      <a:lnTo>
                        <a:pt x="612" y="182"/>
                      </a:lnTo>
                      <a:lnTo>
                        <a:pt x="596" y="212"/>
                      </a:lnTo>
                      <a:lnTo>
                        <a:pt x="578" y="258"/>
                      </a:lnTo>
                      <a:lnTo>
                        <a:pt x="568" y="286"/>
                      </a:lnTo>
                      <a:lnTo>
                        <a:pt x="558" y="316"/>
                      </a:lnTo>
                      <a:lnTo>
                        <a:pt x="548" y="350"/>
                      </a:lnTo>
                      <a:lnTo>
                        <a:pt x="540" y="386"/>
                      </a:lnTo>
                      <a:lnTo>
                        <a:pt x="540" y="386"/>
                      </a:lnTo>
                      <a:lnTo>
                        <a:pt x="524" y="352"/>
                      </a:lnTo>
                      <a:lnTo>
                        <a:pt x="508" y="320"/>
                      </a:lnTo>
                      <a:lnTo>
                        <a:pt x="496" y="288"/>
                      </a:lnTo>
                      <a:lnTo>
                        <a:pt x="484" y="256"/>
                      </a:lnTo>
                      <a:lnTo>
                        <a:pt x="466" y="196"/>
                      </a:lnTo>
                      <a:lnTo>
                        <a:pt x="454" y="140"/>
                      </a:lnTo>
                      <a:lnTo>
                        <a:pt x="444" y="90"/>
                      </a:lnTo>
                      <a:lnTo>
                        <a:pt x="438" y="50"/>
                      </a:lnTo>
                      <a:lnTo>
                        <a:pt x="434" y="0"/>
                      </a:lnTo>
                      <a:lnTo>
                        <a:pt x="220" y="46"/>
                      </a:lnTo>
                      <a:lnTo>
                        <a:pt x="220" y="46"/>
                      </a:lnTo>
                      <a:lnTo>
                        <a:pt x="196" y="52"/>
                      </a:lnTo>
                      <a:lnTo>
                        <a:pt x="174" y="60"/>
                      </a:lnTo>
                      <a:lnTo>
                        <a:pt x="152" y="70"/>
                      </a:lnTo>
                      <a:lnTo>
                        <a:pt x="132" y="80"/>
                      </a:lnTo>
                      <a:lnTo>
                        <a:pt x="112" y="94"/>
                      </a:lnTo>
                      <a:lnTo>
                        <a:pt x="94" y="108"/>
                      </a:lnTo>
                      <a:lnTo>
                        <a:pt x="78" y="124"/>
                      </a:lnTo>
                      <a:lnTo>
                        <a:pt x="62" y="142"/>
                      </a:lnTo>
                      <a:lnTo>
                        <a:pt x="48" y="160"/>
                      </a:lnTo>
                      <a:lnTo>
                        <a:pt x="36" y="180"/>
                      </a:lnTo>
                      <a:lnTo>
                        <a:pt x="26" y="200"/>
                      </a:lnTo>
                      <a:lnTo>
                        <a:pt x="16" y="222"/>
                      </a:lnTo>
                      <a:lnTo>
                        <a:pt x="10" y="244"/>
                      </a:lnTo>
                      <a:lnTo>
                        <a:pt x="4" y="268"/>
                      </a:lnTo>
                      <a:lnTo>
                        <a:pt x="2" y="292"/>
                      </a:lnTo>
                      <a:lnTo>
                        <a:pt x="0" y="316"/>
                      </a:lnTo>
                      <a:lnTo>
                        <a:pt x="0" y="534"/>
                      </a:lnTo>
                      <a:lnTo>
                        <a:pt x="1242" y="53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1400" baseline="-25000">
                    <a:latin typeface="Agency FB" panose="020B0503020202020204" pitchFamily="34" charset="0"/>
                    <a:ea typeface="+mj-ea"/>
                  </a:endParaRPr>
                </a:p>
              </p:txBody>
            </p:sp>
          </p:grpSp>
        </p:grpSp>
      </p:grpSp>
      <p:grpSp>
        <p:nvGrpSpPr>
          <p:cNvPr id="37" name="组合 36"/>
          <p:cNvGrpSpPr/>
          <p:nvPr/>
        </p:nvGrpSpPr>
        <p:grpSpPr>
          <a:xfrm>
            <a:off x="8352957" y="1973747"/>
            <a:ext cx="2453272" cy="2275671"/>
            <a:chOff x="6039126" y="1561147"/>
            <a:chExt cx="1839954" cy="1706753"/>
          </a:xfrm>
          <a:solidFill>
            <a:schemeClr val="accent5"/>
          </a:solidFill>
        </p:grpSpPr>
        <p:grpSp>
          <p:nvGrpSpPr>
            <p:cNvPr id="38" name="组合 37"/>
            <p:cNvGrpSpPr/>
            <p:nvPr/>
          </p:nvGrpSpPr>
          <p:grpSpPr>
            <a:xfrm>
              <a:off x="6061986" y="1561147"/>
              <a:ext cx="1794234" cy="623323"/>
              <a:chOff x="6061986" y="1561147"/>
              <a:chExt cx="1794234" cy="623323"/>
            </a:xfrm>
            <a:grpFill/>
          </p:grpSpPr>
          <p:sp>
            <p:nvSpPr>
              <p:cNvPr id="51" name="圆角矩形 128"/>
              <p:cNvSpPr/>
              <p:nvPr/>
            </p:nvSpPr>
            <p:spPr>
              <a:xfrm>
                <a:off x="6061986" y="1973301"/>
                <a:ext cx="1794234" cy="21116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400">
                    <a:latin typeface="Agency FB" panose="020B0503020202020204" pitchFamily="34" charset="0"/>
                    <a:ea typeface="+mj-ea"/>
                  </a:rPr>
                  <a:t>Social Marketing Team</a:t>
                </a:r>
                <a:endParaRPr lang="zh-CN" altLang="en-US" sz="1400">
                  <a:latin typeface="Agency FB" panose="020B0503020202020204" pitchFamily="34" charset="0"/>
                  <a:ea typeface="+mj-ea"/>
                </a:endParaRPr>
              </a:p>
            </p:txBody>
          </p:sp>
          <p:grpSp>
            <p:nvGrpSpPr>
              <p:cNvPr id="52" name="组合 51"/>
              <p:cNvGrpSpPr/>
              <p:nvPr/>
            </p:nvGrpSpPr>
            <p:grpSpPr>
              <a:xfrm>
                <a:off x="6362614" y="1561147"/>
                <a:ext cx="1192979" cy="412154"/>
                <a:chOff x="6355018" y="1614487"/>
                <a:chExt cx="1192979" cy="412154"/>
              </a:xfrm>
              <a:grpFill/>
            </p:grpSpPr>
            <p:grpSp>
              <p:nvGrpSpPr>
                <p:cNvPr id="53" name="组合 52"/>
                <p:cNvGrpSpPr/>
                <p:nvPr/>
              </p:nvGrpSpPr>
              <p:grpSpPr>
                <a:xfrm>
                  <a:off x="6715394" y="1614487"/>
                  <a:ext cx="472227" cy="412153"/>
                  <a:chOff x="-1630363" y="1246188"/>
                  <a:chExt cx="1971676" cy="1720850"/>
                </a:xfrm>
                <a:grpFill/>
              </p:grpSpPr>
              <p:sp>
                <p:nvSpPr>
                  <p:cNvPr id="60" name="Freeform 5"/>
                  <p:cNvSpPr/>
                  <p:nvPr/>
                </p:nvSpPr>
                <p:spPr bwMode="auto">
                  <a:xfrm>
                    <a:off x="-1039813" y="1246188"/>
                    <a:ext cx="774700" cy="774700"/>
                  </a:xfrm>
                  <a:custGeom>
                    <a:avLst/>
                    <a:gdLst>
                      <a:gd name="T0" fmla="*/ 244 w 488"/>
                      <a:gd name="T1" fmla="*/ 488 h 488"/>
                      <a:gd name="T2" fmla="*/ 294 w 488"/>
                      <a:gd name="T3" fmla="*/ 484 h 488"/>
                      <a:gd name="T4" fmla="*/ 340 w 488"/>
                      <a:gd name="T5" fmla="*/ 470 h 488"/>
                      <a:gd name="T6" fmla="*/ 380 w 488"/>
                      <a:gd name="T7" fmla="*/ 446 h 488"/>
                      <a:gd name="T8" fmla="*/ 416 w 488"/>
                      <a:gd name="T9" fmla="*/ 416 h 488"/>
                      <a:gd name="T10" fmla="*/ 446 w 488"/>
                      <a:gd name="T11" fmla="*/ 380 h 488"/>
                      <a:gd name="T12" fmla="*/ 468 w 488"/>
                      <a:gd name="T13" fmla="*/ 340 h 488"/>
                      <a:gd name="T14" fmla="*/ 484 w 488"/>
                      <a:gd name="T15" fmla="*/ 294 h 488"/>
                      <a:gd name="T16" fmla="*/ 488 w 488"/>
                      <a:gd name="T17" fmla="*/ 244 h 488"/>
                      <a:gd name="T18" fmla="*/ 486 w 488"/>
                      <a:gd name="T19" fmla="*/ 220 h 488"/>
                      <a:gd name="T20" fmla="*/ 478 w 488"/>
                      <a:gd name="T21" fmla="*/ 172 h 488"/>
                      <a:gd name="T22" fmla="*/ 458 w 488"/>
                      <a:gd name="T23" fmla="*/ 128 h 488"/>
                      <a:gd name="T24" fmla="*/ 432 w 488"/>
                      <a:gd name="T25" fmla="*/ 90 h 488"/>
                      <a:gd name="T26" fmla="*/ 400 w 488"/>
                      <a:gd name="T27" fmla="*/ 56 h 488"/>
                      <a:gd name="T28" fmla="*/ 360 w 488"/>
                      <a:gd name="T29" fmla="*/ 30 h 488"/>
                      <a:gd name="T30" fmla="*/ 316 w 488"/>
                      <a:gd name="T31" fmla="*/ 12 h 488"/>
                      <a:gd name="T32" fmla="*/ 270 w 488"/>
                      <a:gd name="T33" fmla="*/ 2 h 488"/>
                      <a:gd name="T34" fmla="*/ 244 w 488"/>
                      <a:gd name="T35" fmla="*/ 0 h 488"/>
                      <a:gd name="T36" fmla="*/ 196 w 488"/>
                      <a:gd name="T37" fmla="*/ 6 h 488"/>
                      <a:gd name="T38" fmla="*/ 150 w 488"/>
                      <a:gd name="T39" fmla="*/ 20 h 488"/>
                      <a:gd name="T40" fmla="*/ 108 w 488"/>
                      <a:gd name="T41" fmla="*/ 42 h 488"/>
                      <a:gd name="T42" fmla="*/ 72 w 488"/>
                      <a:gd name="T43" fmla="*/ 72 h 488"/>
                      <a:gd name="T44" fmla="*/ 42 w 488"/>
                      <a:gd name="T45" fmla="*/ 108 h 488"/>
                      <a:gd name="T46" fmla="*/ 20 w 488"/>
                      <a:gd name="T47" fmla="*/ 150 h 488"/>
                      <a:gd name="T48" fmla="*/ 6 w 488"/>
                      <a:gd name="T49" fmla="*/ 196 h 488"/>
                      <a:gd name="T50" fmla="*/ 0 w 488"/>
                      <a:gd name="T51" fmla="*/ 244 h 488"/>
                      <a:gd name="T52" fmla="*/ 2 w 488"/>
                      <a:gd name="T53" fmla="*/ 270 h 488"/>
                      <a:gd name="T54" fmla="*/ 12 w 488"/>
                      <a:gd name="T55" fmla="*/ 316 h 488"/>
                      <a:gd name="T56" fmla="*/ 30 w 488"/>
                      <a:gd name="T57" fmla="*/ 360 h 488"/>
                      <a:gd name="T58" fmla="*/ 56 w 488"/>
                      <a:gd name="T59" fmla="*/ 400 h 488"/>
                      <a:gd name="T60" fmla="*/ 90 w 488"/>
                      <a:gd name="T61" fmla="*/ 432 h 488"/>
                      <a:gd name="T62" fmla="*/ 128 w 488"/>
                      <a:gd name="T63" fmla="*/ 458 h 488"/>
                      <a:gd name="T64" fmla="*/ 172 w 488"/>
                      <a:gd name="T65" fmla="*/ 478 h 488"/>
                      <a:gd name="T66" fmla="*/ 220 w 488"/>
                      <a:gd name="T67" fmla="*/ 486 h 488"/>
                      <a:gd name="T68" fmla="*/ 244 w 488"/>
                      <a:gd name="T69" fmla="*/ 488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88" h="488">
                        <a:moveTo>
                          <a:pt x="244" y="488"/>
                        </a:moveTo>
                        <a:lnTo>
                          <a:pt x="244" y="488"/>
                        </a:lnTo>
                        <a:lnTo>
                          <a:pt x="270" y="486"/>
                        </a:lnTo>
                        <a:lnTo>
                          <a:pt x="294" y="484"/>
                        </a:lnTo>
                        <a:lnTo>
                          <a:pt x="316" y="478"/>
                        </a:lnTo>
                        <a:lnTo>
                          <a:pt x="340" y="470"/>
                        </a:lnTo>
                        <a:lnTo>
                          <a:pt x="360" y="458"/>
                        </a:lnTo>
                        <a:lnTo>
                          <a:pt x="380" y="446"/>
                        </a:lnTo>
                        <a:lnTo>
                          <a:pt x="400" y="432"/>
                        </a:lnTo>
                        <a:lnTo>
                          <a:pt x="416" y="416"/>
                        </a:lnTo>
                        <a:lnTo>
                          <a:pt x="432" y="400"/>
                        </a:lnTo>
                        <a:lnTo>
                          <a:pt x="446" y="380"/>
                        </a:lnTo>
                        <a:lnTo>
                          <a:pt x="458" y="360"/>
                        </a:lnTo>
                        <a:lnTo>
                          <a:pt x="468" y="340"/>
                        </a:lnTo>
                        <a:lnTo>
                          <a:pt x="478" y="316"/>
                        </a:lnTo>
                        <a:lnTo>
                          <a:pt x="484" y="294"/>
                        </a:lnTo>
                        <a:lnTo>
                          <a:pt x="486" y="270"/>
                        </a:lnTo>
                        <a:lnTo>
                          <a:pt x="488" y="244"/>
                        </a:lnTo>
                        <a:lnTo>
                          <a:pt x="488" y="244"/>
                        </a:lnTo>
                        <a:lnTo>
                          <a:pt x="486" y="220"/>
                        </a:lnTo>
                        <a:lnTo>
                          <a:pt x="484" y="196"/>
                        </a:lnTo>
                        <a:lnTo>
                          <a:pt x="478" y="172"/>
                        </a:lnTo>
                        <a:lnTo>
                          <a:pt x="468" y="150"/>
                        </a:lnTo>
                        <a:lnTo>
                          <a:pt x="458" y="128"/>
                        </a:lnTo>
                        <a:lnTo>
                          <a:pt x="446" y="108"/>
                        </a:lnTo>
                        <a:lnTo>
                          <a:pt x="432" y="90"/>
                        </a:lnTo>
                        <a:lnTo>
                          <a:pt x="416" y="72"/>
                        </a:lnTo>
                        <a:lnTo>
                          <a:pt x="400" y="56"/>
                        </a:lnTo>
                        <a:lnTo>
                          <a:pt x="380" y="42"/>
                        </a:lnTo>
                        <a:lnTo>
                          <a:pt x="360" y="30"/>
                        </a:lnTo>
                        <a:lnTo>
                          <a:pt x="340" y="20"/>
                        </a:lnTo>
                        <a:lnTo>
                          <a:pt x="316" y="12"/>
                        </a:lnTo>
                        <a:lnTo>
                          <a:pt x="294" y="6"/>
                        </a:lnTo>
                        <a:lnTo>
                          <a:pt x="270" y="2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lnTo>
                          <a:pt x="220" y="2"/>
                        </a:lnTo>
                        <a:lnTo>
                          <a:pt x="196" y="6"/>
                        </a:lnTo>
                        <a:lnTo>
                          <a:pt x="172" y="12"/>
                        </a:lnTo>
                        <a:lnTo>
                          <a:pt x="150" y="20"/>
                        </a:lnTo>
                        <a:lnTo>
                          <a:pt x="128" y="30"/>
                        </a:lnTo>
                        <a:lnTo>
                          <a:pt x="108" y="42"/>
                        </a:lnTo>
                        <a:lnTo>
                          <a:pt x="90" y="56"/>
                        </a:lnTo>
                        <a:lnTo>
                          <a:pt x="72" y="72"/>
                        </a:lnTo>
                        <a:lnTo>
                          <a:pt x="56" y="90"/>
                        </a:lnTo>
                        <a:lnTo>
                          <a:pt x="42" y="108"/>
                        </a:lnTo>
                        <a:lnTo>
                          <a:pt x="30" y="128"/>
                        </a:lnTo>
                        <a:lnTo>
                          <a:pt x="20" y="150"/>
                        </a:lnTo>
                        <a:lnTo>
                          <a:pt x="12" y="172"/>
                        </a:lnTo>
                        <a:lnTo>
                          <a:pt x="6" y="196"/>
                        </a:lnTo>
                        <a:lnTo>
                          <a:pt x="2" y="220"/>
                        </a:lnTo>
                        <a:lnTo>
                          <a:pt x="0" y="244"/>
                        </a:lnTo>
                        <a:lnTo>
                          <a:pt x="0" y="244"/>
                        </a:lnTo>
                        <a:lnTo>
                          <a:pt x="2" y="270"/>
                        </a:lnTo>
                        <a:lnTo>
                          <a:pt x="6" y="294"/>
                        </a:lnTo>
                        <a:lnTo>
                          <a:pt x="12" y="316"/>
                        </a:lnTo>
                        <a:lnTo>
                          <a:pt x="20" y="340"/>
                        </a:lnTo>
                        <a:lnTo>
                          <a:pt x="30" y="360"/>
                        </a:lnTo>
                        <a:lnTo>
                          <a:pt x="42" y="380"/>
                        </a:lnTo>
                        <a:lnTo>
                          <a:pt x="56" y="400"/>
                        </a:lnTo>
                        <a:lnTo>
                          <a:pt x="72" y="416"/>
                        </a:lnTo>
                        <a:lnTo>
                          <a:pt x="90" y="432"/>
                        </a:lnTo>
                        <a:lnTo>
                          <a:pt x="108" y="446"/>
                        </a:lnTo>
                        <a:lnTo>
                          <a:pt x="128" y="458"/>
                        </a:lnTo>
                        <a:lnTo>
                          <a:pt x="150" y="470"/>
                        </a:lnTo>
                        <a:lnTo>
                          <a:pt x="172" y="478"/>
                        </a:lnTo>
                        <a:lnTo>
                          <a:pt x="196" y="484"/>
                        </a:lnTo>
                        <a:lnTo>
                          <a:pt x="220" y="486"/>
                        </a:lnTo>
                        <a:lnTo>
                          <a:pt x="244" y="488"/>
                        </a:lnTo>
                        <a:lnTo>
                          <a:pt x="244" y="4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  <p:sp>
                <p:nvSpPr>
                  <p:cNvPr id="61" name="Freeform 6"/>
                  <p:cNvSpPr/>
                  <p:nvPr/>
                </p:nvSpPr>
                <p:spPr bwMode="auto">
                  <a:xfrm>
                    <a:off x="-1630363" y="2119313"/>
                    <a:ext cx="1971676" cy="847725"/>
                  </a:xfrm>
                  <a:custGeom>
                    <a:avLst/>
                    <a:gdLst>
                      <a:gd name="T0" fmla="*/ 1242 w 1242"/>
                      <a:gd name="T1" fmla="*/ 316 h 534"/>
                      <a:gd name="T2" fmla="*/ 1242 w 1242"/>
                      <a:gd name="T3" fmla="*/ 292 h 534"/>
                      <a:gd name="T4" fmla="*/ 1232 w 1242"/>
                      <a:gd name="T5" fmla="*/ 244 h 534"/>
                      <a:gd name="T6" fmla="*/ 1216 w 1242"/>
                      <a:gd name="T7" fmla="*/ 200 h 534"/>
                      <a:gd name="T8" fmla="*/ 1194 w 1242"/>
                      <a:gd name="T9" fmla="*/ 160 h 534"/>
                      <a:gd name="T10" fmla="*/ 1166 w 1242"/>
                      <a:gd name="T11" fmla="*/ 124 h 534"/>
                      <a:gd name="T12" fmla="*/ 1130 w 1242"/>
                      <a:gd name="T13" fmla="*/ 94 h 534"/>
                      <a:gd name="T14" fmla="*/ 1090 w 1242"/>
                      <a:gd name="T15" fmla="*/ 70 h 534"/>
                      <a:gd name="T16" fmla="*/ 1046 w 1242"/>
                      <a:gd name="T17" fmla="*/ 52 h 534"/>
                      <a:gd name="T18" fmla="*/ 808 w 1242"/>
                      <a:gd name="T19" fmla="*/ 0 h 534"/>
                      <a:gd name="T20" fmla="*/ 804 w 1242"/>
                      <a:gd name="T21" fmla="*/ 50 h 534"/>
                      <a:gd name="T22" fmla="*/ 790 w 1242"/>
                      <a:gd name="T23" fmla="*/ 140 h 534"/>
                      <a:gd name="T24" fmla="*/ 758 w 1242"/>
                      <a:gd name="T25" fmla="*/ 256 h 534"/>
                      <a:gd name="T26" fmla="*/ 734 w 1242"/>
                      <a:gd name="T27" fmla="*/ 320 h 534"/>
                      <a:gd name="T28" fmla="*/ 702 w 1242"/>
                      <a:gd name="T29" fmla="*/ 386 h 534"/>
                      <a:gd name="T30" fmla="*/ 694 w 1242"/>
                      <a:gd name="T31" fmla="*/ 350 h 534"/>
                      <a:gd name="T32" fmla="*/ 676 w 1242"/>
                      <a:gd name="T33" fmla="*/ 286 h 534"/>
                      <a:gd name="T34" fmla="*/ 646 w 1242"/>
                      <a:gd name="T35" fmla="*/ 212 h 534"/>
                      <a:gd name="T36" fmla="*/ 688 w 1242"/>
                      <a:gd name="T37" fmla="*/ 124 h 534"/>
                      <a:gd name="T38" fmla="*/ 554 w 1242"/>
                      <a:gd name="T39" fmla="*/ 124 h 534"/>
                      <a:gd name="T40" fmla="*/ 612 w 1242"/>
                      <a:gd name="T41" fmla="*/ 182 h 534"/>
                      <a:gd name="T42" fmla="*/ 578 w 1242"/>
                      <a:gd name="T43" fmla="*/ 258 h 534"/>
                      <a:gd name="T44" fmla="*/ 558 w 1242"/>
                      <a:gd name="T45" fmla="*/ 316 h 534"/>
                      <a:gd name="T46" fmla="*/ 540 w 1242"/>
                      <a:gd name="T47" fmla="*/ 386 h 534"/>
                      <a:gd name="T48" fmla="*/ 524 w 1242"/>
                      <a:gd name="T49" fmla="*/ 352 h 534"/>
                      <a:gd name="T50" fmla="*/ 496 w 1242"/>
                      <a:gd name="T51" fmla="*/ 288 h 534"/>
                      <a:gd name="T52" fmla="*/ 466 w 1242"/>
                      <a:gd name="T53" fmla="*/ 196 h 534"/>
                      <a:gd name="T54" fmla="*/ 444 w 1242"/>
                      <a:gd name="T55" fmla="*/ 90 h 534"/>
                      <a:gd name="T56" fmla="*/ 434 w 1242"/>
                      <a:gd name="T57" fmla="*/ 0 h 534"/>
                      <a:gd name="T58" fmla="*/ 220 w 1242"/>
                      <a:gd name="T59" fmla="*/ 46 h 534"/>
                      <a:gd name="T60" fmla="*/ 174 w 1242"/>
                      <a:gd name="T61" fmla="*/ 60 h 534"/>
                      <a:gd name="T62" fmla="*/ 132 w 1242"/>
                      <a:gd name="T63" fmla="*/ 80 h 534"/>
                      <a:gd name="T64" fmla="*/ 94 w 1242"/>
                      <a:gd name="T65" fmla="*/ 108 h 534"/>
                      <a:gd name="T66" fmla="*/ 62 w 1242"/>
                      <a:gd name="T67" fmla="*/ 142 h 534"/>
                      <a:gd name="T68" fmla="*/ 36 w 1242"/>
                      <a:gd name="T69" fmla="*/ 180 h 534"/>
                      <a:gd name="T70" fmla="*/ 16 w 1242"/>
                      <a:gd name="T71" fmla="*/ 222 h 534"/>
                      <a:gd name="T72" fmla="*/ 4 w 1242"/>
                      <a:gd name="T73" fmla="*/ 268 h 534"/>
                      <a:gd name="T74" fmla="*/ 0 w 1242"/>
                      <a:gd name="T75" fmla="*/ 316 h 534"/>
                      <a:gd name="T76" fmla="*/ 1242 w 1242"/>
                      <a:gd name="T77" fmla="*/ 534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242" h="534">
                        <a:moveTo>
                          <a:pt x="1242" y="534"/>
                        </a:moveTo>
                        <a:lnTo>
                          <a:pt x="1242" y="316"/>
                        </a:lnTo>
                        <a:lnTo>
                          <a:pt x="1242" y="316"/>
                        </a:lnTo>
                        <a:lnTo>
                          <a:pt x="1242" y="292"/>
                        </a:lnTo>
                        <a:lnTo>
                          <a:pt x="1238" y="268"/>
                        </a:lnTo>
                        <a:lnTo>
                          <a:pt x="1232" y="244"/>
                        </a:lnTo>
                        <a:lnTo>
                          <a:pt x="1226" y="222"/>
                        </a:lnTo>
                        <a:lnTo>
                          <a:pt x="1216" y="200"/>
                        </a:lnTo>
                        <a:lnTo>
                          <a:pt x="1206" y="180"/>
                        </a:lnTo>
                        <a:lnTo>
                          <a:pt x="1194" y="160"/>
                        </a:lnTo>
                        <a:lnTo>
                          <a:pt x="1180" y="142"/>
                        </a:lnTo>
                        <a:lnTo>
                          <a:pt x="1166" y="124"/>
                        </a:lnTo>
                        <a:lnTo>
                          <a:pt x="1148" y="108"/>
                        </a:lnTo>
                        <a:lnTo>
                          <a:pt x="1130" y="94"/>
                        </a:lnTo>
                        <a:lnTo>
                          <a:pt x="1110" y="80"/>
                        </a:lnTo>
                        <a:lnTo>
                          <a:pt x="1090" y="70"/>
                        </a:lnTo>
                        <a:lnTo>
                          <a:pt x="1068" y="60"/>
                        </a:lnTo>
                        <a:lnTo>
                          <a:pt x="1046" y="52"/>
                        </a:lnTo>
                        <a:lnTo>
                          <a:pt x="1022" y="46"/>
                        </a:lnTo>
                        <a:lnTo>
                          <a:pt x="808" y="0"/>
                        </a:lnTo>
                        <a:lnTo>
                          <a:pt x="808" y="0"/>
                        </a:lnTo>
                        <a:lnTo>
                          <a:pt x="804" y="50"/>
                        </a:lnTo>
                        <a:lnTo>
                          <a:pt x="798" y="90"/>
                        </a:lnTo>
                        <a:lnTo>
                          <a:pt x="790" y="140"/>
                        </a:lnTo>
                        <a:lnTo>
                          <a:pt x="776" y="196"/>
                        </a:lnTo>
                        <a:lnTo>
                          <a:pt x="758" y="256"/>
                        </a:lnTo>
                        <a:lnTo>
                          <a:pt x="746" y="288"/>
                        </a:lnTo>
                        <a:lnTo>
                          <a:pt x="734" y="320"/>
                        </a:lnTo>
                        <a:lnTo>
                          <a:pt x="718" y="352"/>
                        </a:lnTo>
                        <a:lnTo>
                          <a:pt x="702" y="386"/>
                        </a:lnTo>
                        <a:lnTo>
                          <a:pt x="702" y="386"/>
                        </a:lnTo>
                        <a:lnTo>
                          <a:pt x="694" y="350"/>
                        </a:lnTo>
                        <a:lnTo>
                          <a:pt x="686" y="316"/>
                        </a:lnTo>
                        <a:lnTo>
                          <a:pt x="676" y="286"/>
                        </a:lnTo>
                        <a:lnTo>
                          <a:pt x="666" y="258"/>
                        </a:lnTo>
                        <a:lnTo>
                          <a:pt x="646" y="212"/>
                        </a:lnTo>
                        <a:lnTo>
                          <a:pt x="630" y="182"/>
                        </a:lnTo>
                        <a:lnTo>
                          <a:pt x="688" y="124"/>
                        </a:lnTo>
                        <a:lnTo>
                          <a:pt x="622" y="58"/>
                        </a:lnTo>
                        <a:lnTo>
                          <a:pt x="554" y="124"/>
                        </a:lnTo>
                        <a:lnTo>
                          <a:pt x="612" y="182"/>
                        </a:lnTo>
                        <a:lnTo>
                          <a:pt x="612" y="182"/>
                        </a:lnTo>
                        <a:lnTo>
                          <a:pt x="596" y="212"/>
                        </a:lnTo>
                        <a:lnTo>
                          <a:pt x="578" y="258"/>
                        </a:lnTo>
                        <a:lnTo>
                          <a:pt x="568" y="286"/>
                        </a:lnTo>
                        <a:lnTo>
                          <a:pt x="558" y="316"/>
                        </a:lnTo>
                        <a:lnTo>
                          <a:pt x="548" y="350"/>
                        </a:lnTo>
                        <a:lnTo>
                          <a:pt x="540" y="386"/>
                        </a:lnTo>
                        <a:lnTo>
                          <a:pt x="540" y="386"/>
                        </a:lnTo>
                        <a:lnTo>
                          <a:pt x="524" y="352"/>
                        </a:lnTo>
                        <a:lnTo>
                          <a:pt x="508" y="320"/>
                        </a:lnTo>
                        <a:lnTo>
                          <a:pt x="496" y="288"/>
                        </a:lnTo>
                        <a:lnTo>
                          <a:pt x="484" y="256"/>
                        </a:lnTo>
                        <a:lnTo>
                          <a:pt x="466" y="196"/>
                        </a:lnTo>
                        <a:lnTo>
                          <a:pt x="454" y="140"/>
                        </a:lnTo>
                        <a:lnTo>
                          <a:pt x="444" y="90"/>
                        </a:lnTo>
                        <a:lnTo>
                          <a:pt x="438" y="50"/>
                        </a:lnTo>
                        <a:lnTo>
                          <a:pt x="434" y="0"/>
                        </a:lnTo>
                        <a:lnTo>
                          <a:pt x="220" y="46"/>
                        </a:lnTo>
                        <a:lnTo>
                          <a:pt x="220" y="46"/>
                        </a:lnTo>
                        <a:lnTo>
                          <a:pt x="196" y="52"/>
                        </a:lnTo>
                        <a:lnTo>
                          <a:pt x="174" y="60"/>
                        </a:lnTo>
                        <a:lnTo>
                          <a:pt x="152" y="70"/>
                        </a:lnTo>
                        <a:lnTo>
                          <a:pt x="132" y="80"/>
                        </a:lnTo>
                        <a:lnTo>
                          <a:pt x="112" y="94"/>
                        </a:lnTo>
                        <a:lnTo>
                          <a:pt x="94" y="108"/>
                        </a:lnTo>
                        <a:lnTo>
                          <a:pt x="78" y="124"/>
                        </a:lnTo>
                        <a:lnTo>
                          <a:pt x="62" y="142"/>
                        </a:lnTo>
                        <a:lnTo>
                          <a:pt x="48" y="160"/>
                        </a:lnTo>
                        <a:lnTo>
                          <a:pt x="36" y="180"/>
                        </a:lnTo>
                        <a:lnTo>
                          <a:pt x="26" y="200"/>
                        </a:lnTo>
                        <a:lnTo>
                          <a:pt x="16" y="222"/>
                        </a:lnTo>
                        <a:lnTo>
                          <a:pt x="10" y="244"/>
                        </a:lnTo>
                        <a:lnTo>
                          <a:pt x="4" y="268"/>
                        </a:lnTo>
                        <a:lnTo>
                          <a:pt x="2" y="292"/>
                        </a:lnTo>
                        <a:lnTo>
                          <a:pt x="0" y="316"/>
                        </a:lnTo>
                        <a:lnTo>
                          <a:pt x="0" y="534"/>
                        </a:lnTo>
                        <a:lnTo>
                          <a:pt x="1242" y="5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</p:grpSp>
            <p:grpSp>
              <p:nvGrpSpPr>
                <p:cNvPr id="54" name="组合 53"/>
                <p:cNvGrpSpPr/>
                <p:nvPr/>
              </p:nvGrpSpPr>
              <p:grpSpPr>
                <a:xfrm>
                  <a:off x="6355018" y="1739363"/>
                  <a:ext cx="329151" cy="287278"/>
                  <a:chOff x="-1630363" y="1246188"/>
                  <a:chExt cx="1971676" cy="1720850"/>
                </a:xfrm>
                <a:grpFill/>
              </p:grpSpPr>
              <p:sp>
                <p:nvSpPr>
                  <p:cNvPr id="58" name="Freeform 5"/>
                  <p:cNvSpPr/>
                  <p:nvPr/>
                </p:nvSpPr>
                <p:spPr bwMode="auto">
                  <a:xfrm>
                    <a:off x="-1039813" y="1246188"/>
                    <a:ext cx="774700" cy="774700"/>
                  </a:xfrm>
                  <a:custGeom>
                    <a:avLst/>
                    <a:gdLst>
                      <a:gd name="T0" fmla="*/ 244 w 488"/>
                      <a:gd name="T1" fmla="*/ 488 h 488"/>
                      <a:gd name="T2" fmla="*/ 294 w 488"/>
                      <a:gd name="T3" fmla="*/ 484 h 488"/>
                      <a:gd name="T4" fmla="*/ 340 w 488"/>
                      <a:gd name="T5" fmla="*/ 470 h 488"/>
                      <a:gd name="T6" fmla="*/ 380 w 488"/>
                      <a:gd name="T7" fmla="*/ 446 h 488"/>
                      <a:gd name="T8" fmla="*/ 416 w 488"/>
                      <a:gd name="T9" fmla="*/ 416 h 488"/>
                      <a:gd name="T10" fmla="*/ 446 w 488"/>
                      <a:gd name="T11" fmla="*/ 380 h 488"/>
                      <a:gd name="T12" fmla="*/ 468 w 488"/>
                      <a:gd name="T13" fmla="*/ 340 h 488"/>
                      <a:gd name="T14" fmla="*/ 484 w 488"/>
                      <a:gd name="T15" fmla="*/ 294 h 488"/>
                      <a:gd name="T16" fmla="*/ 488 w 488"/>
                      <a:gd name="T17" fmla="*/ 244 h 488"/>
                      <a:gd name="T18" fmla="*/ 486 w 488"/>
                      <a:gd name="T19" fmla="*/ 220 h 488"/>
                      <a:gd name="T20" fmla="*/ 478 w 488"/>
                      <a:gd name="T21" fmla="*/ 172 h 488"/>
                      <a:gd name="T22" fmla="*/ 458 w 488"/>
                      <a:gd name="T23" fmla="*/ 128 h 488"/>
                      <a:gd name="T24" fmla="*/ 432 w 488"/>
                      <a:gd name="T25" fmla="*/ 90 h 488"/>
                      <a:gd name="T26" fmla="*/ 400 w 488"/>
                      <a:gd name="T27" fmla="*/ 56 h 488"/>
                      <a:gd name="T28" fmla="*/ 360 w 488"/>
                      <a:gd name="T29" fmla="*/ 30 h 488"/>
                      <a:gd name="T30" fmla="*/ 316 w 488"/>
                      <a:gd name="T31" fmla="*/ 12 h 488"/>
                      <a:gd name="T32" fmla="*/ 270 w 488"/>
                      <a:gd name="T33" fmla="*/ 2 h 488"/>
                      <a:gd name="T34" fmla="*/ 244 w 488"/>
                      <a:gd name="T35" fmla="*/ 0 h 488"/>
                      <a:gd name="T36" fmla="*/ 196 w 488"/>
                      <a:gd name="T37" fmla="*/ 6 h 488"/>
                      <a:gd name="T38" fmla="*/ 150 w 488"/>
                      <a:gd name="T39" fmla="*/ 20 h 488"/>
                      <a:gd name="T40" fmla="*/ 108 w 488"/>
                      <a:gd name="T41" fmla="*/ 42 h 488"/>
                      <a:gd name="T42" fmla="*/ 72 w 488"/>
                      <a:gd name="T43" fmla="*/ 72 h 488"/>
                      <a:gd name="T44" fmla="*/ 42 w 488"/>
                      <a:gd name="T45" fmla="*/ 108 h 488"/>
                      <a:gd name="T46" fmla="*/ 20 w 488"/>
                      <a:gd name="T47" fmla="*/ 150 h 488"/>
                      <a:gd name="T48" fmla="*/ 6 w 488"/>
                      <a:gd name="T49" fmla="*/ 196 h 488"/>
                      <a:gd name="T50" fmla="*/ 0 w 488"/>
                      <a:gd name="T51" fmla="*/ 244 h 488"/>
                      <a:gd name="T52" fmla="*/ 2 w 488"/>
                      <a:gd name="T53" fmla="*/ 270 h 488"/>
                      <a:gd name="T54" fmla="*/ 12 w 488"/>
                      <a:gd name="T55" fmla="*/ 316 h 488"/>
                      <a:gd name="T56" fmla="*/ 30 w 488"/>
                      <a:gd name="T57" fmla="*/ 360 h 488"/>
                      <a:gd name="T58" fmla="*/ 56 w 488"/>
                      <a:gd name="T59" fmla="*/ 400 h 488"/>
                      <a:gd name="T60" fmla="*/ 90 w 488"/>
                      <a:gd name="T61" fmla="*/ 432 h 488"/>
                      <a:gd name="T62" fmla="*/ 128 w 488"/>
                      <a:gd name="T63" fmla="*/ 458 h 488"/>
                      <a:gd name="T64" fmla="*/ 172 w 488"/>
                      <a:gd name="T65" fmla="*/ 478 h 488"/>
                      <a:gd name="T66" fmla="*/ 220 w 488"/>
                      <a:gd name="T67" fmla="*/ 486 h 488"/>
                      <a:gd name="T68" fmla="*/ 244 w 488"/>
                      <a:gd name="T69" fmla="*/ 488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88" h="488">
                        <a:moveTo>
                          <a:pt x="244" y="488"/>
                        </a:moveTo>
                        <a:lnTo>
                          <a:pt x="244" y="488"/>
                        </a:lnTo>
                        <a:lnTo>
                          <a:pt x="270" y="486"/>
                        </a:lnTo>
                        <a:lnTo>
                          <a:pt x="294" y="484"/>
                        </a:lnTo>
                        <a:lnTo>
                          <a:pt x="316" y="478"/>
                        </a:lnTo>
                        <a:lnTo>
                          <a:pt x="340" y="470"/>
                        </a:lnTo>
                        <a:lnTo>
                          <a:pt x="360" y="458"/>
                        </a:lnTo>
                        <a:lnTo>
                          <a:pt x="380" y="446"/>
                        </a:lnTo>
                        <a:lnTo>
                          <a:pt x="400" y="432"/>
                        </a:lnTo>
                        <a:lnTo>
                          <a:pt x="416" y="416"/>
                        </a:lnTo>
                        <a:lnTo>
                          <a:pt x="432" y="400"/>
                        </a:lnTo>
                        <a:lnTo>
                          <a:pt x="446" y="380"/>
                        </a:lnTo>
                        <a:lnTo>
                          <a:pt x="458" y="360"/>
                        </a:lnTo>
                        <a:lnTo>
                          <a:pt x="468" y="340"/>
                        </a:lnTo>
                        <a:lnTo>
                          <a:pt x="478" y="316"/>
                        </a:lnTo>
                        <a:lnTo>
                          <a:pt x="484" y="294"/>
                        </a:lnTo>
                        <a:lnTo>
                          <a:pt x="486" y="270"/>
                        </a:lnTo>
                        <a:lnTo>
                          <a:pt x="488" y="244"/>
                        </a:lnTo>
                        <a:lnTo>
                          <a:pt x="488" y="244"/>
                        </a:lnTo>
                        <a:lnTo>
                          <a:pt x="486" y="220"/>
                        </a:lnTo>
                        <a:lnTo>
                          <a:pt x="484" y="196"/>
                        </a:lnTo>
                        <a:lnTo>
                          <a:pt x="478" y="172"/>
                        </a:lnTo>
                        <a:lnTo>
                          <a:pt x="468" y="150"/>
                        </a:lnTo>
                        <a:lnTo>
                          <a:pt x="458" y="128"/>
                        </a:lnTo>
                        <a:lnTo>
                          <a:pt x="446" y="108"/>
                        </a:lnTo>
                        <a:lnTo>
                          <a:pt x="432" y="90"/>
                        </a:lnTo>
                        <a:lnTo>
                          <a:pt x="416" y="72"/>
                        </a:lnTo>
                        <a:lnTo>
                          <a:pt x="400" y="56"/>
                        </a:lnTo>
                        <a:lnTo>
                          <a:pt x="380" y="42"/>
                        </a:lnTo>
                        <a:lnTo>
                          <a:pt x="360" y="30"/>
                        </a:lnTo>
                        <a:lnTo>
                          <a:pt x="340" y="20"/>
                        </a:lnTo>
                        <a:lnTo>
                          <a:pt x="316" y="12"/>
                        </a:lnTo>
                        <a:lnTo>
                          <a:pt x="294" y="6"/>
                        </a:lnTo>
                        <a:lnTo>
                          <a:pt x="270" y="2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lnTo>
                          <a:pt x="220" y="2"/>
                        </a:lnTo>
                        <a:lnTo>
                          <a:pt x="196" y="6"/>
                        </a:lnTo>
                        <a:lnTo>
                          <a:pt x="172" y="12"/>
                        </a:lnTo>
                        <a:lnTo>
                          <a:pt x="150" y="20"/>
                        </a:lnTo>
                        <a:lnTo>
                          <a:pt x="128" y="30"/>
                        </a:lnTo>
                        <a:lnTo>
                          <a:pt x="108" y="42"/>
                        </a:lnTo>
                        <a:lnTo>
                          <a:pt x="90" y="56"/>
                        </a:lnTo>
                        <a:lnTo>
                          <a:pt x="72" y="72"/>
                        </a:lnTo>
                        <a:lnTo>
                          <a:pt x="56" y="90"/>
                        </a:lnTo>
                        <a:lnTo>
                          <a:pt x="42" y="108"/>
                        </a:lnTo>
                        <a:lnTo>
                          <a:pt x="30" y="128"/>
                        </a:lnTo>
                        <a:lnTo>
                          <a:pt x="20" y="150"/>
                        </a:lnTo>
                        <a:lnTo>
                          <a:pt x="12" y="172"/>
                        </a:lnTo>
                        <a:lnTo>
                          <a:pt x="6" y="196"/>
                        </a:lnTo>
                        <a:lnTo>
                          <a:pt x="2" y="220"/>
                        </a:lnTo>
                        <a:lnTo>
                          <a:pt x="0" y="244"/>
                        </a:lnTo>
                        <a:lnTo>
                          <a:pt x="0" y="244"/>
                        </a:lnTo>
                        <a:lnTo>
                          <a:pt x="2" y="270"/>
                        </a:lnTo>
                        <a:lnTo>
                          <a:pt x="6" y="294"/>
                        </a:lnTo>
                        <a:lnTo>
                          <a:pt x="12" y="316"/>
                        </a:lnTo>
                        <a:lnTo>
                          <a:pt x="20" y="340"/>
                        </a:lnTo>
                        <a:lnTo>
                          <a:pt x="30" y="360"/>
                        </a:lnTo>
                        <a:lnTo>
                          <a:pt x="42" y="380"/>
                        </a:lnTo>
                        <a:lnTo>
                          <a:pt x="56" y="400"/>
                        </a:lnTo>
                        <a:lnTo>
                          <a:pt x="72" y="416"/>
                        </a:lnTo>
                        <a:lnTo>
                          <a:pt x="90" y="432"/>
                        </a:lnTo>
                        <a:lnTo>
                          <a:pt x="108" y="446"/>
                        </a:lnTo>
                        <a:lnTo>
                          <a:pt x="128" y="458"/>
                        </a:lnTo>
                        <a:lnTo>
                          <a:pt x="150" y="470"/>
                        </a:lnTo>
                        <a:lnTo>
                          <a:pt x="172" y="478"/>
                        </a:lnTo>
                        <a:lnTo>
                          <a:pt x="196" y="484"/>
                        </a:lnTo>
                        <a:lnTo>
                          <a:pt x="220" y="486"/>
                        </a:lnTo>
                        <a:lnTo>
                          <a:pt x="244" y="488"/>
                        </a:lnTo>
                        <a:lnTo>
                          <a:pt x="244" y="4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  <p:sp>
                <p:nvSpPr>
                  <p:cNvPr id="59" name="Freeform 6"/>
                  <p:cNvSpPr/>
                  <p:nvPr/>
                </p:nvSpPr>
                <p:spPr bwMode="auto">
                  <a:xfrm>
                    <a:off x="-1630363" y="2119313"/>
                    <a:ext cx="1971676" cy="847725"/>
                  </a:xfrm>
                  <a:custGeom>
                    <a:avLst/>
                    <a:gdLst>
                      <a:gd name="T0" fmla="*/ 1242 w 1242"/>
                      <a:gd name="T1" fmla="*/ 316 h 534"/>
                      <a:gd name="T2" fmla="*/ 1242 w 1242"/>
                      <a:gd name="T3" fmla="*/ 292 h 534"/>
                      <a:gd name="T4" fmla="*/ 1232 w 1242"/>
                      <a:gd name="T5" fmla="*/ 244 h 534"/>
                      <a:gd name="T6" fmla="*/ 1216 w 1242"/>
                      <a:gd name="T7" fmla="*/ 200 h 534"/>
                      <a:gd name="T8" fmla="*/ 1194 w 1242"/>
                      <a:gd name="T9" fmla="*/ 160 h 534"/>
                      <a:gd name="T10" fmla="*/ 1166 w 1242"/>
                      <a:gd name="T11" fmla="*/ 124 h 534"/>
                      <a:gd name="T12" fmla="*/ 1130 w 1242"/>
                      <a:gd name="T13" fmla="*/ 94 h 534"/>
                      <a:gd name="T14" fmla="*/ 1090 w 1242"/>
                      <a:gd name="T15" fmla="*/ 70 h 534"/>
                      <a:gd name="T16" fmla="*/ 1046 w 1242"/>
                      <a:gd name="T17" fmla="*/ 52 h 534"/>
                      <a:gd name="T18" fmla="*/ 808 w 1242"/>
                      <a:gd name="T19" fmla="*/ 0 h 534"/>
                      <a:gd name="T20" fmla="*/ 804 w 1242"/>
                      <a:gd name="T21" fmla="*/ 50 h 534"/>
                      <a:gd name="T22" fmla="*/ 790 w 1242"/>
                      <a:gd name="T23" fmla="*/ 140 h 534"/>
                      <a:gd name="T24" fmla="*/ 758 w 1242"/>
                      <a:gd name="T25" fmla="*/ 256 h 534"/>
                      <a:gd name="T26" fmla="*/ 734 w 1242"/>
                      <a:gd name="T27" fmla="*/ 320 h 534"/>
                      <a:gd name="T28" fmla="*/ 702 w 1242"/>
                      <a:gd name="T29" fmla="*/ 386 h 534"/>
                      <a:gd name="T30" fmla="*/ 694 w 1242"/>
                      <a:gd name="T31" fmla="*/ 350 h 534"/>
                      <a:gd name="T32" fmla="*/ 676 w 1242"/>
                      <a:gd name="T33" fmla="*/ 286 h 534"/>
                      <a:gd name="T34" fmla="*/ 646 w 1242"/>
                      <a:gd name="T35" fmla="*/ 212 h 534"/>
                      <a:gd name="T36" fmla="*/ 688 w 1242"/>
                      <a:gd name="T37" fmla="*/ 124 h 534"/>
                      <a:gd name="T38" fmla="*/ 554 w 1242"/>
                      <a:gd name="T39" fmla="*/ 124 h 534"/>
                      <a:gd name="T40" fmla="*/ 612 w 1242"/>
                      <a:gd name="T41" fmla="*/ 182 h 534"/>
                      <a:gd name="T42" fmla="*/ 578 w 1242"/>
                      <a:gd name="T43" fmla="*/ 258 h 534"/>
                      <a:gd name="T44" fmla="*/ 558 w 1242"/>
                      <a:gd name="T45" fmla="*/ 316 h 534"/>
                      <a:gd name="T46" fmla="*/ 540 w 1242"/>
                      <a:gd name="T47" fmla="*/ 386 h 534"/>
                      <a:gd name="T48" fmla="*/ 524 w 1242"/>
                      <a:gd name="T49" fmla="*/ 352 h 534"/>
                      <a:gd name="T50" fmla="*/ 496 w 1242"/>
                      <a:gd name="T51" fmla="*/ 288 h 534"/>
                      <a:gd name="T52" fmla="*/ 466 w 1242"/>
                      <a:gd name="T53" fmla="*/ 196 h 534"/>
                      <a:gd name="T54" fmla="*/ 444 w 1242"/>
                      <a:gd name="T55" fmla="*/ 90 h 534"/>
                      <a:gd name="T56" fmla="*/ 434 w 1242"/>
                      <a:gd name="T57" fmla="*/ 0 h 534"/>
                      <a:gd name="T58" fmla="*/ 220 w 1242"/>
                      <a:gd name="T59" fmla="*/ 46 h 534"/>
                      <a:gd name="T60" fmla="*/ 174 w 1242"/>
                      <a:gd name="T61" fmla="*/ 60 h 534"/>
                      <a:gd name="T62" fmla="*/ 132 w 1242"/>
                      <a:gd name="T63" fmla="*/ 80 h 534"/>
                      <a:gd name="T64" fmla="*/ 94 w 1242"/>
                      <a:gd name="T65" fmla="*/ 108 h 534"/>
                      <a:gd name="T66" fmla="*/ 62 w 1242"/>
                      <a:gd name="T67" fmla="*/ 142 h 534"/>
                      <a:gd name="T68" fmla="*/ 36 w 1242"/>
                      <a:gd name="T69" fmla="*/ 180 h 534"/>
                      <a:gd name="T70" fmla="*/ 16 w 1242"/>
                      <a:gd name="T71" fmla="*/ 222 h 534"/>
                      <a:gd name="T72" fmla="*/ 4 w 1242"/>
                      <a:gd name="T73" fmla="*/ 268 h 534"/>
                      <a:gd name="T74" fmla="*/ 0 w 1242"/>
                      <a:gd name="T75" fmla="*/ 316 h 534"/>
                      <a:gd name="T76" fmla="*/ 1242 w 1242"/>
                      <a:gd name="T77" fmla="*/ 534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242" h="534">
                        <a:moveTo>
                          <a:pt x="1242" y="534"/>
                        </a:moveTo>
                        <a:lnTo>
                          <a:pt x="1242" y="316"/>
                        </a:lnTo>
                        <a:lnTo>
                          <a:pt x="1242" y="316"/>
                        </a:lnTo>
                        <a:lnTo>
                          <a:pt x="1242" y="292"/>
                        </a:lnTo>
                        <a:lnTo>
                          <a:pt x="1238" y="268"/>
                        </a:lnTo>
                        <a:lnTo>
                          <a:pt x="1232" y="244"/>
                        </a:lnTo>
                        <a:lnTo>
                          <a:pt x="1226" y="222"/>
                        </a:lnTo>
                        <a:lnTo>
                          <a:pt x="1216" y="200"/>
                        </a:lnTo>
                        <a:lnTo>
                          <a:pt x="1206" y="180"/>
                        </a:lnTo>
                        <a:lnTo>
                          <a:pt x="1194" y="160"/>
                        </a:lnTo>
                        <a:lnTo>
                          <a:pt x="1180" y="142"/>
                        </a:lnTo>
                        <a:lnTo>
                          <a:pt x="1166" y="124"/>
                        </a:lnTo>
                        <a:lnTo>
                          <a:pt x="1148" y="108"/>
                        </a:lnTo>
                        <a:lnTo>
                          <a:pt x="1130" y="94"/>
                        </a:lnTo>
                        <a:lnTo>
                          <a:pt x="1110" y="80"/>
                        </a:lnTo>
                        <a:lnTo>
                          <a:pt x="1090" y="70"/>
                        </a:lnTo>
                        <a:lnTo>
                          <a:pt x="1068" y="60"/>
                        </a:lnTo>
                        <a:lnTo>
                          <a:pt x="1046" y="52"/>
                        </a:lnTo>
                        <a:lnTo>
                          <a:pt x="1022" y="46"/>
                        </a:lnTo>
                        <a:lnTo>
                          <a:pt x="808" y="0"/>
                        </a:lnTo>
                        <a:lnTo>
                          <a:pt x="808" y="0"/>
                        </a:lnTo>
                        <a:lnTo>
                          <a:pt x="804" y="50"/>
                        </a:lnTo>
                        <a:lnTo>
                          <a:pt x="798" y="90"/>
                        </a:lnTo>
                        <a:lnTo>
                          <a:pt x="790" y="140"/>
                        </a:lnTo>
                        <a:lnTo>
                          <a:pt x="776" y="196"/>
                        </a:lnTo>
                        <a:lnTo>
                          <a:pt x="758" y="256"/>
                        </a:lnTo>
                        <a:lnTo>
                          <a:pt x="746" y="288"/>
                        </a:lnTo>
                        <a:lnTo>
                          <a:pt x="734" y="320"/>
                        </a:lnTo>
                        <a:lnTo>
                          <a:pt x="718" y="352"/>
                        </a:lnTo>
                        <a:lnTo>
                          <a:pt x="702" y="386"/>
                        </a:lnTo>
                        <a:lnTo>
                          <a:pt x="702" y="386"/>
                        </a:lnTo>
                        <a:lnTo>
                          <a:pt x="694" y="350"/>
                        </a:lnTo>
                        <a:lnTo>
                          <a:pt x="686" y="316"/>
                        </a:lnTo>
                        <a:lnTo>
                          <a:pt x="676" y="286"/>
                        </a:lnTo>
                        <a:lnTo>
                          <a:pt x="666" y="258"/>
                        </a:lnTo>
                        <a:lnTo>
                          <a:pt x="646" y="212"/>
                        </a:lnTo>
                        <a:lnTo>
                          <a:pt x="630" y="182"/>
                        </a:lnTo>
                        <a:lnTo>
                          <a:pt x="688" y="124"/>
                        </a:lnTo>
                        <a:lnTo>
                          <a:pt x="622" y="58"/>
                        </a:lnTo>
                        <a:lnTo>
                          <a:pt x="554" y="124"/>
                        </a:lnTo>
                        <a:lnTo>
                          <a:pt x="612" y="182"/>
                        </a:lnTo>
                        <a:lnTo>
                          <a:pt x="612" y="182"/>
                        </a:lnTo>
                        <a:lnTo>
                          <a:pt x="596" y="212"/>
                        </a:lnTo>
                        <a:lnTo>
                          <a:pt x="578" y="258"/>
                        </a:lnTo>
                        <a:lnTo>
                          <a:pt x="568" y="286"/>
                        </a:lnTo>
                        <a:lnTo>
                          <a:pt x="558" y="316"/>
                        </a:lnTo>
                        <a:lnTo>
                          <a:pt x="548" y="350"/>
                        </a:lnTo>
                        <a:lnTo>
                          <a:pt x="540" y="386"/>
                        </a:lnTo>
                        <a:lnTo>
                          <a:pt x="540" y="386"/>
                        </a:lnTo>
                        <a:lnTo>
                          <a:pt x="524" y="352"/>
                        </a:lnTo>
                        <a:lnTo>
                          <a:pt x="508" y="320"/>
                        </a:lnTo>
                        <a:lnTo>
                          <a:pt x="496" y="288"/>
                        </a:lnTo>
                        <a:lnTo>
                          <a:pt x="484" y="256"/>
                        </a:lnTo>
                        <a:lnTo>
                          <a:pt x="466" y="196"/>
                        </a:lnTo>
                        <a:lnTo>
                          <a:pt x="454" y="140"/>
                        </a:lnTo>
                        <a:lnTo>
                          <a:pt x="444" y="90"/>
                        </a:lnTo>
                        <a:lnTo>
                          <a:pt x="438" y="50"/>
                        </a:lnTo>
                        <a:lnTo>
                          <a:pt x="434" y="0"/>
                        </a:lnTo>
                        <a:lnTo>
                          <a:pt x="220" y="46"/>
                        </a:lnTo>
                        <a:lnTo>
                          <a:pt x="220" y="46"/>
                        </a:lnTo>
                        <a:lnTo>
                          <a:pt x="196" y="52"/>
                        </a:lnTo>
                        <a:lnTo>
                          <a:pt x="174" y="60"/>
                        </a:lnTo>
                        <a:lnTo>
                          <a:pt x="152" y="70"/>
                        </a:lnTo>
                        <a:lnTo>
                          <a:pt x="132" y="80"/>
                        </a:lnTo>
                        <a:lnTo>
                          <a:pt x="112" y="94"/>
                        </a:lnTo>
                        <a:lnTo>
                          <a:pt x="94" y="108"/>
                        </a:lnTo>
                        <a:lnTo>
                          <a:pt x="78" y="124"/>
                        </a:lnTo>
                        <a:lnTo>
                          <a:pt x="62" y="142"/>
                        </a:lnTo>
                        <a:lnTo>
                          <a:pt x="48" y="160"/>
                        </a:lnTo>
                        <a:lnTo>
                          <a:pt x="36" y="180"/>
                        </a:lnTo>
                        <a:lnTo>
                          <a:pt x="26" y="200"/>
                        </a:lnTo>
                        <a:lnTo>
                          <a:pt x="16" y="222"/>
                        </a:lnTo>
                        <a:lnTo>
                          <a:pt x="10" y="244"/>
                        </a:lnTo>
                        <a:lnTo>
                          <a:pt x="4" y="268"/>
                        </a:lnTo>
                        <a:lnTo>
                          <a:pt x="2" y="292"/>
                        </a:lnTo>
                        <a:lnTo>
                          <a:pt x="0" y="316"/>
                        </a:lnTo>
                        <a:lnTo>
                          <a:pt x="0" y="534"/>
                        </a:lnTo>
                        <a:lnTo>
                          <a:pt x="1242" y="5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</p:grpSp>
            <p:grpSp>
              <p:nvGrpSpPr>
                <p:cNvPr id="55" name="组合 54"/>
                <p:cNvGrpSpPr/>
                <p:nvPr/>
              </p:nvGrpSpPr>
              <p:grpSpPr>
                <a:xfrm>
                  <a:off x="7218846" y="1739363"/>
                  <a:ext cx="329151" cy="287278"/>
                  <a:chOff x="-1630363" y="1246188"/>
                  <a:chExt cx="1971676" cy="1720850"/>
                </a:xfrm>
                <a:grpFill/>
              </p:grpSpPr>
              <p:sp>
                <p:nvSpPr>
                  <p:cNvPr id="56" name="Freeform 5"/>
                  <p:cNvSpPr/>
                  <p:nvPr/>
                </p:nvSpPr>
                <p:spPr bwMode="auto">
                  <a:xfrm>
                    <a:off x="-1039813" y="1246188"/>
                    <a:ext cx="774700" cy="774700"/>
                  </a:xfrm>
                  <a:custGeom>
                    <a:avLst/>
                    <a:gdLst>
                      <a:gd name="T0" fmla="*/ 244 w 488"/>
                      <a:gd name="T1" fmla="*/ 488 h 488"/>
                      <a:gd name="T2" fmla="*/ 294 w 488"/>
                      <a:gd name="T3" fmla="*/ 484 h 488"/>
                      <a:gd name="T4" fmla="*/ 340 w 488"/>
                      <a:gd name="T5" fmla="*/ 470 h 488"/>
                      <a:gd name="T6" fmla="*/ 380 w 488"/>
                      <a:gd name="T7" fmla="*/ 446 h 488"/>
                      <a:gd name="T8" fmla="*/ 416 w 488"/>
                      <a:gd name="T9" fmla="*/ 416 h 488"/>
                      <a:gd name="T10" fmla="*/ 446 w 488"/>
                      <a:gd name="T11" fmla="*/ 380 h 488"/>
                      <a:gd name="T12" fmla="*/ 468 w 488"/>
                      <a:gd name="T13" fmla="*/ 340 h 488"/>
                      <a:gd name="T14" fmla="*/ 484 w 488"/>
                      <a:gd name="T15" fmla="*/ 294 h 488"/>
                      <a:gd name="T16" fmla="*/ 488 w 488"/>
                      <a:gd name="T17" fmla="*/ 244 h 488"/>
                      <a:gd name="T18" fmla="*/ 486 w 488"/>
                      <a:gd name="T19" fmla="*/ 220 h 488"/>
                      <a:gd name="T20" fmla="*/ 478 w 488"/>
                      <a:gd name="T21" fmla="*/ 172 h 488"/>
                      <a:gd name="T22" fmla="*/ 458 w 488"/>
                      <a:gd name="T23" fmla="*/ 128 h 488"/>
                      <a:gd name="T24" fmla="*/ 432 w 488"/>
                      <a:gd name="T25" fmla="*/ 90 h 488"/>
                      <a:gd name="T26" fmla="*/ 400 w 488"/>
                      <a:gd name="T27" fmla="*/ 56 h 488"/>
                      <a:gd name="T28" fmla="*/ 360 w 488"/>
                      <a:gd name="T29" fmla="*/ 30 h 488"/>
                      <a:gd name="T30" fmla="*/ 316 w 488"/>
                      <a:gd name="T31" fmla="*/ 12 h 488"/>
                      <a:gd name="T32" fmla="*/ 270 w 488"/>
                      <a:gd name="T33" fmla="*/ 2 h 488"/>
                      <a:gd name="T34" fmla="*/ 244 w 488"/>
                      <a:gd name="T35" fmla="*/ 0 h 488"/>
                      <a:gd name="T36" fmla="*/ 196 w 488"/>
                      <a:gd name="T37" fmla="*/ 6 h 488"/>
                      <a:gd name="T38" fmla="*/ 150 w 488"/>
                      <a:gd name="T39" fmla="*/ 20 h 488"/>
                      <a:gd name="T40" fmla="*/ 108 w 488"/>
                      <a:gd name="T41" fmla="*/ 42 h 488"/>
                      <a:gd name="T42" fmla="*/ 72 w 488"/>
                      <a:gd name="T43" fmla="*/ 72 h 488"/>
                      <a:gd name="T44" fmla="*/ 42 w 488"/>
                      <a:gd name="T45" fmla="*/ 108 h 488"/>
                      <a:gd name="T46" fmla="*/ 20 w 488"/>
                      <a:gd name="T47" fmla="*/ 150 h 488"/>
                      <a:gd name="T48" fmla="*/ 6 w 488"/>
                      <a:gd name="T49" fmla="*/ 196 h 488"/>
                      <a:gd name="T50" fmla="*/ 0 w 488"/>
                      <a:gd name="T51" fmla="*/ 244 h 488"/>
                      <a:gd name="T52" fmla="*/ 2 w 488"/>
                      <a:gd name="T53" fmla="*/ 270 h 488"/>
                      <a:gd name="T54" fmla="*/ 12 w 488"/>
                      <a:gd name="T55" fmla="*/ 316 h 488"/>
                      <a:gd name="T56" fmla="*/ 30 w 488"/>
                      <a:gd name="T57" fmla="*/ 360 h 488"/>
                      <a:gd name="T58" fmla="*/ 56 w 488"/>
                      <a:gd name="T59" fmla="*/ 400 h 488"/>
                      <a:gd name="T60" fmla="*/ 90 w 488"/>
                      <a:gd name="T61" fmla="*/ 432 h 488"/>
                      <a:gd name="T62" fmla="*/ 128 w 488"/>
                      <a:gd name="T63" fmla="*/ 458 h 488"/>
                      <a:gd name="T64" fmla="*/ 172 w 488"/>
                      <a:gd name="T65" fmla="*/ 478 h 488"/>
                      <a:gd name="T66" fmla="*/ 220 w 488"/>
                      <a:gd name="T67" fmla="*/ 486 h 488"/>
                      <a:gd name="T68" fmla="*/ 244 w 488"/>
                      <a:gd name="T69" fmla="*/ 488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88" h="488">
                        <a:moveTo>
                          <a:pt x="244" y="488"/>
                        </a:moveTo>
                        <a:lnTo>
                          <a:pt x="244" y="488"/>
                        </a:lnTo>
                        <a:lnTo>
                          <a:pt x="270" y="486"/>
                        </a:lnTo>
                        <a:lnTo>
                          <a:pt x="294" y="484"/>
                        </a:lnTo>
                        <a:lnTo>
                          <a:pt x="316" y="478"/>
                        </a:lnTo>
                        <a:lnTo>
                          <a:pt x="340" y="470"/>
                        </a:lnTo>
                        <a:lnTo>
                          <a:pt x="360" y="458"/>
                        </a:lnTo>
                        <a:lnTo>
                          <a:pt x="380" y="446"/>
                        </a:lnTo>
                        <a:lnTo>
                          <a:pt x="400" y="432"/>
                        </a:lnTo>
                        <a:lnTo>
                          <a:pt x="416" y="416"/>
                        </a:lnTo>
                        <a:lnTo>
                          <a:pt x="432" y="400"/>
                        </a:lnTo>
                        <a:lnTo>
                          <a:pt x="446" y="380"/>
                        </a:lnTo>
                        <a:lnTo>
                          <a:pt x="458" y="360"/>
                        </a:lnTo>
                        <a:lnTo>
                          <a:pt x="468" y="340"/>
                        </a:lnTo>
                        <a:lnTo>
                          <a:pt x="478" y="316"/>
                        </a:lnTo>
                        <a:lnTo>
                          <a:pt x="484" y="294"/>
                        </a:lnTo>
                        <a:lnTo>
                          <a:pt x="486" y="270"/>
                        </a:lnTo>
                        <a:lnTo>
                          <a:pt x="488" y="244"/>
                        </a:lnTo>
                        <a:lnTo>
                          <a:pt x="488" y="244"/>
                        </a:lnTo>
                        <a:lnTo>
                          <a:pt x="486" y="220"/>
                        </a:lnTo>
                        <a:lnTo>
                          <a:pt x="484" y="196"/>
                        </a:lnTo>
                        <a:lnTo>
                          <a:pt x="478" y="172"/>
                        </a:lnTo>
                        <a:lnTo>
                          <a:pt x="468" y="150"/>
                        </a:lnTo>
                        <a:lnTo>
                          <a:pt x="458" y="128"/>
                        </a:lnTo>
                        <a:lnTo>
                          <a:pt x="446" y="108"/>
                        </a:lnTo>
                        <a:lnTo>
                          <a:pt x="432" y="90"/>
                        </a:lnTo>
                        <a:lnTo>
                          <a:pt x="416" y="72"/>
                        </a:lnTo>
                        <a:lnTo>
                          <a:pt x="400" y="56"/>
                        </a:lnTo>
                        <a:lnTo>
                          <a:pt x="380" y="42"/>
                        </a:lnTo>
                        <a:lnTo>
                          <a:pt x="360" y="30"/>
                        </a:lnTo>
                        <a:lnTo>
                          <a:pt x="340" y="20"/>
                        </a:lnTo>
                        <a:lnTo>
                          <a:pt x="316" y="12"/>
                        </a:lnTo>
                        <a:lnTo>
                          <a:pt x="294" y="6"/>
                        </a:lnTo>
                        <a:lnTo>
                          <a:pt x="270" y="2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lnTo>
                          <a:pt x="220" y="2"/>
                        </a:lnTo>
                        <a:lnTo>
                          <a:pt x="196" y="6"/>
                        </a:lnTo>
                        <a:lnTo>
                          <a:pt x="172" y="12"/>
                        </a:lnTo>
                        <a:lnTo>
                          <a:pt x="150" y="20"/>
                        </a:lnTo>
                        <a:lnTo>
                          <a:pt x="128" y="30"/>
                        </a:lnTo>
                        <a:lnTo>
                          <a:pt x="108" y="42"/>
                        </a:lnTo>
                        <a:lnTo>
                          <a:pt x="90" y="56"/>
                        </a:lnTo>
                        <a:lnTo>
                          <a:pt x="72" y="72"/>
                        </a:lnTo>
                        <a:lnTo>
                          <a:pt x="56" y="90"/>
                        </a:lnTo>
                        <a:lnTo>
                          <a:pt x="42" y="108"/>
                        </a:lnTo>
                        <a:lnTo>
                          <a:pt x="30" y="128"/>
                        </a:lnTo>
                        <a:lnTo>
                          <a:pt x="20" y="150"/>
                        </a:lnTo>
                        <a:lnTo>
                          <a:pt x="12" y="172"/>
                        </a:lnTo>
                        <a:lnTo>
                          <a:pt x="6" y="196"/>
                        </a:lnTo>
                        <a:lnTo>
                          <a:pt x="2" y="220"/>
                        </a:lnTo>
                        <a:lnTo>
                          <a:pt x="0" y="244"/>
                        </a:lnTo>
                        <a:lnTo>
                          <a:pt x="0" y="244"/>
                        </a:lnTo>
                        <a:lnTo>
                          <a:pt x="2" y="270"/>
                        </a:lnTo>
                        <a:lnTo>
                          <a:pt x="6" y="294"/>
                        </a:lnTo>
                        <a:lnTo>
                          <a:pt x="12" y="316"/>
                        </a:lnTo>
                        <a:lnTo>
                          <a:pt x="20" y="340"/>
                        </a:lnTo>
                        <a:lnTo>
                          <a:pt x="30" y="360"/>
                        </a:lnTo>
                        <a:lnTo>
                          <a:pt x="42" y="380"/>
                        </a:lnTo>
                        <a:lnTo>
                          <a:pt x="56" y="400"/>
                        </a:lnTo>
                        <a:lnTo>
                          <a:pt x="72" y="416"/>
                        </a:lnTo>
                        <a:lnTo>
                          <a:pt x="90" y="432"/>
                        </a:lnTo>
                        <a:lnTo>
                          <a:pt x="108" y="446"/>
                        </a:lnTo>
                        <a:lnTo>
                          <a:pt x="128" y="458"/>
                        </a:lnTo>
                        <a:lnTo>
                          <a:pt x="150" y="470"/>
                        </a:lnTo>
                        <a:lnTo>
                          <a:pt x="172" y="478"/>
                        </a:lnTo>
                        <a:lnTo>
                          <a:pt x="196" y="484"/>
                        </a:lnTo>
                        <a:lnTo>
                          <a:pt x="220" y="486"/>
                        </a:lnTo>
                        <a:lnTo>
                          <a:pt x="244" y="488"/>
                        </a:lnTo>
                        <a:lnTo>
                          <a:pt x="244" y="4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  <p:sp>
                <p:nvSpPr>
                  <p:cNvPr id="57" name="Freeform 6"/>
                  <p:cNvSpPr/>
                  <p:nvPr/>
                </p:nvSpPr>
                <p:spPr bwMode="auto">
                  <a:xfrm>
                    <a:off x="-1630363" y="2119313"/>
                    <a:ext cx="1971676" cy="847725"/>
                  </a:xfrm>
                  <a:custGeom>
                    <a:avLst/>
                    <a:gdLst>
                      <a:gd name="T0" fmla="*/ 1242 w 1242"/>
                      <a:gd name="T1" fmla="*/ 316 h 534"/>
                      <a:gd name="T2" fmla="*/ 1242 w 1242"/>
                      <a:gd name="T3" fmla="*/ 292 h 534"/>
                      <a:gd name="T4" fmla="*/ 1232 w 1242"/>
                      <a:gd name="T5" fmla="*/ 244 h 534"/>
                      <a:gd name="T6" fmla="*/ 1216 w 1242"/>
                      <a:gd name="T7" fmla="*/ 200 h 534"/>
                      <a:gd name="T8" fmla="*/ 1194 w 1242"/>
                      <a:gd name="T9" fmla="*/ 160 h 534"/>
                      <a:gd name="T10" fmla="*/ 1166 w 1242"/>
                      <a:gd name="T11" fmla="*/ 124 h 534"/>
                      <a:gd name="T12" fmla="*/ 1130 w 1242"/>
                      <a:gd name="T13" fmla="*/ 94 h 534"/>
                      <a:gd name="T14" fmla="*/ 1090 w 1242"/>
                      <a:gd name="T15" fmla="*/ 70 h 534"/>
                      <a:gd name="T16" fmla="*/ 1046 w 1242"/>
                      <a:gd name="T17" fmla="*/ 52 h 534"/>
                      <a:gd name="T18" fmla="*/ 808 w 1242"/>
                      <a:gd name="T19" fmla="*/ 0 h 534"/>
                      <a:gd name="T20" fmla="*/ 804 w 1242"/>
                      <a:gd name="T21" fmla="*/ 50 h 534"/>
                      <a:gd name="T22" fmla="*/ 790 w 1242"/>
                      <a:gd name="T23" fmla="*/ 140 h 534"/>
                      <a:gd name="T24" fmla="*/ 758 w 1242"/>
                      <a:gd name="T25" fmla="*/ 256 h 534"/>
                      <a:gd name="T26" fmla="*/ 734 w 1242"/>
                      <a:gd name="T27" fmla="*/ 320 h 534"/>
                      <a:gd name="T28" fmla="*/ 702 w 1242"/>
                      <a:gd name="T29" fmla="*/ 386 h 534"/>
                      <a:gd name="T30" fmla="*/ 694 w 1242"/>
                      <a:gd name="T31" fmla="*/ 350 h 534"/>
                      <a:gd name="T32" fmla="*/ 676 w 1242"/>
                      <a:gd name="T33" fmla="*/ 286 h 534"/>
                      <a:gd name="T34" fmla="*/ 646 w 1242"/>
                      <a:gd name="T35" fmla="*/ 212 h 534"/>
                      <a:gd name="T36" fmla="*/ 688 w 1242"/>
                      <a:gd name="T37" fmla="*/ 124 h 534"/>
                      <a:gd name="T38" fmla="*/ 554 w 1242"/>
                      <a:gd name="T39" fmla="*/ 124 h 534"/>
                      <a:gd name="T40" fmla="*/ 612 w 1242"/>
                      <a:gd name="T41" fmla="*/ 182 h 534"/>
                      <a:gd name="T42" fmla="*/ 578 w 1242"/>
                      <a:gd name="T43" fmla="*/ 258 h 534"/>
                      <a:gd name="T44" fmla="*/ 558 w 1242"/>
                      <a:gd name="T45" fmla="*/ 316 h 534"/>
                      <a:gd name="T46" fmla="*/ 540 w 1242"/>
                      <a:gd name="T47" fmla="*/ 386 h 534"/>
                      <a:gd name="T48" fmla="*/ 524 w 1242"/>
                      <a:gd name="T49" fmla="*/ 352 h 534"/>
                      <a:gd name="T50" fmla="*/ 496 w 1242"/>
                      <a:gd name="T51" fmla="*/ 288 h 534"/>
                      <a:gd name="T52" fmla="*/ 466 w 1242"/>
                      <a:gd name="T53" fmla="*/ 196 h 534"/>
                      <a:gd name="T54" fmla="*/ 444 w 1242"/>
                      <a:gd name="T55" fmla="*/ 90 h 534"/>
                      <a:gd name="T56" fmla="*/ 434 w 1242"/>
                      <a:gd name="T57" fmla="*/ 0 h 534"/>
                      <a:gd name="T58" fmla="*/ 220 w 1242"/>
                      <a:gd name="T59" fmla="*/ 46 h 534"/>
                      <a:gd name="T60" fmla="*/ 174 w 1242"/>
                      <a:gd name="T61" fmla="*/ 60 h 534"/>
                      <a:gd name="T62" fmla="*/ 132 w 1242"/>
                      <a:gd name="T63" fmla="*/ 80 h 534"/>
                      <a:gd name="T64" fmla="*/ 94 w 1242"/>
                      <a:gd name="T65" fmla="*/ 108 h 534"/>
                      <a:gd name="T66" fmla="*/ 62 w 1242"/>
                      <a:gd name="T67" fmla="*/ 142 h 534"/>
                      <a:gd name="T68" fmla="*/ 36 w 1242"/>
                      <a:gd name="T69" fmla="*/ 180 h 534"/>
                      <a:gd name="T70" fmla="*/ 16 w 1242"/>
                      <a:gd name="T71" fmla="*/ 222 h 534"/>
                      <a:gd name="T72" fmla="*/ 4 w 1242"/>
                      <a:gd name="T73" fmla="*/ 268 h 534"/>
                      <a:gd name="T74" fmla="*/ 0 w 1242"/>
                      <a:gd name="T75" fmla="*/ 316 h 534"/>
                      <a:gd name="T76" fmla="*/ 1242 w 1242"/>
                      <a:gd name="T77" fmla="*/ 534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242" h="534">
                        <a:moveTo>
                          <a:pt x="1242" y="534"/>
                        </a:moveTo>
                        <a:lnTo>
                          <a:pt x="1242" y="316"/>
                        </a:lnTo>
                        <a:lnTo>
                          <a:pt x="1242" y="316"/>
                        </a:lnTo>
                        <a:lnTo>
                          <a:pt x="1242" y="292"/>
                        </a:lnTo>
                        <a:lnTo>
                          <a:pt x="1238" y="268"/>
                        </a:lnTo>
                        <a:lnTo>
                          <a:pt x="1232" y="244"/>
                        </a:lnTo>
                        <a:lnTo>
                          <a:pt x="1226" y="222"/>
                        </a:lnTo>
                        <a:lnTo>
                          <a:pt x="1216" y="200"/>
                        </a:lnTo>
                        <a:lnTo>
                          <a:pt x="1206" y="180"/>
                        </a:lnTo>
                        <a:lnTo>
                          <a:pt x="1194" y="160"/>
                        </a:lnTo>
                        <a:lnTo>
                          <a:pt x="1180" y="142"/>
                        </a:lnTo>
                        <a:lnTo>
                          <a:pt x="1166" y="124"/>
                        </a:lnTo>
                        <a:lnTo>
                          <a:pt x="1148" y="108"/>
                        </a:lnTo>
                        <a:lnTo>
                          <a:pt x="1130" y="94"/>
                        </a:lnTo>
                        <a:lnTo>
                          <a:pt x="1110" y="80"/>
                        </a:lnTo>
                        <a:lnTo>
                          <a:pt x="1090" y="70"/>
                        </a:lnTo>
                        <a:lnTo>
                          <a:pt x="1068" y="60"/>
                        </a:lnTo>
                        <a:lnTo>
                          <a:pt x="1046" y="52"/>
                        </a:lnTo>
                        <a:lnTo>
                          <a:pt x="1022" y="46"/>
                        </a:lnTo>
                        <a:lnTo>
                          <a:pt x="808" y="0"/>
                        </a:lnTo>
                        <a:lnTo>
                          <a:pt x="808" y="0"/>
                        </a:lnTo>
                        <a:lnTo>
                          <a:pt x="804" y="50"/>
                        </a:lnTo>
                        <a:lnTo>
                          <a:pt x="798" y="90"/>
                        </a:lnTo>
                        <a:lnTo>
                          <a:pt x="790" y="140"/>
                        </a:lnTo>
                        <a:lnTo>
                          <a:pt x="776" y="196"/>
                        </a:lnTo>
                        <a:lnTo>
                          <a:pt x="758" y="256"/>
                        </a:lnTo>
                        <a:lnTo>
                          <a:pt x="746" y="288"/>
                        </a:lnTo>
                        <a:lnTo>
                          <a:pt x="734" y="320"/>
                        </a:lnTo>
                        <a:lnTo>
                          <a:pt x="718" y="352"/>
                        </a:lnTo>
                        <a:lnTo>
                          <a:pt x="702" y="386"/>
                        </a:lnTo>
                        <a:lnTo>
                          <a:pt x="702" y="386"/>
                        </a:lnTo>
                        <a:lnTo>
                          <a:pt x="694" y="350"/>
                        </a:lnTo>
                        <a:lnTo>
                          <a:pt x="686" y="316"/>
                        </a:lnTo>
                        <a:lnTo>
                          <a:pt x="676" y="286"/>
                        </a:lnTo>
                        <a:lnTo>
                          <a:pt x="666" y="258"/>
                        </a:lnTo>
                        <a:lnTo>
                          <a:pt x="646" y="212"/>
                        </a:lnTo>
                        <a:lnTo>
                          <a:pt x="630" y="182"/>
                        </a:lnTo>
                        <a:lnTo>
                          <a:pt x="688" y="124"/>
                        </a:lnTo>
                        <a:lnTo>
                          <a:pt x="622" y="58"/>
                        </a:lnTo>
                        <a:lnTo>
                          <a:pt x="554" y="124"/>
                        </a:lnTo>
                        <a:lnTo>
                          <a:pt x="612" y="182"/>
                        </a:lnTo>
                        <a:lnTo>
                          <a:pt x="612" y="182"/>
                        </a:lnTo>
                        <a:lnTo>
                          <a:pt x="596" y="212"/>
                        </a:lnTo>
                        <a:lnTo>
                          <a:pt x="578" y="258"/>
                        </a:lnTo>
                        <a:lnTo>
                          <a:pt x="568" y="286"/>
                        </a:lnTo>
                        <a:lnTo>
                          <a:pt x="558" y="316"/>
                        </a:lnTo>
                        <a:lnTo>
                          <a:pt x="548" y="350"/>
                        </a:lnTo>
                        <a:lnTo>
                          <a:pt x="540" y="386"/>
                        </a:lnTo>
                        <a:lnTo>
                          <a:pt x="540" y="386"/>
                        </a:lnTo>
                        <a:lnTo>
                          <a:pt x="524" y="352"/>
                        </a:lnTo>
                        <a:lnTo>
                          <a:pt x="508" y="320"/>
                        </a:lnTo>
                        <a:lnTo>
                          <a:pt x="496" y="288"/>
                        </a:lnTo>
                        <a:lnTo>
                          <a:pt x="484" y="256"/>
                        </a:lnTo>
                        <a:lnTo>
                          <a:pt x="466" y="196"/>
                        </a:lnTo>
                        <a:lnTo>
                          <a:pt x="454" y="140"/>
                        </a:lnTo>
                        <a:lnTo>
                          <a:pt x="444" y="90"/>
                        </a:lnTo>
                        <a:lnTo>
                          <a:pt x="438" y="50"/>
                        </a:lnTo>
                        <a:lnTo>
                          <a:pt x="434" y="0"/>
                        </a:lnTo>
                        <a:lnTo>
                          <a:pt x="220" y="46"/>
                        </a:lnTo>
                        <a:lnTo>
                          <a:pt x="220" y="46"/>
                        </a:lnTo>
                        <a:lnTo>
                          <a:pt x="196" y="52"/>
                        </a:lnTo>
                        <a:lnTo>
                          <a:pt x="174" y="60"/>
                        </a:lnTo>
                        <a:lnTo>
                          <a:pt x="152" y="70"/>
                        </a:lnTo>
                        <a:lnTo>
                          <a:pt x="132" y="80"/>
                        </a:lnTo>
                        <a:lnTo>
                          <a:pt x="112" y="94"/>
                        </a:lnTo>
                        <a:lnTo>
                          <a:pt x="94" y="108"/>
                        </a:lnTo>
                        <a:lnTo>
                          <a:pt x="78" y="124"/>
                        </a:lnTo>
                        <a:lnTo>
                          <a:pt x="62" y="142"/>
                        </a:lnTo>
                        <a:lnTo>
                          <a:pt x="48" y="160"/>
                        </a:lnTo>
                        <a:lnTo>
                          <a:pt x="36" y="180"/>
                        </a:lnTo>
                        <a:lnTo>
                          <a:pt x="26" y="200"/>
                        </a:lnTo>
                        <a:lnTo>
                          <a:pt x="16" y="222"/>
                        </a:lnTo>
                        <a:lnTo>
                          <a:pt x="10" y="244"/>
                        </a:lnTo>
                        <a:lnTo>
                          <a:pt x="4" y="268"/>
                        </a:lnTo>
                        <a:lnTo>
                          <a:pt x="2" y="292"/>
                        </a:lnTo>
                        <a:lnTo>
                          <a:pt x="0" y="316"/>
                        </a:lnTo>
                        <a:lnTo>
                          <a:pt x="0" y="534"/>
                        </a:lnTo>
                        <a:lnTo>
                          <a:pt x="1242" y="5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</p:grpSp>
          </p:grpSp>
        </p:grpSp>
        <p:grpSp>
          <p:nvGrpSpPr>
            <p:cNvPr id="39" name="组合 38"/>
            <p:cNvGrpSpPr/>
            <p:nvPr/>
          </p:nvGrpSpPr>
          <p:grpSpPr>
            <a:xfrm>
              <a:off x="6039126" y="2644577"/>
              <a:ext cx="1839954" cy="623323"/>
              <a:chOff x="6039126" y="2644577"/>
              <a:chExt cx="1839954" cy="623323"/>
            </a:xfrm>
            <a:grpFill/>
          </p:grpSpPr>
          <p:sp>
            <p:nvSpPr>
              <p:cNvPr id="40" name="圆角矩形 117"/>
              <p:cNvSpPr/>
              <p:nvPr/>
            </p:nvSpPr>
            <p:spPr>
              <a:xfrm>
                <a:off x="6039126" y="3056731"/>
                <a:ext cx="1839954" cy="21116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400">
                    <a:latin typeface="Agency FB" panose="020B0503020202020204" pitchFamily="34" charset="0"/>
                    <a:ea typeface="+mj-ea"/>
                  </a:rPr>
                  <a:t>Design &amp; Development Team</a:t>
                </a:r>
                <a:endParaRPr lang="zh-CN" altLang="en-US" sz="1400">
                  <a:latin typeface="Agency FB" panose="020B0503020202020204" pitchFamily="34" charset="0"/>
                  <a:ea typeface="+mj-ea"/>
                </a:endParaRP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6362614" y="2644577"/>
                <a:ext cx="1192979" cy="412154"/>
                <a:chOff x="6355018" y="1614487"/>
                <a:chExt cx="1192979" cy="412154"/>
              </a:xfrm>
              <a:grpFill/>
            </p:grpSpPr>
            <p:grpSp>
              <p:nvGrpSpPr>
                <p:cNvPr id="42" name="组合 41"/>
                <p:cNvGrpSpPr/>
                <p:nvPr/>
              </p:nvGrpSpPr>
              <p:grpSpPr>
                <a:xfrm>
                  <a:off x="6715394" y="1614487"/>
                  <a:ext cx="472227" cy="412153"/>
                  <a:chOff x="-1630363" y="1246188"/>
                  <a:chExt cx="1971676" cy="1720850"/>
                </a:xfrm>
                <a:grpFill/>
              </p:grpSpPr>
              <p:sp>
                <p:nvSpPr>
                  <p:cNvPr id="49" name="Freeform 5"/>
                  <p:cNvSpPr/>
                  <p:nvPr/>
                </p:nvSpPr>
                <p:spPr bwMode="auto">
                  <a:xfrm>
                    <a:off x="-1039813" y="1246188"/>
                    <a:ext cx="774700" cy="774700"/>
                  </a:xfrm>
                  <a:custGeom>
                    <a:avLst/>
                    <a:gdLst>
                      <a:gd name="T0" fmla="*/ 244 w 488"/>
                      <a:gd name="T1" fmla="*/ 488 h 488"/>
                      <a:gd name="T2" fmla="*/ 294 w 488"/>
                      <a:gd name="T3" fmla="*/ 484 h 488"/>
                      <a:gd name="T4" fmla="*/ 340 w 488"/>
                      <a:gd name="T5" fmla="*/ 470 h 488"/>
                      <a:gd name="T6" fmla="*/ 380 w 488"/>
                      <a:gd name="T7" fmla="*/ 446 h 488"/>
                      <a:gd name="T8" fmla="*/ 416 w 488"/>
                      <a:gd name="T9" fmla="*/ 416 h 488"/>
                      <a:gd name="T10" fmla="*/ 446 w 488"/>
                      <a:gd name="T11" fmla="*/ 380 h 488"/>
                      <a:gd name="T12" fmla="*/ 468 w 488"/>
                      <a:gd name="T13" fmla="*/ 340 h 488"/>
                      <a:gd name="T14" fmla="*/ 484 w 488"/>
                      <a:gd name="T15" fmla="*/ 294 h 488"/>
                      <a:gd name="T16" fmla="*/ 488 w 488"/>
                      <a:gd name="T17" fmla="*/ 244 h 488"/>
                      <a:gd name="T18" fmla="*/ 486 w 488"/>
                      <a:gd name="T19" fmla="*/ 220 h 488"/>
                      <a:gd name="T20" fmla="*/ 478 w 488"/>
                      <a:gd name="T21" fmla="*/ 172 h 488"/>
                      <a:gd name="T22" fmla="*/ 458 w 488"/>
                      <a:gd name="T23" fmla="*/ 128 h 488"/>
                      <a:gd name="T24" fmla="*/ 432 w 488"/>
                      <a:gd name="T25" fmla="*/ 90 h 488"/>
                      <a:gd name="T26" fmla="*/ 400 w 488"/>
                      <a:gd name="T27" fmla="*/ 56 h 488"/>
                      <a:gd name="T28" fmla="*/ 360 w 488"/>
                      <a:gd name="T29" fmla="*/ 30 h 488"/>
                      <a:gd name="T30" fmla="*/ 316 w 488"/>
                      <a:gd name="T31" fmla="*/ 12 h 488"/>
                      <a:gd name="T32" fmla="*/ 270 w 488"/>
                      <a:gd name="T33" fmla="*/ 2 h 488"/>
                      <a:gd name="T34" fmla="*/ 244 w 488"/>
                      <a:gd name="T35" fmla="*/ 0 h 488"/>
                      <a:gd name="T36" fmla="*/ 196 w 488"/>
                      <a:gd name="T37" fmla="*/ 6 h 488"/>
                      <a:gd name="T38" fmla="*/ 150 w 488"/>
                      <a:gd name="T39" fmla="*/ 20 h 488"/>
                      <a:gd name="T40" fmla="*/ 108 w 488"/>
                      <a:gd name="T41" fmla="*/ 42 h 488"/>
                      <a:gd name="T42" fmla="*/ 72 w 488"/>
                      <a:gd name="T43" fmla="*/ 72 h 488"/>
                      <a:gd name="T44" fmla="*/ 42 w 488"/>
                      <a:gd name="T45" fmla="*/ 108 h 488"/>
                      <a:gd name="T46" fmla="*/ 20 w 488"/>
                      <a:gd name="T47" fmla="*/ 150 h 488"/>
                      <a:gd name="T48" fmla="*/ 6 w 488"/>
                      <a:gd name="T49" fmla="*/ 196 h 488"/>
                      <a:gd name="T50" fmla="*/ 0 w 488"/>
                      <a:gd name="T51" fmla="*/ 244 h 488"/>
                      <a:gd name="T52" fmla="*/ 2 w 488"/>
                      <a:gd name="T53" fmla="*/ 270 h 488"/>
                      <a:gd name="T54" fmla="*/ 12 w 488"/>
                      <a:gd name="T55" fmla="*/ 316 h 488"/>
                      <a:gd name="T56" fmla="*/ 30 w 488"/>
                      <a:gd name="T57" fmla="*/ 360 h 488"/>
                      <a:gd name="T58" fmla="*/ 56 w 488"/>
                      <a:gd name="T59" fmla="*/ 400 h 488"/>
                      <a:gd name="T60" fmla="*/ 90 w 488"/>
                      <a:gd name="T61" fmla="*/ 432 h 488"/>
                      <a:gd name="T62" fmla="*/ 128 w 488"/>
                      <a:gd name="T63" fmla="*/ 458 h 488"/>
                      <a:gd name="T64" fmla="*/ 172 w 488"/>
                      <a:gd name="T65" fmla="*/ 478 h 488"/>
                      <a:gd name="T66" fmla="*/ 220 w 488"/>
                      <a:gd name="T67" fmla="*/ 486 h 488"/>
                      <a:gd name="T68" fmla="*/ 244 w 488"/>
                      <a:gd name="T69" fmla="*/ 488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88" h="488">
                        <a:moveTo>
                          <a:pt x="244" y="488"/>
                        </a:moveTo>
                        <a:lnTo>
                          <a:pt x="244" y="488"/>
                        </a:lnTo>
                        <a:lnTo>
                          <a:pt x="270" y="486"/>
                        </a:lnTo>
                        <a:lnTo>
                          <a:pt x="294" y="484"/>
                        </a:lnTo>
                        <a:lnTo>
                          <a:pt x="316" y="478"/>
                        </a:lnTo>
                        <a:lnTo>
                          <a:pt x="340" y="470"/>
                        </a:lnTo>
                        <a:lnTo>
                          <a:pt x="360" y="458"/>
                        </a:lnTo>
                        <a:lnTo>
                          <a:pt x="380" y="446"/>
                        </a:lnTo>
                        <a:lnTo>
                          <a:pt x="400" y="432"/>
                        </a:lnTo>
                        <a:lnTo>
                          <a:pt x="416" y="416"/>
                        </a:lnTo>
                        <a:lnTo>
                          <a:pt x="432" y="400"/>
                        </a:lnTo>
                        <a:lnTo>
                          <a:pt x="446" y="380"/>
                        </a:lnTo>
                        <a:lnTo>
                          <a:pt x="458" y="360"/>
                        </a:lnTo>
                        <a:lnTo>
                          <a:pt x="468" y="340"/>
                        </a:lnTo>
                        <a:lnTo>
                          <a:pt x="478" y="316"/>
                        </a:lnTo>
                        <a:lnTo>
                          <a:pt x="484" y="294"/>
                        </a:lnTo>
                        <a:lnTo>
                          <a:pt x="486" y="270"/>
                        </a:lnTo>
                        <a:lnTo>
                          <a:pt x="488" y="244"/>
                        </a:lnTo>
                        <a:lnTo>
                          <a:pt x="488" y="244"/>
                        </a:lnTo>
                        <a:lnTo>
                          <a:pt x="486" y="220"/>
                        </a:lnTo>
                        <a:lnTo>
                          <a:pt x="484" y="196"/>
                        </a:lnTo>
                        <a:lnTo>
                          <a:pt x="478" y="172"/>
                        </a:lnTo>
                        <a:lnTo>
                          <a:pt x="468" y="150"/>
                        </a:lnTo>
                        <a:lnTo>
                          <a:pt x="458" y="128"/>
                        </a:lnTo>
                        <a:lnTo>
                          <a:pt x="446" y="108"/>
                        </a:lnTo>
                        <a:lnTo>
                          <a:pt x="432" y="90"/>
                        </a:lnTo>
                        <a:lnTo>
                          <a:pt x="416" y="72"/>
                        </a:lnTo>
                        <a:lnTo>
                          <a:pt x="400" y="56"/>
                        </a:lnTo>
                        <a:lnTo>
                          <a:pt x="380" y="42"/>
                        </a:lnTo>
                        <a:lnTo>
                          <a:pt x="360" y="30"/>
                        </a:lnTo>
                        <a:lnTo>
                          <a:pt x="340" y="20"/>
                        </a:lnTo>
                        <a:lnTo>
                          <a:pt x="316" y="12"/>
                        </a:lnTo>
                        <a:lnTo>
                          <a:pt x="294" y="6"/>
                        </a:lnTo>
                        <a:lnTo>
                          <a:pt x="270" y="2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lnTo>
                          <a:pt x="220" y="2"/>
                        </a:lnTo>
                        <a:lnTo>
                          <a:pt x="196" y="6"/>
                        </a:lnTo>
                        <a:lnTo>
                          <a:pt x="172" y="12"/>
                        </a:lnTo>
                        <a:lnTo>
                          <a:pt x="150" y="20"/>
                        </a:lnTo>
                        <a:lnTo>
                          <a:pt x="128" y="30"/>
                        </a:lnTo>
                        <a:lnTo>
                          <a:pt x="108" y="42"/>
                        </a:lnTo>
                        <a:lnTo>
                          <a:pt x="90" y="56"/>
                        </a:lnTo>
                        <a:lnTo>
                          <a:pt x="72" y="72"/>
                        </a:lnTo>
                        <a:lnTo>
                          <a:pt x="56" y="90"/>
                        </a:lnTo>
                        <a:lnTo>
                          <a:pt x="42" y="108"/>
                        </a:lnTo>
                        <a:lnTo>
                          <a:pt x="30" y="128"/>
                        </a:lnTo>
                        <a:lnTo>
                          <a:pt x="20" y="150"/>
                        </a:lnTo>
                        <a:lnTo>
                          <a:pt x="12" y="172"/>
                        </a:lnTo>
                        <a:lnTo>
                          <a:pt x="6" y="196"/>
                        </a:lnTo>
                        <a:lnTo>
                          <a:pt x="2" y="220"/>
                        </a:lnTo>
                        <a:lnTo>
                          <a:pt x="0" y="244"/>
                        </a:lnTo>
                        <a:lnTo>
                          <a:pt x="0" y="244"/>
                        </a:lnTo>
                        <a:lnTo>
                          <a:pt x="2" y="270"/>
                        </a:lnTo>
                        <a:lnTo>
                          <a:pt x="6" y="294"/>
                        </a:lnTo>
                        <a:lnTo>
                          <a:pt x="12" y="316"/>
                        </a:lnTo>
                        <a:lnTo>
                          <a:pt x="20" y="340"/>
                        </a:lnTo>
                        <a:lnTo>
                          <a:pt x="30" y="360"/>
                        </a:lnTo>
                        <a:lnTo>
                          <a:pt x="42" y="380"/>
                        </a:lnTo>
                        <a:lnTo>
                          <a:pt x="56" y="400"/>
                        </a:lnTo>
                        <a:lnTo>
                          <a:pt x="72" y="416"/>
                        </a:lnTo>
                        <a:lnTo>
                          <a:pt x="90" y="432"/>
                        </a:lnTo>
                        <a:lnTo>
                          <a:pt x="108" y="446"/>
                        </a:lnTo>
                        <a:lnTo>
                          <a:pt x="128" y="458"/>
                        </a:lnTo>
                        <a:lnTo>
                          <a:pt x="150" y="470"/>
                        </a:lnTo>
                        <a:lnTo>
                          <a:pt x="172" y="478"/>
                        </a:lnTo>
                        <a:lnTo>
                          <a:pt x="196" y="484"/>
                        </a:lnTo>
                        <a:lnTo>
                          <a:pt x="220" y="486"/>
                        </a:lnTo>
                        <a:lnTo>
                          <a:pt x="244" y="488"/>
                        </a:lnTo>
                        <a:lnTo>
                          <a:pt x="244" y="4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  <p:sp>
                <p:nvSpPr>
                  <p:cNvPr id="50" name="Freeform 6"/>
                  <p:cNvSpPr/>
                  <p:nvPr/>
                </p:nvSpPr>
                <p:spPr bwMode="auto">
                  <a:xfrm>
                    <a:off x="-1630363" y="2119313"/>
                    <a:ext cx="1971676" cy="847725"/>
                  </a:xfrm>
                  <a:custGeom>
                    <a:avLst/>
                    <a:gdLst>
                      <a:gd name="T0" fmla="*/ 1242 w 1242"/>
                      <a:gd name="T1" fmla="*/ 316 h 534"/>
                      <a:gd name="T2" fmla="*/ 1242 w 1242"/>
                      <a:gd name="T3" fmla="*/ 292 h 534"/>
                      <a:gd name="T4" fmla="*/ 1232 w 1242"/>
                      <a:gd name="T5" fmla="*/ 244 h 534"/>
                      <a:gd name="T6" fmla="*/ 1216 w 1242"/>
                      <a:gd name="T7" fmla="*/ 200 h 534"/>
                      <a:gd name="T8" fmla="*/ 1194 w 1242"/>
                      <a:gd name="T9" fmla="*/ 160 h 534"/>
                      <a:gd name="T10" fmla="*/ 1166 w 1242"/>
                      <a:gd name="T11" fmla="*/ 124 h 534"/>
                      <a:gd name="T12" fmla="*/ 1130 w 1242"/>
                      <a:gd name="T13" fmla="*/ 94 h 534"/>
                      <a:gd name="T14" fmla="*/ 1090 w 1242"/>
                      <a:gd name="T15" fmla="*/ 70 h 534"/>
                      <a:gd name="T16" fmla="*/ 1046 w 1242"/>
                      <a:gd name="T17" fmla="*/ 52 h 534"/>
                      <a:gd name="T18" fmla="*/ 808 w 1242"/>
                      <a:gd name="T19" fmla="*/ 0 h 534"/>
                      <a:gd name="T20" fmla="*/ 804 w 1242"/>
                      <a:gd name="T21" fmla="*/ 50 h 534"/>
                      <a:gd name="T22" fmla="*/ 790 w 1242"/>
                      <a:gd name="T23" fmla="*/ 140 h 534"/>
                      <a:gd name="T24" fmla="*/ 758 w 1242"/>
                      <a:gd name="T25" fmla="*/ 256 h 534"/>
                      <a:gd name="T26" fmla="*/ 734 w 1242"/>
                      <a:gd name="T27" fmla="*/ 320 h 534"/>
                      <a:gd name="T28" fmla="*/ 702 w 1242"/>
                      <a:gd name="T29" fmla="*/ 386 h 534"/>
                      <a:gd name="T30" fmla="*/ 694 w 1242"/>
                      <a:gd name="T31" fmla="*/ 350 h 534"/>
                      <a:gd name="T32" fmla="*/ 676 w 1242"/>
                      <a:gd name="T33" fmla="*/ 286 h 534"/>
                      <a:gd name="T34" fmla="*/ 646 w 1242"/>
                      <a:gd name="T35" fmla="*/ 212 h 534"/>
                      <a:gd name="T36" fmla="*/ 688 w 1242"/>
                      <a:gd name="T37" fmla="*/ 124 h 534"/>
                      <a:gd name="T38" fmla="*/ 554 w 1242"/>
                      <a:gd name="T39" fmla="*/ 124 h 534"/>
                      <a:gd name="T40" fmla="*/ 612 w 1242"/>
                      <a:gd name="T41" fmla="*/ 182 h 534"/>
                      <a:gd name="T42" fmla="*/ 578 w 1242"/>
                      <a:gd name="T43" fmla="*/ 258 h 534"/>
                      <a:gd name="T44" fmla="*/ 558 w 1242"/>
                      <a:gd name="T45" fmla="*/ 316 h 534"/>
                      <a:gd name="T46" fmla="*/ 540 w 1242"/>
                      <a:gd name="T47" fmla="*/ 386 h 534"/>
                      <a:gd name="T48" fmla="*/ 524 w 1242"/>
                      <a:gd name="T49" fmla="*/ 352 h 534"/>
                      <a:gd name="T50" fmla="*/ 496 w 1242"/>
                      <a:gd name="T51" fmla="*/ 288 h 534"/>
                      <a:gd name="T52" fmla="*/ 466 w 1242"/>
                      <a:gd name="T53" fmla="*/ 196 h 534"/>
                      <a:gd name="T54" fmla="*/ 444 w 1242"/>
                      <a:gd name="T55" fmla="*/ 90 h 534"/>
                      <a:gd name="T56" fmla="*/ 434 w 1242"/>
                      <a:gd name="T57" fmla="*/ 0 h 534"/>
                      <a:gd name="T58" fmla="*/ 220 w 1242"/>
                      <a:gd name="T59" fmla="*/ 46 h 534"/>
                      <a:gd name="T60" fmla="*/ 174 w 1242"/>
                      <a:gd name="T61" fmla="*/ 60 h 534"/>
                      <a:gd name="T62" fmla="*/ 132 w 1242"/>
                      <a:gd name="T63" fmla="*/ 80 h 534"/>
                      <a:gd name="T64" fmla="*/ 94 w 1242"/>
                      <a:gd name="T65" fmla="*/ 108 h 534"/>
                      <a:gd name="T66" fmla="*/ 62 w 1242"/>
                      <a:gd name="T67" fmla="*/ 142 h 534"/>
                      <a:gd name="T68" fmla="*/ 36 w 1242"/>
                      <a:gd name="T69" fmla="*/ 180 h 534"/>
                      <a:gd name="T70" fmla="*/ 16 w 1242"/>
                      <a:gd name="T71" fmla="*/ 222 h 534"/>
                      <a:gd name="T72" fmla="*/ 4 w 1242"/>
                      <a:gd name="T73" fmla="*/ 268 h 534"/>
                      <a:gd name="T74" fmla="*/ 0 w 1242"/>
                      <a:gd name="T75" fmla="*/ 316 h 534"/>
                      <a:gd name="T76" fmla="*/ 1242 w 1242"/>
                      <a:gd name="T77" fmla="*/ 534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242" h="534">
                        <a:moveTo>
                          <a:pt x="1242" y="534"/>
                        </a:moveTo>
                        <a:lnTo>
                          <a:pt x="1242" y="316"/>
                        </a:lnTo>
                        <a:lnTo>
                          <a:pt x="1242" y="316"/>
                        </a:lnTo>
                        <a:lnTo>
                          <a:pt x="1242" y="292"/>
                        </a:lnTo>
                        <a:lnTo>
                          <a:pt x="1238" y="268"/>
                        </a:lnTo>
                        <a:lnTo>
                          <a:pt x="1232" y="244"/>
                        </a:lnTo>
                        <a:lnTo>
                          <a:pt x="1226" y="222"/>
                        </a:lnTo>
                        <a:lnTo>
                          <a:pt x="1216" y="200"/>
                        </a:lnTo>
                        <a:lnTo>
                          <a:pt x="1206" y="180"/>
                        </a:lnTo>
                        <a:lnTo>
                          <a:pt x="1194" y="160"/>
                        </a:lnTo>
                        <a:lnTo>
                          <a:pt x="1180" y="142"/>
                        </a:lnTo>
                        <a:lnTo>
                          <a:pt x="1166" y="124"/>
                        </a:lnTo>
                        <a:lnTo>
                          <a:pt x="1148" y="108"/>
                        </a:lnTo>
                        <a:lnTo>
                          <a:pt x="1130" y="94"/>
                        </a:lnTo>
                        <a:lnTo>
                          <a:pt x="1110" y="80"/>
                        </a:lnTo>
                        <a:lnTo>
                          <a:pt x="1090" y="70"/>
                        </a:lnTo>
                        <a:lnTo>
                          <a:pt x="1068" y="60"/>
                        </a:lnTo>
                        <a:lnTo>
                          <a:pt x="1046" y="52"/>
                        </a:lnTo>
                        <a:lnTo>
                          <a:pt x="1022" y="46"/>
                        </a:lnTo>
                        <a:lnTo>
                          <a:pt x="808" y="0"/>
                        </a:lnTo>
                        <a:lnTo>
                          <a:pt x="808" y="0"/>
                        </a:lnTo>
                        <a:lnTo>
                          <a:pt x="804" y="50"/>
                        </a:lnTo>
                        <a:lnTo>
                          <a:pt x="798" y="90"/>
                        </a:lnTo>
                        <a:lnTo>
                          <a:pt x="790" y="140"/>
                        </a:lnTo>
                        <a:lnTo>
                          <a:pt x="776" y="196"/>
                        </a:lnTo>
                        <a:lnTo>
                          <a:pt x="758" y="256"/>
                        </a:lnTo>
                        <a:lnTo>
                          <a:pt x="746" y="288"/>
                        </a:lnTo>
                        <a:lnTo>
                          <a:pt x="734" y="320"/>
                        </a:lnTo>
                        <a:lnTo>
                          <a:pt x="718" y="352"/>
                        </a:lnTo>
                        <a:lnTo>
                          <a:pt x="702" y="386"/>
                        </a:lnTo>
                        <a:lnTo>
                          <a:pt x="702" y="386"/>
                        </a:lnTo>
                        <a:lnTo>
                          <a:pt x="694" y="350"/>
                        </a:lnTo>
                        <a:lnTo>
                          <a:pt x="686" y="316"/>
                        </a:lnTo>
                        <a:lnTo>
                          <a:pt x="676" y="286"/>
                        </a:lnTo>
                        <a:lnTo>
                          <a:pt x="666" y="258"/>
                        </a:lnTo>
                        <a:lnTo>
                          <a:pt x="646" y="212"/>
                        </a:lnTo>
                        <a:lnTo>
                          <a:pt x="630" y="182"/>
                        </a:lnTo>
                        <a:lnTo>
                          <a:pt x="688" y="124"/>
                        </a:lnTo>
                        <a:lnTo>
                          <a:pt x="622" y="58"/>
                        </a:lnTo>
                        <a:lnTo>
                          <a:pt x="554" y="124"/>
                        </a:lnTo>
                        <a:lnTo>
                          <a:pt x="612" y="182"/>
                        </a:lnTo>
                        <a:lnTo>
                          <a:pt x="612" y="182"/>
                        </a:lnTo>
                        <a:lnTo>
                          <a:pt x="596" y="212"/>
                        </a:lnTo>
                        <a:lnTo>
                          <a:pt x="578" y="258"/>
                        </a:lnTo>
                        <a:lnTo>
                          <a:pt x="568" y="286"/>
                        </a:lnTo>
                        <a:lnTo>
                          <a:pt x="558" y="316"/>
                        </a:lnTo>
                        <a:lnTo>
                          <a:pt x="548" y="350"/>
                        </a:lnTo>
                        <a:lnTo>
                          <a:pt x="540" y="386"/>
                        </a:lnTo>
                        <a:lnTo>
                          <a:pt x="540" y="386"/>
                        </a:lnTo>
                        <a:lnTo>
                          <a:pt x="524" y="352"/>
                        </a:lnTo>
                        <a:lnTo>
                          <a:pt x="508" y="320"/>
                        </a:lnTo>
                        <a:lnTo>
                          <a:pt x="496" y="288"/>
                        </a:lnTo>
                        <a:lnTo>
                          <a:pt x="484" y="256"/>
                        </a:lnTo>
                        <a:lnTo>
                          <a:pt x="466" y="196"/>
                        </a:lnTo>
                        <a:lnTo>
                          <a:pt x="454" y="140"/>
                        </a:lnTo>
                        <a:lnTo>
                          <a:pt x="444" y="90"/>
                        </a:lnTo>
                        <a:lnTo>
                          <a:pt x="438" y="50"/>
                        </a:lnTo>
                        <a:lnTo>
                          <a:pt x="434" y="0"/>
                        </a:lnTo>
                        <a:lnTo>
                          <a:pt x="220" y="46"/>
                        </a:lnTo>
                        <a:lnTo>
                          <a:pt x="220" y="46"/>
                        </a:lnTo>
                        <a:lnTo>
                          <a:pt x="196" y="52"/>
                        </a:lnTo>
                        <a:lnTo>
                          <a:pt x="174" y="60"/>
                        </a:lnTo>
                        <a:lnTo>
                          <a:pt x="152" y="70"/>
                        </a:lnTo>
                        <a:lnTo>
                          <a:pt x="132" y="80"/>
                        </a:lnTo>
                        <a:lnTo>
                          <a:pt x="112" y="94"/>
                        </a:lnTo>
                        <a:lnTo>
                          <a:pt x="94" y="108"/>
                        </a:lnTo>
                        <a:lnTo>
                          <a:pt x="78" y="124"/>
                        </a:lnTo>
                        <a:lnTo>
                          <a:pt x="62" y="142"/>
                        </a:lnTo>
                        <a:lnTo>
                          <a:pt x="48" y="160"/>
                        </a:lnTo>
                        <a:lnTo>
                          <a:pt x="36" y="180"/>
                        </a:lnTo>
                        <a:lnTo>
                          <a:pt x="26" y="200"/>
                        </a:lnTo>
                        <a:lnTo>
                          <a:pt x="16" y="222"/>
                        </a:lnTo>
                        <a:lnTo>
                          <a:pt x="10" y="244"/>
                        </a:lnTo>
                        <a:lnTo>
                          <a:pt x="4" y="268"/>
                        </a:lnTo>
                        <a:lnTo>
                          <a:pt x="2" y="292"/>
                        </a:lnTo>
                        <a:lnTo>
                          <a:pt x="0" y="316"/>
                        </a:lnTo>
                        <a:lnTo>
                          <a:pt x="0" y="534"/>
                        </a:lnTo>
                        <a:lnTo>
                          <a:pt x="1242" y="5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6355018" y="1739363"/>
                  <a:ext cx="329151" cy="287278"/>
                  <a:chOff x="-1630363" y="1246188"/>
                  <a:chExt cx="1971676" cy="1720850"/>
                </a:xfrm>
                <a:grpFill/>
              </p:grpSpPr>
              <p:sp>
                <p:nvSpPr>
                  <p:cNvPr id="47" name="Freeform 5"/>
                  <p:cNvSpPr/>
                  <p:nvPr/>
                </p:nvSpPr>
                <p:spPr bwMode="auto">
                  <a:xfrm>
                    <a:off x="-1039813" y="1246188"/>
                    <a:ext cx="774700" cy="774700"/>
                  </a:xfrm>
                  <a:custGeom>
                    <a:avLst/>
                    <a:gdLst>
                      <a:gd name="T0" fmla="*/ 244 w 488"/>
                      <a:gd name="T1" fmla="*/ 488 h 488"/>
                      <a:gd name="T2" fmla="*/ 294 w 488"/>
                      <a:gd name="T3" fmla="*/ 484 h 488"/>
                      <a:gd name="T4" fmla="*/ 340 w 488"/>
                      <a:gd name="T5" fmla="*/ 470 h 488"/>
                      <a:gd name="T6" fmla="*/ 380 w 488"/>
                      <a:gd name="T7" fmla="*/ 446 h 488"/>
                      <a:gd name="T8" fmla="*/ 416 w 488"/>
                      <a:gd name="T9" fmla="*/ 416 h 488"/>
                      <a:gd name="T10" fmla="*/ 446 w 488"/>
                      <a:gd name="T11" fmla="*/ 380 h 488"/>
                      <a:gd name="T12" fmla="*/ 468 w 488"/>
                      <a:gd name="T13" fmla="*/ 340 h 488"/>
                      <a:gd name="T14" fmla="*/ 484 w 488"/>
                      <a:gd name="T15" fmla="*/ 294 h 488"/>
                      <a:gd name="T16" fmla="*/ 488 w 488"/>
                      <a:gd name="T17" fmla="*/ 244 h 488"/>
                      <a:gd name="T18" fmla="*/ 486 w 488"/>
                      <a:gd name="T19" fmla="*/ 220 h 488"/>
                      <a:gd name="T20" fmla="*/ 478 w 488"/>
                      <a:gd name="T21" fmla="*/ 172 h 488"/>
                      <a:gd name="T22" fmla="*/ 458 w 488"/>
                      <a:gd name="T23" fmla="*/ 128 h 488"/>
                      <a:gd name="T24" fmla="*/ 432 w 488"/>
                      <a:gd name="T25" fmla="*/ 90 h 488"/>
                      <a:gd name="T26" fmla="*/ 400 w 488"/>
                      <a:gd name="T27" fmla="*/ 56 h 488"/>
                      <a:gd name="T28" fmla="*/ 360 w 488"/>
                      <a:gd name="T29" fmla="*/ 30 h 488"/>
                      <a:gd name="T30" fmla="*/ 316 w 488"/>
                      <a:gd name="T31" fmla="*/ 12 h 488"/>
                      <a:gd name="T32" fmla="*/ 270 w 488"/>
                      <a:gd name="T33" fmla="*/ 2 h 488"/>
                      <a:gd name="T34" fmla="*/ 244 w 488"/>
                      <a:gd name="T35" fmla="*/ 0 h 488"/>
                      <a:gd name="T36" fmla="*/ 196 w 488"/>
                      <a:gd name="T37" fmla="*/ 6 h 488"/>
                      <a:gd name="T38" fmla="*/ 150 w 488"/>
                      <a:gd name="T39" fmla="*/ 20 h 488"/>
                      <a:gd name="T40" fmla="*/ 108 w 488"/>
                      <a:gd name="T41" fmla="*/ 42 h 488"/>
                      <a:gd name="T42" fmla="*/ 72 w 488"/>
                      <a:gd name="T43" fmla="*/ 72 h 488"/>
                      <a:gd name="T44" fmla="*/ 42 w 488"/>
                      <a:gd name="T45" fmla="*/ 108 h 488"/>
                      <a:gd name="T46" fmla="*/ 20 w 488"/>
                      <a:gd name="T47" fmla="*/ 150 h 488"/>
                      <a:gd name="T48" fmla="*/ 6 w 488"/>
                      <a:gd name="T49" fmla="*/ 196 h 488"/>
                      <a:gd name="T50" fmla="*/ 0 w 488"/>
                      <a:gd name="T51" fmla="*/ 244 h 488"/>
                      <a:gd name="T52" fmla="*/ 2 w 488"/>
                      <a:gd name="T53" fmla="*/ 270 h 488"/>
                      <a:gd name="T54" fmla="*/ 12 w 488"/>
                      <a:gd name="T55" fmla="*/ 316 h 488"/>
                      <a:gd name="T56" fmla="*/ 30 w 488"/>
                      <a:gd name="T57" fmla="*/ 360 h 488"/>
                      <a:gd name="T58" fmla="*/ 56 w 488"/>
                      <a:gd name="T59" fmla="*/ 400 h 488"/>
                      <a:gd name="T60" fmla="*/ 90 w 488"/>
                      <a:gd name="T61" fmla="*/ 432 h 488"/>
                      <a:gd name="T62" fmla="*/ 128 w 488"/>
                      <a:gd name="T63" fmla="*/ 458 h 488"/>
                      <a:gd name="T64" fmla="*/ 172 w 488"/>
                      <a:gd name="T65" fmla="*/ 478 h 488"/>
                      <a:gd name="T66" fmla="*/ 220 w 488"/>
                      <a:gd name="T67" fmla="*/ 486 h 488"/>
                      <a:gd name="T68" fmla="*/ 244 w 488"/>
                      <a:gd name="T69" fmla="*/ 488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88" h="488">
                        <a:moveTo>
                          <a:pt x="244" y="488"/>
                        </a:moveTo>
                        <a:lnTo>
                          <a:pt x="244" y="488"/>
                        </a:lnTo>
                        <a:lnTo>
                          <a:pt x="270" y="486"/>
                        </a:lnTo>
                        <a:lnTo>
                          <a:pt x="294" y="484"/>
                        </a:lnTo>
                        <a:lnTo>
                          <a:pt x="316" y="478"/>
                        </a:lnTo>
                        <a:lnTo>
                          <a:pt x="340" y="470"/>
                        </a:lnTo>
                        <a:lnTo>
                          <a:pt x="360" y="458"/>
                        </a:lnTo>
                        <a:lnTo>
                          <a:pt x="380" y="446"/>
                        </a:lnTo>
                        <a:lnTo>
                          <a:pt x="400" y="432"/>
                        </a:lnTo>
                        <a:lnTo>
                          <a:pt x="416" y="416"/>
                        </a:lnTo>
                        <a:lnTo>
                          <a:pt x="432" y="400"/>
                        </a:lnTo>
                        <a:lnTo>
                          <a:pt x="446" y="380"/>
                        </a:lnTo>
                        <a:lnTo>
                          <a:pt x="458" y="360"/>
                        </a:lnTo>
                        <a:lnTo>
                          <a:pt x="468" y="340"/>
                        </a:lnTo>
                        <a:lnTo>
                          <a:pt x="478" y="316"/>
                        </a:lnTo>
                        <a:lnTo>
                          <a:pt x="484" y="294"/>
                        </a:lnTo>
                        <a:lnTo>
                          <a:pt x="486" y="270"/>
                        </a:lnTo>
                        <a:lnTo>
                          <a:pt x="488" y="244"/>
                        </a:lnTo>
                        <a:lnTo>
                          <a:pt x="488" y="244"/>
                        </a:lnTo>
                        <a:lnTo>
                          <a:pt x="486" y="220"/>
                        </a:lnTo>
                        <a:lnTo>
                          <a:pt x="484" y="196"/>
                        </a:lnTo>
                        <a:lnTo>
                          <a:pt x="478" y="172"/>
                        </a:lnTo>
                        <a:lnTo>
                          <a:pt x="468" y="150"/>
                        </a:lnTo>
                        <a:lnTo>
                          <a:pt x="458" y="128"/>
                        </a:lnTo>
                        <a:lnTo>
                          <a:pt x="446" y="108"/>
                        </a:lnTo>
                        <a:lnTo>
                          <a:pt x="432" y="90"/>
                        </a:lnTo>
                        <a:lnTo>
                          <a:pt x="416" y="72"/>
                        </a:lnTo>
                        <a:lnTo>
                          <a:pt x="400" y="56"/>
                        </a:lnTo>
                        <a:lnTo>
                          <a:pt x="380" y="42"/>
                        </a:lnTo>
                        <a:lnTo>
                          <a:pt x="360" y="30"/>
                        </a:lnTo>
                        <a:lnTo>
                          <a:pt x="340" y="20"/>
                        </a:lnTo>
                        <a:lnTo>
                          <a:pt x="316" y="12"/>
                        </a:lnTo>
                        <a:lnTo>
                          <a:pt x="294" y="6"/>
                        </a:lnTo>
                        <a:lnTo>
                          <a:pt x="270" y="2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lnTo>
                          <a:pt x="220" y="2"/>
                        </a:lnTo>
                        <a:lnTo>
                          <a:pt x="196" y="6"/>
                        </a:lnTo>
                        <a:lnTo>
                          <a:pt x="172" y="12"/>
                        </a:lnTo>
                        <a:lnTo>
                          <a:pt x="150" y="20"/>
                        </a:lnTo>
                        <a:lnTo>
                          <a:pt x="128" y="30"/>
                        </a:lnTo>
                        <a:lnTo>
                          <a:pt x="108" y="42"/>
                        </a:lnTo>
                        <a:lnTo>
                          <a:pt x="90" y="56"/>
                        </a:lnTo>
                        <a:lnTo>
                          <a:pt x="72" y="72"/>
                        </a:lnTo>
                        <a:lnTo>
                          <a:pt x="56" y="90"/>
                        </a:lnTo>
                        <a:lnTo>
                          <a:pt x="42" y="108"/>
                        </a:lnTo>
                        <a:lnTo>
                          <a:pt x="30" y="128"/>
                        </a:lnTo>
                        <a:lnTo>
                          <a:pt x="20" y="150"/>
                        </a:lnTo>
                        <a:lnTo>
                          <a:pt x="12" y="172"/>
                        </a:lnTo>
                        <a:lnTo>
                          <a:pt x="6" y="196"/>
                        </a:lnTo>
                        <a:lnTo>
                          <a:pt x="2" y="220"/>
                        </a:lnTo>
                        <a:lnTo>
                          <a:pt x="0" y="244"/>
                        </a:lnTo>
                        <a:lnTo>
                          <a:pt x="0" y="244"/>
                        </a:lnTo>
                        <a:lnTo>
                          <a:pt x="2" y="270"/>
                        </a:lnTo>
                        <a:lnTo>
                          <a:pt x="6" y="294"/>
                        </a:lnTo>
                        <a:lnTo>
                          <a:pt x="12" y="316"/>
                        </a:lnTo>
                        <a:lnTo>
                          <a:pt x="20" y="340"/>
                        </a:lnTo>
                        <a:lnTo>
                          <a:pt x="30" y="360"/>
                        </a:lnTo>
                        <a:lnTo>
                          <a:pt x="42" y="380"/>
                        </a:lnTo>
                        <a:lnTo>
                          <a:pt x="56" y="400"/>
                        </a:lnTo>
                        <a:lnTo>
                          <a:pt x="72" y="416"/>
                        </a:lnTo>
                        <a:lnTo>
                          <a:pt x="90" y="432"/>
                        </a:lnTo>
                        <a:lnTo>
                          <a:pt x="108" y="446"/>
                        </a:lnTo>
                        <a:lnTo>
                          <a:pt x="128" y="458"/>
                        </a:lnTo>
                        <a:lnTo>
                          <a:pt x="150" y="470"/>
                        </a:lnTo>
                        <a:lnTo>
                          <a:pt x="172" y="478"/>
                        </a:lnTo>
                        <a:lnTo>
                          <a:pt x="196" y="484"/>
                        </a:lnTo>
                        <a:lnTo>
                          <a:pt x="220" y="486"/>
                        </a:lnTo>
                        <a:lnTo>
                          <a:pt x="244" y="488"/>
                        </a:lnTo>
                        <a:lnTo>
                          <a:pt x="244" y="4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  <p:sp>
                <p:nvSpPr>
                  <p:cNvPr id="48" name="Freeform 6"/>
                  <p:cNvSpPr/>
                  <p:nvPr/>
                </p:nvSpPr>
                <p:spPr bwMode="auto">
                  <a:xfrm>
                    <a:off x="-1630363" y="2119313"/>
                    <a:ext cx="1971676" cy="847725"/>
                  </a:xfrm>
                  <a:custGeom>
                    <a:avLst/>
                    <a:gdLst>
                      <a:gd name="T0" fmla="*/ 1242 w 1242"/>
                      <a:gd name="T1" fmla="*/ 316 h 534"/>
                      <a:gd name="T2" fmla="*/ 1242 w 1242"/>
                      <a:gd name="T3" fmla="*/ 292 h 534"/>
                      <a:gd name="T4" fmla="*/ 1232 w 1242"/>
                      <a:gd name="T5" fmla="*/ 244 h 534"/>
                      <a:gd name="T6" fmla="*/ 1216 w 1242"/>
                      <a:gd name="T7" fmla="*/ 200 h 534"/>
                      <a:gd name="T8" fmla="*/ 1194 w 1242"/>
                      <a:gd name="T9" fmla="*/ 160 h 534"/>
                      <a:gd name="T10" fmla="*/ 1166 w 1242"/>
                      <a:gd name="T11" fmla="*/ 124 h 534"/>
                      <a:gd name="T12" fmla="*/ 1130 w 1242"/>
                      <a:gd name="T13" fmla="*/ 94 h 534"/>
                      <a:gd name="T14" fmla="*/ 1090 w 1242"/>
                      <a:gd name="T15" fmla="*/ 70 h 534"/>
                      <a:gd name="T16" fmla="*/ 1046 w 1242"/>
                      <a:gd name="T17" fmla="*/ 52 h 534"/>
                      <a:gd name="T18" fmla="*/ 808 w 1242"/>
                      <a:gd name="T19" fmla="*/ 0 h 534"/>
                      <a:gd name="T20" fmla="*/ 804 w 1242"/>
                      <a:gd name="T21" fmla="*/ 50 h 534"/>
                      <a:gd name="T22" fmla="*/ 790 w 1242"/>
                      <a:gd name="T23" fmla="*/ 140 h 534"/>
                      <a:gd name="T24" fmla="*/ 758 w 1242"/>
                      <a:gd name="T25" fmla="*/ 256 h 534"/>
                      <a:gd name="T26" fmla="*/ 734 w 1242"/>
                      <a:gd name="T27" fmla="*/ 320 h 534"/>
                      <a:gd name="T28" fmla="*/ 702 w 1242"/>
                      <a:gd name="T29" fmla="*/ 386 h 534"/>
                      <a:gd name="T30" fmla="*/ 694 w 1242"/>
                      <a:gd name="T31" fmla="*/ 350 h 534"/>
                      <a:gd name="T32" fmla="*/ 676 w 1242"/>
                      <a:gd name="T33" fmla="*/ 286 h 534"/>
                      <a:gd name="T34" fmla="*/ 646 w 1242"/>
                      <a:gd name="T35" fmla="*/ 212 h 534"/>
                      <a:gd name="T36" fmla="*/ 688 w 1242"/>
                      <a:gd name="T37" fmla="*/ 124 h 534"/>
                      <a:gd name="T38" fmla="*/ 554 w 1242"/>
                      <a:gd name="T39" fmla="*/ 124 h 534"/>
                      <a:gd name="T40" fmla="*/ 612 w 1242"/>
                      <a:gd name="T41" fmla="*/ 182 h 534"/>
                      <a:gd name="T42" fmla="*/ 578 w 1242"/>
                      <a:gd name="T43" fmla="*/ 258 h 534"/>
                      <a:gd name="T44" fmla="*/ 558 w 1242"/>
                      <a:gd name="T45" fmla="*/ 316 h 534"/>
                      <a:gd name="T46" fmla="*/ 540 w 1242"/>
                      <a:gd name="T47" fmla="*/ 386 h 534"/>
                      <a:gd name="T48" fmla="*/ 524 w 1242"/>
                      <a:gd name="T49" fmla="*/ 352 h 534"/>
                      <a:gd name="T50" fmla="*/ 496 w 1242"/>
                      <a:gd name="T51" fmla="*/ 288 h 534"/>
                      <a:gd name="T52" fmla="*/ 466 w 1242"/>
                      <a:gd name="T53" fmla="*/ 196 h 534"/>
                      <a:gd name="T54" fmla="*/ 444 w 1242"/>
                      <a:gd name="T55" fmla="*/ 90 h 534"/>
                      <a:gd name="T56" fmla="*/ 434 w 1242"/>
                      <a:gd name="T57" fmla="*/ 0 h 534"/>
                      <a:gd name="T58" fmla="*/ 220 w 1242"/>
                      <a:gd name="T59" fmla="*/ 46 h 534"/>
                      <a:gd name="T60" fmla="*/ 174 w 1242"/>
                      <a:gd name="T61" fmla="*/ 60 h 534"/>
                      <a:gd name="T62" fmla="*/ 132 w 1242"/>
                      <a:gd name="T63" fmla="*/ 80 h 534"/>
                      <a:gd name="T64" fmla="*/ 94 w 1242"/>
                      <a:gd name="T65" fmla="*/ 108 h 534"/>
                      <a:gd name="T66" fmla="*/ 62 w 1242"/>
                      <a:gd name="T67" fmla="*/ 142 h 534"/>
                      <a:gd name="T68" fmla="*/ 36 w 1242"/>
                      <a:gd name="T69" fmla="*/ 180 h 534"/>
                      <a:gd name="T70" fmla="*/ 16 w 1242"/>
                      <a:gd name="T71" fmla="*/ 222 h 534"/>
                      <a:gd name="T72" fmla="*/ 4 w 1242"/>
                      <a:gd name="T73" fmla="*/ 268 h 534"/>
                      <a:gd name="T74" fmla="*/ 0 w 1242"/>
                      <a:gd name="T75" fmla="*/ 316 h 534"/>
                      <a:gd name="T76" fmla="*/ 1242 w 1242"/>
                      <a:gd name="T77" fmla="*/ 534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242" h="534">
                        <a:moveTo>
                          <a:pt x="1242" y="534"/>
                        </a:moveTo>
                        <a:lnTo>
                          <a:pt x="1242" y="316"/>
                        </a:lnTo>
                        <a:lnTo>
                          <a:pt x="1242" y="316"/>
                        </a:lnTo>
                        <a:lnTo>
                          <a:pt x="1242" y="292"/>
                        </a:lnTo>
                        <a:lnTo>
                          <a:pt x="1238" y="268"/>
                        </a:lnTo>
                        <a:lnTo>
                          <a:pt x="1232" y="244"/>
                        </a:lnTo>
                        <a:lnTo>
                          <a:pt x="1226" y="222"/>
                        </a:lnTo>
                        <a:lnTo>
                          <a:pt x="1216" y="200"/>
                        </a:lnTo>
                        <a:lnTo>
                          <a:pt x="1206" y="180"/>
                        </a:lnTo>
                        <a:lnTo>
                          <a:pt x="1194" y="160"/>
                        </a:lnTo>
                        <a:lnTo>
                          <a:pt x="1180" y="142"/>
                        </a:lnTo>
                        <a:lnTo>
                          <a:pt x="1166" y="124"/>
                        </a:lnTo>
                        <a:lnTo>
                          <a:pt x="1148" y="108"/>
                        </a:lnTo>
                        <a:lnTo>
                          <a:pt x="1130" y="94"/>
                        </a:lnTo>
                        <a:lnTo>
                          <a:pt x="1110" y="80"/>
                        </a:lnTo>
                        <a:lnTo>
                          <a:pt x="1090" y="70"/>
                        </a:lnTo>
                        <a:lnTo>
                          <a:pt x="1068" y="60"/>
                        </a:lnTo>
                        <a:lnTo>
                          <a:pt x="1046" y="52"/>
                        </a:lnTo>
                        <a:lnTo>
                          <a:pt x="1022" y="46"/>
                        </a:lnTo>
                        <a:lnTo>
                          <a:pt x="808" y="0"/>
                        </a:lnTo>
                        <a:lnTo>
                          <a:pt x="808" y="0"/>
                        </a:lnTo>
                        <a:lnTo>
                          <a:pt x="804" y="50"/>
                        </a:lnTo>
                        <a:lnTo>
                          <a:pt x="798" y="90"/>
                        </a:lnTo>
                        <a:lnTo>
                          <a:pt x="790" y="140"/>
                        </a:lnTo>
                        <a:lnTo>
                          <a:pt x="776" y="196"/>
                        </a:lnTo>
                        <a:lnTo>
                          <a:pt x="758" y="256"/>
                        </a:lnTo>
                        <a:lnTo>
                          <a:pt x="746" y="288"/>
                        </a:lnTo>
                        <a:lnTo>
                          <a:pt x="734" y="320"/>
                        </a:lnTo>
                        <a:lnTo>
                          <a:pt x="718" y="352"/>
                        </a:lnTo>
                        <a:lnTo>
                          <a:pt x="702" y="386"/>
                        </a:lnTo>
                        <a:lnTo>
                          <a:pt x="702" y="386"/>
                        </a:lnTo>
                        <a:lnTo>
                          <a:pt x="694" y="350"/>
                        </a:lnTo>
                        <a:lnTo>
                          <a:pt x="686" y="316"/>
                        </a:lnTo>
                        <a:lnTo>
                          <a:pt x="676" y="286"/>
                        </a:lnTo>
                        <a:lnTo>
                          <a:pt x="666" y="258"/>
                        </a:lnTo>
                        <a:lnTo>
                          <a:pt x="646" y="212"/>
                        </a:lnTo>
                        <a:lnTo>
                          <a:pt x="630" y="182"/>
                        </a:lnTo>
                        <a:lnTo>
                          <a:pt x="688" y="124"/>
                        </a:lnTo>
                        <a:lnTo>
                          <a:pt x="622" y="58"/>
                        </a:lnTo>
                        <a:lnTo>
                          <a:pt x="554" y="124"/>
                        </a:lnTo>
                        <a:lnTo>
                          <a:pt x="612" y="182"/>
                        </a:lnTo>
                        <a:lnTo>
                          <a:pt x="612" y="182"/>
                        </a:lnTo>
                        <a:lnTo>
                          <a:pt x="596" y="212"/>
                        </a:lnTo>
                        <a:lnTo>
                          <a:pt x="578" y="258"/>
                        </a:lnTo>
                        <a:lnTo>
                          <a:pt x="568" y="286"/>
                        </a:lnTo>
                        <a:lnTo>
                          <a:pt x="558" y="316"/>
                        </a:lnTo>
                        <a:lnTo>
                          <a:pt x="548" y="350"/>
                        </a:lnTo>
                        <a:lnTo>
                          <a:pt x="540" y="386"/>
                        </a:lnTo>
                        <a:lnTo>
                          <a:pt x="540" y="386"/>
                        </a:lnTo>
                        <a:lnTo>
                          <a:pt x="524" y="352"/>
                        </a:lnTo>
                        <a:lnTo>
                          <a:pt x="508" y="320"/>
                        </a:lnTo>
                        <a:lnTo>
                          <a:pt x="496" y="288"/>
                        </a:lnTo>
                        <a:lnTo>
                          <a:pt x="484" y="256"/>
                        </a:lnTo>
                        <a:lnTo>
                          <a:pt x="466" y="196"/>
                        </a:lnTo>
                        <a:lnTo>
                          <a:pt x="454" y="140"/>
                        </a:lnTo>
                        <a:lnTo>
                          <a:pt x="444" y="90"/>
                        </a:lnTo>
                        <a:lnTo>
                          <a:pt x="438" y="50"/>
                        </a:lnTo>
                        <a:lnTo>
                          <a:pt x="434" y="0"/>
                        </a:lnTo>
                        <a:lnTo>
                          <a:pt x="220" y="46"/>
                        </a:lnTo>
                        <a:lnTo>
                          <a:pt x="220" y="46"/>
                        </a:lnTo>
                        <a:lnTo>
                          <a:pt x="196" y="52"/>
                        </a:lnTo>
                        <a:lnTo>
                          <a:pt x="174" y="60"/>
                        </a:lnTo>
                        <a:lnTo>
                          <a:pt x="152" y="70"/>
                        </a:lnTo>
                        <a:lnTo>
                          <a:pt x="132" y="80"/>
                        </a:lnTo>
                        <a:lnTo>
                          <a:pt x="112" y="94"/>
                        </a:lnTo>
                        <a:lnTo>
                          <a:pt x="94" y="108"/>
                        </a:lnTo>
                        <a:lnTo>
                          <a:pt x="78" y="124"/>
                        </a:lnTo>
                        <a:lnTo>
                          <a:pt x="62" y="142"/>
                        </a:lnTo>
                        <a:lnTo>
                          <a:pt x="48" y="160"/>
                        </a:lnTo>
                        <a:lnTo>
                          <a:pt x="36" y="180"/>
                        </a:lnTo>
                        <a:lnTo>
                          <a:pt x="26" y="200"/>
                        </a:lnTo>
                        <a:lnTo>
                          <a:pt x="16" y="222"/>
                        </a:lnTo>
                        <a:lnTo>
                          <a:pt x="10" y="244"/>
                        </a:lnTo>
                        <a:lnTo>
                          <a:pt x="4" y="268"/>
                        </a:lnTo>
                        <a:lnTo>
                          <a:pt x="2" y="292"/>
                        </a:lnTo>
                        <a:lnTo>
                          <a:pt x="0" y="316"/>
                        </a:lnTo>
                        <a:lnTo>
                          <a:pt x="0" y="534"/>
                        </a:lnTo>
                        <a:lnTo>
                          <a:pt x="1242" y="5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</p:grpSp>
            <p:grpSp>
              <p:nvGrpSpPr>
                <p:cNvPr id="44" name="组合 43"/>
                <p:cNvGrpSpPr/>
                <p:nvPr/>
              </p:nvGrpSpPr>
              <p:grpSpPr>
                <a:xfrm>
                  <a:off x="7218846" y="1739363"/>
                  <a:ext cx="329151" cy="287278"/>
                  <a:chOff x="-1630363" y="1246188"/>
                  <a:chExt cx="1971676" cy="1720850"/>
                </a:xfrm>
                <a:grpFill/>
              </p:grpSpPr>
              <p:sp>
                <p:nvSpPr>
                  <p:cNvPr id="45" name="Freeform 5"/>
                  <p:cNvSpPr/>
                  <p:nvPr/>
                </p:nvSpPr>
                <p:spPr bwMode="auto">
                  <a:xfrm>
                    <a:off x="-1039813" y="1246188"/>
                    <a:ext cx="774700" cy="774700"/>
                  </a:xfrm>
                  <a:custGeom>
                    <a:avLst/>
                    <a:gdLst>
                      <a:gd name="T0" fmla="*/ 244 w 488"/>
                      <a:gd name="T1" fmla="*/ 488 h 488"/>
                      <a:gd name="T2" fmla="*/ 294 w 488"/>
                      <a:gd name="T3" fmla="*/ 484 h 488"/>
                      <a:gd name="T4" fmla="*/ 340 w 488"/>
                      <a:gd name="T5" fmla="*/ 470 h 488"/>
                      <a:gd name="T6" fmla="*/ 380 w 488"/>
                      <a:gd name="T7" fmla="*/ 446 h 488"/>
                      <a:gd name="T8" fmla="*/ 416 w 488"/>
                      <a:gd name="T9" fmla="*/ 416 h 488"/>
                      <a:gd name="T10" fmla="*/ 446 w 488"/>
                      <a:gd name="T11" fmla="*/ 380 h 488"/>
                      <a:gd name="T12" fmla="*/ 468 w 488"/>
                      <a:gd name="T13" fmla="*/ 340 h 488"/>
                      <a:gd name="T14" fmla="*/ 484 w 488"/>
                      <a:gd name="T15" fmla="*/ 294 h 488"/>
                      <a:gd name="T16" fmla="*/ 488 w 488"/>
                      <a:gd name="T17" fmla="*/ 244 h 488"/>
                      <a:gd name="T18" fmla="*/ 486 w 488"/>
                      <a:gd name="T19" fmla="*/ 220 h 488"/>
                      <a:gd name="T20" fmla="*/ 478 w 488"/>
                      <a:gd name="T21" fmla="*/ 172 h 488"/>
                      <a:gd name="T22" fmla="*/ 458 w 488"/>
                      <a:gd name="T23" fmla="*/ 128 h 488"/>
                      <a:gd name="T24" fmla="*/ 432 w 488"/>
                      <a:gd name="T25" fmla="*/ 90 h 488"/>
                      <a:gd name="T26" fmla="*/ 400 w 488"/>
                      <a:gd name="T27" fmla="*/ 56 h 488"/>
                      <a:gd name="T28" fmla="*/ 360 w 488"/>
                      <a:gd name="T29" fmla="*/ 30 h 488"/>
                      <a:gd name="T30" fmla="*/ 316 w 488"/>
                      <a:gd name="T31" fmla="*/ 12 h 488"/>
                      <a:gd name="T32" fmla="*/ 270 w 488"/>
                      <a:gd name="T33" fmla="*/ 2 h 488"/>
                      <a:gd name="T34" fmla="*/ 244 w 488"/>
                      <a:gd name="T35" fmla="*/ 0 h 488"/>
                      <a:gd name="T36" fmla="*/ 196 w 488"/>
                      <a:gd name="T37" fmla="*/ 6 h 488"/>
                      <a:gd name="T38" fmla="*/ 150 w 488"/>
                      <a:gd name="T39" fmla="*/ 20 h 488"/>
                      <a:gd name="T40" fmla="*/ 108 w 488"/>
                      <a:gd name="T41" fmla="*/ 42 h 488"/>
                      <a:gd name="T42" fmla="*/ 72 w 488"/>
                      <a:gd name="T43" fmla="*/ 72 h 488"/>
                      <a:gd name="T44" fmla="*/ 42 w 488"/>
                      <a:gd name="T45" fmla="*/ 108 h 488"/>
                      <a:gd name="T46" fmla="*/ 20 w 488"/>
                      <a:gd name="T47" fmla="*/ 150 h 488"/>
                      <a:gd name="T48" fmla="*/ 6 w 488"/>
                      <a:gd name="T49" fmla="*/ 196 h 488"/>
                      <a:gd name="T50" fmla="*/ 0 w 488"/>
                      <a:gd name="T51" fmla="*/ 244 h 488"/>
                      <a:gd name="T52" fmla="*/ 2 w 488"/>
                      <a:gd name="T53" fmla="*/ 270 h 488"/>
                      <a:gd name="T54" fmla="*/ 12 w 488"/>
                      <a:gd name="T55" fmla="*/ 316 h 488"/>
                      <a:gd name="T56" fmla="*/ 30 w 488"/>
                      <a:gd name="T57" fmla="*/ 360 h 488"/>
                      <a:gd name="T58" fmla="*/ 56 w 488"/>
                      <a:gd name="T59" fmla="*/ 400 h 488"/>
                      <a:gd name="T60" fmla="*/ 90 w 488"/>
                      <a:gd name="T61" fmla="*/ 432 h 488"/>
                      <a:gd name="T62" fmla="*/ 128 w 488"/>
                      <a:gd name="T63" fmla="*/ 458 h 488"/>
                      <a:gd name="T64" fmla="*/ 172 w 488"/>
                      <a:gd name="T65" fmla="*/ 478 h 488"/>
                      <a:gd name="T66" fmla="*/ 220 w 488"/>
                      <a:gd name="T67" fmla="*/ 486 h 488"/>
                      <a:gd name="T68" fmla="*/ 244 w 488"/>
                      <a:gd name="T69" fmla="*/ 488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88" h="488">
                        <a:moveTo>
                          <a:pt x="244" y="488"/>
                        </a:moveTo>
                        <a:lnTo>
                          <a:pt x="244" y="488"/>
                        </a:lnTo>
                        <a:lnTo>
                          <a:pt x="270" y="486"/>
                        </a:lnTo>
                        <a:lnTo>
                          <a:pt x="294" y="484"/>
                        </a:lnTo>
                        <a:lnTo>
                          <a:pt x="316" y="478"/>
                        </a:lnTo>
                        <a:lnTo>
                          <a:pt x="340" y="470"/>
                        </a:lnTo>
                        <a:lnTo>
                          <a:pt x="360" y="458"/>
                        </a:lnTo>
                        <a:lnTo>
                          <a:pt x="380" y="446"/>
                        </a:lnTo>
                        <a:lnTo>
                          <a:pt x="400" y="432"/>
                        </a:lnTo>
                        <a:lnTo>
                          <a:pt x="416" y="416"/>
                        </a:lnTo>
                        <a:lnTo>
                          <a:pt x="432" y="400"/>
                        </a:lnTo>
                        <a:lnTo>
                          <a:pt x="446" y="380"/>
                        </a:lnTo>
                        <a:lnTo>
                          <a:pt x="458" y="360"/>
                        </a:lnTo>
                        <a:lnTo>
                          <a:pt x="468" y="340"/>
                        </a:lnTo>
                        <a:lnTo>
                          <a:pt x="478" y="316"/>
                        </a:lnTo>
                        <a:lnTo>
                          <a:pt x="484" y="294"/>
                        </a:lnTo>
                        <a:lnTo>
                          <a:pt x="486" y="270"/>
                        </a:lnTo>
                        <a:lnTo>
                          <a:pt x="488" y="244"/>
                        </a:lnTo>
                        <a:lnTo>
                          <a:pt x="488" y="244"/>
                        </a:lnTo>
                        <a:lnTo>
                          <a:pt x="486" y="220"/>
                        </a:lnTo>
                        <a:lnTo>
                          <a:pt x="484" y="196"/>
                        </a:lnTo>
                        <a:lnTo>
                          <a:pt x="478" y="172"/>
                        </a:lnTo>
                        <a:lnTo>
                          <a:pt x="468" y="150"/>
                        </a:lnTo>
                        <a:lnTo>
                          <a:pt x="458" y="128"/>
                        </a:lnTo>
                        <a:lnTo>
                          <a:pt x="446" y="108"/>
                        </a:lnTo>
                        <a:lnTo>
                          <a:pt x="432" y="90"/>
                        </a:lnTo>
                        <a:lnTo>
                          <a:pt x="416" y="72"/>
                        </a:lnTo>
                        <a:lnTo>
                          <a:pt x="400" y="56"/>
                        </a:lnTo>
                        <a:lnTo>
                          <a:pt x="380" y="42"/>
                        </a:lnTo>
                        <a:lnTo>
                          <a:pt x="360" y="30"/>
                        </a:lnTo>
                        <a:lnTo>
                          <a:pt x="340" y="20"/>
                        </a:lnTo>
                        <a:lnTo>
                          <a:pt x="316" y="12"/>
                        </a:lnTo>
                        <a:lnTo>
                          <a:pt x="294" y="6"/>
                        </a:lnTo>
                        <a:lnTo>
                          <a:pt x="270" y="2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lnTo>
                          <a:pt x="220" y="2"/>
                        </a:lnTo>
                        <a:lnTo>
                          <a:pt x="196" y="6"/>
                        </a:lnTo>
                        <a:lnTo>
                          <a:pt x="172" y="12"/>
                        </a:lnTo>
                        <a:lnTo>
                          <a:pt x="150" y="20"/>
                        </a:lnTo>
                        <a:lnTo>
                          <a:pt x="128" y="30"/>
                        </a:lnTo>
                        <a:lnTo>
                          <a:pt x="108" y="42"/>
                        </a:lnTo>
                        <a:lnTo>
                          <a:pt x="90" y="56"/>
                        </a:lnTo>
                        <a:lnTo>
                          <a:pt x="72" y="72"/>
                        </a:lnTo>
                        <a:lnTo>
                          <a:pt x="56" y="90"/>
                        </a:lnTo>
                        <a:lnTo>
                          <a:pt x="42" y="108"/>
                        </a:lnTo>
                        <a:lnTo>
                          <a:pt x="30" y="128"/>
                        </a:lnTo>
                        <a:lnTo>
                          <a:pt x="20" y="150"/>
                        </a:lnTo>
                        <a:lnTo>
                          <a:pt x="12" y="172"/>
                        </a:lnTo>
                        <a:lnTo>
                          <a:pt x="6" y="196"/>
                        </a:lnTo>
                        <a:lnTo>
                          <a:pt x="2" y="220"/>
                        </a:lnTo>
                        <a:lnTo>
                          <a:pt x="0" y="244"/>
                        </a:lnTo>
                        <a:lnTo>
                          <a:pt x="0" y="244"/>
                        </a:lnTo>
                        <a:lnTo>
                          <a:pt x="2" y="270"/>
                        </a:lnTo>
                        <a:lnTo>
                          <a:pt x="6" y="294"/>
                        </a:lnTo>
                        <a:lnTo>
                          <a:pt x="12" y="316"/>
                        </a:lnTo>
                        <a:lnTo>
                          <a:pt x="20" y="340"/>
                        </a:lnTo>
                        <a:lnTo>
                          <a:pt x="30" y="360"/>
                        </a:lnTo>
                        <a:lnTo>
                          <a:pt x="42" y="380"/>
                        </a:lnTo>
                        <a:lnTo>
                          <a:pt x="56" y="400"/>
                        </a:lnTo>
                        <a:lnTo>
                          <a:pt x="72" y="416"/>
                        </a:lnTo>
                        <a:lnTo>
                          <a:pt x="90" y="432"/>
                        </a:lnTo>
                        <a:lnTo>
                          <a:pt x="108" y="446"/>
                        </a:lnTo>
                        <a:lnTo>
                          <a:pt x="128" y="458"/>
                        </a:lnTo>
                        <a:lnTo>
                          <a:pt x="150" y="470"/>
                        </a:lnTo>
                        <a:lnTo>
                          <a:pt x="172" y="478"/>
                        </a:lnTo>
                        <a:lnTo>
                          <a:pt x="196" y="484"/>
                        </a:lnTo>
                        <a:lnTo>
                          <a:pt x="220" y="486"/>
                        </a:lnTo>
                        <a:lnTo>
                          <a:pt x="244" y="488"/>
                        </a:lnTo>
                        <a:lnTo>
                          <a:pt x="244" y="4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  <p:sp>
                <p:nvSpPr>
                  <p:cNvPr id="46" name="Freeform 6"/>
                  <p:cNvSpPr/>
                  <p:nvPr/>
                </p:nvSpPr>
                <p:spPr bwMode="auto">
                  <a:xfrm>
                    <a:off x="-1630363" y="2119313"/>
                    <a:ext cx="1971676" cy="847725"/>
                  </a:xfrm>
                  <a:custGeom>
                    <a:avLst/>
                    <a:gdLst>
                      <a:gd name="T0" fmla="*/ 1242 w 1242"/>
                      <a:gd name="T1" fmla="*/ 316 h 534"/>
                      <a:gd name="T2" fmla="*/ 1242 w 1242"/>
                      <a:gd name="T3" fmla="*/ 292 h 534"/>
                      <a:gd name="T4" fmla="*/ 1232 w 1242"/>
                      <a:gd name="T5" fmla="*/ 244 h 534"/>
                      <a:gd name="T6" fmla="*/ 1216 w 1242"/>
                      <a:gd name="T7" fmla="*/ 200 h 534"/>
                      <a:gd name="T8" fmla="*/ 1194 w 1242"/>
                      <a:gd name="T9" fmla="*/ 160 h 534"/>
                      <a:gd name="T10" fmla="*/ 1166 w 1242"/>
                      <a:gd name="T11" fmla="*/ 124 h 534"/>
                      <a:gd name="T12" fmla="*/ 1130 w 1242"/>
                      <a:gd name="T13" fmla="*/ 94 h 534"/>
                      <a:gd name="T14" fmla="*/ 1090 w 1242"/>
                      <a:gd name="T15" fmla="*/ 70 h 534"/>
                      <a:gd name="T16" fmla="*/ 1046 w 1242"/>
                      <a:gd name="T17" fmla="*/ 52 h 534"/>
                      <a:gd name="T18" fmla="*/ 808 w 1242"/>
                      <a:gd name="T19" fmla="*/ 0 h 534"/>
                      <a:gd name="T20" fmla="*/ 804 w 1242"/>
                      <a:gd name="T21" fmla="*/ 50 h 534"/>
                      <a:gd name="T22" fmla="*/ 790 w 1242"/>
                      <a:gd name="T23" fmla="*/ 140 h 534"/>
                      <a:gd name="T24" fmla="*/ 758 w 1242"/>
                      <a:gd name="T25" fmla="*/ 256 h 534"/>
                      <a:gd name="T26" fmla="*/ 734 w 1242"/>
                      <a:gd name="T27" fmla="*/ 320 h 534"/>
                      <a:gd name="T28" fmla="*/ 702 w 1242"/>
                      <a:gd name="T29" fmla="*/ 386 h 534"/>
                      <a:gd name="T30" fmla="*/ 694 w 1242"/>
                      <a:gd name="T31" fmla="*/ 350 h 534"/>
                      <a:gd name="T32" fmla="*/ 676 w 1242"/>
                      <a:gd name="T33" fmla="*/ 286 h 534"/>
                      <a:gd name="T34" fmla="*/ 646 w 1242"/>
                      <a:gd name="T35" fmla="*/ 212 h 534"/>
                      <a:gd name="T36" fmla="*/ 688 w 1242"/>
                      <a:gd name="T37" fmla="*/ 124 h 534"/>
                      <a:gd name="T38" fmla="*/ 554 w 1242"/>
                      <a:gd name="T39" fmla="*/ 124 h 534"/>
                      <a:gd name="T40" fmla="*/ 612 w 1242"/>
                      <a:gd name="T41" fmla="*/ 182 h 534"/>
                      <a:gd name="T42" fmla="*/ 578 w 1242"/>
                      <a:gd name="T43" fmla="*/ 258 h 534"/>
                      <a:gd name="T44" fmla="*/ 558 w 1242"/>
                      <a:gd name="T45" fmla="*/ 316 h 534"/>
                      <a:gd name="T46" fmla="*/ 540 w 1242"/>
                      <a:gd name="T47" fmla="*/ 386 h 534"/>
                      <a:gd name="T48" fmla="*/ 524 w 1242"/>
                      <a:gd name="T49" fmla="*/ 352 h 534"/>
                      <a:gd name="T50" fmla="*/ 496 w 1242"/>
                      <a:gd name="T51" fmla="*/ 288 h 534"/>
                      <a:gd name="T52" fmla="*/ 466 w 1242"/>
                      <a:gd name="T53" fmla="*/ 196 h 534"/>
                      <a:gd name="T54" fmla="*/ 444 w 1242"/>
                      <a:gd name="T55" fmla="*/ 90 h 534"/>
                      <a:gd name="T56" fmla="*/ 434 w 1242"/>
                      <a:gd name="T57" fmla="*/ 0 h 534"/>
                      <a:gd name="T58" fmla="*/ 220 w 1242"/>
                      <a:gd name="T59" fmla="*/ 46 h 534"/>
                      <a:gd name="T60" fmla="*/ 174 w 1242"/>
                      <a:gd name="T61" fmla="*/ 60 h 534"/>
                      <a:gd name="T62" fmla="*/ 132 w 1242"/>
                      <a:gd name="T63" fmla="*/ 80 h 534"/>
                      <a:gd name="T64" fmla="*/ 94 w 1242"/>
                      <a:gd name="T65" fmla="*/ 108 h 534"/>
                      <a:gd name="T66" fmla="*/ 62 w 1242"/>
                      <a:gd name="T67" fmla="*/ 142 h 534"/>
                      <a:gd name="T68" fmla="*/ 36 w 1242"/>
                      <a:gd name="T69" fmla="*/ 180 h 534"/>
                      <a:gd name="T70" fmla="*/ 16 w 1242"/>
                      <a:gd name="T71" fmla="*/ 222 h 534"/>
                      <a:gd name="T72" fmla="*/ 4 w 1242"/>
                      <a:gd name="T73" fmla="*/ 268 h 534"/>
                      <a:gd name="T74" fmla="*/ 0 w 1242"/>
                      <a:gd name="T75" fmla="*/ 316 h 534"/>
                      <a:gd name="T76" fmla="*/ 1242 w 1242"/>
                      <a:gd name="T77" fmla="*/ 534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242" h="534">
                        <a:moveTo>
                          <a:pt x="1242" y="534"/>
                        </a:moveTo>
                        <a:lnTo>
                          <a:pt x="1242" y="316"/>
                        </a:lnTo>
                        <a:lnTo>
                          <a:pt x="1242" y="316"/>
                        </a:lnTo>
                        <a:lnTo>
                          <a:pt x="1242" y="292"/>
                        </a:lnTo>
                        <a:lnTo>
                          <a:pt x="1238" y="268"/>
                        </a:lnTo>
                        <a:lnTo>
                          <a:pt x="1232" y="244"/>
                        </a:lnTo>
                        <a:lnTo>
                          <a:pt x="1226" y="222"/>
                        </a:lnTo>
                        <a:lnTo>
                          <a:pt x="1216" y="200"/>
                        </a:lnTo>
                        <a:lnTo>
                          <a:pt x="1206" y="180"/>
                        </a:lnTo>
                        <a:lnTo>
                          <a:pt x="1194" y="160"/>
                        </a:lnTo>
                        <a:lnTo>
                          <a:pt x="1180" y="142"/>
                        </a:lnTo>
                        <a:lnTo>
                          <a:pt x="1166" y="124"/>
                        </a:lnTo>
                        <a:lnTo>
                          <a:pt x="1148" y="108"/>
                        </a:lnTo>
                        <a:lnTo>
                          <a:pt x="1130" y="94"/>
                        </a:lnTo>
                        <a:lnTo>
                          <a:pt x="1110" y="80"/>
                        </a:lnTo>
                        <a:lnTo>
                          <a:pt x="1090" y="70"/>
                        </a:lnTo>
                        <a:lnTo>
                          <a:pt x="1068" y="60"/>
                        </a:lnTo>
                        <a:lnTo>
                          <a:pt x="1046" y="52"/>
                        </a:lnTo>
                        <a:lnTo>
                          <a:pt x="1022" y="46"/>
                        </a:lnTo>
                        <a:lnTo>
                          <a:pt x="808" y="0"/>
                        </a:lnTo>
                        <a:lnTo>
                          <a:pt x="808" y="0"/>
                        </a:lnTo>
                        <a:lnTo>
                          <a:pt x="804" y="50"/>
                        </a:lnTo>
                        <a:lnTo>
                          <a:pt x="798" y="90"/>
                        </a:lnTo>
                        <a:lnTo>
                          <a:pt x="790" y="140"/>
                        </a:lnTo>
                        <a:lnTo>
                          <a:pt x="776" y="196"/>
                        </a:lnTo>
                        <a:lnTo>
                          <a:pt x="758" y="256"/>
                        </a:lnTo>
                        <a:lnTo>
                          <a:pt x="746" y="288"/>
                        </a:lnTo>
                        <a:lnTo>
                          <a:pt x="734" y="320"/>
                        </a:lnTo>
                        <a:lnTo>
                          <a:pt x="718" y="352"/>
                        </a:lnTo>
                        <a:lnTo>
                          <a:pt x="702" y="386"/>
                        </a:lnTo>
                        <a:lnTo>
                          <a:pt x="702" y="386"/>
                        </a:lnTo>
                        <a:lnTo>
                          <a:pt x="694" y="350"/>
                        </a:lnTo>
                        <a:lnTo>
                          <a:pt x="686" y="316"/>
                        </a:lnTo>
                        <a:lnTo>
                          <a:pt x="676" y="286"/>
                        </a:lnTo>
                        <a:lnTo>
                          <a:pt x="666" y="258"/>
                        </a:lnTo>
                        <a:lnTo>
                          <a:pt x="646" y="212"/>
                        </a:lnTo>
                        <a:lnTo>
                          <a:pt x="630" y="182"/>
                        </a:lnTo>
                        <a:lnTo>
                          <a:pt x="688" y="124"/>
                        </a:lnTo>
                        <a:lnTo>
                          <a:pt x="622" y="58"/>
                        </a:lnTo>
                        <a:lnTo>
                          <a:pt x="554" y="124"/>
                        </a:lnTo>
                        <a:lnTo>
                          <a:pt x="612" y="182"/>
                        </a:lnTo>
                        <a:lnTo>
                          <a:pt x="612" y="182"/>
                        </a:lnTo>
                        <a:lnTo>
                          <a:pt x="596" y="212"/>
                        </a:lnTo>
                        <a:lnTo>
                          <a:pt x="578" y="258"/>
                        </a:lnTo>
                        <a:lnTo>
                          <a:pt x="568" y="286"/>
                        </a:lnTo>
                        <a:lnTo>
                          <a:pt x="558" y="316"/>
                        </a:lnTo>
                        <a:lnTo>
                          <a:pt x="548" y="350"/>
                        </a:lnTo>
                        <a:lnTo>
                          <a:pt x="540" y="386"/>
                        </a:lnTo>
                        <a:lnTo>
                          <a:pt x="540" y="386"/>
                        </a:lnTo>
                        <a:lnTo>
                          <a:pt x="524" y="352"/>
                        </a:lnTo>
                        <a:lnTo>
                          <a:pt x="508" y="320"/>
                        </a:lnTo>
                        <a:lnTo>
                          <a:pt x="496" y="288"/>
                        </a:lnTo>
                        <a:lnTo>
                          <a:pt x="484" y="256"/>
                        </a:lnTo>
                        <a:lnTo>
                          <a:pt x="466" y="196"/>
                        </a:lnTo>
                        <a:lnTo>
                          <a:pt x="454" y="140"/>
                        </a:lnTo>
                        <a:lnTo>
                          <a:pt x="444" y="90"/>
                        </a:lnTo>
                        <a:lnTo>
                          <a:pt x="438" y="50"/>
                        </a:lnTo>
                        <a:lnTo>
                          <a:pt x="434" y="0"/>
                        </a:lnTo>
                        <a:lnTo>
                          <a:pt x="220" y="46"/>
                        </a:lnTo>
                        <a:lnTo>
                          <a:pt x="220" y="46"/>
                        </a:lnTo>
                        <a:lnTo>
                          <a:pt x="196" y="52"/>
                        </a:lnTo>
                        <a:lnTo>
                          <a:pt x="174" y="60"/>
                        </a:lnTo>
                        <a:lnTo>
                          <a:pt x="152" y="70"/>
                        </a:lnTo>
                        <a:lnTo>
                          <a:pt x="132" y="80"/>
                        </a:lnTo>
                        <a:lnTo>
                          <a:pt x="112" y="94"/>
                        </a:lnTo>
                        <a:lnTo>
                          <a:pt x="94" y="108"/>
                        </a:lnTo>
                        <a:lnTo>
                          <a:pt x="78" y="124"/>
                        </a:lnTo>
                        <a:lnTo>
                          <a:pt x="62" y="142"/>
                        </a:lnTo>
                        <a:lnTo>
                          <a:pt x="48" y="160"/>
                        </a:lnTo>
                        <a:lnTo>
                          <a:pt x="36" y="180"/>
                        </a:lnTo>
                        <a:lnTo>
                          <a:pt x="26" y="200"/>
                        </a:lnTo>
                        <a:lnTo>
                          <a:pt x="16" y="222"/>
                        </a:lnTo>
                        <a:lnTo>
                          <a:pt x="10" y="244"/>
                        </a:lnTo>
                        <a:lnTo>
                          <a:pt x="4" y="268"/>
                        </a:lnTo>
                        <a:lnTo>
                          <a:pt x="2" y="292"/>
                        </a:lnTo>
                        <a:lnTo>
                          <a:pt x="0" y="316"/>
                        </a:lnTo>
                        <a:lnTo>
                          <a:pt x="0" y="534"/>
                        </a:lnTo>
                        <a:lnTo>
                          <a:pt x="1242" y="5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</p:grpSp>
          </p:grpSp>
        </p:grpSp>
      </p:grpSp>
      <p:grpSp>
        <p:nvGrpSpPr>
          <p:cNvPr id="65" name="组合 64"/>
          <p:cNvGrpSpPr/>
          <p:nvPr/>
        </p:nvGrpSpPr>
        <p:grpSpPr>
          <a:xfrm>
            <a:off x="1305910" y="333756"/>
            <a:ext cx="2069797" cy="611316"/>
            <a:chOff x="723033" y="483407"/>
            <a:chExt cx="2069797" cy="611316"/>
          </a:xfrm>
        </p:grpSpPr>
        <p:sp>
          <p:nvSpPr>
            <p:cNvPr id="66" name="文本框 65"/>
            <p:cNvSpPr txBox="1"/>
            <p:nvPr/>
          </p:nvSpPr>
          <p:spPr>
            <a:xfrm>
              <a:off x="723033" y="483407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您的文字添加这里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23033" y="817724"/>
              <a:ext cx="123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 Add your text here </a:t>
              </a:r>
              <a:endParaRPr lang="zh-CN" altLang="en-US" sz="1200" dirty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3" y="0"/>
            <a:ext cx="5351128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08556" y="2645554"/>
            <a:ext cx="63707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7200" b="1" dirty="0" smtClean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谢谢观看</a:t>
            </a:r>
            <a:r>
              <a:rPr lang="en-US" altLang="zh-CN" sz="7200" b="1" dirty="0" smtClean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,THANKS</a:t>
            </a:r>
            <a:endParaRPr lang="zh-CN" altLang="en-US" sz="7200" b="1" dirty="0">
              <a:solidFill>
                <a:srgbClr val="FF6D6D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27" name="Oval 2"/>
          <p:cNvSpPr/>
          <p:nvPr/>
        </p:nvSpPr>
        <p:spPr>
          <a:xfrm>
            <a:off x="2072775" y="1151259"/>
            <a:ext cx="1366982" cy="1366982"/>
          </a:xfrm>
          <a:prstGeom prst="ellipse">
            <a:avLst/>
          </a:prstGeom>
          <a:solidFill>
            <a:srgbClr val="FF6D6D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Oval 65"/>
          <p:cNvSpPr/>
          <p:nvPr/>
        </p:nvSpPr>
        <p:spPr>
          <a:xfrm>
            <a:off x="954151" y="1262133"/>
            <a:ext cx="848545" cy="848545"/>
          </a:xfrm>
          <a:prstGeom prst="ellipse">
            <a:avLst/>
          </a:prstGeom>
          <a:solidFill>
            <a:srgbClr val="FF6D6D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Oval 66"/>
          <p:cNvSpPr/>
          <p:nvPr/>
        </p:nvSpPr>
        <p:spPr>
          <a:xfrm>
            <a:off x="2514060" y="909053"/>
            <a:ext cx="484411" cy="484411"/>
          </a:xfrm>
          <a:prstGeom prst="ellipse">
            <a:avLst/>
          </a:prstGeom>
          <a:solidFill>
            <a:srgbClr val="FF6D6D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72"/>
          <p:cNvSpPr/>
          <p:nvPr/>
        </p:nvSpPr>
        <p:spPr>
          <a:xfrm>
            <a:off x="2072775" y="4157720"/>
            <a:ext cx="750810" cy="750810"/>
          </a:xfrm>
          <a:prstGeom prst="ellipse">
            <a:avLst/>
          </a:prstGeom>
          <a:solidFill>
            <a:srgbClr val="FF6D6D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73"/>
          <p:cNvSpPr/>
          <p:nvPr/>
        </p:nvSpPr>
        <p:spPr>
          <a:xfrm>
            <a:off x="2321134" y="3986942"/>
            <a:ext cx="357758" cy="357758"/>
          </a:xfrm>
          <a:prstGeom prst="ellipse">
            <a:avLst/>
          </a:prstGeom>
          <a:solidFill>
            <a:srgbClr val="FF6D6D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文本框 36"/>
          <p:cNvSpPr txBox="1"/>
          <p:nvPr/>
        </p:nvSpPr>
        <p:spPr>
          <a:xfrm>
            <a:off x="5742394" y="1911831"/>
            <a:ext cx="6949229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 Happy women's Day </a:t>
            </a:r>
          </a:p>
        </p:txBody>
      </p:sp>
      <p:sp>
        <p:nvSpPr>
          <p:cNvPr id="42" name="椭圆 40"/>
          <p:cNvSpPr/>
          <p:nvPr/>
        </p:nvSpPr>
        <p:spPr>
          <a:xfrm>
            <a:off x="3920479" y="6192609"/>
            <a:ext cx="322676" cy="338109"/>
          </a:xfrm>
          <a:custGeom>
            <a:avLst/>
            <a:gdLst>
              <a:gd name="connsiteX0" fmla="*/ 75115 w 321487"/>
              <a:gd name="connsiteY0" fmla="*/ 204009 h 336863"/>
              <a:gd name="connsiteX1" fmla="*/ 94628 w 321487"/>
              <a:gd name="connsiteY1" fmla="*/ 207993 h 336863"/>
              <a:gd name="connsiteX2" fmla="*/ 114472 w 321487"/>
              <a:gd name="connsiteY2" fmla="*/ 225257 h 336863"/>
              <a:gd name="connsiteX3" fmla="*/ 156805 w 321487"/>
              <a:gd name="connsiteY3" fmla="*/ 239866 h 336863"/>
              <a:gd name="connsiteX4" fmla="*/ 170035 w 321487"/>
              <a:gd name="connsiteY4" fmla="*/ 239866 h 336863"/>
              <a:gd name="connsiteX5" fmla="*/ 212368 w 321487"/>
              <a:gd name="connsiteY5" fmla="*/ 225257 h 336863"/>
              <a:gd name="connsiteX6" fmla="*/ 230889 w 321487"/>
              <a:gd name="connsiteY6" fmla="*/ 207993 h 336863"/>
              <a:gd name="connsiteX7" fmla="*/ 269254 w 321487"/>
              <a:gd name="connsiteY7" fmla="*/ 215961 h 336863"/>
              <a:gd name="connsiteX8" fmla="*/ 310264 w 321487"/>
              <a:gd name="connsiteY8" fmla="*/ 286346 h 336863"/>
              <a:gd name="connsiteX9" fmla="*/ 316879 w 321487"/>
              <a:gd name="connsiteY9" fmla="*/ 302282 h 336863"/>
              <a:gd name="connsiteX10" fmla="*/ 319524 w 321487"/>
              <a:gd name="connsiteY10" fmla="*/ 327514 h 336863"/>
              <a:gd name="connsiteX11" fmla="*/ 295712 w 321487"/>
              <a:gd name="connsiteY11" fmla="*/ 336810 h 336863"/>
              <a:gd name="connsiteX12" fmla="*/ 28482 w 321487"/>
              <a:gd name="connsiteY12" fmla="*/ 336810 h 336863"/>
              <a:gd name="connsiteX13" fmla="*/ 2024 w 321487"/>
              <a:gd name="connsiteY13" fmla="*/ 327514 h 336863"/>
              <a:gd name="connsiteX14" fmla="*/ 3347 w 321487"/>
              <a:gd name="connsiteY14" fmla="*/ 302282 h 336863"/>
              <a:gd name="connsiteX15" fmla="*/ 11284 w 321487"/>
              <a:gd name="connsiteY15" fmla="*/ 286346 h 336863"/>
              <a:gd name="connsiteX16" fmla="*/ 53618 w 321487"/>
              <a:gd name="connsiteY16" fmla="*/ 215961 h 336863"/>
              <a:gd name="connsiteX17" fmla="*/ 75115 w 321487"/>
              <a:gd name="connsiteY17" fmla="*/ 204009 h 336863"/>
              <a:gd name="connsiteX18" fmla="*/ 160774 w 321487"/>
              <a:gd name="connsiteY18" fmla="*/ 0 h 336863"/>
              <a:gd name="connsiteX19" fmla="*/ 245706 w 321487"/>
              <a:gd name="connsiteY19" fmla="*/ 100013 h 336863"/>
              <a:gd name="connsiteX20" fmla="*/ 160774 w 321487"/>
              <a:gd name="connsiteY20" fmla="*/ 200026 h 336863"/>
              <a:gd name="connsiteX21" fmla="*/ 75842 w 321487"/>
              <a:gd name="connsiteY21" fmla="*/ 100013 h 336863"/>
              <a:gd name="connsiteX22" fmla="*/ 160774 w 321487"/>
              <a:gd name="connsiteY22" fmla="*/ 0 h 33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1487" h="336863">
                <a:moveTo>
                  <a:pt x="75115" y="204009"/>
                </a:moveTo>
                <a:cubicBezTo>
                  <a:pt x="82391" y="203345"/>
                  <a:pt x="89337" y="205337"/>
                  <a:pt x="94628" y="207993"/>
                </a:cubicBezTo>
                <a:cubicBezTo>
                  <a:pt x="101243" y="211977"/>
                  <a:pt x="109180" y="221273"/>
                  <a:pt x="114472" y="225257"/>
                </a:cubicBezTo>
                <a:cubicBezTo>
                  <a:pt x="121087" y="231897"/>
                  <a:pt x="134316" y="239866"/>
                  <a:pt x="156805" y="239866"/>
                </a:cubicBezTo>
                <a:cubicBezTo>
                  <a:pt x="170035" y="239866"/>
                  <a:pt x="170035" y="239866"/>
                  <a:pt x="170035" y="239866"/>
                </a:cubicBezTo>
                <a:cubicBezTo>
                  <a:pt x="191201" y="239866"/>
                  <a:pt x="204431" y="231897"/>
                  <a:pt x="212368" y="225257"/>
                </a:cubicBezTo>
                <a:cubicBezTo>
                  <a:pt x="217660" y="221273"/>
                  <a:pt x="224274" y="210649"/>
                  <a:pt x="230889" y="207993"/>
                </a:cubicBezTo>
                <a:cubicBezTo>
                  <a:pt x="241472" y="202681"/>
                  <a:pt x="256024" y="200025"/>
                  <a:pt x="269254" y="215961"/>
                </a:cubicBezTo>
                <a:cubicBezTo>
                  <a:pt x="291743" y="241194"/>
                  <a:pt x="310264" y="286346"/>
                  <a:pt x="310264" y="286346"/>
                </a:cubicBezTo>
                <a:cubicBezTo>
                  <a:pt x="316879" y="302282"/>
                  <a:pt x="316879" y="302282"/>
                  <a:pt x="316879" y="302282"/>
                </a:cubicBezTo>
                <a:cubicBezTo>
                  <a:pt x="320847" y="308922"/>
                  <a:pt x="323493" y="320874"/>
                  <a:pt x="319524" y="327514"/>
                </a:cubicBezTo>
                <a:cubicBezTo>
                  <a:pt x="311587" y="338138"/>
                  <a:pt x="295712" y="336810"/>
                  <a:pt x="295712" y="336810"/>
                </a:cubicBezTo>
                <a:lnTo>
                  <a:pt x="28482" y="336810"/>
                </a:lnTo>
                <a:cubicBezTo>
                  <a:pt x="28482" y="336810"/>
                  <a:pt x="9962" y="338138"/>
                  <a:pt x="2024" y="327514"/>
                </a:cubicBezTo>
                <a:cubicBezTo>
                  <a:pt x="-1945" y="320874"/>
                  <a:pt x="701" y="308922"/>
                  <a:pt x="3347" y="302282"/>
                </a:cubicBezTo>
                <a:cubicBezTo>
                  <a:pt x="11284" y="286346"/>
                  <a:pt x="11284" y="286346"/>
                  <a:pt x="11284" y="286346"/>
                </a:cubicBezTo>
                <a:cubicBezTo>
                  <a:pt x="11284" y="286346"/>
                  <a:pt x="31128" y="241194"/>
                  <a:pt x="53618" y="215961"/>
                </a:cubicBezTo>
                <a:cubicBezTo>
                  <a:pt x="60233" y="207993"/>
                  <a:pt x="67839" y="204673"/>
                  <a:pt x="75115" y="204009"/>
                </a:cubicBezTo>
                <a:close/>
                <a:moveTo>
                  <a:pt x="160774" y="0"/>
                </a:moveTo>
                <a:cubicBezTo>
                  <a:pt x="207681" y="0"/>
                  <a:pt x="245706" y="44777"/>
                  <a:pt x="245706" y="100013"/>
                </a:cubicBezTo>
                <a:cubicBezTo>
                  <a:pt x="245706" y="155249"/>
                  <a:pt x="207681" y="200026"/>
                  <a:pt x="160774" y="200026"/>
                </a:cubicBezTo>
                <a:cubicBezTo>
                  <a:pt x="113867" y="200026"/>
                  <a:pt x="75842" y="155249"/>
                  <a:pt x="75842" y="100013"/>
                </a:cubicBezTo>
                <a:cubicBezTo>
                  <a:pt x="75842" y="44777"/>
                  <a:pt x="113867" y="0"/>
                  <a:pt x="1607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98" b="4806"/>
          <a:stretch>
            <a:fillRect/>
          </a:stretch>
        </p:blipFill>
        <p:spPr>
          <a:xfrm>
            <a:off x="0" y="4019107"/>
            <a:ext cx="4572000" cy="2838893"/>
          </a:xfrm>
          <a:prstGeom prst="rect">
            <a:avLst/>
          </a:prstGeom>
        </p:spPr>
      </p:pic>
      <p:sp>
        <p:nvSpPr>
          <p:cNvPr id="12" name="心形 11"/>
          <p:cNvSpPr/>
          <p:nvPr/>
        </p:nvSpPr>
        <p:spPr>
          <a:xfrm>
            <a:off x="4353352" y="724152"/>
            <a:ext cx="1433939" cy="1191264"/>
          </a:xfrm>
          <a:prstGeom prst="hear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心形 43"/>
          <p:cNvSpPr/>
          <p:nvPr/>
        </p:nvSpPr>
        <p:spPr>
          <a:xfrm>
            <a:off x="6700887" y="218159"/>
            <a:ext cx="614314" cy="510350"/>
          </a:xfrm>
          <a:prstGeom prst="hear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心形 47"/>
          <p:cNvSpPr/>
          <p:nvPr/>
        </p:nvSpPr>
        <p:spPr>
          <a:xfrm>
            <a:off x="8031826" y="963498"/>
            <a:ext cx="1575550" cy="1308910"/>
          </a:xfrm>
          <a:prstGeom prst="hear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心形 54"/>
          <p:cNvSpPr/>
          <p:nvPr/>
        </p:nvSpPr>
        <p:spPr>
          <a:xfrm>
            <a:off x="6354341" y="4419549"/>
            <a:ext cx="614314" cy="510350"/>
          </a:xfrm>
          <a:prstGeom prst="hear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心形 59"/>
          <p:cNvSpPr/>
          <p:nvPr/>
        </p:nvSpPr>
        <p:spPr>
          <a:xfrm>
            <a:off x="9424796" y="4901793"/>
            <a:ext cx="1815289" cy="1508077"/>
          </a:xfrm>
          <a:prstGeom prst="hear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7417805" y="3845883"/>
            <a:ext cx="3532828" cy="5970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汇报人：</a:t>
            </a:r>
            <a:r>
              <a:rPr lang="en-US" altLang="zh-CN" smtClean="0"/>
              <a:t>PPT818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39" y="724152"/>
            <a:ext cx="880117" cy="815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animBg="1"/>
      <p:bldP spid="28" grpId="0" animBg="1"/>
      <p:bldP spid="29" grpId="0" animBg="1"/>
      <p:bldP spid="35" grpId="0" animBg="1"/>
      <p:bldP spid="36" grpId="0" animBg="1"/>
      <p:bldP spid="37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18915" r="52336"/>
          <a:stretch>
            <a:fillRect/>
          </a:stretch>
        </p:blipFill>
        <p:spPr>
          <a:xfrm rot="16200000">
            <a:off x="3729038" y="-3729038"/>
            <a:ext cx="4743450" cy="1220152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62181" y="4481047"/>
            <a:ext cx="3634328" cy="1231106"/>
            <a:chOff x="723033" y="366839"/>
            <a:chExt cx="3085040" cy="1045039"/>
          </a:xfrm>
        </p:grpSpPr>
        <p:sp>
          <p:nvSpPr>
            <p:cNvPr id="3" name="文本框 2"/>
            <p:cNvSpPr txBox="1"/>
            <p:nvPr/>
          </p:nvSpPr>
          <p:spPr>
            <a:xfrm>
              <a:off x="723033" y="366839"/>
              <a:ext cx="3085040" cy="65314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4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您的文字添加这里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23033" y="1019988"/>
              <a:ext cx="1956998" cy="39189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 Add your text here </a:t>
              </a:r>
              <a:endParaRPr lang="zh-CN" altLang="en-US" sz="2400" dirty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862181" y="2426827"/>
            <a:ext cx="1790110" cy="1790108"/>
            <a:chOff x="2871831" y="1263417"/>
            <a:chExt cx="1790110" cy="1790108"/>
          </a:xfrm>
        </p:grpSpPr>
        <p:sp>
          <p:nvSpPr>
            <p:cNvPr id="5" name="椭圆 4"/>
            <p:cNvSpPr/>
            <p:nvPr/>
          </p:nvSpPr>
          <p:spPr>
            <a:xfrm>
              <a:off x="2871831" y="1263417"/>
              <a:ext cx="1790110" cy="17901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871831" y="1422399"/>
              <a:ext cx="1790110" cy="1472146"/>
              <a:chOff x="2324690" y="2641600"/>
              <a:chExt cx="1790110" cy="1472146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324690" y="2746730"/>
                <a:ext cx="1790110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FF6D6D"/>
                    </a:solidFill>
                    <a:latin typeface="Agency FB" panose="020B0503020202020204" pitchFamily="34" charset="0"/>
                    <a:ea typeface="时尚中黑简体" panose="01010104010101010101" pitchFamily="2" charset="-122"/>
                  </a:rPr>
                  <a:t>PART</a:t>
                </a:r>
              </a:p>
              <a:p>
                <a:pPr algn="ctr"/>
                <a:r>
                  <a:rPr lang="en-US" altLang="zh-CN" sz="4800" b="1" dirty="0">
                    <a:solidFill>
                      <a:srgbClr val="FF6D6D"/>
                    </a:solidFill>
                    <a:latin typeface="Agency FB" panose="020B0503020202020204" pitchFamily="34" charset="0"/>
                    <a:ea typeface="时尚中黑简体" panose="01010104010101010101" pitchFamily="2" charset="-122"/>
                  </a:rPr>
                  <a:t>01</a:t>
                </a:r>
                <a:endParaRPr lang="zh-CN" altLang="en-US" sz="4800" b="1" dirty="0">
                  <a:solidFill>
                    <a:srgbClr val="FF6D6D"/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2483672" y="2641600"/>
                <a:ext cx="1472148" cy="1472146"/>
              </a:xfrm>
              <a:prstGeom prst="ellipse">
                <a:avLst/>
              </a:prstGeom>
              <a:noFill/>
              <a:ln w="38100">
                <a:solidFill>
                  <a:srgbClr val="FF6D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630" y="1463385"/>
            <a:ext cx="5749959" cy="539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/>
          <p:nvPr/>
        </p:nvGrpSpPr>
        <p:grpSpPr>
          <a:xfrm>
            <a:off x="1305910" y="333756"/>
            <a:ext cx="2069797" cy="611316"/>
            <a:chOff x="723033" y="483407"/>
            <a:chExt cx="2069797" cy="611316"/>
          </a:xfrm>
        </p:grpSpPr>
        <p:sp>
          <p:nvSpPr>
            <p:cNvPr id="16" name="文本框 15"/>
            <p:cNvSpPr txBox="1"/>
            <p:nvPr/>
          </p:nvSpPr>
          <p:spPr>
            <a:xfrm>
              <a:off x="723033" y="483407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您的文字添加这里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23033" y="817724"/>
              <a:ext cx="123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 Add your text here </a:t>
              </a:r>
              <a:endParaRPr lang="zh-CN" altLang="en-US" sz="1200" dirty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904975" y="2138166"/>
            <a:ext cx="4229858" cy="838460"/>
            <a:chOff x="6908041" y="2138166"/>
            <a:chExt cx="4229858" cy="838460"/>
          </a:xfrm>
        </p:grpSpPr>
        <p:grpSp>
          <p:nvGrpSpPr>
            <p:cNvPr id="38" name="组合 37"/>
            <p:cNvGrpSpPr/>
            <p:nvPr/>
          </p:nvGrpSpPr>
          <p:grpSpPr>
            <a:xfrm>
              <a:off x="7448095" y="2138166"/>
              <a:ext cx="3689804" cy="838460"/>
              <a:chOff x="1136195" y="2091953"/>
              <a:chExt cx="3689804" cy="838460"/>
            </a:xfrm>
          </p:grpSpPr>
          <p:sp>
            <p:nvSpPr>
              <p:cNvPr id="40" name="文本框 19"/>
              <p:cNvSpPr txBox="1"/>
              <p:nvPr/>
            </p:nvSpPr>
            <p:spPr>
              <a:xfrm>
                <a:off x="1136195" y="2091953"/>
                <a:ext cx="1723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标题添加此处</a:t>
                </a:r>
              </a:p>
            </p:txBody>
          </p:sp>
          <p:sp>
            <p:nvSpPr>
              <p:cNvPr id="41" name="文本框 20"/>
              <p:cNvSpPr txBox="1"/>
              <p:nvPr/>
            </p:nvSpPr>
            <p:spPr>
              <a:xfrm>
                <a:off x="1136195" y="2407193"/>
                <a:ext cx="36898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altLang="zh-CN" sz="1400" dirty="0">
                    <a:solidFill>
                      <a:prstClr val="white">
                        <a:lumMod val="50000"/>
                      </a:prstClr>
                    </a:solidFill>
                    <a:latin typeface="Agency FB" panose="020B0503020202020204" pitchFamily="34" charset="0"/>
                    <a:ea typeface="时尚中黑简体" panose="01010104010101010101" pitchFamily="2" charset="-122"/>
                  </a:rPr>
                  <a:t>The user can demonstrate on a projector or computer, or print the presentation and make it into</a:t>
                </a:r>
              </a:p>
            </p:txBody>
          </p:sp>
        </p:grpSp>
        <p:sp>
          <p:nvSpPr>
            <p:cNvPr id="39" name="椭圆 5"/>
            <p:cNvSpPr/>
            <p:nvPr/>
          </p:nvSpPr>
          <p:spPr>
            <a:xfrm>
              <a:off x="6908041" y="2374590"/>
              <a:ext cx="353350" cy="365612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01910" y="3436493"/>
            <a:ext cx="4235989" cy="838460"/>
            <a:chOff x="6901910" y="2138166"/>
            <a:chExt cx="4235989" cy="838460"/>
          </a:xfrm>
        </p:grpSpPr>
        <p:grpSp>
          <p:nvGrpSpPr>
            <p:cNvPr id="43" name="组合 42"/>
            <p:cNvGrpSpPr/>
            <p:nvPr/>
          </p:nvGrpSpPr>
          <p:grpSpPr>
            <a:xfrm>
              <a:off x="7448095" y="2138166"/>
              <a:ext cx="3689804" cy="838460"/>
              <a:chOff x="1136195" y="2091953"/>
              <a:chExt cx="3689804" cy="838460"/>
            </a:xfrm>
          </p:grpSpPr>
          <p:sp>
            <p:nvSpPr>
              <p:cNvPr id="45" name="文本框 26"/>
              <p:cNvSpPr txBox="1"/>
              <p:nvPr/>
            </p:nvSpPr>
            <p:spPr>
              <a:xfrm>
                <a:off x="1136195" y="2091953"/>
                <a:ext cx="1723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标题添加此处</a:t>
                </a:r>
              </a:p>
            </p:txBody>
          </p:sp>
          <p:sp>
            <p:nvSpPr>
              <p:cNvPr id="46" name="文本框 27"/>
              <p:cNvSpPr txBox="1"/>
              <p:nvPr/>
            </p:nvSpPr>
            <p:spPr>
              <a:xfrm>
                <a:off x="1136195" y="2407193"/>
                <a:ext cx="36898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altLang="zh-CN" sz="1400" dirty="0">
                    <a:solidFill>
                      <a:prstClr val="white">
                        <a:lumMod val="50000"/>
                      </a:prstClr>
                    </a:solidFill>
                    <a:latin typeface="Agency FB" panose="020B0503020202020204" pitchFamily="34" charset="0"/>
                    <a:ea typeface="时尚中黑简体" panose="01010104010101010101" pitchFamily="2" charset="-122"/>
                  </a:rPr>
                  <a:t>The user can demonstrate on a projector or computer, or print the presentation and make it into</a:t>
                </a:r>
              </a:p>
            </p:txBody>
          </p:sp>
        </p:grpSp>
        <p:sp>
          <p:nvSpPr>
            <p:cNvPr id="44" name="椭圆 25"/>
            <p:cNvSpPr/>
            <p:nvPr/>
          </p:nvSpPr>
          <p:spPr>
            <a:xfrm>
              <a:off x="6901910" y="2374590"/>
              <a:ext cx="365612" cy="365612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916779" y="4734821"/>
            <a:ext cx="4206250" cy="838460"/>
            <a:chOff x="6931649" y="2138166"/>
            <a:chExt cx="4206250" cy="838460"/>
          </a:xfrm>
        </p:grpSpPr>
        <p:grpSp>
          <p:nvGrpSpPr>
            <p:cNvPr id="48" name="组合 47"/>
            <p:cNvGrpSpPr/>
            <p:nvPr/>
          </p:nvGrpSpPr>
          <p:grpSpPr>
            <a:xfrm>
              <a:off x="7448095" y="2138166"/>
              <a:ext cx="3689804" cy="838460"/>
              <a:chOff x="1136195" y="2091953"/>
              <a:chExt cx="3689804" cy="838460"/>
            </a:xfrm>
          </p:grpSpPr>
          <p:sp>
            <p:nvSpPr>
              <p:cNvPr id="50" name="文本框 31"/>
              <p:cNvSpPr txBox="1"/>
              <p:nvPr/>
            </p:nvSpPr>
            <p:spPr>
              <a:xfrm>
                <a:off x="1136195" y="2091953"/>
                <a:ext cx="1723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标题添加此处</a:t>
                </a:r>
              </a:p>
            </p:txBody>
          </p:sp>
          <p:sp>
            <p:nvSpPr>
              <p:cNvPr id="51" name="文本框 32"/>
              <p:cNvSpPr txBox="1"/>
              <p:nvPr/>
            </p:nvSpPr>
            <p:spPr>
              <a:xfrm>
                <a:off x="1136195" y="2407193"/>
                <a:ext cx="36898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altLang="zh-CN" sz="1400" dirty="0">
                    <a:solidFill>
                      <a:prstClr val="white">
                        <a:lumMod val="50000"/>
                      </a:prstClr>
                    </a:solidFill>
                    <a:latin typeface="Agency FB" panose="020B0503020202020204" pitchFamily="34" charset="0"/>
                    <a:ea typeface="时尚中黑简体" panose="01010104010101010101" pitchFamily="2" charset="-122"/>
                  </a:rPr>
                  <a:t>The user can demonstrate on a projector or computer, or print the presentation and make it into</a:t>
                </a:r>
              </a:p>
            </p:txBody>
          </p:sp>
        </p:grpSp>
        <p:sp>
          <p:nvSpPr>
            <p:cNvPr id="49" name="椭圆 30"/>
            <p:cNvSpPr/>
            <p:nvPr/>
          </p:nvSpPr>
          <p:spPr>
            <a:xfrm>
              <a:off x="6931649" y="2374590"/>
              <a:ext cx="306134" cy="365612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788" y="1888695"/>
            <a:ext cx="2592361" cy="428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" b="762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568487" y="1762689"/>
            <a:ext cx="869714" cy="869714"/>
            <a:chOff x="6568487" y="1762689"/>
            <a:chExt cx="869714" cy="869714"/>
          </a:xfrm>
        </p:grpSpPr>
        <p:sp>
          <p:nvSpPr>
            <p:cNvPr id="10" name="椭圆 9"/>
            <p:cNvSpPr/>
            <p:nvPr/>
          </p:nvSpPr>
          <p:spPr>
            <a:xfrm>
              <a:off x="6568487" y="1762689"/>
              <a:ext cx="869714" cy="8697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74"/>
            <p:cNvSpPr>
              <a:spLocks noEditPoints="1"/>
            </p:cNvSpPr>
            <p:nvPr/>
          </p:nvSpPr>
          <p:spPr bwMode="auto">
            <a:xfrm>
              <a:off x="6841418" y="2010027"/>
              <a:ext cx="323850" cy="323850"/>
            </a:xfrm>
            <a:custGeom>
              <a:avLst/>
              <a:gdLst>
                <a:gd name="T0" fmla="*/ 892 w 1018"/>
                <a:gd name="T1" fmla="*/ 102 h 1017"/>
                <a:gd name="T2" fmla="*/ 945 w 1018"/>
                <a:gd name="T3" fmla="*/ 137 h 1017"/>
                <a:gd name="T4" fmla="*/ 73 w 1018"/>
                <a:gd name="T5" fmla="*/ 137 h 1017"/>
                <a:gd name="T6" fmla="*/ 127 w 1018"/>
                <a:gd name="T7" fmla="*/ 102 h 1017"/>
                <a:gd name="T8" fmla="*/ 86 w 1018"/>
                <a:gd name="T9" fmla="*/ 64 h 1017"/>
                <a:gd name="T10" fmla="*/ 4 w 1018"/>
                <a:gd name="T11" fmla="*/ 130 h 1017"/>
                <a:gd name="T12" fmla="*/ 21 w 1018"/>
                <a:gd name="T13" fmla="*/ 983 h 1017"/>
                <a:gd name="T14" fmla="*/ 932 w 1018"/>
                <a:gd name="T15" fmla="*/ 1017 h 1017"/>
                <a:gd name="T16" fmla="*/ 1014 w 1018"/>
                <a:gd name="T17" fmla="*/ 951 h 1017"/>
                <a:gd name="T18" fmla="*/ 996 w 1018"/>
                <a:gd name="T19" fmla="*/ 98 h 1017"/>
                <a:gd name="T20" fmla="*/ 954 w 1018"/>
                <a:gd name="T21" fmla="*/ 922 h 1017"/>
                <a:gd name="T22" fmla="*/ 84 w 1018"/>
                <a:gd name="T23" fmla="*/ 952 h 1017"/>
                <a:gd name="T24" fmla="*/ 197 w 1018"/>
                <a:gd name="T25" fmla="*/ 190 h 1017"/>
                <a:gd name="T26" fmla="*/ 218 w 1018"/>
                <a:gd name="T27" fmla="*/ 14 h 1017"/>
                <a:gd name="T28" fmla="*/ 162 w 1018"/>
                <a:gd name="T29" fmla="*/ 20 h 1017"/>
                <a:gd name="T30" fmla="*/ 191 w 1018"/>
                <a:gd name="T31" fmla="*/ 190 h 1017"/>
                <a:gd name="T32" fmla="*/ 350 w 1018"/>
                <a:gd name="T33" fmla="*/ 31 h 1017"/>
                <a:gd name="T34" fmla="*/ 306 w 1018"/>
                <a:gd name="T35" fmla="*/ 2 h 1017"/>
                <a:gd name="T36" fmla="*/ 296 w 1018"/>
                <a:gd name="T37" fmla="*/ 182 h 1017"/>
                <a:gd name="T38" fmla="*/ 472 w 1018"/>
                <a:gd name="T39" fmla="*/ 176 h 1017"/>
                <a:gd name="T40" fmla="*/ 452 w 1018"/>
                <a:gd name="T41" fmla="*/ 0 h 1017"/>
                <a:gd name="T42" fmla="*/ 413 w 1018"/>
                <a:gd name="T43" fmla="*/ 159 h 1017"/>
                <a:gd name="T44" fmla="*/ 579 w 1018"/>
                <a:gd name="T45" fmla="*/ 190 h 1017"/>
                <a:gd name="T46" fmla="*/ 599 w 1018"/>
                <a:gd name="T47" fmla="*/ 14 h 1017"/>
                <a:gd name="T48" fmla="*/ 543 w 1018"/>
                <a:gd name="T49" fmla="*/ 20 h 1017"/>
                <a:gd name="T50" fmla="*/ 573 w 1018"/>
                <a:gd name="T51" fmla="*/ 190 h 1017"/>
                <a:gd name="T52" fmla="*/ 732 w 1018"/>
                <a:gd name="T53" fmla="*/ 31 h 1017"/>
                <a:gd name="T54" fmla="*/ 688 w 1018"/>
                <a:gd name="T55" fmla="*/ 2 h 1017"/>
                <a:gd name="T56" fmla="*/ 677 w 1018"/>
                <a:gd name="T57" fmla="*/ 182 h 1017"/>
                <a:gd name="T58" fmla="*/ 853 w 1018"/>
                <a:gd name="T59" fmla="*/ 176 h 1017"/>
                <a:gd name="T60" fmla="*/ 834 w 1018"/>
                <a:gd name="T61" fmla="*/ 0 h 1017"/>
                <a:gd name="T62" fmla="*/ 795 w 1018"/>
                <a:gd name="T63" fmla="*/ 159 h 1017"/>
                <a:gd name="T64" fmla="*/ 674 w 1018"/>
                <a:gd name="T65" fmla="*/ 794 h 1017"/>
                <a:gd name="T66" fmla="*/ 627 w 1018"/>
                <a:gd name="T67" fmla="*/ 724 h 1017"/>
                <a:gd name="T68" fmla="*/ 573 w 1018"/>
                <a:gd name="T69" fmla="*/ 741 h 1017"/>
                <a:gd name="T70" fmla="*/ 621 w 1018"/>
                <a:gd name="T71" fmla="*/ 839 h 1017"/>
                <a:gd name="T72" fmla="*/ 737 w 1018"/>
                <a:gd name="T73" fmla="*/ 845 h 1017"/>
                <a:gd name="T74" fmla="*/ 795 w 1018"/>
                <a:gd name="T75" fmla="*/ 747 h 1017"/>
                <a:gd name="T76" fmla="*/ 781 w 1018"/>
                <a:gd name="T77" fmla="*/ 642 h 1017"/>
                <a:gd name="T78" fmla="*/ 776 w 1018"/>
                <a:gd name="T79" fmla="*/ 526 h 1017"/>
                <a:gd name="T80" fmla="*/ 673 w 1018"/>
                <a:gd name="T81" fmla="*/ 478 h 1017"/>
                <a:gd name="T82" fmla="*/ 577 w 1018"/>
                <a:gd name="T83" fmla="*/ 555 h 1017"/>
                <a:gd name="T84" fmla="*/ 604 w 1018"/>
                <a:gd name="T85" fmla="*/ 620 h 1017"/>
                <a:gd name="T86" fmla="*/ 639 w 1018"/>
                <a:gd name="T87" fmla="*/ 570 h 1017"/>
                <a:gd name="T88" fmla="*/ 723 w 1018"/>
                <a:gd name="T89" fmla="*/ 561 h 1017"/>
                <a:gd name="T90" fmla="*/ 683 w 1018"/>
                <a:gd name="T91" fmla="*/ 635 h 1017"/>
                <a:gd name="T92" fmla="*/ 655 w 1018"/>
                <a:gd name="T93" fmla="*/ 681 h 1017"/>
                <a:gd name="T94" fmla="*/ 723 w 1018"/>
                <a:gd name="T95" fmla="*/ 720 h 1017"/>
                <a:gd name="T96" fmla="*/ 683 w 1018"/>
                <a:gd name="T97" fmla="*/ 795 h 1017"/>
                <a:gd name="T98" fmla="*/ 413 w 1018"/>
                <a:gd name="T99" fmla="*/ 859 h 1017"/>
                <a:gd name="T100" fmla="*/ 443 w 1018"/>
                <a:gd name="T101" fmla="*/ 815 h 1017"/>
                <a:gd name="T102" fmla="*/ 351 w 1018"/>
                <a:gd name="T103" fmla="*/ 743 h 1017"/>
                <a:gd name="T104" fmla="*/ 445 w 1018"/>
                <a:gd name="T105" fmla="*/ 576 h 1017"/>
                <a:gd name="T106" fmla="*/ 367 w 1018"/>
                <a:gd name="T107" fmla="*/ 482 h 1017"/>
                <a:gd name="T108" fmla="*/ 255 w 1018"/>
                <a:gd name="T109" fmla="*/ 510 h 1017"/>
                <a:gd name="T110" fmla="*/ 229 w 1018"/>
                <a:gd name="T111" fmla="*/ 606 h 1017"/>
                <a:gd name="T112" fmla="*/ 284 w 1018"/>
                <a:gd name="T113" fmla="*/ 601 h 1017"/>
                <a:gd name="T114" fmla="*/ 334 w 1018"/>
                <a:gd name="T115" fmla="*/ 541 h 1017"/>
                <a:gd name="T116" fmla="*/ 374 w 1018"/>
                <a:gd name="T117" fmla="*/ 613 h 1017"/>
                <a:gd name="T118" fmla="*/ 226 w 1018"/>
                <a:gd name="T119" fmla="*/ 80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17">
                  <a:moveTo>
                    <a:pt x="923" y="64"/>
                  </a:moveTo>
                  <a:lnTo>
                    <a:pt x="923" y="64"/>
                  </a:lnTo>
                  <a:lnTo>
                    <a:pt x="916" y="65"/>
                  </a:lnTo>
                  <a:lnTo>
                    <a:pt x="910" y="66"/>
                  </a:lnTo>
                  <a:lnTo>
                    <a:pt x="904" y="69"/>
                  </a:lnTo>
                  <a:lnTo>
                    <a:pt x="900" y="73"/>
                  </a:lnTo>
                  <a:lnTo>
                    <a:pt x="896" y="78"/>
                  </a:lnTo>
                  <a:lnTo>
                    <a:pt x="893" y="83"/>
                  </a:lnTo>
                  <a:lnTo>
                    <a:pt x="892" y="89"/>
                  </a:lnTo>
                  <a:lnTo>
                    <a:pt x="891" y="96"/>
                  </a:lnTo>
                  <a:lnTo>
                    <a:pt x="891" y="96"/>
                  </a:lnTo>
                  <a:lnTo>
                    <a:pt x="892" y="102"/>
                  </a:lnTo>
                  <a:lnTo>
                    <a:pt x="893" y="108"/>
                  </a:lnTo>
                  <a:lnTo>
                    <a:pt x="896" y="113"/>
                  </a:lnTo>
                  <a:lnTo>
                    <a:pt x="900" y="118"/>
                  </a:lnTo>
                  <a:lnTo>
                    <a:pt x="904" y="122"/>
                  </a:lnTo>
                  <a:lnTo>
                    <a:pt x="910" y="125"/>
                  </a:lnTo>
                  <a:lnTo>
                    <a:pt x="916" y="127"/>
                  </a:lnTo>
                  <a:lnTo>
                    <a:pt x="923" y="127"/>
                  </a:lnTo>
                  <a:lnTo>
                    <a:pt x="923" y="127"/>
                  </a:lnTo>
                  <a:lnTo>
                    <a:pt x="929" y="128"/>
                  </a:lnTo>
                  <a:lnTo>
                    <a:pt x="935" y="130"/>
                  </a:lnTo>
                  <a:lnTo>
                    <a:pt x="940" y="132"/>
                  </a:lnTo>
                  <a:lnTo>
                    <a:pt x="945" y="137"/>
                  </a:lnTo>
                  <a:lnTo>
                    <a:pt x="948" y="141"/>
                  </a:lnTo>
                  <a:lnTo>
                    <a:pt x="952" y="146"/>
                  </a:lnTo>
                  <a:lnTo>
                    <a:pt x="954" y="153"/>
                  </a:lnTo>
                  <a:lnTo>
                    <a:pt x="954" y="159"/>
                  </a:lnTo>
                  <a:lnTo>
                    <a:pt x="954" y="318"/>
                  </a:lnTo>
                  <a:lnTo>
                    <a:pt x="63" y="318"/>
                  </a:lnTo>
                  <a:lnTo>
                    <a:pt x="63" y="159"/>
                  </a:lnTo>
                  <a:lnTo>
                    <a:pt x="63" y="159"/>
                  </a:lnTo>
                  <a:lnTo>
                    <a:pt x="64" y="153"/>
                  </a:lnTo>
                  <a:lnTo>
                    <a:pt x="67" y="146"/>
                  </a:lnTo>
                  <a:lnTo>
                    <a:pt x="69" y="141"/>
                  </a:lnTo>
                  <a:lnTo>
                    <a:pt x="73" y="137"/>
                  </a:lnTo>
                  <a:lnTo>
                    <a:pt x="77" y="132"/>
                  </a:lnTo>
                  <a:lnTo>
                    <a:pt x="84" y="130"/>
                  </a:lnTo>
                  <a:lnTo>
                    <a:pt x="89" y="128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102" y="127"/>
                  </a:lnTo>
                  <a:lnTo>
                    <a:pt x="108" y="125"/>
                  </a:lnTo>
                  <a:lnTo>
                    <a:pt x="114" y="122"/>
                  </a:lnTo>
                  <a:lnTo>
                    <a:pt x="118" y="118"/>
                  </a:lnTo>
                  <a:lnTo>
                    <a:pt x="122" y="113"/>
                  </a:lnTo>
                  <a:lnTo>
                    <a:pt x="124" y="108"/>
                  </a:lnTo>
                  <a:lnTo>
                    <a:pt x="127" y="102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7" y="89"/>
                  </a:lnTo>
                  <a:lnTo>
                    <a:pt x="124" y="83"/>
                  </a:lnTo>
                  <a:lnTo>
                    <a:pt x="122" y="78"/>
                  </a:lnTo>
                  <a:lnTo>
                    <a:pt x="118" y="73"/>
                  </a:lnTo>
                  <a:lnTo>
                    <a:pt x="114" y="69"/>
                  </a:lnTo>
                  <a:lnTo>
                    <a:pt x="108" y="66"/>
                  </a:lnTo>
                  <a:lnTo>
                    <a:pt x="102" y="65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86" y="64"/>
                  </a:lnTo>
                  <a:lnTo>
                    <a:pt x="76" y="66"/>
                  </a:lnTo>
                  <a:lnTo>
                    <a:pt x="68" y="68"/>
                  </a:lnTo>
                  <a:lnTo>
                    <a:pt x="58" y="71"/>
                  </a:lnTo>
                  <a:lnTo>
                    <a:pt x="50" y="75"/>
                  </a:lnTo>
                  <a:lnTo>
                    <a:pt x="42" y="80"/>
                  </a:lnTo>
                  <a:lnTo>
                    <a:pt x="35" y="85"/>
                  </a:lnTo>
                  <a:lnTo>
                    <a:pt x="28" y="91"/>
                  </a:lnTo>
                  <a:lnTo>
                    <a:pt x="21" y="98"/>
                  </a:lnTo>
                  <a:lnTo>
                    <a:pt x="16" y="105"/>
                  </a:lnTo>
                  <a:lnTo>
                    <a:pt x="12" y="113"/>
                  </a:lnTo>
                  <a:lnTo>
                    <a:pt x="8" y="122"/>
                  </a:lnTo>
                  <a:lnTo>
                    <a:pt x="4" y="130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9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1" y="932"/>
                  </a:lnTo>
                  <a:lnTo>
                    <a:pt x="2" y="941"/>
                  </a:lnTo>
                  <a:lnTo>
                    <a:pt x="4" y="951"/>
                  </a:lnTo>
                  <a:lnTo>
                    <a:pt x="8" y="959"/>
                  </a:lnTo>
                  <a:lnTo>
                    <a:pt x="12" y="968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5" y="996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10"/>
                  </a:lnTo>
                  <a:lnTo>
                    <a:pt x="68" y="1013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5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2" y="1015"/>
                  </a:lnTo>
                  <a:lnTo>
                    <a:pt x="951" y="1013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6"/>
                  </a:lnTo>
                  <a:lnTo>
                    <a:pt x="990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4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8" y="922"/>
                  </a:lnTo>
                  <a:lnTo>
                    <a:pt x="1018" y="159"/>
                  </a:lnTo>
                  <a:lnTo>
                    <a:pt x="1018" y="159"/>
                  </a:lnTo>
                  <a:lnTo>
                    <a:pt x="1017" y="149"/>
                  </a:lnTo>
                  <a:lnTo>
                    <a:pt x="1016" y="140"/>
                  </a:lnTo>
                  <a:lnTo>
                    <a:pt x="1014" y="130"/>
                  </a:lnTo>
                  <a:lnTo>
                    <a:pt x="1011" y="122"/>
                  </a:lnTo>
                  <a:lnTo>
                    <a:pt x="1006" y="113"/>
                  </a:lnTo>
                  <a:lnTo>
                    <a:pt x="1001" y="105"/>
                  </a:lnTo>
                  <a:lnTo>
                    <a:pt x="996" y="98"/>
                  </a:lnTo>
                  <a:lnTo>
                    <a:pt x="990" y="91"/>
                  </a:lnTo>
                  <a:lnTo>
                    <a:pt x="983" y="85"/>
                  </a:lnTo>
                  <a:lnTo>
                    <a:pt x="975" y="80"/>
                  </a:lnTo>
                  <a:lnTo>
                    <a:pt x="968" y="75"/>
                  </a:lnTo>
                  <a:lnTo>
                    <a:pt x="959" y="71"/>
                  </a:lnTo>
                  <a:lnTo>
                    <a:pt x="951" y="68"/>
                  </a:lnTo>
                  <a:lnTo>
                    <a:pt x="942" y="66"/>
                  </a:lnTo>
                  <a:lnTo>
                    <a:pt x="932" y="64"/>
                  </a:lnTo>
                  <a:lnTo>
                    <a:pt x="923" y="64"/>
                  </a:lnTo>
                  <a:lnTo>
                    <a:pt x="923" y="64"/>
                  </a:lnTo>
                  <a:close/>
                  <a:moveTo>
                    <a:pt x="954" y="922"/>
                  </a:moveTo>
                  <a:lnTo>
                    <a:pt x="954" y="922"/>
                  </a:lnTo>
                  <a:lnTo>
                    <a:pt x="954" y="928"/>
                  </a:lnTo>
                  <a:lnTo>
                    <a:pt x="952" y="935"/>
                  </a:lnTo>
                  <a:lnTo>
                    <a:pt x="948" y="940"/>
                  </a:lnTo>
                  <a:lnTo>
                    <a:pt x="945" y="944"/>
                  </a:lnTo>
                  <a:lnTo>
                    <a:pt x="940" y="949"/>
                  </a:lnTo>
                  <a:lnTo>
                    <a:pt x="935" y="952"/>
                  </a:lnTo>
                  <a:lnTo>
                    <a:pt x="929" y="953"/>
                  </a:lnTo>
                  <a:lnTo>
                    <a:pt x="923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9" y="953"/>
                  </a:lnTo>
                  <a:lnTo>
                    <a:pt x="84" y="952"/>
                  </a:lnTo>
                  <a:lnTo>
                    <a:pt x="77" y="949"/>
                  </a:lnTo>
                  <a:lnTo>
                    <a:pt x="73" y="944"/>
                  </a:lnTo>
                  <a:lnTo>
                    <a:pt x="69" y="940"/>
                  </a:lnTo>
                  <a:lnTo>
                    <a:pt x="67" y="935"/>
                  </a:lnTo>
                  <a:lnTo>
                    <a:pt x="64" y="928"/>
                  </a:lnTo>
                  <a:lnTo>
                    <a:pt x="63" y="922"/>
                  </a:lnTo>
                  <a:lnTo>
                    <a:pt x="63" y="381"/>
                  </a:lnTo>
                  <a:lnTo>
                    <a:pt x="954" y="381"/>
                  </a:lnTo>
                  <a:lnTo>
                    <a:pt x="954" y="922"/>
                  </a:lnTo>
                  <a:close/>
                  <a:moveTo>
                    <a:pt x="191" y="190"/>
                  </a:moveTo>
                  <a:lnTo>
                    <a:pt x="191" y="190"/>
                  </a:lnTo>
                  <a:lnTo>
                    <a:pt x="197" y="190"/>
                  </a:lnTo>
                  <a:lnTo>
                    <a:pt x="204" y="188"/>
                  </a:lnTo>
                  <a:lnTo>
                    <a:pt x="209" y="185"/>
                  </a:lnTo>
                  <a:lnTo>
                    <a:pt x="214" y="182"/>
                  </a:lnTo>
                  <a:lnTo>
                    <a:pt x="218" y="176"/>
                  </a:lnTo>
                  <a:lnTo>
                    <a:pt x="220" y="171"/>
                  </a:lnTo>
                  <a:lnTo>
                    <a:pt x="222" y="166"/>
                  </a:lnTo>
                  <a:lnTo>
                    <a:pt x="223" y="159"/>
                  </a:lnTo>
                  <a:lnTo>
                    <a:pt x="223" y="31"/>
                  </a:lnTo>
                  <a:lnTo>
                    <a:pt x="223" y="31"/>
                  </a:lnTo>
                  <a:lnTo>
                    <a:pt x="222" y="25"/>
                  </a:lnTo>
                  <a:lnTo>
                    <a:pt x="220" y="20"/>
                  </a:lnTo>
                  <a:lnTo>
                    <a:pt x="218" y="14"/>
                  </a:lnTo>
                  <a:lnTo>
                    <a:pt x="214" y="9"/>
                  </a:lnTo>
                  <a:lnTo>
                    <a:pt x="209" y="6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8" y="2"/>
                  </a:lnTo>
                  <a:lnTo>
                    <a:pt x="173" y="6"/>
                  </a:lnTo>
                  <a:lnTo>
                    <a:pt x="168" y="9"/>
                  </a:lnTo>
                  <a:lnTo>
                    <a:pt x="164" y="14"/>
                  </a:lnTo>
                  <a:lnTo>
                    <a:pt x="162" y="20"/>
                  </a:lnTo>
                  <a:lnTo>
                    <a:pt x="160" y="25"/>
                  </a:lnTo>
                  <a:lnTo>
                    <a:pt x="159" y="3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66"/>
                  </a:lnTo>
                  <a:lnTo>
                    <a:pt x="162" y="171"/>
                  </a:lnTo>
                  <a:lnTo>
                    <a:pt x="164" y="176"/>
                  </a:lnTo>
                  <a:lnTo>
                    <a:pt x="168" y="182"/>
                  </a:lnTo>
                  <a:lnTo>
                    <a:pt x="173" y="185"/>
                  </a:lnTo>
                  <a:lnTo>
                    <a:pt x="178" y="188"/>
                  </a:lnTo>
                  <a:lnTo>
                    <a:pt x="185" y="190"/>
                  </a:lnTo>
                  <a:lnTo>
                    <a:pt x="191" y="190"/>
                  </a:lnTo>
                  <a:lnTo>
                    <a:pt x="191" y="190"/>
                  </a:lnTo>
                  <a:close/>
                  <a:moveTo>
                    <a:pt x="319" y="190"/>
                  </a:moveTo>
                  <a:lnTo>
                    <a:pt x="319" y="190"/>
                  </a:lnTo>
                  <a:lnTo>
                    <a:pt x="325" y="190"/>
                  </a:lnTo>
                  <a:lnTo>
                    <a:pt x="330" y="188"/>
                  </a:lnTo>
                  <a:lnTo>
                    <a:pt x="336" y="185"/>
                  </a:lnTo>
                  <a:lnTo>
                    <a:pt x="341" y="182"/>
                  </a:lnTo>
                  <a:lnTo>
                    <a:pt x="344" y="176"/>
                  </a:lnTo>
                  <a:lnTo>
                    <a:pt x="348" y="171"/>
                  </a:lnTo>
                  <a:lnTo>
                    <a:pt x="350" y="166"/>
                  </a:lnTo>
                  <a:lnTo>
                    <a:pt x="350" y="159"/>
                  </a:lnTo>
                  <a:lnTo>
                    <a:pt x="350" y="31"/>
                  </a:lnTo>
                  <a:lnTo>
                    <a:pt x="350" y="31"/>
                  </a:lnTo>
                  <a:lnTo>
                    <a:pt x="350" y="25"/>
                  </a:lnTo>
                  <a:lnTo>
                    <a:pt x="348" y="20"/>
                  </a:lnTo>
                  <a:lnTo>
                    <a:pt x="344" y="14"/>
                  </a:lnTo>
                  <a:lnTo>
                    <a:pt x="341" y="9"/>
                  </a:lnTo>
                  <a:lnTo>
                    <a:pt x="336" y="6"/>
                  </a:lnTo>
                  <a:lnTo>
                    <a:pt x="330" y="2"/>
                  </a:lnTo>
                  <a:lnTo>
                    <a:pt x="325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2" y="0"/>
                  </a:lnTo>
                  <a:lnTo>
                    <a:pt x="306" y="2"/>
                  </a:lnTo>
                  <a:lnTo>
                    <a:pt x="300" y="6"/>
                  </a:lnTo>
                  <a:lnTo>
                    <a:pt x="296" y="9"/>
                  </a:lnTo>
                  <a:lnTo>
                    <a:pt x="292" y="14"/>
                  </a:lnTo>
                  <a:lnTo>
                    <a:pt x="289" y="20"/>
                  </a:lnTo>
                  <a:lnTo>
                    <a:pt x="286" y="25"/>
                  </a:lnTo>
                  <a:lnTo>
                    <a:pt x="286" y="31"/>
                  </a:lnTo>
                  <a:lnTo>
                    <a:pt x="286" y="159"/>
                  </a:lnTo>
                  <a:lnTo>
                    <a:pt x="286" y="159"/>
                  </a:lnTo>
                  <a:lnTo>
                    <a:pt x="286" y="166"/>
                  </a:lnTo>
                  <a:lnTo>
                    <a:pt x="289" y="171"/>
                  </a:lnTo>
                  <a:lnTo>
                    <a:pt x="292" y="176"/>
                  </a:lnTo>
                  <a:lnTo>
                    <a:pt x="296" y="182"/>
                  </a:lnTo>
                  <a:lnTo>
                    <a:pt x="300" y="185"/>
                  </a:lnTo>
                  <a:lnTo>
                    <a:pt x="306" y="188"/>
                  </a:lnTo>
                  <a:lnTo>
                    <a:pt x="312" y="190"/>
                  </a:lnTo>
                  <a:lnTo>
                    <a:pt x="319" y="190"/>
                  </a:lnTo>
                  <a:lnTo>
                    <a:pt x="319" y="190"/>
                  </a:lnTo>
                  <a:close/>
                  <a:moveTo>
                    <a:pt x="445" y="190"/>
                  </a:moveTo>
                  <a:lnTo>
                    <a:pt x="445" y="190"/>
                  </a:lnTo>
                  <a:lnTo>
                    <a:pt x="452" y="190"/>
                  </a:lnTo>
                  <a:lnTo>
                    <a:pt x="458" y="188"/>
                  </a:lnTo>
                  <a:lnTo>
                    <a:pt x="464" y="185"/>
                  </a:lnTo>
                  <a:lnTo>
                    <a:pt x="468" y="182"/>
                  </a:lnTo>
                  <a:lnTo>
                    <a:pt x="472" y="176"/>
                  </a:lnTo>
                  <a:lnTo>
                    <a:pt x="474" y="171"/>
                  </a:lnTo>
                  <a:lnTo>
                    <a:pt x="476" y="166"/>
                  </a:lnTo>
                  <a:lnTo>
                    <a:pt x="477" y="159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76" y="25"/>
                  </a:lnTo>
                  <a:lnTo>
                    <a:pt x="474" y="20"/>
                  </a:lnTo>
                  <a:lnTo>
                    <a:pt x="472" y="14"/>
                  </a:lnTo>
                  <a:lnTo>
                    <a:pt x="468" y="9"/>
                  </a:lnTo>
                  <a:lnTo>
                    <a:pt x="464" y="6"/>
                  </a:lnTo>
                  <a:lnTo>
                    <a:pt x="458" y="2"/>
                  </a:lnTo>
                  <a:lnTo>
                    <a:pt x="452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39" y="0"/>
                  </a:lnTo>
                  <a:lnTo>
                    <a:pt x="433" y="2"/>
                  </a:lnTo>
                  <a:lnTo>
                    <a:pt x="428" y="6"/>
                  </a:lnTo>
                  <a:lnTo>
                    <a:pt x="423" y="9"/>
                  </a:lnTo>
                  <a:lnTo>
                    <a:pt x="420" y="14"/>
                  </a:lnTo>
                  <a:lnTo>
                    <a:pt x="416" y="20"/>
                  </a:lnTo>
                  <a:lnTo>
                    <a:pt x="414" y="25"/>
                  </a:lnTo>
                  <a:lnTo>
                    <a:pt x="413" y="31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4" y="166"/>
                  </a:lnTo>
                  <a:lnTo>
                    <a:pt x="416" y="171"/>
                  </a:lnTo>
                  <a:lnTo>
                    <a:pt x="420" y="176"/>
                  </a:lnTo>
                  <a:lnTo>
                    <a:pt x="423" y="182"/>
                  </a:lnTo>
                  <a:lnTo>
                    <a:pt x="428" y="185"/>
                  </a:lnTo>
                  <a:lnTo>
                    <a:pt x="433" y="188"/>
                  </a:lnTo>
                  <a:lnTo>
                    <a:pt x="439" y="190"/>
                  </a:lnTo>
                  <a:lnTo>
                    <a:pt x="445" y="190"/>
                  </a:lnTo>
                  <a:lnTo>
                    <a:pt x="445" y="190"/>
                  </a:lnTo>
                  <a:close/>
                  <a:moveTo>
                    <a:pt x="573" y="190"/>
                  </a:moveTo>
                  <a:lnTo>
                    <a:pt x="573" y="190"/>
                  </a:lnTo>
                  <a:lnTo>
                    <a:pt x="579" y="190"/>
                  </a:lnTo>
                  <a:lnTo>
                    <a:pt x="585" y="188"/>
                  </a:lnTo>
                  <a:lnTo>
                    <a:pt x="590" y="185"/>
                  </a:lnTo>
                  <a:lnTo>
                    <a:pt x="595" y="182"/>
                  </a:lnTo>
                  <a:lnTo>
                    <a:pt x="599" y="176"/>
                  </a:lnTo>
                  <a:lnTo>
                    <a:pt x="602" y="171"/>
                  </a:lnTo>
                  <a:lnTo>
                    <a:pt x="604" y="166"/>
                  </a:lnTo>
                  <a:lnTo>
                    <a:pt x="604" y="159"/>
                  </a:lnTo>
                  <a:lnTo>
                    <a:pt x="604" y="31"/>
                  </a:lnTo>
                  <a:lnTo>
                    <a:pt x="604" y="31"/>
                  </a:lnTo>
                  <a:lnTo>
                    <a:pt x="604" y="25"/>
                  </a:lnTo>
                  <a:lnTo>
                    <a:pt x="602" y="20"/>
                  </a:lnTo>
                  <a:lnTo>
                    <a:pt x="599" y="14"/>
                  </a:lnTo>
                  <a:lnTo>
                    <a:pt x="595" y="9"/>
                  </a:lnTo>
                  <a:lnTo>
                    <a:pt x="590" y="6"/>
                  </a:lnTo>
                  <a:lnTo>
                    <a:pt x="585" y="2"/>
                  </a:lnTo>
                  <a:lnTo>
                    <a:pt x="579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7" y="0"/>
                  </a:lnTo>
                  <a:lnTo>
                    <a:pt x="560" y="2"/>
                  </a:lnTo>
                  <a:lnTo>
                    <a:pt x="555" y="6"/>
                  </a:lnTo>
                  <a:lnTo>
                    <a:pt x="550" y="9"/>
                  </a:lnTo>
                  <a:lnTo>
                    <a:pt x="546" y="14"/>
                  </a:lnTo>
                  <a:lnTo>
                    <a:pt x="543" y="20"/>
                  </a:lnTo>
                  <a:lnTo>
                    <a:pt x="542" y="25"/>
                  </a:lnTo>
                  <a:lnTo>
                    <a:pt x="541" y="31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2" y="166"/>
                  </a:lnTo>
                  <a:lnTo>
                    <a:pt x="543" y="171"/>
                  </a:lnTo>
                  <a:lnTo>
                    <a:pt x="546" y="176"/>
                  </a:lnTo>
                  <a:lnTo>
                    <a:pt x="550" y="182"/>
                  </a:lnTo>
                  <a:lnTo>
                    <a:pt x="555" y="185"/>
                  </a:lnTo>
                  <a:lnTo>
                    <a:pt x="560" y="188"/>
                  </a:lnTo>
                  <a:lnTo>
                    <a:pt x="567" y="190"/>
                  </a:lnTo>
                  <a:lnTo>
                    <a:pt x="573" y="190"/>
                  </a:lnTo>
                  <a:lnTo>
                    <a:pt x="573" y="190"/>
                  </a:lnTo>
                  <a:close/>
                  <a:moveTo>
                    <a:pt x="700" y="190"/>
                  </a:moveTo>
                  <a:lnTo>
                    <a:pt x="700" y="190"/>
                  </a:lnTo>
                  <a:lnTo>
                    <a:pt x="706" y="190"/>
                  </a:lnTo>
                  <a:lnTo>
                    <a:pt x="712" y="188"/>
                  </a:lnTo>
                  <a:lnTo>
                    <a:pt x="718" y="185"/>
                  </a:lnTo>
                  <a:lnTo>
                    <a:pt x="722" y="182"/>
                  </a:lnTo>
                  <a:lnTo>
                    <a:pt x="726" y="176"/>
                  </a:lnTo>
                  <a:lnTo>
                    <a:pt x="730" y="171"/>
                  </a:lnTo>
                  <a:lnTo>
                    <a:pt x="731" y="166"/>
                  </a:lnTo>
                  <a:lnTo>
                    <a:pt x="732" y="159"/>
                  </a:lnTo>
                  <a:lnTo>
                    <a:pt x="732" y="31"/>
                  </a:lnTo>
                  <a:lnTo>
                    <a:pt x="732" y="31"/>
                  </a:lnTo>
                  <a:lnTo>
                    <a:pt x="731" y="25"/>
                  </a:lnTo>
                  <a:lnTo>
                    <a:pt x="730" y="20"/>
                  </a:lnTo>
                  <a:lnTo>
                    <a:pt x="726" y="14"/>
                  </a:lnTo>
                  <a:lnTo>
                    <a:pt x="722" y="9"/>
                  </a:lnTo>
                  <a:lnTo>
                    <a:pt x="718" y="6"/>
                  </a:lnTo>
                  <a:lnTo>
                    <a:pt x="712" y="2"/>
                  </a:lnTo>
                  <a:lnTo>
                    <a:pt x="706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3" y="0"/>
                  </a:lnTo>
                  <a:lnTo>
                    <a:pt x="688" y="2"/>
                  </a:lnTo>
                  <a:lnTo>
                    <a:pt x="682" y="6"/>
                  </a:lnTo>
                  <a:lnTo>
                    <a:pt x="677" y="9"/>
                  </a:lnTo>
                  <a:lnTo>
                    <a:pt x="674" y="14"/>
                  </a:lnTo>
                  <a:lnTo>
                    <a:pt x="671" y="20"/>
                  </a:lnTo>
                  <a:lnTo>
                    <a:pt x="668" y="25"/>
                  </a:lnTo>
                  <a:lnTo>
                    <a:pt x="668" y="31"/>
                  </a:lnTo>
                  <a:lnTo>
                    <a:pt x="668" y="159"/>
                  </a:lnTo>
                  <a:lnTo>
                    <a:pt x="668" y="159"/>
                  </a:lnTo>
                  <a:lnTo>
                    <a:pt x="668" y="166"/>
                  </a:lnTo>
                  <a:lnTo>
                    <a:pt x="671" y="171"/>
                  </a:lnTo>
                  <a:lnTo>
                    <a:pt x="674" y="176"/>
                  </a:lnTo>
                  <a:lnTo>
                    <a:pt x="677" y="182"/>
                  </a:lnTo>
                  <a:lnTo>
                    <a:pt x="682" y="185"/>
                  </a:lnTo>
                  <a:lnTo>
                    <a:pt x="688" y="188"/>
                  </a:lnTo>
                  <a:lnTo>
                    <a:pt x="693" y="190"/>
                  </a:lnTo>
                  <a:lnTo>
                    <a:pt x="700" y="190"/>
                  </a:lnTo>
                  <a:lnTo>
                    <a:pt x="700" y="190"/>
                  </a:lnTo>
                  <a:close/>
                  <a:moveTo>
                    <a:pt x="827" y="190"/>
                  </a:moveTo>
                  <a:lnTo>
                    <a:pt x="827" y="190"/>
                  </a:lnTo>
                  <a:lnTo>
                    <a:pt x="834" y="190"/>
                  </a:lnTo>
                  <a:lnTo>
                    <a:pt x="839" y="188"/>
                  </a:lnTo>
                  <a:lnTo>
                    <a:pt x="844" y="185"/>
                  </a:lnTo>
                  <a:lnTo>
                    <a:pt x="850" y="182"/>
                  </a:lnTo>
                  <a:lnTo>
                    <a:pt x="853" y="176"/>
                  </a:lnTo>
                  <a:lnTo>
                    <a:pt x="856" y="171"/>
                  </a:lnTo>
                  <a:lnTo>
                    <a:pt x="858" y="166"/>
                  </a:lnTo>
                  <a:lnTo>
                    <a:pt x="858" y="159"/>
                  </a:lnTo>
                  <a:lnTo>
                    <a:pt x="858" y="31"/>
                  </a:lnTo>
                  <a:lnTo>
                    <a:pt x="858" y="31"/>
                  </a:lnTo>
                  <a:lnTo>
                    <a:pt x="858" y="25"/>
                  </a:lnTo>
                  <a:lnTo>
                    <a:pt x="856" y="20"/>
                  </a:lnTo>
                  <a:lnTo>
                    <a:pt x="853" y="14"/>
                  </a:lnTo>
                  <a:lnTo>
                    <a:pt x="850" y="9"/>
                  </a:lnTo>
                  <a:lnTo>
                    <a:pt x="844" y="6"/>
                  </a:lnTo>
                  <a:lnTo>
                    <a:pt x="839" y="2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1" y="0"/>
                  </a:lnTo>
                  <a:lnTo>
                    <a:pt x="814" y="2"/>
                  </a:lnTo>
                  <a:lnTo>
                    <a:pt x="809" y="6"/>
                  </a:lnTo>
                  <a:lnTo>
                    <a:pt x="805" y="9"/>
                  </a:lnTo>
                  <a:lnTo>
                    <a:pt x="800" y="14"/>
                  </a:lnTo>
                  <a:lnTo>
                    <a:pt x="798" y="20"/>
                  </a:lnTo>
                  <a:lnTo>
                    <a:pt x="796" y="25"/>
                  </a:lnTo>
                  <a:lnTo>
                    <a:pt x="795" y="31"/>
                  </a:lnTo>
                  <a:lnTo>
                    <a:pt x="795" y="159"/>
                  </a:lnTo>
                  <a:lnTo>
                    <a:pt x="795" y="159"/>
                  </a:lnTo>
                  <a:lnTo>
                    <a:pt x="796" y="166"/>
                  </a:lnTo>
                  <a:lnTo>
                    <a:pt x="798" y="171"/>
                  </a:lnTo>
                  <a:lnTo>
                    <a:pt x="800" y="176"/>
                  </a:lnTo>
                  <a:lnTo>
                    <a:pt x="805" y="182"/>
                  </a:lnTo>
                  <a:lnTo>
                    <a:pt x="809" y="185"/>
                  </a:lnTo>
                  <a:lnTo>
                    <a:pt x="814" y="188"/>
                  </a:lnTo>
                  <a:lnTo>
                    <a:pt x="821" y="190"/>
                  </a:lnTo>
                  <a:lnTo>
                    <a:pt x="827" y="190"/>
                  </a:lnTo>
                  <a:lnTo>
                    <a:pt x="827" y="190"/>
                  </a:lnTo>
                  <a:close/>
                  <a:moveTo>
                    <a:pt x="683" y="795"/>
                  </a:moveTo>
                  <a:lnTo>
                    <a:pt x="683" y="795"/>
                  </a:lnTo>
                  <a:lnTo>
                    <a:pt x="674" y="794"/>
                  </a:lnTo>
                  <a:lnTo>
                    <a:pt x="665" y="791"/>
                  </a:lnTo>
                  <a:lnTo>
                    <a:pt x="658" y="787"/>
                  </a:lnTo>
                  <a:lnTo>
                    <a:pt x="650" y="781"/>
                  </a:lnTo>
                  <a:lnTo>
                    <a:pt x="645" y="774"/>
                  </a:lnTo>
                  <a:lnTo>
                    <a:pt x="639" y="766"/>
                  </a:lnTo>
                  <a:lnTo>
                    <a:pt x="637" y="757"/>
                  </a:lnTo>
                  <a:lnTo>
                    <a:pt x="636" y="747"/>
                  </a:lnTo>
                  <a:lnTo>
                    <a:pt x="636" y="747"/>
                  </a:lnTo>
                  <a:lnTo>
                    <a:pt x="635" y="741"/>
                  </a:lnTo>
                  <a:lnTo>
                    <a:pt x="634" y="735"/>
                  </a:lnTo>
                  <a:lnTo>
                    <a:pt x="631" y="730"/>
                  </a:lnTo>
                  <a:lnTo>
                    <a:pt x="627" y="724"/>
                  </a:lnTo>
                  <a:lnTo>
                    <a:pt x="622" y="721"/>
                  </a:lnTo>
                  <a:lnTo>
                    <a:pt x="617" y="718"/>
                  </a:lnTo>
                  <a:lnTo>
                    <a:pt x="611" y="716"/>
                  </a:lnTo>
                  <a:lnTo>
                    <a:pt x="604" y="716"/>
                  </a:lnTo>
                  <a:lnTo>
                    <a:pt x="604" y="716"/>
                  </a:lnTo>
                  <a:lnTo>
                    <a:pt x="598" y="716"/>
                  </a:lnTo>
                  <a:lnTo>
                    <a:pt x="592" y="718"/>
                  </a:lnTo>
                  <a:lnTo>
                    <a:pt x="587" y="721"/>
                  </a:lnTo>
                  <a:lnTo>
                    <a:pt x="582" y="724"/>
                  </a:lnTo>
                  <a:lnTo>
                    <a:pt x="578" y="730"/>
                  </a:lnTo>
                  <a:lnTo>
                    <a:pt x="575" y="735"/>
                  </a:lnTo>
                  <a:lnTo>
                    <a:pt x="573" y="741"/>
                  </a:lnTo>
                  <a:lnTo>
                    <a:pt x="573" y="747"/>
                  </a:lnTo>
                  <a:lnTo>
                    <a:pt x="573" y="747"/>
                  </a:lnTo>
                  <a:lnTo>
                    <a:pt x="573" y="759"/>
                  </a:lnTo>
                  <a:lnTo>
                    <a:pt x="575" y="770"/>
                  </a:lnTo>
                  <a:lnTo>
                    <a:pt x="577" y="780"/>
                  </a:lnTo>
                  <a:lnTo>
                    <a:pt x="582" y="791"/>
                  </a:lnTo>
                  <a:lnTo>
                    <a:pt x="586" y="801"/>
                  </a:lnTo>
                  <a:lnTo>
                    <a:pt x="591" y="809"/>
                  </a:lnTo>
                  <a:lnTo>
                    <a:pt x="598" y="818"/>
                  </a:lnTo>
                  <a:lnTo>
                    <a:pt x="605" y="826"/>
                  </a:lnTo>
                  <a:lnTo>
                    <a:pt x="613" y="833"/>
                  </a:lnTo>
                  <a:lnTo>
                    <a:pt x="621" y="839"/>
                  </a:lnTo>
                  <a:lnTo>
                    <a:pt x="631" y="845"/>
                  </a:lnTo>
                  <a:lnTo>
                    <a:pt x="641" y="850"/>
                  </a:lnTo>
                  <a:lnTo>
                    <a:pt x="651" y="853"/>
                  </a:lnTo>
                  <a:lnTo>
                    <a:pt x="662" y="856"/>
                  </a:lnTo>
                  <a:lnTo>
                    <a:pt x="673" y="858"/>
                  </a:lnTo>
                  <a:lnTo>
                    <a:pt x="683" y="859"/>
                  </a:lnTo>
                  <a:lnTo>
                    <a:pt x="683" y="859"/>
                  </a:lnTo>
                  <a:lnTo>
                    <a:pt x="695" y="858"/>
                  </a:lnTo>
                  <a:lnTo>
                    <a:pt x="706" y="856"/>
                  </a:lnTo>
                  <a:lnTo>
                    <a:pt x="717" y="853"/>
                  </a:lnTo>
                  <a:lnTo>
                    <a:pt x="727" y="850"/>
                  </a:lnTo>
                  <a:lnTo>
                    <a:pt x="737" y="845"/>
                  </a:lnTo>
                  <a:lnTo>
                    <a:pt x="746" y="839"/>
                  </a:lnTo>
                  <a:lnTo>
                    <a:pt x="754" y="833"/>
                  </a:lnTo>
                  <a:lnTo>
                    <a:pt x="763" y="826"/>
                  </a:lnTo>
                  <a:lnTo>
                    <a:pt x="769" y="818"/>
                  </a:lnTo>
                  <a:lnTo>
                    <a:pt x="776" y="809"/>
                  </a:lnTo>
                  <a:lnTo>
                    <a:pt x="782" y="801"/>
                  </a:lnTo>
                  <a:lnTo>
                    <a:pt x="786" y="791"/>
                  </a:lnTo>
                  <a:lnTo>
                    <a:pt x="791" y="780"/>
                  </a:lnTo>
                  <a:lnTo>
                    <a:pt x="793" y="770"/>
                  </a:lnTo>
                  <a:lnTo>
                    <a:pt x="795" y="759"/>
                  </a:lnTo>
                  <a:lnTo>
                    <a:pt x="795" y="747"/>
                  </a:lnTo>
                  <a:lnTo>
                    <a:pt x="795" y="747"/>
                  </a:lnTo>
                  <a:lnTo>
                    <a:pt x="795" y="735"/>
                  </a:lnTo>
                  <a:lnTo>
                    <a:pt x="793" y="724"/>
                  </a:lnTo>
                  <a:lnTo>
                    <a:pt x="790" y="714"/>
                  </a:lnTo>
                  <a:lnTo>
                    <a:pt x="786" y="703"/>
                  </a:lnTo>
                  <a:lnTo>
                    <a:pt x="781" y="693"/>
                  </a:lnTo>
                  <a:lnTo>
                    <a:pt x="776" y="685"/>
                  </a:lnTo>
                  <a:lnTo>
                    <a:pt x="769" y="676"/>
                  </a:lnTo>
                  <a:lnTo>
                    <a:pt x="762" y="668"/>
                  </a:lnTo>
                  <a:lnTo>
                    <a:pt x="762" y="668"/>
                  </a:lnTo>
                  <a:lnTo>
                    <a:pt x="769" y="660"/>
                  </a:lnTo>
                  <a:lnTo>
                    <a:pt x="776" y="652"/>
                  </a:lnTo>
                  <a:lnTo>
                    <a:pt x="781" y="642"/>
                  </a:lnTo>
                  <a:lnTo>
                    <a:pt x="786" y="632"/>
                  </a:lnTo>
                  <a:lnTo>
                    <a:pt x="790" y="621"/>
                  </a:lnTo>
                  <a:lnTo>
                    <a:pt x="793" y="611"/>
                  </a:lnTo>
                  <a:lnTo>
                    <a:pt x="795" y="600"/>
                  </a:lnTo>
                  <a:lnTo>
                    <a:pt x="795" y="588"/>
                  </a:lnTo>
                  <a:lnTo>
                    <a:pt x="795" y="588"/>
                  </a:lnTo>
                  <a:lnTo>
                    <a:pt x="795" y="576"/>
                  </a:lnTo>
                  <a:lnTo>
                    <a:pt x="793" y="566"/>
                  </a:lnTo>
                  <a:lnTo>
                    <a:pt x="791" y="555"/>
                  </a:lnTo>
                  <a:lnTo>
                    <a:pt x="786" y="545"/>
                  </a:lnTo>
                  <a:lnTo>
                    <a:pt x="782" y="536"/>
                  </a:lnTo>
                  <a:lnTo>
                    <a:pt x="776" y="526"/>
                  </a:lnTo>
                  <a:lnTo>
                    <a:pt x="769" y="517"/>
                  </a:lnTo>
                  <a:lnTo>
                    <a:pt x="763" y="510"/>
                  </a:lnTo>
                  <a:lnTo>
                    <a:pt x="754" y="502"/>
                  </a:lnTo>
                  <a:lnTo>
                    <a:pt x="746" y="496"/>
                  </a:lnTo>
                  <a:lnTo>
                    <a:pt x="737" y="491"/>
                  </a:lnTo>
                  <a:lnTo>
                    <a:pt x="727" y="485"/>
                  </a:lnTo>
                  <a:lnTo>
                    <a:pt x="717" y="482"/>
                  </a:lnTo>
                  <a:lnTo>
                    <a:pt x="706" y="479"/>
                  </a:lnTo>
                  <a:lnTo>
                    <a:pt x="695" y="478"/>
                  </a:lnTo>
                  <a:lnTo>
                    <a:pt x="683" y="477"/>
                  </a:lnTo>
                  <a:lnTo>
                    <a:pt x="683" y="477"/>
                  </a:lnTo>
                  <a:lnTo>
                    <a:pt x="673" y="478"/>
                  </a:lnTo>
                  <a:lnTo>
                    <a:pt x="662" y="479"/>
                  </a:lnTo>
                  <a:lnTo>
                    <a:pt x="651" y="482"/>
                  </a:lnTo>
                  <a:lnTo>
                    <a:pt x="641" y="485"/>
                  </a:lnTo>
                  <a:lnTo>
                    <a:pt x="631" y="491"/>
                  </a:lnTo>
                  <a:lnTo>
                    <a:pt x="621" y="496"/>
                  </a:lnTo>
                  <a:lnTo>
                    <a:pt x="613" y="502"/>
                  </a:lnTo>
                  <a:lnTo>
                    <a:pt x="605" y="510"/>
                  </a:lnTo>
                  <a:lnTo>
                    <a:pt x="598" y="517"/>
                  </a:lnTo>
                  <a:lnTo>
                    <a:pt x="591" y="526"/>
                  </a:lnTo>
                  <a:lnTo>
                    <a:pt x="586" y="536"/>
                  </a:lnTo>
                  <a:lnTo>
                    <a:pt x="582" y="545"/>
                  </a:lnTo>
                  <a:lnTo>
                    <a:pt x="577" y="555"/>
                  </a:lnTo>
                  <a:lnTo>
                    <a:pt x="575" y="566"/>
                  </a:lnTo>
                  <a:lnTo>
                    <a:pt x="573" y="576"/>
                  </a:lnTo>
                  <a:lnTo>
                    <a:pt x="573" y="588"/>
                  </a:lnTo>
                  <a:lnTo>
                    <a:pt x="573" y="588"/>
                  </a:lnTo>
                  <a:lnTo>
                    <a:pt x="573" y="595"/>
                  </a:lnTo>
                  <a:lnTo>
                    <a:pt x="575" y="601"/>
                  </a:lnTo>
                  <a:lnTo>
                    <a:pt x="578" y="606"/>
                  </a:lnTo>
                  <a:lnTo>
                    <a:pt x="582" y="611"/>
                  </a:lnTo>
                  <a:lnTo>
                    <a:pt x="587" y="615"/>
                  </a:lnTo>
                  <a:lnTo>
                    <a:pt x="592" y="617"/>
                  </a:lnTo>
                  <a:lnTo>
                    <a:pt x="598" y="619"/>
                  </a:lnTo>
                  <a:lnTo>
                    <a:pt x="604" y="620"/>
                  </a:lnTo>
                  <a:lnTo>
                    <a:pt x="604" y="620"/>
                  </a:lnTo>
                  <a:lnTo>
                    <a:pt x="611" y="619"/>
                  </a:lnTo>
                  <a:lnTo>
                    <a:pt x="617" y="617"/>
                  </a:lnTo>
                  <a:lnTo>
                    <a:pt x="622" y="615"/>
                  </a:lnTo>
                  <a:lnTo>
                    <a:pt x="627" y="611"/>
                  </a:lnTo>
                  <a:lnTo>
                    <a:pt x="631" y="606"/>
                  </a:lnTo>
                  <a:lnTo>
                    <a:pt x="634" y="601"/>
                  </a:lnTo>
                  <a:lnTo>
                    <a:pt x="635" y="595"/>
                  </a:lnTo>
                  <a:lnTo>
                    <a:pt x="636" y="588"/>
                  </a:lnTo>
                  <a:lnTo>
                    <a:pt x="636" y="588"/>
                  </a:lnTo>
                  <a:lnTo>
                    <a:pt x="637" y="579"/>
                  </a:lnTo>
                  <a:lnTo>
                    <a:pt x="639" y="570"/>
                  </a:lnTo>
                  <a:lnTo>
                    <a:pt x="645" y="561"/>
                  </a:lnTo>
                  <a:lnTo>
                    <a:pt x="650" y="555"/>
                  </a:lnTo>
                  <a:lnTo>
                    <a:pt x="658" y="549"/>
                  </a:lnTo>
                  <a:lnTo>
                    <a:pt x="665" y="544"/>
                  </a:lnTo>
                  <a:lnTo>
                    <a:pt x="674" y="541"/>
                  </a:lnTo>
                  <a:lnTo>
                    <a:pt x="683" y="541"/>
                  </a:lnTo>
                  <a:lnTo>
                    <a:pt x="683" y="541"/>
                  </a:lnTo>
                  <a:lnTo>
                    <a:pt x="693" y="541"/>
                  </a:lnTo>
                  <a:lnTo>
                    <a:pt x="703" y="544"/>
                  </a:lnTo>
                  <a:lnTo>
                    <a:pt x="710" y="549"/>
                  </a:lnTo>
                  <a:lnTo>
                    <a:pt x="718" y="555"/>
                  </a:lnTo>
                  <a:lnTo>
                    <a:pt x="723" y="561"/>
                  </a:lnTo>
                  <a:lnTo>
                    <a:pt x="727" y="570"/>
                  </a:lnTo>
                  <a:lnTo>
                    <a:pt x="731" y="579"/>
                  </a:lnTo>
                  <a:lnTo>
                    <a:pt x="732" y="588"/>
                  </a:lnTo>
                  <a:lnTo>
                    <a:pt x="732" y="588"/>
                  </a:lnTo>
                  <a:lnTo>
                    <a:pt x="731" y="598"/>
                  </a:lnTo>
                  <a:lnTo>
                    <a:pt x="727" y="606"/>
                  </a:lnTo>
                  <a:lnTo>
                    <a:pt x="723" y="615"/>
                  </a:lnTo>
                  <a:lnTo>
                    <a:pt x="718" y="621"/>
                  </a:lnTo>
                  <a:lnTo>
                    <a:pt x="710" y="628"/>
                  </a:lnTo>
                  <a:lnTo>
                    <a:pt x="703" y="632"/>
                  </a:lnTo>
                  <a:lnTo>
                    <a:pt x="693" y="635"/>
                  </a:lnTo>
                  <a:lnTo>
                    <a:pt x="683" y="635"/>
                  </a:lnTo>
                  <a:lnTo>
                    <a:pt x="683" y="635"/>
                  </a:lnTo>
                  <a:lnTo>
                    <a:pt x="677" y="637"/>
                  </a:lnTo>
                  <a:lnTo>
                    <a:pt x="672" y="639"/>
                  </a:lnTo>
                  <a:lnTo>
                    <a:pt x="666" y="642"/>
                  </a:lnTo>
                  <a:lnTo>
                    <a:pt x="661" y="645"/>
                  </a:lnTo>
                  <a:lnTo>
                    <a:pt x="658" y="650"/>
                  </a:lnTo>
                  <a:lnTo>
                    <a:pt x="655" y="656"/>
                  </a:lnTo>
                  <a:lnTo>
                    <a:pt x="652" y="661"/>
                  </a:lnTo>
                  <a:lnTo>
                    <a:pt x="652" y="668"/>
                  </a:lnTo>
                  <a:lnTo>
                    <a:pt x="652" y="668"/>
                  </a:lnTo>
                  <a:lnTo>
                    <a:pt x="652" y="674"/>
                  </a:lnTo>
                  <a:lnTo>
                    <a:pt x="655" y="681"/>
                  </a:lnTo>
                  <a:lnTo>
                    <a:pt x="658" y="686"/>
                  </a:lnTo>
                  <a:lnTo>
                    <a:pt x="661" y="690"/>
                  </a:lnTo>
                  <a:lnTo>
                    <a:pt x="666" y="694"/>
                  </a:lnTo>
                  <a:lnTo>
                    <a:pt x="672" y="697"/>
                  </a:lnTo>
                  <a:lnTo>
                    <a:pt x="677" y="699"/>
                  </a:lnTo>
                  <a:lnTo>
                    <a:pt x="683" y="700"/>
                  </a:lnTo>
                  <a:lnTo>
                    <a:pt x="683" y="700"/>
                  </a:lnTo>
                  <a:lnTo>
                    <a:pt x="693" y="701"/>
                  </a:lnTo>
                  <a:lnTo>
                    <a:pt x="703" y="703"/>
                  </a:lnTo>
                  <a:lnTo>
                    <a:pt x="710" y="707"/>
                  </a:lnTo>
                  <a:lnTo>
                    <a:pt x="718" y="714"/>
                  </a:lnTo>
                  <a:lnTo>
                    <a:pt x="723" y="720"/>
                  </a:lnTo>
                  <a:lnTo>
                    <a:pt x="727" y="729"/>
                  </a:lnTo>
                  <a:lnTo>
                    <a:pt x="731" y="737"/>
                  </a:lnTo>
                  <a:lnTo>
                    <a:pt x="732" y="747"/>
                  </a:lnTo>
                  <a:lnTo>
                    <a:pt x="732" y="747"/>
                  </a:lnTo>
                  <a:lnTo>
                    <a:pt x="731" y="757"/>
                  </a:lnTo>
                  <a:lnTo>
                    <a:pt x="727" y="766"/>
                  </a:lnTo>
                  <a:lnTo>
                    <a:pt x="723" y="774"/>
                  </a:lnTo>
                  <a:lnTo>
                    <a:pt x="718" y="781"/>
                  </a:lnTo>
                  <a:lnTo>
                    <a:pt x="710" y="787"/>
                  </a:lnTo>
                  <a:lnTo>
                    <a:pt x="703" y="791"/>
                  </a:lnTo>
                  <a:lnTo>
                    <a:pt x="693" y="794"/>
                  </a:lnTo>
                  <a:lnTo>
                    <a:pt x="683" y="795"/>
                  </a:lnTo>
                  <a:lnTo>
                    <a:pt x="683" y="795"/>
                  </a:lnTo>
                  <a:close/>
                  <a:moveTo>
                    <a:pt x="223" y="826"/>
                  </a:moveTo>
                  <a:lnTo>
                    <a:pt x="223" y="826"/>
                  </a:lnTo>
                  <a:lnTo>
                    <a:pt x="223" y="833"/>
                  </a:lnTo>
                  <a:lnTo>
                    <a:pt x="225" y="839"/>
                  </a:lnTo>
                  <a:lnTo>
                    <a:pt x="229" y="845"/>
                  </a:lnTo>
                  <a:lnTo>
                    <a:pt x="232" y="849"/>
                  </a:lnTo>
                  <a:lnTo>
                    <a:pt x="237" y="853"/>
                  </a:lnTo>
                  <a:lnTo>
                    <a:pt x="242" y="856"/>
                  </a:lnTo>
                  <a:lnTo>
                    <a:pt x="248" y="858"/>
                  </a:lnTo>
                  <a:lnTo>
                    <a:pt x="254" y="859"/>
                  </a:lnTo>
                  <a:lnTo>
                    <a:pt x="413" y="859"/>
                  </a:lnTo>
                  <a:lnTo>
                    <a:pt x="413" y="859"/>
                  </a:lnTo>
                  <a:lnTo>
                    <a:pt x="420" y="858"/>
                  </a:lnTo>
                  <a:lnTo>
                    <a:pt x="426" y="856"/>
                  </a:lnTo>
                  <a:lnTo>
                    <a:pt x="431" y="853"/>
                  </a:lnTo>
                  <a:lnTo>
                    <a:pt x="436" y="849"/>
                  </a:lnTo>
                  <a:lnTo>
                    <a:pt x="440" y="845"/>
                  </a:lnTo>
                  <a:lnTo>
                    <a:pt x="443" y="839"/>
                  </a:lnTo>
                  <a:lnTo>
                    <a:pt x="445" y="833"/>
                  </a:lnTo>
                  <a:lnTo>
                    <a:pt x="445" y="826"/>
                  </a:lnTo>
                  <a:lnTo>
                    <a:pt x="445" y="826"/>
                  </a:lnTo>
                  <a:lnTo>
                    <a:pt x="445" y="820"/>
                  </a:lnTo>
                  <a:lnTo>
                    <a:pt x="443" y="815"/>
                  </a:lnTo>
                  <a:lnTo>
                    <a:pt x="440" y="809"/>
                  </a:lnTo>
                  <a:lnTo>
                    <a:pt x="436" y="804"/>
                  </a:lnTo>
                  <a:lnTo>
                    <a:pt x="431" y="801"/>
                  </a:lnTo>
                  <a:lnTo>
                    <a:pt x="426" y="797"/>
                  </a:lnTo>
                  <a:lnTo>
                    <a:pt x="420" y="795"/>
                  </a:lnTo>
                  <a:lnTo>
                    <a:pt x="413" y="795"/>
                  </a:lnTo>
                  <a:lnTo>
                    <a:pt x="304" y="795"/>
                  </a:lnTo>
                  <a:lnTo>
                    <a:pt x="304" y="795"/>
                  </a:lnTo>
                  <a:lnTo>
                    <a:pt x="314" y="781"/>
                  </a:lnTo>
                  <a:lnTo>
                    <a:pt x="326" y="768"/>
                  </a:lnTo>
                  <a:lnTo>
                    <a:pt x="351" y="743"/>
                  </a:lnTo>
                  <a:lnTo>
                    <a:pt x="351" y="743"/>
                  </a:lnTo>
                  <a:lnTo>
                    <a:pt x="385" y="705"/>
                  </a:lnTo>
                  <a:lnTo>
                    <a:pt x="401" y="687"/>
                  </a:lnTo>
                  <a:lnTo>
                    <a:pt x="415" y="668"/>
                  </a:lnTo>
                  <a:lnTo>
                    <a:pt x="428" y="648"/>
                  </a:lnTo>
                  <a:lnTo>
                    <a:pt x="432" y="639"/>
                  </a:lnTo>
                  <a:lnTo>
                    <a:pt x="437" y="629"/>
                  </a:lnTo>
                  <a:lnTo>
                    <a:pt x="441" y="618"/>
                  </a:lnTo>
                  <a:lnTo>
                    <a:pt x="443" y="609"/>
                  </a:lnTo>
                  <a:lnTo>
                    <a:pt x="445" y="599"/>
                  </a:lnTo>
                  <a:lnTo>
                    <a:pt x="445" y="588"/>
                  </a:lnTo>
                  <a:lnTo>
                    <a:pt x="445" y="588"/>
                  </a:lnTo>
                  <a:lnTo>
                    <a:pt x="445" y="576"/>
                  </a:lnTo>
                  <a:lnTo>
                    <a:pt x="443" y="566"/>
                  </a:lnTo>
                  <a:lnTo>
                    <a:pt x="440" y="555"/>
                  </a:lnTo>
                  <a:lnTo>
                    <a:pt x="437" y="545"/>
                  </a:lnTo>
                  <a:lnTo>
                    <a:pt x="432" y="536"/>
                  </a:lnTo>
                  <a:lnTo>
                    <a:pt x="426" y="526"/>
                  </a:lnTo>
                  <a:lnTo>
                    <a:pt x="420" y="517"/>
                  </a:lnTo>
                  <a:lnTo>
                    <a:pt x="413" y="510"/>
                  </a:lnTo>
                  <a:lnTo>
                    <a:pt x="405" y="502"/>
                  </a:lnTo>
                  <a:lnTo>
                    <a:pt x="396" y="496"/>
                  </a:lnTo>
                  <a:lnTo>
                    <a:pt x="387" y="491"/>
                  </a:lnTo>
                  <a:lnTo>
                    <a:pt x="378" y="485"/>
                  </a:lnTo>
                  <a:lnTo>
                    <a:pt x="367" y="482"/>
                  </a:lnTo>
                  <a:lnTo>
                    <a:pt x="356" y="479"/>
                  </a:lnTo>
                  <a:lnTo>
                    <a:pt x="345" y="478"/>
                  </a:lnTo>
                  <a:lnTo>
                    <a:pt x="334" y="477"/>
                  </a:lnTo>
                  <a:lnTo>
                    <a:pt x="334" y="477"/>
                  </a:lnTo>
                  <a:lnTo>
                    <a:pt x="323" y="478"/>
                  </a:lnTo>
                  <a:lnTo>
                    <a:pt x="311" y="479"/>
                  </a:lnTo>
                  <a:lnTo>
                    <a:pt x="301" y="482"/>
                  </a:lnTo>
                  <a:lnTo>
                    <a:pt x="291" y="485"/>
                  </a:lnTo>
                  <a:lnTo>
                    <a:pt x="281" y="491"/>
                  </a:lnTo>
                  <a:lnTo>
                    <a:pt x="271" y="496"/>
                  </a:lnTo>
                  <a:lnTo>
                    <a:pt x="263" y="502"/>
                  </a:lnTo>
                  <a:lnTo>
                    <a:pt x="255" y="510"/>
                  </a:lnTo>
                  <a:lnTo>
                    <a:pt x="248" y="517"/>
                  </a:lnTo>
                  <a:lnTo>
                    <a:pt x="241" y="526"/>
                  </a:lnTo>
                  <a:lnTo>
                    <a:pt x="236" y="536"/>
                  </a:lnTo>
                  <a:lnTo>
                    <a:pt x="232" y="545"/>
                  </a:lnTo>
                  <a:lnTo>
                    <a:pt x="227" y="555"/>
                  </a:lnTo>
                  <a:lnTo>
                    <a:pt x="225" y="566"/>
                  </a:lnTo>
                  <a:lnTo>
                    <a:pt x="223" y="576"/>
                  </a:lnTo>
                  <a:lnTo>
                    <a:pt x="223" y="588"/>
                  </a:lnTo>
                  <a:lnTo>
                    <a:pt x="223" y="588"/>
                  </a:lnTo>
                  <a:lnTo>
                    <a:pt x="223" y="595"/>
                  </a:lnTo>
                  <a:lnTo>
                    <a:pt x="225" y="601"/>
                  </a:lnTo>
                  <a:lnTo>
                    <a:pt x="229" y="606"/>
                  </a:lnTo>
                  <a:lnTo>
                    <a:pt x="232" y="611"/>
                  </a:lnTo>
                  <a:lnTo>
                    <a:pt x="237" y="615"/>
                  </a:lnTo>
                  <a:lnTo>
                    <a:pt x="242" y="617"/>
                  </a:lnTo>
                  <a:lnTo>
                    <a:pt x="248" y="619"/>
                  </a:lnTo>
                  <a:lnTo>
                    <a:pt x="254" y="620"/>
                  </a:lnTo>
                  <a:lnTo>
                    <a:pt x="254" y="620"/>
                  </a:lnTo>
                  <a:lnTo>
                    <a:pt x="261" y="619"/>
                  </a:lnTo>
                  <a:lnTo>
                    <a:pt x="267" y="617"/>
                  </a:lnTo>
                  <a:lnTo>
                    <a:pt x="273" y="615"/>
                  </a:lnTo>
                  <a:lnTo>
                    <a:pt x="277" y="611"/>
                  </a:lnTo>
                  <a:lnTo>
                    <a:pt x="281" y="606"/>
                  </a:lnTo>
                  <a:lnTo>
                    <a:pt x="284" y="601"/>
                  </a:lnTo>
                  <a:lnTo>
                    <a:pt x="285" y="595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88" y="579"/>
                  </a:lnTo>
                  <a:lnTo>
                    <a:pt x="290" y="570"/>
                  </a:lnTo>
                  <a:lnTo>
                    <a:pt x="294" y="561"/>
                  </a:lnTo>
                  <a:lnTo>
                    <a:pt x="300" y="555"/>
                  </a:lnTo>
                  <a:lnTo>
                    <a:pt x="308" y="549"/>
                  </a:lnTo>
                  <a:lnTo>
                    <a:pt x="315" y="544"/>
                  </a:lnTo>
                  <a:lnTo>
                    <a:pt x="324" y="541"/>
                  </a:lnTo>
                  <a:lnTo>
                    <a:pt x="334" y="541"/>
                  </a:lnTo>
                  <a:lnTo>
                    <a:pt x="334" y="541"/>
                  </a:lnTo>
                  <a:lnTo>
                    <a:pt x="343" y="541"/>
                  </a:lnTo>
                  <a:lnTo>
                    <a:pt x="353" y="544"/>
                  </a:lnTo>
                  <a:lnTo>
                    <a:pt x="361" y="549"/>
                  </a:lnTo>
                  <a:lnTo>
                    <a:pt x="368" y="555"/>
                  </a:lnTo>
                  <a:lnTo>
                    <a:pt x="373" y="561"/>
                  </a:lnTo>
                  <a:lnTo>
                    <a:pt x="378" y="570"/>
                  </a:lnTo>
                  <a:lnTo>
                    <a:pt x="381" y="579"/>
                  </a:lnTo>
                  <a:lnTo>
                    <a:pt x="382" y="588"/>
                  </a:lnTo>
                  <a:lnTo>
                    <a:pt x="382" y="588"/>
                  </a:lnTo>
                  <a:lnTo>
                    <a:pt x="381" y="594"/>
                  </a:lnTo>
                  <a:lnTo>
                    <a:pt x="380" y="600"/>
                  </a:lnTo>
                  <a:lnTo>
                    <a:pt x="374" y="613"/>
                  </a:lnTo>
                  <a:lnTo>
                    <a:pt x="366" y="627"/>
                  </a:lnTo>
                  <a:lnTo>
                    <a:pt x="356" y="641"/>
                  </a:lnTo>
                  <a:lnTo>
                    <a:pt x="344" y="656"/>
                  </a:lnTo>
                  <a:lnTo>
                    <a:pt x="332" y="670"/>
                  </a:lnTo>
                  <a:lnTo>
                    <a:pt x="305" y="699"/>
                  </a:lnTo>
                  <a:lnTo>
                    <a:pt x="305" y="699"/>
                  </a:lnTo>
                  <a:lnTo>
                    <a:pt x="274" y="732"/>
                  </a:lnTo>
                  <a:lnTo>
                    <a:pt x="260" y="748"/>
                  </a:lnTo>
                  <a:lnTo>
                    <a:pt x="247" y="764"/>
                  </a:lnTo>
                  <a:lnTo>
                    <a:pt x="237" y="779"/>
                  </a:lnTo>
                  <a:lnTo>
                    <a:pt x="230" y="795"/>
                  </a:lnTo>
                  <a:lnTo>
                    <a:pt x="226" y="803"/>
                  </a:lnTo>
                  <a:lnTo>
                    <a:pt x="224" y="810"/>
                  </a:lnTo>
                  <a:lnTo>
                    <a:pt x="223" y="819"/>
                  </a:lnTo>
                  <a:lnTo>
                    <a:pt x="223" y="826"/>
                  </a:lnTo>
                  <a:lnTo>
                    <a:pt x="223" y="8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75830" y="3334254"/>
            <a:ext cx="869714" cy="869714"/>
            <a:chOff x="7475830" y="3334254"/>
            <a:chExt cx="869714" cy="869714"/>
          </a:xfrm>
        </p:grpSpPr>
        <p:sp>
          <p:nvSpPr>
            <p:cNvPr id="13" name="椭圆 12"/>
            <p:cNvSpPr/>
            <p:nvPr/>
          </p:nvSpPr>
          <p:spPr>
            <a:xfrm>
              <a:off x="7475830" y="3334254"/>
              <a:ext cx="869714" cy="8697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64"/>
            <p:cNvSpPr>
              <a:spLocks noEditPoints="1"/>
            </p:cNvSpPr>
            <p:nvPr/>
          </p:nvSpPr>
          <p:spPr bwMode="auto">
            <a:xfrm>
              <a:off x="7835280" y="3611703"/>
              <a:ext cx="150813" cy="322263"/>
            </a:xfrm>
            <a:custGeom>
              <a:avLst/>
              <a:gdLst>
                <a:gd name="T0" fmla="*/ 402 w 476"/>
                <a:gd name="T1" fmla="*/ 524 h 1017"/>
                <a:gd name="T2" fmla="*/ 274 w 476"/>
                <a:gd name="T3" fmla="*/ 411 h 1017"/>
                <a:gd name="T4" fmla="*/ 204 w 476"/>
                <a:gd name="T5" fmla="*/ 330 h 1017"/>
                <a:gd name="T6" fmla="*/ 212 w 476"/>
                <a:gd name="T7" fmla="*/ 297 h 1017"/>
                <a:gd name="T8" fmla="*/ 267 w 476"/>
                <a:gd name="T9" fmla="*/ 300 h 1017"/>
                <a:gd name="T10" fmla="*/ 278 w 476"/>
                <a:gd name="T11" fmla="*/ 346 h 1017"/>
                <a:gd name="T12" fmla="*/ 328 w 476"/>
                <a:gd name="T13" fmla="*/ 403 h 1017"/>
                <a:gd name="T14" fmla="*/ 411 w 476"/>
                <a:gd name="T15" fmla="*/ 407 h 1017"/>
                <a:gd name="T16" fmla="*/ 467 w 476"/>
                <a:gd name="T17" fmla="*/ 356 h 1017"/>
                <a:gd name="T18" fmla="*/ 456 w 476"/>
                <a:gd name="T19" fmla="*/ 228 h 1017"/>
                <a:gd name="T20" fmla="*/ 369 w 476"/>
                <a:gd name="T21" fmla="*/ 133 h 1017"/>
                <a:gd name="T22" fmla="*/ 269 w 476"/>
                <a:gd name="T23" fmla="*/ 97 h 1017"/>
                <a:gd name="T24" fmla="*/ 245 w 476"/>
                <a:gd name="T25" fmla="*/ 0 h 1017"/>
                <a:gd name="T26" fmla="*/ 207 w 476"/>
                <a:gd name="T27" fmla="*/ 24 h 1017"/>
                <a:gd name="T28" fmla="*/ 131 w 476"/>
                <a:gd name="T29" fmla="*/ 119 h 1017"/>
                <a:gd name="T30" fmla="*/ 31 w 476"/>
                <a:gd name="T31" fmla="*/ 207 h 1017"/>
                <a:gd name="T32" fmla="*/ 0 w 476"/>
                <a:gd name="T33" fmla="*/ 318 h 1017"/>
                <a:gd name="T34" fmla="*/ 47 w 476"/>
                <a:gd name="T35" fmla="*/ 457 h 1017"/>
                <a:gd name="T36" fmla="*/ 174 w 476"/>
                <a:gd name="T37" fmla="*/ 582 h 1017"/>
                <a:gd name="T38" fmla="*/ 271 w 476"/>
                <a:gd name="T39" fmla="*/ 685 h 1017"/>
                <a:gd name="T40" fmla="*/ 260 w 476"/>
                <a:gd name="T41" fmla="*/ 723 h 1017"/>
                <a:gd name="T42" fmla="*/ 224 w 476"/>
                <a:gd name="T43" fmla="*/ 726 h 1017"/>
                <a:gd name="T44" fmla="*/ 201 w 476"/>
                <a:gd name="T45" fmla="*/ 679 h 1017"/>
                <a:gd name="T46" fmla="*/ 157 w 476"/>
                <a:gd name="T47" fmla="*/ 617 h 1017"/>
                <a:gd name="T48" fmla="*/ 74 w 476"/>
                <a:gd name="T49" fmla="*/ 606 h 1017"/>
                <a:gd name="T50" fmla="*/ 14 w 476"/>
                <a:gd name="T51" fmla="*/ 652 h 1017"/>
                <a:gd name="T52" fmla="*/ 12 w 476"/>
                <a:gd name="T53" fmla="*/ 765 h 1017"/>
                <a:gd name="T54" fmla="*/ 92 w 476"/>
                <a:gd name="T55" fmla="*/ 874 h 1017"/>
                <a:gd name="T56" fmla="*/ 193 w 476"/>
                <a:gd name="T57" fmla="*/ 917 h 1017"/>
                <a:gd name="T58" fmla="*/ 225 w 476"/>
                <a:gd name="T59" fmla="*/ 1015 h 1017"/>
                <a:gd name="T60" fmla="*/ 267 w 476"/>
                <a:gd name="T61" fmla="*/ 997 h 1017"/>
                <a:gd name="T62" fmla="*/ 332 w 476"/>
                <a:gd name="T63" fmla="*/ 904 h 1017"/>
                <a:gd name="T64" fmla="*/ 433 w 476"/>
                <a:gd name="T65" fmla="*/ 825 h 1017"/>
                <a:gd name="T66" fmla="*/ 476 w 476"/>
                <a:gd name="T67" fmla="*/ 698 h 1017"/>
                <a:gd name="T68" fmla="*/ 367 w 476"/>
                <a:gd name="T69" fmla="*/ 804 h 1017"/>
                <a:gd name="T70" fmla="*/ 285 w 476"/>
                <a:gd name="T71" fmla="*/ 851 h 1017"/>
                <a:gd name="T72" fmla="*/ 159 w 476"/>
                <a:gd name="T73" fmla="*/ 840 h 1017"/>
                <a:gd name="T74" fmla="*/ 84 w 476"/>
                <a:gd name="T75" fmla="*/ 770 h 1017"/>
                <a:gd name="T76" fmla="*/ 68 w 476"/>
                <a:gd name="T77" fmla="*/ 686 h 1017"/>
                <a:gd name="T78" fmla="*/ 109 w 476"/>
                <a:gd name="T79" fmla="*/ 666 h 1017"/>
                <a:gd name="T80" fmla="*/ 140 w 476"/>
                <a:gd name="T81" fmla="*/ 698 h 1017"/>
                <a:gd name="T82" fmla="*/ 201 w 476"/>
                <a:gd name="T83" fmla="*/ 785 h 1017"/>
                <a:gd name="T84" fmla="*/ 295 w 476"/>
                <a:gd name="T85" fmla="*/ 776 h 1017"/>
                <a:gd name="T86" fmla="*/ 338 w 476"/>
                <a:gd name="T87" fmla="*/ 707 h 1017"/>
                <a:gd name="T88" fmla="*/ 320 w 476"/>
                <a:gd name="T89" fmla="*/ 639 h 1017"/>
                <a:gd name="T90" fmla="*/ 172 w 476"/>
                <a:gd name="T91" fmla="*/ 497 h 1017"/>
                <a:gd name="T92" fmla="*/ 77 w 476"/>
                <a:gd name="T93" fmla="*/ 382 h 1017"/>
                <a:gd name="T94" fmla="*/ 71 w 476"/>
                <a:gd name="T95" fmla="*/ 271 h 1017"/>
                <a:gd name="T96" fmla="*/ 117 w 476"/>
                <a:gd name="T97" fmla="*/ 202 h 1017"/>
                <a:gd name="T98" fmla="*/ 219 w 476"/>
                <a:gd name="T99" fmla="*/ 159 h 1017"/>
                <a:gd name="T100" fmla="*/ 324 w 476"/>
                <a:gd name="T101" fmla="*/ 180 h 1017"/>
                <a:gd name="T102" fmla="*/ 393 w 476"/>
                <a:gd name="T103" fmla="*/ 245 h 1017"/>
                <a:gd name="T104" fmla="*/ 409 w 476"/>
                <a:gd name="T105" fmla="*/ 330 h 1017"/>
                <a:gd name="T106" fmla="*/ 359 w 476"/>
                <a:gd name="T107" fmla="*/ 348 h 1017"/>
                <a:gd name="T108" fmla="*/ 336 w 476"/>
                <a:gd name="T109" fmla="*/ 304 h 1017"/>
                <a:gd name="T110" fmla="*/ 275 w 476"/>
                <a:gd name="T111" fmla="*/ 230 h 1017"/>
                <a:gd name="T112" fmla="*/ 182 w 476"/>
                <a:gd name="T113" fmla="*/ 240 h 1017"/>
                <a:gd name="T114" fmla="*/ 138 w 476"/>
                <a:gd name="T115" fmla="*/ 318 h 1017"/>
                <a:gd name="T116" fmla="*/ 163 w 476"/>
                <a:gd name="T117" fmla="*/ 388 h 1017"/>
                <a:gd name="T118" fmla="*/ 264 w 476"/>
                <a:gd name="T119" fmla="*/ 485 h 1017"/>
                <a:gd name="T120" fmla="*/ 376 w 476"/>
                <a:gd name="T121" fmla="*/ 593 h 1017"/>
                <a:gd name="T122" fmla="*/ 412 w 476"/>
                <a:gd name="T123" fmla="*/ 683 h 1017"/>
                <a:gd name="T124" fmla="*/ 390 w 476"/>
                <a:gd name="T125" fmla="*/ 77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6" h="1017">
                  <a:moveTo>
                    <a:pt x="458" y="612"/>
                  </a:moveTo>
                  <a:lnTo>
                    <a:pt x="458" y="612"/>
                  </a:lnTo>
                  <a:lnTo>
                    <a:pt x="453" y="598"/>
                  </a:lnTo>
                  <a:lnTo>
                    <a:pt x="446" y="584"/>
                  </a:lnTo>
                  <a:lnTo>
                    <a:pt x="437" y="569"/>
                  </a:lnTo>
                  <a:lnTo>
                    <a:pt x="427" y="554"/>
                  </a:lnTo>
                  <a:lnTo>
                    <a:pt x="427" y="554"/>
                  </a:lnTo>
                  <a:lnTo>
                    <a:pt x="402" y="524"/>
                  </a:lnTo>
                  <a:lnTo>
                    <a:pt x="402" y="524"/>
                  </a:lnTo>
                  <a:lnTo>
                    <a:pt x="387" y="507"/>
                  </a:lnTo>
                  <a:lnTo>
                    <a:pt x="370" y="491"/>
                  </a:lnTo>
                  <a:lnTo>
                    <a:pt x="370" y="491"/>
                  </a:lnTo>
                  <a:lnTo>
                    <a:pt x="352" y="474"/>
                  </a:lnTo>
                  <a:lnTo>
                    <a:pt x="334" y="459"/>
                  </a:lnTo>
                  <a:lnTo>
                    <a:pt x="334" y="459"/>
                  </a:lnTo>
                  <a:lnTo>
                    <a:pt x="303" y="434"/>
                  </a:lnTo>
                  <a:lnTo>
                    <a:pt x="303" y="434"/>
                  </a:lnTo>
                  <a:lnTo>
                    <a:pt x="274" y="411"/>
                  </a:lnTo>
                  <a:lnTo>
                    <a:pt x="251" y="390"/>
                  </a:lnTo>
                  <a:lnTo>
                    <a:pt x="251" y="390"/>
                  </a:lnTo>
                  <a:lnTo>
                    <a:pt x="235" y="374"/>
                  </a:lnTo>
                  <a:lnTo>
                    <a:pt x="221" y="359"/>
                  </a:lnTo>
                  <a:lnTo>
                    <a:pt x="221" y="359"/>
                  </a:lnTo>
                  <a:lnTo>
                    <a:pt x="211" y="345"/>
                  </a:lnTo>
                  <a:lnTo>
                    <a:pt x="208" y="338"/>
                  </a:lnTo>
                  <a:lnTo>
                    <a:pt x="204" y="330"/>
                  </a:lnTo>
                  <a:lnTo>
                    <a:pt x="204" y="330"/>
                  </a:lnTo>
                  <a:lnTo>
                    <a:pt x="203" y="325"/>
                  </a:lnTo>
                  <a:lnTo>
                    <a:pt x="202" y="318"/>
                  </a:lnTo>
                  <a:lnTo>
                    <a:pt x="202" y="318"/>
                  </a:lnTo>
                  <a:lnTo>
                    <a:pt x="202" y="313"/>
                  </a:lnTo>
                  <a:lnTo>
                    <a:pt x="204" y="308"/>
                  </a:lnTo>
                  <a:lnTo>
                    <a:pt x="204" y="308"/>
                  </a:lnTo>
                  <a:lnTo>
                    <a:pt x="206" y="303"/>
                  </a:lnTo>
                  <a:lnTo>
                    <a:pt x="209" y="300"/>
                  </a:lnTo>
                  <a:lnTo>
                    <a:pt x="212" y="297"/>
                  </a:lnTo>
                  <a:lnTo>
                    <a:pt x="217" y="294"/>
                  </a:lnTo>
                  <a:lnTo>
                    <a:pt x="217" y="294"/>
                  </a:lnTo>
                  <a:lnTo>
                    <a:pt x="225" y="289"/>
                  </a:lnTo>
                  <a:lnTo>
                    <a:pt x="235" y="287"/>
                  </a:lnTo>
                  <a:lnTo>
                    <a:pt x="244" y="287"/>
                  </a:lnTo>
                  <a:lnTo>
                    <a:pt x="251" y="289"/>
                  </a:lnTo>
                  <a:lnTo>
                    <a:pt x="251" y="289"/>
                  </a:lnTo>
                  <a:lnTo>
                    <a:pt x="261" y="295"/>
                  </a:lnTo>
                  <a:lnTo>
                    <a:pt x="267" y="300"/>
                  </a:lnTo>
                  <a:lnTo>
                    <a:pt x="267" y="300"/>
                  </a:lnTo>
                  <a:lnTo>
                    <a:pt x="270" y="304"/>
                  </a:lnTo>
                  <a:lnTo>
                    <a:pt x="271" y="309"/>
                  </a:lnTo>
                  <a:lnTo>
                    <a:pt x="273" y="314"/>
                  </a:lnTo>
                  <a:lnTo>
                    <a:pt x="274" y="318"/>
                  </a:lnTo>
                  <a:lnTo>
                    <a:pt x="274" y="318"/>
                  </a:lnTo>
                  <a:lnTo>
                    <a:pt x="274" y="328"/>
                  </a:lnTo>
                  <a:lnTo>
                    <a:pt x="276" y="338"/>
                  </a:lnTo>
                  <a:lnTo>
                    <a:pt x="278" y="346"/>
                  </a:lnTo>
                  <a:lnTo>
                    <a:pt x="281" y="356"/>
                  </a:lnTo>
                  <a:lnTo>
                    <a:pt x="285" y="363"/>
                  </a:lnTo>
                  <a:lnTo>
                    <a:pt x="291" y="372"/>
                  </a:lnTo>
                  <a:lnTo>
                    <a:pt x="297" y="379"/>
                  </a:lnTo>
                  <a:lnTo>
                    <a:pt x="304" y="387"/>
                  </a:lnTo>
                  <a:lnTo>
                    <a:pt x="304" y="387"/>
                  </a:lnTo>
                  <a:lnTo>
                    <a:pt x="311" y="393"/>
                  </a:lnTo>
                  <a:lnTo>
                    <a:pt x="320" y="399"/>
                  </a:lnTo>
                  <a:lnTo>
                    <a:pt x="328" y="403"/>
                  </a:lnTo>
                  <a:lnTo>
                    <a:pt x="337" y="407"/>
                  </a:lnTo>
                  <a:lnTo>
                    <a:pt x="346" y="409"/>
                  </a:lnTo>
                  <a:lnTo>
                    <a:pt x="355" y="412"/>
                  </a:lnTo>
                  <a:lnTo>
                    <a:pt x="365" y="414"/>
                  </a:lnTo>
                  <a:lnTo>
                    <a:pt x="373" y="414"/>
                  </a:lnTo>
                  <a:lnTo>
                    <a:pt x="383" y="414"/>
                  </a:lnTo>
                  <a:lnTo>
                    <a:pt x="393" y="412"/>
                  </a:lnTo>
                  <a:lnTo>
                    <a:pt x="402" y="409"/>
                  </a:lnTo>
                  <a:lnTo>
                    <a:pt x="411" y="407"/>
                  </a:lnTo>
                  <a:lnTo>
                    <a:pt x="420" y="403"/>
                  </a:lnTo>
                  <a:lnTo>
                    <a:pt x="428" y="399"/>
                  </a:lnTo>
                  <a:lnTo>
                    <a:pt x="437" y="393"/>
                  </a:lnTo>
                  <a:lnTo>
                    <a:pt x="444" y="387"/>
                  </a:lnTo>
                  <a:lnTo>
                    <a:pt x="444" y="387"/>
                  </a:lnTo>
                  <a:lnTo>
                    <a:pt x="451" y="379"/>
                  </a:lnTo>
                  <a:lnTo>
                    <a:pt x="457" y="372"/>
                  </a:lnTo>
                  <a:lnTo>
                    <a:pt x="462" y="363"/>
                  </a:lnTo>
                  <a:lnTo>
                    <a:pt x="467" y="356"/>
                  </a:lnTo>
                  <a:lnTo>
                    <a:pt x="470" y="346"/>
                  </a:lnTo>
                  <a:lnTo>
                    <a:pt x="472" y="338"/>
                  </a:lnTo>
                  <a:lnTo>
                    <a:pt x="474" y="328"/>
                  </a:lnTo>
                  <a:lnTo>
                    <a:pt x="474" y="318"/>
                  </a:lnTo>
                  <a:lnTo>
                    <a:pt x="474" y="318"/>
                  </a:lnTo>
                  <a:lnTo>
                    <a:pt x="473" y="295"/>
                  </a:lnTo>
                  <a:lnTo>
                    <a:pt x="470" y="272"/>
                  </a:lnTo>
                  <a:lnTo>
                    <a:pt x="464" y="251"/>
                  </a:lnTo>
                  <a:lnTo>
                    <a:pt x="456" y="228"/>
                  </a:lnTo>
                  <a:lnTo>
                    <a:pt x="456" y="228"/>
                  </a:lnTo>
                  <a:lnTo>
                    <a:pt x="447" y="214"/>
                  </a:lnTo>
                  <a:lnTo>
                    <a:pt x="439" y="200"/>
                  </a:lnTo>
                  <a:lnTo>
                    <a:pt x="429" y="186"/>
                  </a:lnTo>
                  <a:lnTo>
                    <a:pt x="420" y="174"/>
                  </a:lnTo>
                  <a:lnTo>
                    <a:pt x="408" y="163"/>
                  </a:lnTo>
                  <a:lnTo>
                    <a:pt x="396" y="152"/>
                  </a:lnTo>
                  <a:lnTo>
                    <a:pt x="383" y="141"/>
                  </a:lnTo>
                  <a:lnTo>
                    <a:pt x="369" y="133"/>
                  </a:lnTo>
                  <a:lnTo>
                    <a:pt x="369" y="133"/>
                  </a:lnTo>
                  <a:lnTo>
                    <a:pt x="358" y="125"/>
                  </a:lnTo>
                  <a:lnTo>
                    <a:pt x="347" y="120"/>
                  </a:lnTo>
                  <a:lnTo>
                    <a:pt x="334" y="113"/>
                  </a:lnTo>
                  <a:lnTo>
                    <a:pt x="322" y="109"/>
                  </a:lnTo>
                  <a:lnTo>
                    <a:pt x="309" y="105"/>
                  </a:lnTo>
                  <a:lnTo>
                    <a:pt x="296" y="102"/>
                  </a:lnTo>
                  <a:lnTo>
                    <a:pt x="283" y="99"/>
                  </a:lnTo>
                  <a:lnTo>
                    <a:pt x="269" y="97"/>
                  </a:lnTo>
                  <a:lnTo>
                    <a:pt x="269" y="31"/>
                  </a:lnTo>
                  <a:lnTo>
                    <a:pt x="269" y="31"/>
                  </a:lnTo>
                  <a:lnTo>
                    <a:pt x="269" y="24"/>
                  </a:lnTo>
                  <a:lnTo>
                    <a:pt x="267" y="19"/>
                  </a:lnTo>
                  <a:lnTo>
                    <a:pt x="264" y="14"/>
                  </a:lnTo>
                  <a:lnTo>
                    <a:pt x="261" y="8"/>
                  </a:lnTo>
                  <a:lnTo>
                    <a:pt x="255" y="5"/>
                  </a:lnTo>
                  <a:lnTo>
                    <a:pt x="250" y="2"/>
                  </a:lnTo>
                  <a:lnTo>
                    <a:pt x="245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2" y="0"/>
                  </a:lnTo>
                  <a:lnTo>
                    <a:pt x="225" y="2"/>
                  </a:lnTo>
                  <a:lnTo>
                    <a:pt x="220" y="5"/>
                  </a:lnTo>
                  <a:lnTo>
                    <a:pt x="216" y="8"/>
                  </a:lnTo>
                  <a:lnTo>
                    <a:pt x="211" y="14"/>
                  </a:lnTo>
                  <a:lnTo>
                    <a:pt x="209" y="19"/>
                  </a:lnTo>
                  <a:lnTo>
                    <a:pt x="207" y="24"/>
                  </a:lnTo>
                  <a:lnTo>
                    <a:pt x="206" y="31"/>
                  </a:lnTo>
                  <a:lnTo>
                    <a:pt x="206" y="97"/>
                  </a:lnTo>
                  <a:lnTo>
                    <a:pt x="206" y="97"/>
                  </a:lnTo>
                  <a:lnTo>
                    <a:pt x="191" y="99"/>
                  </a:lnTo>
                  <a:lnTo>
                    <a:pt x="175" y="103"/>
                  </a:lnTo>
                  <a:lnTo>
                    <a:pt x="161" y="107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31" y="119"/>
                  </a:lnTo>
                  <a:lnTo>
                    <a:pt x="117" y="126"/>
                  </a:lnTo>
                  <a:lnTo>
                    <a:pt x="103" y="134"/>
                  </a:lnTo>
                  <a:lnTo>
                    <a:pt x="89" y="143"/>
                  </a:lnTo>
                  <a:lnTo>
                    <a:pt x="76" y="154"/>
                  </a:lnTo>
                  <a:lnTo>
                    <a:pt x="63" y="166"/>
                  </a:lnTo>
                  <a:lnTo>
                    <a:pt x="52" y="179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31" y="207"/>
                  </a:lnTo>
                  <a:lnTo>
                    <a:pt x="24" y="221"/>
                  </a:lnTo>
                  <a:lnTo>
                    <a:pt x="16" y="236"/>
                  </a:lnTo>
                  <a:lnTo>
                    <a:pt x="11" y="251"/>
                  </a:lnTo>
                  <a:lnTo>
                    <a:pt x="11" y="251"/>
                  </a:lnTo>
                  <a:lnTo>
                    <a:pt x="5" y="267"/>
                  </a:lnTo>
                  <a:lnTo>
                    <a:pt x="2" y="284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1" y="340"/>
                  </a:lnTo>
                  <a:lnTo>
                    <a:pt x="4" y="362"/>
                  </a:lnTo>
                  <a:lnTo>
                    <a:pt x="10" y="384"/>
                  </a:lnTo>
                  <a:lnTo>
                    <a:pt x="18" y="406"/>
                  </a:lnTo>
                  <a:lnTo>
                    <a:pt x="18" y="406"/>
                  </a:lnTo>
                  <a:lnTo>
                    <a:pt x="25" y="419"/>
                  </a:lnTo>
                  <a:lnTo>
                    <a:pt x="31" y="432"/>
                  </a:lnTo>
                  <a:lnTo>
                    <a:pt x="39" y="445"/>
                  </a:lnTo>
                  <a:lnTo>
                    <a:pt x="47" y="457"/>
                  </a:lnTo>
                  <a:lnTo>
                    <a:pt x="56" y="470"/>
                  </a:lnTo>
                  <a:lnTo>
                    <a:pt x="65" y="481"/>
                  </a:lnTo>
                  <a:lnTo>
                    <a:pt x="76" y="493"/>
                  </a:lnTo>
                  <a:lnTo>
                    <a:pt x="87" y="505"/>
                  </a:lnTo>
                  <a:lnTo>
                    <a:pt x="87" y="505"/>
                  </a:lnTo>
                  <a:lnTo>
                    <a:pt x="108" y="526"/>
                  </a:lnTo>
                  <a:lnTo>
                    <a:pt x="131" y="547"/>
                  </a:lnTo>
                  <a:lnTo>
                    <a:pt x="174" y="582"/>
                  </a:lnTo>
                  <a:lnTo>
                    <a:pt x="174" y="582"/>
                  </a:lnTo>
                  <a:lnTo>
                    <a:pt x="203" y="606"/>
                  </a:lnTo>
                  <a:lnTo>
                    <a:pt x="225" y="625"/>
                  </a:lnTo>
                  <a:lnTo>
                    <a:pt x="225" y="625"/>
                  </a:lnTo>
                  <a:lnTo>
                    <a:pt x="241" y="642"/>
                  </a:lnTo>
                  <a:lnTo>
                    <a:pt x="255" y="657"/>
                  </a:lnTo>
                  <a:lnTo>
                    <a:pt x="255" y="657"/>
                  </a:lnTo>
                  <a:lnTo>
                    <a:pt x="265" y="670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4" y="691"/>
                  </a:lnTo>
                  <a:lnTo>
                    <a:pt x="275" y="697"/>
                  </a:lnTo>
                  <a:lnTo>
                    <a:pt x="275" y="697"/>
                  </a:lnTo>
                  <a:lnTo>
                    <a:pt x="274" y="703"/>
                  </a:lnTo>
                  <a:lnTo>
                    <a:pt x="273" y="708"/>
                  </a:lnTo>
                  <a:lnTo>
                    <a:pt x="273" y="708"/>
                  </a:lnTo>
                  <a:lnTo>
                    <a:pt x="270" y="712"/>
                  </a:lnTo>
                  <a:lnTo>
                    <a:pt x="267" y="716"/>
                  </a:lnTo>
                  <a:lnTo>
                    <a:pt x="260" y="723"/>
                  </a:lnTo>
                  <a:lnTo>
                    <a:pt x="260" y="723"/>
                  </a:lnTo>
                  <a:lnTo>
                    <a:pt x="255" y="725"/>
                  </a:lnTo>
                  <a:lnTo>
                    <a:pt x="250" y="727"/>
                  </a:lnTo>
                  <a:lnTo>
                    <a:pt x="245" y="728"/>
                  </a:lnTo>
                  <a:lnTo>
                    <a:pt x="239" y="728"/>
                  </a:lnTo>
                  <a:lnTo>
                    <a:pt x="239" y="728"/>
                  </a:lnTo>
                  <a:lnTo>
                    <a:pt x="231" y="728"/>
                  </a:lnTo>
                  <a:lnTo>
                    <a:pt x="224" y="726"/>
                  </a:lnTo>
                  <a:lnTo>
                    <a:pt x="224" y="726"/>
                  </a:lnTo>
                  <a:lnTo>
                    <a:pt x="216" y="721"/>
                  </a:lnTo>
                  <a:lnTo>
                    <a:pt x="209" y="715"/>
                  </a:lnTo>
                  <a:lnTo>
                    <a:pt x="209" y="715"/>
                  </a:lnTo>
                  <a:lnTo>
                    <a:pt x="206" y="710"/>
                  </a:lnTo>
                  <a:lnTo>
                    <a:pt x="204" y="706"/>
                  </a:lnTo>
                  <a:lnTo>
                    <a:pt x="203" y="698"/>
                  </a:lnTo>
                  <a:lnTo>
                    <a:pt x="203" y="698"/>
                  </a:lnTo>
                  <a:lnTo>
                    <a:pt x="202" y="688"/>
                  </a:lnTo>
                  <a:lnTo>
                    <a:pt x="201" y="679"/>
                  </a:lnTo>
                  <a:lnTo>
                    <a:pt x="199" y="669"/>
                  </a:lnTo>
                  <a:lnTo>
                    <a:pt x="195" y="660"/>
                  </a:lnTo>
                  <a:lnTo>
                    <a:pt x="191" y="652"/>
                  </a:lnTo>
                  <a:lnTo>
                    <a:pt x="186" y="643"/>
                  </a:lnTo>
                  <a:lnTo>
                    <a:pt x="179" y="636"/>
                  </a:lnTo>
                  <a:lnTo>
                    <a:pt x="172" y="628"/>
                  </a:lnTo>
                  <a:lnTo>
                    <a:pt x="172" y="628"/>
                  </a:lnTo>
                  <a:lnTo>
                    <a:pt x="164" y="622"/>
                  </a:lnTo>
                  <a:lnTo>
                    <a:pt x="157" y="617"/>
                  </a:lnTo>
                  <a:lnTo>
                    <a:pt x="148" y="612"/>
                  </a:lnTo>
                  <a:lnTo>
                    <a:pt x="140" y="608"/>
                  </a:lnTo>
                  <a:lnTo>
                    <a:pt x="130" y="606"/>
                  </a:lnTo>
                  <a:lnTo>
                    <a:pt x="121" y="604"/>
                  </a:lnTo>
                  <a:lnTo>
                    <a:pt x="112" y="603"/>
                  </a:lnTo>
                  <a:lnTo>
                    <a:pt x="102" y="601"/>
                  </a:lnTo>
                  <a:lnTo>
                    <a:pt x="92" y="603"/>
                  </a:lnTo>
                  <a:lnTo>
                    <a:pt x="84" y="604"/>
                  </a:lnTo>
                  <a:lnTo>
                    <a:pt x="74" y="606"/>
                  </a:lnTo>
                  <a:lnTo>
                    <a:pt x="65" y="608"/>
                  </a:lnTo>
                  <a:lnTo>
                    <a:pt x="56" y="612"/>
                  </a:lnTo>
                  <a:lnTo>
                    <a:pt x="47" y="617"/>
                  </a:lnTo>
                  <a:lnTo>
                    <a:pt x="40" y="622"/>
                  </a:lnTo>
                  <a:lnTo>
                    <a:pt x="32" y="628"/>
                  </a:lnTo>
                  <a:lnTo>
                    <a:pt x="32" y="628"/>
                  </a:lnTo>
                  <a:lnTo>
                    <a:pt x="25" y="636"/>
                  </a:lnTo>
                  <a:lnTo>
                    <a:pt x="19" y="643"/>
                  </a:lnTo>
                  <a:lnTo>
                    <a:pt x="14" y="652"/>
                  </a:lnTo>
                  <a:lnTo>
                    <a:pt x="10" y="660"/>
                  </a:lnTo>
                  <a:lnTo>
                    <a:pt x="6" y="669"/>
                  </a:lnTo>
                  <a:lnTo>
                    <a:pt x="3" y="679"/>
                  </a:lnTo>
                  <a:lnTo>
                    <a:pt x="2" y="688"/>
                  </a:lnTo>
                  <a:lnTo>
                    <a:pt x="2" y="698"/>
                  </a:lnTo>
                  <a:lnTo>
                    <a:pt x="2" y="698"/>
                  </a:lnTo>
                  <a:lnTo>
                    <a:pt x="3" y="721"/>
                  </a:lnTo>
                  <a:lnTo>
                    <a:pt x="6" y="743"/>
                  </a:lnTo>
                  <a:lnTo>
                    <a:pt x="12" y="765"/>
                  </a:lnTo>
                  <a:lnTo>
                    <a:pt x="20" y="786"/>
                  </a:lnTo>
                  <a:lnTo>
                    <a:pt x="20" y="786"/>
                  </a:lnTo>
                  <a:lnTo>
                    <a:pt x="28" y="801"/>
                  </a:lnTo>
                  <a:lnTo>
                    <a:pt x="37" y="815"/>
                  </a:lnTo>
                  <a:lnTo>
                    <a:pt x="46" y="828"/>
                  </a:lnTo>
                  <a:lnTo>
                    <a:pt x="56" y="841"/>
                  </a:lnTo>
                  <a:lnTo>
                    <a:pt x="68" y="853"/>
                  </a:lnTo>
                  <a:lnTo>
                    <a:pt x="79" y="863"/>
                  </a:lnTo>
                  <a:lnTo>
                    <a:pt x="92" y="874"/>
                  </a:lnTo>
                  <a:lnTo>
                    <a:pt x="106" y="883"/>
                  </a:lnTo>
                  <a:lnTo>
                    <a:pt x="106" y="883"/>
                  </a:lnTo>
                  <a:lnTo>
                    <a:pt x="118" y="890"/>
                  </a:lnTo>
                  <a:lnTo>
                    <a:pt x="130" y="897"/>
                  </a:lnTo>
                  <a:lnTo>
                    <a:pt x="142" y="902"/>
                  </a:lnTo>
                  <a:lnTo>
                    <a:pt x="155" y="907"/>
                  </a:lnTo>
                  <a:lnTo>
                    <a:pt x="167" y="910"/>
                  </a:lnTo>
                  <a:lnTo>
                    <a:pt x="180" y="915"/>
                  </a:lnTo>
                  <a:lnTo>
                    <a:pt x="193" y="917"/>
                  </a:lnTo>
                  <a:lnTo>
                    <a:pt x="206" y="919"/>
                  </a:lnTo>
                  <a:lnTo>
                    <a:pt x="206" y="986"/>
                  </a:lnTo>
                  <a:lnTo>
                    <a:pt x="206" y="986"/>
                  </a:lnTo>
                  <a:lnTo>
                    <a:pt x="207" y="992"/>
                  </a:lnTo>
                  <a:lnTo>
                    <a:pt x="209" y="997"/>
                  </a:lnTo>
                  <a:lnTo>
                    <a:pt x="211" y="1003"/>
                  </a:lnTo>
                  <a:lnTo>
                    <a:pt x="216" y="1008"/>
                  </a:lnTo>
                  <a:lnTo>
                    <a:pt x="220" y="1011"/>
                  </a:lnTo>
                  <a:lnTo>
                    <a:pt x="225" y="1015"/>
                  </a:lnTo>
                  <a:lnTo>
                    <a:pt x="232" y="1017"/>
                  </a:lnTo>
                  <a:lnTo>
                    <a:pt x="238" y="1017"/>
                  </a:lnTo>
                  <a:lnTo>
                    <a:pt x="238" y="1017"/>
                  </a:lnTo>
                  <a:lnTo>
                    <a:pt x="245" y="1017"/>
                  </a:lnTo>
                  <a:lnTo>
                    <a:pt x="250" y="1015"/>
                  </a:lnTo>
                  <a:lnTo>
                    <a:pt x="255" y="1011"/>
                  </a:lnTo>
                  <a:lnTo>
                    <a:pt x="261" y="1008"/>
                  </a:lnTo>
                  <a:lnTo>
                    <a:pt x="264" y="1003"/>
                  </a:lnTo>
                  <a:lnTo>
                    <a:pt x="267" y="997"/>
                  </a:lnTo>
                  <a:lnTo>
                    <a:pt x="269" y="992"/>
                  </a:lnTo>
                  <a:lnTo>
                    <a:pt x="269" y="986"/>
                  </a:lnTo>
                  <a:lnTo>
                    <a:pt x="269" y="919"/>
                  </a:lnTo>
                  <a:lnTo>
                    <a:pt x="269" y="919"/>
                  </a:lnTo>
                  <a:lnTo>
                    <a:pt x="285" y="917"/>
                  </a:lnTo>
                  <a:lnTo>
                    <a:pt x="300" y="914"/>
                  </a:lnTo>
                  <a:lnTo>
                    <a:pt x="315" y="909"/>
                  </a:lnTo>
                  <a:lnTo>
                    <a:pt x="332" y="904"/>
                  </a:lnTo>
                  <a:lnTo>
                    <a:pt x="332" y="904"/>
                  </a:lnTo>
                  <a:lnTo>
                    <a:pt x="347" y="897"/>
                  </a:lnTo>
                  <a:lnTo>
                    <a:pt x="362" y="889"/>
                  </a:lnTo>
                  <a:lnTo>
                    <a:pt x="376" y="880"/>
                  </a:lnTo>
                  <a:lnTo>
                    <a:pt x="388" y="871"/>
                  </a:lnTo>
                  <a:lnTo>
                    <a:pt x="401" y="860"/>
                  </a:lnTo>
                  <a:lnTo>
                    <a:pt x="413" y="849"/>
                  </a:lnTo>
                  <a:lnTo>
                    <a:pt x="424" y="836"/>
                  </a:lnTo>
                  <a:lnTo>
                    <a:pt x="433" y="825"/>
                  </a:lnTo>
                  <a:lnTo>
                    <a:pt x="433" y="825"/>
                  </a:lnTo>
                  <a:lnTo>
                    <a:pt x="444" y="810"/>
                  </a:lnTo>
                  <a:lnTo>
                    <a:pt x="453" y="795"/>
                  </a:lnTo>
                  <a:lnTo>
                    <a:pt x="460" y="780"/>
                  </a:lnTo>
                  <a:lnTo>
                    <a:pt x="466" y="763"/>
                  </a:lnTo>
                  <a:lnTo>
                    <a:pt x="471" y="748"/>
                  </a:lnTo>
                  <a:lnTo>
                    <a:pt x="474" y="731"/>
                  </a:lnTo>
                  <a:lnTo>
                    <a:pt x="476" y="715"/>
                  </a:lnTo>
                  <a:lnTo>
                    <a:pt x="476" y="698"/>
                  </a:lnTo>
                  <a:lnTo>
                    <a:pt x="476" y="698"/>
                  </a:lnTo>
                  <a:lnTo>
                    <a:pt x="475" y="677"/>
                  </a:lnTo>
                  <a:lnTo>
                    <a:pt x="472" y="655"/>
                  </a:lnTo>
                  <a:lnTo>
                    <a:pt x="467" y="634"/>
                  </a:lnTo>
                  <a:lnTo>
                    <a:pt x="458" y="612"/>
                  </a:lnTo>
                  <a:lnTo>
                    <a:pt x="458" y="612"/>
                  </a:lnTo>
                  <a:close/>
                  <a:moveTo>
                    <a:pt x="383" y="786"/>
                  </a:moveTo>
                  <a:lnTo>
                    <a:pt x="383" y="786"/>
                  </a:lnTo>
                  <a:lnTo>
                    <a:pt x="376" y="796"/>
                  </a:lnTo>
                  <a:lnTo>
                    <a:pt x="367" y="804"/>
                  </a:lnTo>
                  <a:lnTo>
                    <a:pt x="358" y="813"/>
                  </a:lnTo>
                  <a:lnTo>
                    <a:pt x="350" y="820"/>
                  </a:lnTo>
                  <a:lnTo>
                    <a:pt x="340" y="827"/>
                  </a:lnTo>
                  <a:lnTo>
                    <a:pt x="329" y="834"/>
                  </a:lnTo>
                  <a:lnTo>
                    <a:pt x="319" y="840"/>
                  </a:lnTo>
                  <a:lnTo>
                    <a:pt x="308" y="845"/>
                  </a:lnTo>
                  <a:lnTo>
                    <a:pt x="308" y="845"/>
                  </a:lnTo>
                  <a:lnTo>
                    <a:pt x="296" y="848"/>
                  </a:lnTo>
                  <a:lnTo>
                    <a:pt x="285" y="851"/>
                  </a:lnTo>
                  <a:lnTo>
                    <a:pt x="275" y="855"/>
                  </a:lnTo>
                  <a:lnTo>
                    <a:pt x="263" y="856"/>
                  </a:lnTo>
                  <a:lnTo>
                    <a:pt x="252" y="858"/>
                  </a:lnTo>
                  <a:lnTo>
                    <a:pt x="241" y="858"/>
                  </a:lnTo>
                  <a:lnTo>
                    <a:pt x="231" y="858"/>
                  </a:lnTo>
                  <a:lnTo>
                    <a:pt x="220" y="857"/>
                  </a:lnTo>
                  <a:lnTo>
                    <a:pt x="200" y="854"/>
                  </a:lnTo>
                  <a:lnTo>
                    <a:pt x="179" y="848"/>
                  </a:lnTo>
                  <a:lnTo>
                    <a:pt x="159" y="840"/>
                  </a:lnTo>
                  <a:lnTo>
                    <a:pt x="141" y="829"/>
                  </a:lnTo>
                  <a:lnTo>
                    <a:pt x="141" y="829"/>
                  </a:lnTo>
                  <a:lnTo>
                    <a:pt x="130" y="823"/>
                  </a:lnTo>
                  <a:lnTo>
                    <a:pt x="121" y="815"/>
                  </a:lnTo>
                  <a:lnTo>
                    <a:pt x="112" y="807"/>
                  </a:lnTo>
                  <a:lnTo>
                    <a:pt x="104" y="799"/>
                  </a:lnTo>
                  <a:lnTo>
                    <a:pt x="97" y="789"/>
                  </a:lnTo>
                  <a:lnTo>
                    <a:pt x="89" y="781"/>
                  </a:lnTo>
                  <a:lnTo>
                    <a:pt x="84" y="770"/>
                  </a:lnTo>
                  <a:lnTo>
                    <a:pt x="78" y="760"/>
                  </a:lnTo>
                  <a:lnTo>
                    <a:pt x="78" y="760"/>
                  </a:lnTo>
                  <a:lnTo>
                    <a:pt x="73" y="745"/>
                  </a:lnTo>
                  <a:lnTo>
                    <a:pt x="69" y="730"/>
                  </a:lnTo>
                  <a:lnTo>
                    <a:pt x="67" y="714"/>
                  </a:lnTo>
                  <a:lnTo>
                    <a:pt x="65" y="698"/>
                  </a:lnTo>
                  <a:lnTo>
                    <a:pt x="65" y="698"/>
                  </a:lnTo>
                  <a:lnTo>
                    <a:pt x="65" y="692"/>
                  </a:lnTo>
                  <a:lnTo>
                    <a:pt x="68" y="686"/>
                  </a:lnTo>
                  <a:lnTo>
                    <a:pt x="71" y="680"/>
                  </a:lnTo>
                  <a:lnTo>
                    <a:pt x="75" y="676"/>
                  </a:lnTo>
                  <a:lnTo>
                    <a:pt x="75" y="676"/>
                  </a:lnTo>
                  <a:lnTo>
                    <a:pt x="82" y="670"/>
                  </a:lnTo>
                  <a:lnTo>
                    <a:pt x="88" y="667"/>
                  </a:lnTo>
                  <a:lnTo>
                    <a:pt x="94" y="666"/>
                  </a:lnTo>
                  <a:lnTo>
                    <a:pt x="102" y="665"/>
                  </a:lnTo>
                  <a:lnTo>
                    <a:pt x="102" y="665"/>
                  </a:lnTo>
                  <a:lnTo>
                    <a:pt x="109" y="666"/>
                  </a:lnTo>
                  <a:lnTo>
                    <a:pt x="117" y="667"/>
                  </a:lnTo>
                  <a:lnTo>
                    <a:pt x="123" y="670"/>
                  </a:lnTo>
                  <a:lnTo>
                    <a:pt x="129" y="676"/>
                  </a:lnTo>
                  <a:lnTo>
                    <a:pt x="129" y="676"/>
                  </a:lnTo>
                  <a:lnTo>
                    <a:pt x="133" y="680"/>
                  </a:lnTo>
                  <a:lnTo>
                    <a:pt x="136" y="685"/>
                  </a:lnTo>
                  <a:lnTo>
                    <a:pt x="138" y="692"/>
                  </a:lnTo>
                  <a:lnTo>
                    <a:pt x="140" y="698"/>
                  </a:lnTo>
                  <a:lnTo>
                    <a:pt x="140" y="698"/>
                  </a:lnTo>
                  <a:lnTo>
                    <a:pt x="141" y="712"/>
                  </a:lnTo>
                  <a:lnTo>
                    <a:pt x="144" y="725"/>
                  </a:lnTo>
                  <a:lnTo>
                    <a:pt x="149" y="739"/>
                  </a:lnTo>
                  <a:lnTo>
                    <a:pt x="158" y="753"/>
                  </a:lnTo>
                  <a:lnTo>
                    <a:pt x="158" y="753"/>
                  </a:lnTo>
                  <a:lnTo>
                    <a:pt x="166" y="763"/>
                  </a:lnTo>
                  <a:lnTo>
                    <a:pt x="177" y="772"/>
                  </a:lnTo>
                  <a:lnTo>
                    <a:pt x="188" y="780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212" y="789"/>
                  </a:lnTo>
                  <a:lnTo>
                    <a:pt x="224" y="791"/>
                  </a:lnTo>
                  <a:lnTo>
                    <a:pt x="237" y="792"/>
                  </a:lnTo>
                  <a:lnTo>
                    <a:pt x="249" y="791"/>
                  </a:lnTo>
                  <a:lnTo>
                    <a:pt x="261" y="789"/>
                  </a:lnTo>
                  <a:lnTo>
                    <a:pt x="273" y="786"/>
                  </a:lnTo>
                  <a:lnTo>
                    <a:pt x="284" y="782"/>
                  </a:lnTo>
                  <a:lnTo>
                    <a:pt x="295" y="776"/>
                  </a:lnTo>
                  <a:lnTo>
                    <a:pt x="295" y="776"/>
                  </a:lnTo>
                  <a:lnTo>
                    <a:pt x="306" y="768"/>
                  </a:lnTo>
                  <a:lnTo>
                    <a:pt x="315" y="758"/>
                  </a:lnTo>
                  <a:lnTo>
                    <a:pt x="324" y="746"/>
                  </a:lnTo>
                  <a:lnTo>
                    <a:pt x="330" y="735"/>
                  </a:lnTo>
                  <a:lnTo>
                    <a:pt x="330" y="735"/>
                  </a:lnTo>
                  <a:lnTo>
                    <a:pt x="334" y="726"/>
                  </a:lnTo>
                  <a:lnTo>
                    <a:pt x="336" y="716"/>
                  </a:lnTo>
                  <a:lnTo>
                    <a:pt x="338" y="707"/>
                  </a:lnTo>
                  <a:lnTo>
                    <a:pt x="338" y="697"/>
                  </a:lnTo>
                  <a:lnTo>
                    <a:pt x="338" y="697"/>
                  </a:lnTo>
                  <a:lnTo>
                    <a:pt x="337" y="686"/>
                  </a:lnTo>
                  <a:lnTo>
                    <a:pt x="336" y="677"/>
                  </a:lnTo>
                  <a:lnTo>
                    <a:pt x="334" y="667"/>
                  </a:lnTo>
                  <a:lnTo>
                    <a:pt x="329" y="659"/>
                  </a:lnTo>
                  <a:lnTo>
                    <a:pt x="329" y="659"/>
                  </a:lnTo>
                  <a:lnTo>
                    <a:pt x="325" y="649"/>
                  </a:lnTo>
                  <a:lnTo>
                    <a:pt x="320" y="639"/>
                  </a:lnTo>
                  <a:lnTo>
                    <a:pt x="313" y="628"/>
                  </a:lnTo>
                  <a:lnTo>
                    <a:pt x="305" y="618"/>
                  </a:lnTo>
                  <a:lnTo>
                    <a:pt x="305" y="618"/>
                  </a:lnTo>
                  <a:lnTo>
                    <a:pt x="289" y="599"/>
                  </a:lnTo>
                  <a:lnTo>
                    <a:pt x="268" y="579"/>
                  </a:lnTo>
                  <a:lnTo>
                    <a:pt x="268" y="579"/>
                  </a:lnTo>
                  <a:lnTo>
                    <a:pt x="245" y="557"/>
                  </a:lnTo>
                  <a:lnTo>
                    <a:pt x="214" y="533"/>
                  </a:lnTo>
                  <a:lnTo>
                    <a:pt x="172" y="497"/>
                  </a:lnTo>
                  <a:lnTo>
                    <a:pt x="172" y="497"/>
                  </a:lnTo>
                  <a:lnTo>
                    <a:pt x="152" y="480"/>
                  </a:lnTo>
                  <a:lnTo>
                    <a:pt x="133" y="461"/>
                  </a:lnTo>
                  <a:lnTo>
                    <a:pt x="133" y="461"/>
                  </a:lnTo>
                  <a:lnTo>
                    <a:pt x="115" y="442"/>
                  </a:lnTo>
                  <a:lnTo>
                    <a:pt x="100" y="421"/>
                  </a:lnTo>
                  <a:lnTo>
                    <a:pt x="87" y="402"/>
                  </a:lnTo>
                  <a:lnTo>
                    <a:pt x="77" y="382"/>
                  </a:lnTo>
                  <a:lnTo>
                    <a:pt x="77" y="382"/>
                  </a:lnTo>
                  <a:lnTo>
                    <a:pt x="71" y="365"/>
                  </a:lnTo>
                  <a:lnTo>
                    <a:pt x="67" y="349"/>
                  </a:lnTo>
                  <a:lnTo>
                    <a:pt x="64" y="333"/>
                  </a:lnTo>
                  <a:lnTo>
                    <a:pt x="63" y="318"/>
                  </a:lnTo>
                  <a:lnTo>
                    <a:pt x="63" y="318"/>
                  </a:lnTo>
                  <a:lnTo>
                    <a:pt x="63" y="306"/>
                  </a:lnTo>
                  <a:lnTo>
                    <a:pt x="65" y="295"/>
                  </a:lnTo>
                  <a:lnTo>
                    <a:pt x="68" y="283"/>
                  </a:lnTo>
                  <a:lnTo>
                    <a:pt x="71" y="271"/>
                  </a:lnTo>
                  <a:lnTo>
                    <a:pt x="71" y="271"/>
                  </a:lnTo>
                  <a:lnTo>
                    <a:pt x="75" y="260"/>
                  </a:lnTo>
                  <a:lnTo>
                    <a:pt x="80" y="250"/>
                  </a:lnTo>
                  <a:lnTo>
                    <a:pt x="86" y="239"/>
                  </a:lnTo>
                  <a:lnTo>
                    <a:pt x="91" y="230"/>
                  </a:lnTo>
                  <a:lnTo>
                    <a:pt x="91" y="230"/>
                  </a:lnTo>
                  <a:lnTo>
                    <a:pt x="100" y="221"/>
                  </a:lnTo>
                  <a:lnTo>
                    <a:pt x="108" y="211"/>
                  </a:lnTo>
                  <a:lnTo>
                    <a:pt x="117" y="202"/>
                  </a:lnTo>
                  <a:lnTo>
                    <a:pt x="127" y="195"/>
                  </a:lnTo>
                  <a:lnTo>
                    <a:pt x="137" y="187"/>
                  </a:lnTo>
                  <a:lnTo>
                    <a:pt x="148" y="181"/>
                  </a:lnTo>
                  <a:lnTo>
                    <a:pt x="159" y="176"/>
                  </a:lnTo>
                  <a:lnTo>
                    <a:pt x="171" y="171"/>
                  </a:lnTo>
                  <a:lnTo>
                    <a:pt x="171" y="171"/>
                  </a:lnTo>
                  <a:lnTo>
                    <a:pt x="186" y="166"/>
                  </a:lnTo>
                  <a:lnTo>
                    <a:pt x="202" y="162"/>
                  </a:lnTo>
                  <a:lnTo>
                    <a:pt x="219" y="159"/>
                  </a:lnTo>
                  <a:lnTo>
                    <a:pt x="237" y="158"/>
                  </a:lnTo>
                  <a:lnTo>
                    <a:pt x="237" y="158"/>
                  </a:lnTo>
                  <a:lnTo>
                    <a:pt x="250" y="158"/>
                  </a:lnTo>
                  <a:lnTo>
                    <a:pt x="264" y="161"/>
                  </a:lnTo>
                  <a:lnTo>
                    <a:pt x="277" y="163"/>
                  </a:lnTo>
                  <a:lnTo>
                    <a:pt x="289" y="165"/>
                  </a:lnTo>
                  <a:lnTo>
                    <a:pt x="302" y="169"/>
                  </a:lnTo>
                  <a:lnTo>
                    <a:pt x="313" y="173"/>
                  </a:lnTo>
                  <a:lnTo>
                    <a:pt x="324" y="180"/>
                  </a:lnTo>
                  <a:lnTo>
                    <a:pt x="336" y="186"/>
                  </a:lnTo>
                  <a:lnTo>
                    <a:pt x="336" y="186"/>
                  </a:lnTo>
                  <a:lnTo>
                    <a:pt x="346" y="193"/>
                  </a:lnTo>
                  <a:lnTo>
                    <a:pt x="355" y="200"/>
                  </a:lnTo>
                  <a:lnTo>
                    <a:pt x="364" y="208"/>
                  </a:lnTo>
                  <a:lnTo>
                    <a:pt x="371" y="216"/>
                  </a:lnTo>
                  <a:lnTo>
                    <a:pt x="379" y="226"/>
                  </a:lnTo>
                  <a:lnTo>
                    <a:pt x="386" y="235"/>
                  </a:lnTo>
                  <a:lnTo>
                    <a:pt x="393" y="245"/>
                  </a:lnTo>
                  <a:lnTo>
                    <a:pt x="398" y="255"/>
                  </a:lnTo>
                  <a:lnTo>
                    <a:pt x="398" y="255"/>
                  </a:lnTo>
                  <a:lnTo>
                    <a:pt x="403" y="270"/>
                  </a:lnTo>
                  <a:lnTo>
                    <a:pt x="408" y="286"/>
                  </a:lnTo>
                  <a:lnTo>
                    <a:pt x="410" y="301"/>
                  </a:lnTo>
                  <a:lnTo>
                    <a:pt x="411" y="318"/>
                  </a:lnTo>
                  <a:lnTo>
                    <a:pt x="411" y="318"/>
                  </a:lnTo>
                  <a:lnTo>
                    <a:pt x="410" y="325"/>
                  </a:lnTo>
                  <a:lnTo>
                    <a:pt x="409" y="330"/>
                  </a:lnTo>
                  <a:lnTo>
                    <a:pt x="406" y="335"/>
                  </a:lnTo>
                  <a:lnTo>
                    <a:pt x="400" y="340"/>
                  </a:lnTo>
                  <a:lnTo>
                    <a:pt x="400" y="340"/>
                  </a:lnTo>
                  <a:lnTo>
                    <a:pt x="395" y="345"/>
                  </a:lnTo>
                  <a:lnTo>
                    <a:pt x="387" y="348"/>
                  </a:lnTo>
                  <a:lnTo>
                    <a:pt x="381" y="350"/>
                  </a:lnTo>
                  <a:lnTo>
                    <a:pt x="373" y="350"/>
                  </a:lnTo>
                  <a:lnTo>
                    <a:pt x="367" y="350"/>
                  </a:lnTo>
                  <a:lnTo>
                    <a:pt x="359" y="348"/>
                  </a:lnTo>
                  <a:lnTo>
                    <a:pt x="353" y="345"/>
                  </a:lnTo>
                  <a:lnTo>
                    <a:pt x="348" y="340"/>
                  </a:lnTo>
                  <a:lnTo>
                    <a:pt x="348" y="340"/>
                  </a:lnTo>
                  <a:lnTo>
                    <a:pt x="342" y="335"/>
                  </a:lnTo>
                  <a:lnTo>
                    <a:pt x="339" y="330"/>
                  </a:lnTo>
                  <a:lnTo>
                    <a:pt x="338" y="325"/>
                  </a:lnTo>
                  <a:lnTo>
                    <a:pt x="337" y="318"/>
                  </a:lnTo>
                  <a:lnTo>
                    <a:pt x="337" y="318"/>
                  </a:lnTo>
                  <a:lnTo>
                    <a:pt x="336" y="304"/>
                  </a:lnTo>
                  <a:lnTo>
                    <a:pt x="333" y="290"/>
                  </a:lnTo>
                  <a:lnTo>
                    <a:pt x="326" y="276"/>
                  </a:lnTo>
                  <a:lnTo>
                    <a:pt x="319" y="262"/>
                  </a:lnTo>
                  <a:lnTo>
                    <a:pt x="319" y="262"/>
                  </a:lnTo>
                  <a:lnTo>
                    <a:pt x="309" y="252"/>
                  </a:lnTo>
                  <a:lnTo>
                    <a:pt x="299" y="243"/>
                  </a:lnTo>
                  <a:lnTo>
                    <a:pt x="288" y="237"/>
                  </a:lnTo>
                  <a:lnTo>
                    <a:pt x="275" y="230"/>
                  </a:lnTo>
                  <a:lnTo>
                    <a:pt x="275" y="230"/>
                  </a:lnTo>
                  <a:lnTo>
                    <a:pt x="264" y="227"/>
                  </a:lnTo>
                  <a:lnTo>
                    <a:pt x="252" y="225"/>
                  </a:lnTo>
                  <a:lnTo>
                    <a:pt x="240" y="224"/>
                  </a:lnTo>
                  <a:lnTo>
                    <a:pt x="229" y="224"/>
                  </a:lnTo>
                  <a:lnTo>
                    <a:pt x="217" y="226"/>
                  </a:lnTo>
                  <a:lnTo>
                    <a:pt x="205" y="229"/>
                  </a:lnTo>
                  <a:lnTo>
                    <a:pt x="193" y="233"/>
                  </a:lnTo>
                  <a:lnTo>
                    <a:pt x="182" y="240"/>
                  </a:lnTo>
                  <a:lnTo>
                    <a:pt x="182" y="240"/>
                  </a:lnTo>
                  <a:lnTo>
                    <a:pt x="171" y="248"/>
                  </a:lnTo>
                  <a:lnTo>
                    <a:pt x="161" y="258"/>
                  </a:lnTo>
                  <a:lnTo>
                    <a:pt x="152" y="269"/>
                  </a:lnTo>
                  <a:lnTo>
                    <a:pt x="146" y="281"/>
                  </a:lnTo>
                  <a:lnTo>
                    <a:pt x="146" y="281"/>
                  </a:lnTo>
                  <a:lnTo>
                    <a:pt x="143" y="289"/>
                  </a:lnTo>
                  <a:lnTo>
                    <a:pt x="141" y="299"/>
                  </a:lnTo>
                  <a:lnTo>
                    <a:pt x="138" y="309"/>
                  </a:lnTo>
                  <a:lnTo>
                    <a:pt x="138" y="318"/>
                  </a:lnTo>
                  <a:lnTo>
                    <a:pt x="138" y="318"/>
                  </a:lnTo>
                  <a:lnTo>
                    <a:pt x="138" y="329"/>
                  </a:lnTo>
                  <a:lnTo>
                    <a:pt x="141" y="339"/>
                  </a:lnTo>
                  <a:lnTo>
                    <a:pt x="143" y="348"/>
                  </a:lnTo>
                  <a:lnTo>
                    <a:pt x="146" y="356"/>
                  </a:lnTo>
                  <a:lnTo>
                    <a:pt x="146" y="356"/>
                  </a:lnTo>
                  <a:lnTo>
                    <a:pt x="151" y="367"/>
                  </a:lnTo>
                  <a:lnTo>
                    <a:pt x="157" y="377"/>
                  </a:lnTo>
                  <a:lnTo>
                    <a:pt x="163" y="388"/>
                  </a:lnTo>
                  <a:lnTo>
                    <a:pt x="172" y="398"/>
                  </a:lnTo>
                  <a:lnTo>
                    <a:pt x="172" y="398"/>
                  </a:lnTo>
                  <a:lnTo>
                    <a:pt x="179" y="407"/>
                  </a:lnTo>
                  <a:lnTo>
                    <a:pt x="188" y="417"/>
                  </a:lnTo>
                  <a:lnTo>
                    <a:pt x="208" y="437"/>
                  </a:lnTo>
                  <a:lnTo>
                    <a:pt x="208" y="437"/>
                  </a:lnTo>
                  <a:lnTo>
                    <a:pt x="233" y="459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94" y="508"/>
                  </a:lnTo>
                  <a:lnTo>
                    <a:pt x="294" y="508"/>
                  </a:lnTo>
                  <a:lnTo>
                    <a:pt x="310" y="521"/>
                  </a:lnTo>
                  <a:lnTo>
                    <a:pt x="326" y="537"/>
                  </a:lnTo>
                  <a:lnTo>
                    <a:pt x="326" y="537"/>
                  </a:lnTo>
                  <a:lnTo>
                    <a:pt x="341" y="551"/>
                  </a:lnTo>
                  <a:lnTo>
                    <a:pt x="354" y="566"/>
                  </a:lnTo>
                  <a:lnTo>
                    <a:pt x="354" y="566"/>
                  </a:lnTo>
                  <a:lnTo>
                    <a:pt x="376" y="593"/>
                  </a:lnTo>
                  <a:lnTo>
                    <a:pt x="376" y="593"/>
                  </a:lnTo>
                  <a:lnTo>
                    <a:pt x="383" y="604"/>
                  </a:lnTo>
                  <a:lnTo>
                    <a:pt x="390" y="614"/>
                  </a:lnTo>
                  <a:lnTo>
                    <a:pt x="395" y="625"/>
                  </a:lnTo>
                  <a:lnTo>
                    <a:pt x="399" y="636"/>
                  </a:lnTo>
                  <a:lnTo>
                    <a:pt x="399" y="636"/>
                  </a:lnTo>
                  <a:lnTo>
                    <a:pt x="406" y="652"/>
                  </a:lnTo>
                  <a:lnTo>
                    <a:pt x="410" y="667"/>
                  </a:lnTo>
                  <a:lnTo>
                    <a:pt x="412" y="683"/>
                  </a:lnTo>
                  <a:lnTo>
                    <a:pt x="413" y="698"/>
                  </a:lnTo>
                  <a:lnTo>
                    <a:pt x="413" y="698"/>
                  </a:lnTo>
                  <a:lnTo>
                    <a:pt x="412" y="710"/>
                  </a:lnTo>
                  <a:lnTo>
                    <a:pt x="411" y="722"/>
                  </a:lnTo>
                  <a:lnTo>
                    <a:pt x="409" y="732"/>
                  </a:lnTo>
                  <a:lnTo>
                    <a:pt x="406" y="744"/>
                  </a:lnTo>
                  <a:lnTo>
                    <a:pt x="401" y="755"/>
                  </a:lnTo>
                  <a:lnTo>
                    <a:pt x="396" y="766"/>
                  </a:lnTo>
                  <a:lnTo>
                    <a:pt x="390" y="776"/>
                  </a:lnTo>
                  <a:lnTo>
                    <a:pt x="383" y="786"/>
                  </a:lnTo>
                  <a:lnTo>
                    <a:pt x="383" y="7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68486" y="4905819"/>
            <a:ext cx="869714" cy="869714"/>
            <a:chOff x="6568486" y="4905819"/>
            <a:chExt cx="869714" cy="869714"/>
          </a:xfrm>
        </p:grpSpPr>
        <p:sp>
          <p:nvSpPr>
            <p:cNvPr id="16" name="椭圆 15"/>
            <p:cNvSpPr/>
            <p:nvPr/>
          </p:nvSpPr>
          <p:spPr>
            <a:xfrm>
              <a:off x="6568486" y="4905819"/>
              <a:ext cx="869714" cy="8697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75"/>
            <p:cNvSpPr>
              <a:spLocks noEditPoints="1"/>
            </p:cNvSpPr>
            <p:nvPr/>
          </p:nvSpPr>
          <p:spPr bwMode="auto">
            <a:xfrm>
              <a:off x="6843005" y="5199331"/>
              <a:ext cx="322263" cy="282575"/>
            </a:xfrm>
            <a:custGeom>
              <a:avLst/>
              <a:gdLst>
                <a:gd name="T0" fmla="*/ 918 w 1018"/>
                <a:gd name="T1" fmla="*/ 194 h 891"/>
                <a:gd name="T2" fmla="*/ 888 w 1018"/>
                <a:gd name="T3" fmla="*/ 149 h 891"/>
                <a:gd name="T4" fmla="*/ 837 w 1018"/>
                <a:gd name="T5" fmla="*/ 128 h 891"/>
                <a:gd name="T6" fmla="*/ 427 w 1018"/>
                <a:gd name="T7" fmla="*/ 122 h 891"/>
                <a:gd name="T8" fmla="*/ 414 w 1018"/>
                <a:gd name="T9" fmla="*/ 96 h 891"/>
                <a:gd name="T10" fmla="*/ 397 w 1018"/>
                <a:gd name="T11" fmla="*/ 42 h 891"/>
                <a:gd name="T12" fmla="*/ 356 w 1018"/>
                <a:gd name="T13" fmla="*/ 8 h 891"/>
                <a:gd name="T14" fmla="*/ 191 w 1018"/>
                <a:gd name="T15" fmla="*/ 0 h 891"/>
                <a:gd name="T16" fmla="*/ 138 w 1018"/>
                <a:gd name="T17" fmla="*/ 16 h 891"/>
                <a:gd name="T18" fmla="*/ 103 w 1018"/>
                <a:gd name="T19" fmla="*/ 58 h 891"/>
                <a:gd name="T20" fmla="*/ 96 w 1018"/>
                <a:gd name="T21" fmla="*/ 255 h 891"/>
                <a:gd name="T22" fmla="*/ 42 w 1018"/>
                <a:gd name="T23" fmla="*/ 271 h 891"/>
                <a:gd name="T24" fmla="*/ 8 w 1018"/>
                <a:gd name="T25" fmla="*/ 312 h 891"/>
                <a:gd name="T26" fmla="*/ 64 w 1018"/>
                <a:gd name="T27" fmla="*/ 795 h 891"/>
                <a:gd name="T28" fmla="*/ 80 w 1018"/>
                <a:gd name="T29" fmla="*/ 849 h 891"/>
                <a:gd name="T30" fmla="*/ 122 w 1018"/>
                <a:gd name="T31" fmla="*/ 883 h 891"/>
                <a:gd name="T32" fmla="*/ 859 w 1018"/>
                <a:gd name="T33" fmla="*/ 891 h 891"/>
                <a:gd name="T34" fmla="*/ 912 w 1018"/>
                <a:gd name="T35" fmla="*/ 875 h 891"/>
                <a:gd name="T36" fmla="*/ 947 w 1018"/>
                <a:gd name="T37" fmla="*/ 832 h 891"/>
                <a:gd name="T38" fmla="*/ 1018 w 1018"/>
                <a:gd name="T39" fmla="*/ 350 h 891"/>
                <a:gd name="T40" fmla="*/ 1001 w 1018"/>
                <a:gd name="T41" fmla="*/ 296 h 891"/>
                <a:gd name="T42" fmla="*/ 960 w 1018"/>
                <a:gd name="T43" fmla="*/ 262 h 891"/>
                <a:gd name="T44" fmla="*/ 159 w 1018"/>
                <a:gd name="T45" fmla="*/ 96 h 891"/>
                <a:gd name="T46" fmla="*/ 173 w 1018"/>
                <a:gd name="T47" fmla="*/ 69 h 891"/>
                <a:gd name="T48" fmla="*/ 324 w 1018"/>
                <a:gd name="T49" fmla="*/ 65 h 891"/>
                <a:gd name="T50" fmla="*/ 349 w 1018"/>
                <a:gd name="T51" fmla="*/ 89 h 891"/>
                <a:gd name="T52" fmla="*/ 358 w 1018"/>
                <a:gd name="T53" fmla="*/ 132 h 891"/>
                <a:gd name="T54" fmla="*/ 392 w 1018"/>
                <a:gd name="T55" fmla="*/ 174 h 891"/>
                <a:gd name="T56" fmla="*/ 446 w 1018"/>
                <a:gd name="T57" fmla="*/ 191 h 891"/>
                <a:gd name="T58" fmla="*/ 849 w 1018"/>
                <a:gd name="T59" fmla="*/ 200 h 891"/>
                <a:gd name="T60" fmla="*/ 159 w 1018"/>
                <a:gd name="T61" fmla="*/ 255 h 891"/>
                <a:gd name="T62" fmla="*/ 886 w 1018"/>
                <a:gd name="T63" fmla="*/ 812 h 891"/>
                <a:gd name="T64" fmla="*/ 159 w 1018"/>
                <a:gd name="T65" fmla="*/ 826 h 891"/>
                <a:gd name="T66" fmla="*/ 132 w 1018"/>
                <a:gd name="T67" fmla="*/ 812 h 891"/>
                <a:gd name="T68" fmla="*/ 65 w 1018"/>
                <a:gd name="T69" fmla="*/ 344 h 891"/>
                <a:gd name="T70" fmla="*/ 89 w 1018"/>
                <a:gd name="T71" fmla="*/ 319 h 891"/>
                <a:gd name="T72" fmla="*/ 940 w 1018"/>
                <a:gd name="T73" fmla="*/ 323 h 891"/>
                <a:gd name="T74" fmla="*/ 891 w 1018"/>
                <a:gd name="T75" fmla="*/ 795 h 891"/>
                <a:gd name="T76" fmla="*/ 203 w 1018"/>
                <a:gd name="T77" fmla="*/ 385 h 891"/>
                <a:gd name="T78" fmla="*/ 170 w 1018"/>
                <a:gd name="T79" fmla="*/ 407 h 891"/>
                <a:gd name="T80" fmla="*/ 153 w 1018"/>
                <a:gd name="T81" fmla="*/ 451 h 891"/>
                <a:gd name="T82" fmla="*/ 170 w 1018"/>
                <a:gd name="T83" fmla="*/ 578 h 891"/>
                <a:gd name="T84" fmla="*/ 221 w 1018"/>
                <a:gd name="T85" fmla="*/ 632 h 891"/>
                <a:gd name="T86" fmla="*/ 469 w 1018"/>
                <a:gd name="T87" fmla="*/ 635 h 891"/>
                <a:gd name="T88" fmla="*/ 512 w 1018"/>
                <a:gd name="T89" fmla="*/ 618 h 891"/>
                <a:gd name="T90" fmla="*/ 537 w 1018"/>
                <a:gd name="T91" fmla="*/ 581 h 891"/>
                <a:gd name="T92" fmla="*/ 540 w 1018"/>
                <a:gd name="T93" fmla="*/ 453 h 891"/>
                <a:gd name="T94" fmla="*/ 523 w 1018"/>
                <a:gd name="T95" fmla="*/ 410 h 891"/>
                <a:gd name="T96" fmla="*/ 485 w 1018"/>
                <a:gd name="T97" fmla="*/ 385 h 891"/>
                <a:gd name="T98" fmla="*/ 477 w 1018"/>
                <a:gd name="T99" fmla="*/ 557 h 891"/>
                <a:gd name="T100" fmla="*/ 462 w 1018"/>
                <a:gd name="T101" fmla="*/ 572 h 891"/>
                <a:gd name="T102" fmla="*/ 229 w 1018"/>
                <a:gd name="T103" fmla="*/ 554 h 891"/>
                <a:gd name="T104" fmla="*/ 223 w 1018"/>
                <a:gd name="T105" fmla="*/ 447 h 891"/>
                <a:gd name="T106" fmla="*/ 473 w 1018"/>
                <a:gd name="T107" fmla="*/ 45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8" h="891">
                  <a:moveTo>
                    <a:pt x="922" y="255"/>
                  </a:moveTo>
                  <a:lnTo>
                    <a:pt x="922" y="222"/>
                  </a:lnTo>
                  <a:lnTo>
                    <a:pt x="922" y="222"/>
                  </a:lnTo>
                  <a:lnTo>
                    <a:pt x="922" y="213"/>
                  </a:lnTo>
                  <a:lnTo>
                    <a:pt x="921" y="203"/>
                  </a:lnTo>
                  <a:lnTo>
                    <a:pt x="918" y="194"/>
                  </a:lnTo>
                  <a:lnTo>
                    <a:pt x="915" y="186"/>
                  </a:lnTo>
                  <a:lnTo>
                    <a:pt x="911" y="177"/>
                  </a:lnTo>
                  <a:lnTo>
                    <a:pt x="906" y="170"/>
                  </a:lnTo>
                  <a:lnTo>
                    <a:pt x="901" y="162"/>
                  </a:lnTo>
                  <a:lnTo>
                    <a:pt x="894" y="155"/>
                  </a:lnTo>
                  <a:lnTo>
                    <a:pt x="888" y="149"/>
                  </a:lnTo>
                  <a:lnTo>
                    <a:pt x="880" y="144"/>
                  </a:lnTo>
                  <a:lnTo>
                    <a:pt x="873" y="139"/>
                  </a:lnTo>
                  <a:lnTo>
                    <a:pt x="864" y="134"/>
                  </a:lnTo>
                  <a:lnTo>
                    <a:pt x="856" y="131"/>
                  </a:lnTo>
                  <a:lnTo>
                    <a:pt x="846" y="129"/>
                  </a:lnTo>
                  <a:lnTo>
                    <a:pt x="837" y="128"/>
                  </a:lnTo>
                  <a:lnTo>
                    <a:pt x="828" y="127"/>
                  </a:lnTo>
                  <a:lnTo>
                    <a:pt x="446" y="127"/>
                  </a:lnTo>
                  <a:lnTo>
                    <a:pt x="446" y="127"/>
                  </a:lnTo>
                  <a:lnTo>
                    <a:pt x="439" y="127"/>
                  </a:lnTo>
                  <a:lnTo>
                    <a:pt x="433" y="125"/>
                  </a:lnTo>
                  <a:lnTo>
                    <a:pt x="427" y="122"/>
                  </a:lnTo>
                  <a:lnTo>
                    <a:pt x="423" y="118"/>
                  </a:lnTo>
                  <a:lnTo>
                    <a:pt x="419" y="113"/>
                  </a:lnTo>
                  <a:lnTo>
                    <a:pt x="417" y="108"/>
                  </a:lnTo>
                  <a:lnTo>
                    <a:pt x="415" y="102"/>
                  </a:lnTo>
                  <a:lnTo>
                    <a:pt x="414" y="96"/>
                  </a:lnTo>
                  <a:lnTo>
                    <a:pt x="414" y="96"/>
                  </a:lnTo>
                  <a:lnTo>
                    <a:pt x="414" y="86"/>
                  </a:lnTo>
                  <a:lnTo>
                    <a:pt x="411" y="76"/>
                  </a:lnTo>
                  <a:lnTo>
                    <a:pt x="409" y="67"/>
                  </a:lnTo>
                  <a:lnTo>
                    <a:pt x="406" y="58"/>
                  </a:lnTo>
                  <a:lnTo>
                    <a:pt x="402" y="50"/>
                  </a:lnTo>
                  <a:lnTo>
                    <a:pt x="397" y="42"/>
                  </a:lnTo>
                  <a:lnTo>
                    <a:pt x="392" y="35"/>
                  </a:lnTo>
                  <a:lnTo>
                    <a:pt x="386" y="28"/>
                  </a:lnTo>
                  <a:lnTo>
                    <a:pt x="379" y="22"/>
                  </a:lnTo>
                  <a:lnTo>
                    <a:pt x="372" y="16"/>
                  </a:lnTo>
                  <a:lnTo>
                    <a:pt x="364" y="12"/>
                  </a:lnTo>
                  <a:lnTo>
                    <a:pt x="356" y="8"/>
                  </a:lnTo>
                  <a:lnTo>
                    <a:pt x="347" y="5"/>
                  </a:lnTo>
                  <a:lnTo>
                    <a:pt x="337" y="2"/>
                  </a:lnTo>
                  <a:lnTo>
                    <a:pt x="328" y="0"/>
                  </a:lnTo>
                  <a:lnTo>
                    <a:pt x="318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2" y="2"/>
                  </a:lnTo>
                  <a:lnTo>
                    <a:pt x="162" y="5"/>
                  </a:lnTo>
                  <a:lnTo>
                    <a:pt x="154" y="8"/>
                  </a:lnTo>
                  <a:lnTo>
                    <a:pt x="145" y="12"/>
                  </a:lnTo>
                  <a:lnTo>
                    <a:pt x="138" y="16"/>
                  </a:lnTo>
                  <a:lnTo>
                    <a:pt x="130" y="22"/>
                  </a:lnTo>
                  <a:lnTo>
                    <a:pt x="124" y="28"/>
                  </a:lnTo>
                  <a:lnTo>
                    <a:pt x="117" y="35"/>
                  </a:lnTo>
                  <a:lnTo>
                    <a:pt x="112" y="42"/>
                  </a:lnTo>
                  <a:lnTo>
                    <a:pt x="108" y="50"/>
                  </a:lnTo>
                  <a:lnTo>
                    <a:pt x="103" y="58"/>
                  </a:lnTo>
                  <a:lnTo>
                    <a:pt x="100" y="67"/>
                  </a:lnTo>
                  <a:lnTo>
                    <a:pt x="98" y="76"/>
                  </a:lnTo>
                  <a:lnTo>
                    <a:pt x="96" y="86"/>
                  </a:lnTo>
                  <a:lnTo>
                    <a:pt x="96" y="96"/>
                  </a:lnTo>
                  <a:lnTo>
                    <a:pt x="96" y="255"/>
                  </a:lnTo>
                  <a:lnTo>
                    <a:pt x="96" y="255"/>
                  </a:lnTo>
                  <a:lnTo>
                    <a:pt x="86" y="255"/>
                  </a:lnTo>
                  <a:lnTo>
                    <a:pt x="77" y="257"/>
                  </a:lnTo>
                  <a:lnTo>
                    <a:pt x="67" y="259"/>
                  </a:lnTo>
                  <a:lnTo>
                    <a:pt x="58" y="262"/>
                  </a:lnTo>
                  <a:lnTo>
                    <a:pt x="50" y="266"/>
                  </a:lnTo>
                  <a:lnTo>
                    <a:pt x="42" y="271"/>
                  </a:lnTo>
                  <a:lnTo>
                    <a:pt x="35" y="276"/>
                  </a:lnTo>
                  <a:lnTo>
                    <a:pt x="28" y="282"/>
                  </a:lnTo>
                  <a:lnTo>
                    <a:pt x="22" y="289"/>
                  </a:lnTo>
                  <a:lnTo>
                    <a:pt x="17" y="296"/>
                  </a:lnTo>
                  <a:lnTo>
                    <a:pt x="12" y="304"/>
                  </a:lnTo>
                  <a:lnTo>
                    <a:pt x="8" y="312"/>
                  </a:lnTo>
                  <a:lnTo>
                    <a:pt x="5" y="321"/>
                  </a:lnTo>
                  <a:lnTo>
                    <a:pt x="3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64" y="795"/>
                  </a:lnTo>
                  <a:lnTo>
                    <a:pt x="64" y="795"/>
                  </a:lnTo>
                  <a:lnTo>
                    <a:pt x="65" y="805"/>
                  </a:lnTo>
                  <a:lnTo>
                    <a:pt x="66" y="815"/>
                  </a:lnTo>
                  <a:lnTo>
                    <a:pt x="68" y="823"/>
                  </a:lnTo>
                  <a:lnTo>
                    <a:pt x="71" y="832"/>
                  </a:lnTo>
                  <a:lnTo>
                    <a:pt x="76" y="840"/>
                  </a:lnTo>
                  <a:lnTo>
                    <a:pt x="80" y="849"/>
                  </a:lnTo>
                  <a:lnTo>
                    <a:pt x="85" y="855"/>
                  </a:lnTo>
                  <a:lnTo>
                    <a:pt x="92" y="863"/>
                  </a:lnTo>
                  <a:lnTo>
                    <a:pt x="99" y="868"/>
                  </a:lnTo>
                  <a:lnTo>
                    <a:pt x="106" y="875"/>
                  </a:lnTo>
                  <a:lnTo>
                    <a:pt x="114" y="879"/>
                  </a:lnTo>
                  <a:lnTo>
                    <a:pt x="122" y="883"/>
                  </a:lnTo>
                  <a:lnTo>
                    <a:pt x="131" y="887"/>
                  </a:lnTo>
                  <a:lnTo>
                    <a:pt x="140" y="889"/>
                  </a:lnTo>
                  <a:lnTo>
                    <a:pt x="150" y="890"/>
                  </a:lnTo>
                  <a:lnTo>
                    <a:pt x="159" y="891"/>
                  </a:lnTo>
                  <a:lnTo>
                    <a:pt x="859" y="891"/>
                  </a:lnTo>
                  <a:lnTo>
                    <a:pt x="859" y="891"/>
                  </a:lnTo>
                  <a:lnTo>
                    <a:pt x="868" y="890"/>
                  </a:lnTo>
                  <a:lnTo>
                    <a:pt x="878" y="889"/>
                  </a:lnTo>
                  <a:lnTo>
                    <a:pt x="888" y="887"/>
                  </a:lnTo>
                  <a:lnTo>
                    <a:pt x="896" y="883"/>
                  </a:lnTo>
                  <a:lnTo>
                    <a:pt x="905" y="879"/>
                  </a:lnTo>
                  <a:lnTo>
                    <a:pt x="912" y="875"/>
                  </a:lnTo>
                  <a:lnTo>
                    <a:pt x="920" y="868"/>
                  </a:lnTo>
                  <a:lnTo>
                    <a:pt x="926" y="863"/>
                  </a:lnTo>
                  <a:lnTo>
                    <a:pt x="933" y="855"/>
                  </a:lnTo>
                  <a:lnTo>
                    <a:pt x="938" y="849"/>
                  </a:lnTo>
                  <a:lnTo>
                    <a:pt x="942" y="840"/>
                  </a:lnTo>
                  <a:lnTo>
                    <a:pt x="947" y="832"/>
                  </a:lnTo>
                  <a:lnTo>
                    <a:pt x="950" y="823"/>
                  </a:lnTo>
                  <a:lnTo>
                    <a:pt x="952" y="815"/>
                  </a:lnTo>
                  <a:lnTo>
                    <a:pt x="954" y="805"/>
                  </a:lnTo>
                  <a:lnTo>
                    <a:pt x="954" y="795"/>
                  </a:lnTo>
                  <a:lnTo>
                    <a:pt x="1018" y="350"/>
                  </a:lnTo>
                  <a:lnTo>
                    <a:pt x="1018" y="350"/>
                  </a:lnTo>
                  <a:lnTo>
                    <a:pt x="1018" y="340"/>
                  </a:lnTo>
                  <a:lnTo>
                    <a:pt x="1017" y="331"/>
                  </a:lnTo>
                  <a:lnTo>
                    <a:pt x="1013" y="321"/>
                  </a:lnTo>
                  <a:lnTo>
                    <a:pt x="1010" y="312"/>
                  </a:lnTo>
                  <a:lnTo>
                    <a:pt x="1007" y="304"/>
                  </a:lnTo>
                  <a:lnTo>
                    <a:pt x="1001" y="296"/>
                  </a:lnTo>
                  <a:lnTo>
                    <a:pt x="996" y="289"/>
                  </a:lnTo>
                  <a:lnTo>
                    <a:pt x="990" y="282"/>
                  </a:lnTo>
                  <a:lnTo>
                    <a:pt x="983" y="276"/>
                  </a:lnTo>
                  <a:lnTo>
                    <a:pt x="976" y="271"/>
                  </a:lnTo>
                  <a:lnTo>
                    <a:pt x="968" y="266"/>
                  </a:lnTo>
                  <a:lnTo>
                    <a:pt x="960" y="262"/>
                  </a:lnTo>
                  <a:lnTo>
                    <a:pt x="951" y="259"/>
                  </a:lnTo>
                  <a:lnTo>
                    <a:pt x="941" y="257"/>
                  </a:lnTo>
                  <a:lnTo>
                    <a:pt x="933" y="255"/>
                  </a:lnTo>
                  <a:lnTo>
                    <a:pt x="922" y="255"/>
                  </a:lnTo>
                  <a:lnTo>
                    <a:pt x="922" y="255"/>
                  </a:lnTo>
                  <a:close/>
                  <a:moveTo>
                    <a:pt x="159" y="96"/>
                  </a:moveTo>
                  <a:lnTo>
                    <a:pt x="159" y="96"/>
                  </a:lnTo>
                  <a:lnTo>
                    <a:pt x="160" y="89"/>
                  </a:lnTo>
                  <a:lnTo>
                    <a:pt x="161" y="83"/>
                  </a:lnTo>
                  <a:lnTo>
                    <a:pt x="165" y="78"/>
                  </a:lnTo>
                  <a:lnTo>
                    <a:pt x="169" y="73"/>
                  </a:lnTo>
                  <a:lnTo>
                    <a:pt x="173" y="69"/>
                  </a:lnTo>
                  <a:lnTo>
                    <a:pt x="179" y="66"/>
                  </a:lnTo>
                  <a:lnTo>
                    <a:pt x="185" y="65"/>
                  </a:lnTo>
                  <a:lnTo>
                    <a:pt x="191" y="64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24" y="65"/>
                  </a:lnTo>
                  <a:lnTo>
                    <a:pt x="331" y="66"/>
                  </a:lnTo>
                  <a:lnTo>
                    <a:pt x="336" y="69"/>
                  </a:lnTo>
                  <a:lnTo>
                    <a:pt x="341" y="73"/>
                  </a:lnTo>
                  <a:lnTo>
                    <a:pt x="345" y="78"/>
                  </a:lnTo>
                  <a:lnTo>
                    <a:pt x="348" y="83"/>
                  </a:lnTo>
                  <a:lnTo>
                    <a:pt x="349" y="89"/>
                  </a:lnTo>
                  <a:lnTo>
                    <a:pt x="350" y="96"/>
                  </a:lnTo>
                  <a:lnTo>
                    <a:pt x="350" y="96"/>
                  </a:lnTo>
                  <a:lnTo>
                    <a:pt x="350" y="105"/>
                  </a:lnTo>
                  <a:lnTo>
                    <a:pt x="352" y="115"/>
                  </a:lnTo>
                  <a:lnTo>
                    <a:pt x="354" y="124"/>
                  </a:lnTo>
                  <a:lnTo>
                    <a:pt x="358" y="132"/>
                  </a:lnTo>
                  <a:lnTo>
                    <a:pt x="362" y="141"/>
                  </a:lnTo>
                  <a:lnTo>
                    <a:pt x="366" y="148"/>
                  </a:lnTo>
                  <a:lnTo>
                    <a:pt x="372" y="156"/>
                  </a:lnTo>
                  <a:lnTo>
                    <a:pt x="378" y="163"/>
                  </a:lnTo>
                  <a:lnTo>
                    <a:pt x="385" y="169"/>
                  </a:lnTo>
                  <a:lnTo>
                    <a:pt x="392" y="174"/>
                  </a:lnTo>
                  <a:lnTo>
                    <a:pt x="400" y="179"/>
                  </a:lnTo>
                  <a:lnTo>
                    <a:pt x="408" y="184"/>
                  </a:lnTo>
                  <a:lnTo>
                    <a:pt x="417" y="187"/>
                  </a:lnTo>
                  <a:lnTo>
                    <a:pt x="426" y="189"/>
                  </a:lnTo>
                  <a:lnTo>
                    <a:pt x="436" y="190"/>
                  </a:lnTo>
                  <a:lnTo>
                    <a:pt x="446" y="191"/>
                  </a:lnTo>
                  <a:lnTo>
                    <a:pt x="828" y="191"/>
                  </a:lnTo>
                  <a:lnTo>
                    <a:pt x="828" y="191"/>
                  </a:lnTo>
                  <a:lnTo>
                    <a:pt x="833" y="191"/>
                  </a:lnTo>
                  <a:lnTo>
                    <a:pt x="839" y="193"/>
                  </a:lnTo>
                  <a:lnTo>
                    <a:pt x="845" y="197"/>
                  </a:lnTo>
                  <a:lnTo>
                    <a:pt x="849" y="200"/>
                  </a:lnTo>
                  <a:lnTo>
                    <a:pt x="853" y="205"/>
                  </a:lnTo>
                  <a:lnTo>
                    <a:pt x="857" y="211"/>
                  </a:lnTo>
                  <a:lnTo>
                    <a:pt x="859" y="216"/>
                  </a:lnTo>
                  <a:lnTo>
                    <a:pt x="859" y="222"/>
                  </a:lnTo>
                  <a:lnTo>
                    <a:pt x="859" y="255"/>
                  </a:lnTo>
                  <a:lnTo>
                    <a:pt x="159" y="255"/>
                  </a:lnTo>
                  <a:lnTo>
                    <a:pt x="159" y="96"/>
                  </a:lnTo>
                  <a:close/>
                  <a:moveTo>
                    <a:pt x="891" y="795"/>
                  </a:moveTo>
                  <a:lnTo>
                    <a:pt x="891" y="795"/>
                  </a:lnTo>
                  <a:lnTo>
                    <a:pt x="890" y="802"/>
                  </a:lnTo>
                  <a:lnTo>
                    <a:pt x="888" y="807"/>
                  </a:lnTo>
                  <a:lnTo>
                    <a:pt x="886" y="812"/>
                  </a:lnTo>
                  <a:lnTo>
                    <a:pt x="881" y="818"/>
                  </a:lnTo>
                  <a:lnTo>
                    <a:pt x="877" y="821"/>
                  </a:lnTo>
                  <a:lnTo>
                    <a:pt x="872" y="824"/>
                  </a:lnTo>
                  <a:lnTo>
                    <a:pt x="865" y="826"/>
                  </a:lnTo>
                  <a:lnTo>
                    <a:pt x="859" y="826"/>
                  </a:lnTo>
                  <a:lnTo>
                    <a:pt x="159" y="826"/>
                  </a:lnTo>
                  <a:lnTo>
                    <a:pt x="159" y="826"/>
                  </a:lnTo>
                  <a:lnTo>
                    <a:pt x="153" y="826"/>
                  </a:lnTo>
                  <a:lnTo>
                    <a:pt x="147" y="824"/>
                  </a:lnTo>
                  <a:lnTo>
                    <a:pt x="141" y="821"/>
                  </a:lnTo>
                  <a:lnTo>
                    <a:pt x="137" y="818"/>
                  </a:lnTo>
                  <a:lnTo>
                    <a:pt x="132" y="812"/>
                  </a:lnTo>
                  <a:lnTo>
                    <a:pt x="130" y="807"/>
                  </a:lnTo>
                  <a:lnTo>
                    <a:pt x="128" y="802"/>
                  </a:lnTo>
                  <a:lnTo>
                    <a:pt x="127" y="795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5" y="344"/>
                  </a:lnTo>
                  <a:lnTo>
                    <a:pt x="66" y="337"/>
                  </a:lnTo>
                  <a:lnTo>
                    <a:pt x="69" y="332"/>
                  </a:lnTo>
                  <a:lnTo>
                    <a:pt x="73" y="328"/>
                  </a:lnTo>
                  <a:lnTo>
                    <a:pt x="78" y="323"/>
                  </a:lnTo>
                  <a:lnTo>
                    <a:pt x="83" y="321"/>
                  </a:lnTo>
                  <a:lnTo>
                    <a:pt x="89" y="319"/>
                  </a:lnTo>
                  <a:lnTo>
                    <a:pt x="96" y="318"/>
                  </a:lnTo>
                  <a:lnTo>
                    <a:pt x="922" y="318"/>
                  </a:lnTo>
                  <a:lnTo>
                    <a:pt x="922" y="318"/>
                  </a:lnTo>
                  <a:lnTo>
                    <a:pt x="929" y="319"/>
                  </a:lnTo>
                  <a:lnTo>
                    <a:pt x="935" y="321"/>
                  </a:lnTo>
                  <a:lnTo>
                    <a:pt x="940" y="323"/>
                  </a:lnTo>
                  <a:lnTo>
                    <a:pt x="945" y="328"/>
                  </a:lnTo>
                  <a:lnTo>
                    <a:pt x="949" y="332"/>
                  </a:lnTo>
                  <a:lnTo>
                    <a:pt x="952" y="337"/>
                  </a:lnTo>
                  <a:lnTo>
                    <a:pt x="953" y="344"/>
                  </a:lnTo>
                  <a:lnTo>
                    <a:pt x="954" y="350"/>
                  </a:lnTo>
                  <a:lnTo>
                    <a:pt x="891" y="795"/>
                  </a:lnTo>
                  <a:close/>
                  <a:moveTo>
                    <a:pt x="462" y="381"/>
                  </a:moveTo>
                  <a:lnTo>
                    <a:pt x="228" y="381"/>
                  </a:lnTo>
                  <a:lnTo>
                    <a:pt x="228" y="381"/>
                  </a:lnTo>
                  <a:lnTo>
                    <a:pt x="219" y="382"/>
                  </a:lnTo>
                  <a:lnTo>
                    <a:pt x="211" y="383"/>
                  </a:lnTo>
                  <a:lnTo>
                    <a:pt x="203" y="385"/>
                  </a:lnTo>
                  <a:lnTo>
                    <a:pt x="196" y="389"/>
                  </a:lnTo>
                  <a:lnTo>
                    <a:pt x="189" y="392"/>
                  </a:lnTo>
                  <a:lnTo>
                    <a:pt x="183" y="396"/>
                  </a:lnTo>
                  <a:lnTo>
                    <a:pt x="176" y="402"/>
                  </a:lnTo>
                  <a:lnTo>
                    <a:pt x="170" y="407"/>
                  </a:lnTo>
                  <a:lnTo>
                    <a:pt x="170" y="407"/>
                  </a:lnTo>
                  <a:lnTo>
                    <a:pt x="166" y="413"/>
                  </a:lnTo>
                  <a:lnTo>
                    <a:pt x="161" y="421"/>
                  </a:lnTo>
                  <a:lnTo>
                    <a:pt x="158" y="428"/>
                  </a:lnTo>
                  <a:lnTo>
                    <a:pt x="155" y="436"/>
                  </a:lnTo>
                  <a:lnTo>
                    <a:pt x="154" y="443"/>
                  </a:lnTo>
                  <a:lnTo>
                    <a:pt x="153" y="451"/>
                  </a:lnTo>
                  <a:lnTo>
                    <a:pt x="153" y="459"/>
                  </a:lnTo>
                  <a:lnTo>
                    <a:pt x="153" y="468"/>
                  </a:lnTo>
                  <a:lnTo>
                    <a:pt x="167" y="564"/>
                  </a:lnTo>
                  <a:lnTo>
                    <a:pt x="167" y="564"/>
                  </a:lnTo>
                  <a:lnTo>
                    <a:pt x="168" y="571"/>
                  </a:lnTo>
                  <a:lnTo>
                    <a:pt x="170" y="578"/>
                  </a:lnTo>
                  <a:lnTo>
                    <a:pt x="175" y="591"/>
                  </a:lnTo>
                  <a:lnTo>
                    <a:pt x="183" y="603"/>
                  </a:lnTo>
                  <a:lnTo>
                    <a:pt x="192" y="614"/>
                  </a:lnTo>
                  <a:lnTo>
                    <a:pt x="203" y="623"/>
                  </a:lnTo>
                  <a:lnTo>
                    <a:pt x="215" y="630"/>
                  </a:lnTo>
                  <a:lnTo>
                    <a:pt x="221" y="632"/>
                  </a:lnTo>
                  <a:lnTo>
                    <a:pt x="228" y="634"/>
                  </a:lnTo>
                  <a:lnTo>
                    <a:pt x="234" y="635"/>
                  </a:lnTo>
                  <a:lnTo>
                    <a:pt x="241" y="635"/>
                  </a:lnTo>
                  <a:lnTo>
                    <a:pt x="462" y="637"/>
                  </a:lnTo>
                  <a:lnTo>
                    <a:pt x="462" y="637"/>
                  </a:lnTo>
                  <a:lnTo>
                    <a:pt x="469" y="635"/>
                  </a:lnTo>
                  <a:lnTo>
                    <a:pt x="478" y="634"/>
                  </a:lnTo>
                  <a:lnTo>
                    <a:pt x="485" y="632"/>
                  </a:lnTo>
                  <a:lnTo>
                    <a:pt x="492" y="630"/>
                  </a:lnTo>
                  <a:lnTo>
                    <a:pt x="499" y="627"/>
                  </a:lnTo>
                  <a:lnTo>
                    <a:pt x="506" y="623"/>
                  </a:lnTo>
                  <a:lnTo>
                    <a:pt x="512" y="618"/>
                  </a:lnTo>
                  <a:lnTo>
                    <a:pt x="518" y="613"/>
                  </a:lnTo>
                  <a:lnTo>
                    <a:pt x="523" y="608"/>
                  </a:lnTo>
                  <a:lnTo>
                    <a:pt x="527" y="601"/>
                  </a:lnTo>
                  <a:lnTo>
                    <a:pt x="532" y="595"/>
                  </a:lnTo>
                  <a:lnTo>
                    <a:pt x="535" y="587"/>
                  </a:lnTo>
                  <a:lnTo>
                    <a:pt x="537" y="581"/>
                  </a:lnTo>
                  <a:lnTo>
                    <a:pt x="539" y="572"/>
                  </a:lnTo>
                  <a:lnTo>
                    <a:pt x="540" y="565"/>
                  </a:lnTo>
                  <a:lnTo>
                    <a:pt x="541" y="557"/>
                  </a:lnTo>
                  <a:lnTo>
                    <a:pt x="541" y="462"/>
                  </a:lnTo>
                  <a:lnTo>
                    <a:pt x="541" y="462"/>
                  </a:lnTo>
                  <a:lnTo>
                    <a:pt x="540" y="453"/>
                  </a:lnTo>
                  <a:lnTo>
                    <a:pt x="539" y="446"/>
                  </a:lnTo>
                  <a:lnTo>
                    <a:pt x="537" y="438"/>
                  </a:lnTo>
                  <a:lnTo>
                    <a:pt x="535" y="431"/>
                  </a:lnTo>
                  <a:lnTo>
                    <a:pt x="532" y="423"/>
                  </a:lnTo>
                  <a:lnTo>
                    <a:pt x="527" y="417"/>
                  </a:lnTo>
                  <a:lnTo>
                    <a:pt x="523" y="410"/>
                  </a:lnTo>
                  <a:lnTo>
                    <a:pt x="518" y="405"/>
                  </a:lnTo>
                  <a:lnTo>
                    <a:pt x="512" y="399"/>
                  </a:lnTo>
                  <a:lnTo>
                    <a:pt x="506" y="395"/>
                  </a:lnTo>
                  <a:lnTo>
                    <a:pt x="499" y="391"/>
                  </a:lnTo>
                  <a:lnTo>
                    <a:pt x="492" y="388"/>
                  </a:lnTo>
                  <a:lnTo>
                    <a:pt x="485" y="385"/>
                  </a:lnTo>
                  <a:lnTo>
                    <a:pt x="478" y="383"/>
                  </a:lnTo>
                  <a:lnTo>
                    <a:pt x="469" y="382"/>
                  </a:lnTo>
                  <a:lnTo>
                    <a:pt x="462" y="381"/>
                  </a:lnTo>
                  <a:lnTo>
                    <a:pt x="462" y="381"/>
                  </a:lnTo>
                  <a:close/>
                  <a:moveTo>
                    <a:pt x="477" y="557"/>
                  </a:moveTo>
                  <a:lnTo>
                    <a:pt x="477" y="557"/>
                  </a:lnTo>
                  <a:lnTo>
                    <a:pt x="477" y="560"/>
                  </a:lnTo>
                  <a:lnTo>
                    <a:pt x="476" y="562"/>
                  </a:lnTo>
                  <a:lnTo>
                    <a:pt x="473" y="568"/>
                  </a:lnTo>
                  <a:lnTo>
                    <a:pt x="467" y="571"/>
                  </a:lnTo>
                  <a:lnTo>
                    <a:pt x="465" y="572"/>
                  </a:lnTo>
                  <a:lnTo>
                    <a:pt x="462" y="572"/>
                  </a:lnTo>
                  <a:lnTo>
                    <a:pt x="242" y="572"/>
                  </a:lnTo>
                  <a:lnTo>
                    <a:pt x="242" y="572"/>
                  </a:lnTo>
                  <a:lnTo>
                    <a:pt x="239" y="570"/>
                  </a:lnTo>
                  <a:lnTo>
                    <a:pt x="234" y="566"/>
                  </a:lnTo>
                  <a:lnTo>
                    <a:pt x="231" y="560"/>
                  </a:lnTo>
                  <a:lnTo>
                    <a:pt x="229" y="554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3"/>
                  </a:lnTo>
                  <a:lnTo>
                    <a:pt x="218" y="449"/>
                  </a:lnTo>
                  <a:lnTo>
                    <a:pt x="218" y="449"/>
                  </a:lnTo>
                  <a:lnTo>
                    <a:pt x="223" y="447"/>
                  </a:lnTo>
                  <a:lnTo>
                    <a:pt x="228" y="446"/>
                  </a:lnTo>
                  <a:lnTo>
                    <a:pt x="462" y="446"/>
                  </a:lnTo>
                  <a:lnTo>
                    <a:pt x="462" y="446"/>
                  </a:lnTo>
                  <a:lnTo>
                    <a:pt x="465" y="446"/>
                  </a:lnTo>
                  <a:lnTo>
                    <a:pt x="467" y="447"/>
                  </a:lnTo>
                  <a:lnTo>
                    <a:pt x="473" y="450"/>
                  </a:lnTo>
                  <a:lnTo>
                    <a:pt x="476" y="455"/>
                  </a:lnTo>
                  <a:lnTo>
                    <a:pt x="477" y="458"/>
                  </a:lnTo>
                  <a:lnTo>
                    <a:pt x="477" y="462"/>
                  </a:lnTo>
                  <a:lnTo>
                    <a:pt x="477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53800" y="4905819"/>
            <a:ext cx="869714" cy="869714"/>
            <a:chOff x="4753800" y="4905819"/>
            <a:chExt cx="869714" cy="869714"/>
          </a:xfrm>
        </p:grpSpPr>
        <p:sp>
          <p:nvSpPr>
            <p:cNvPr id="19" name="椭圆 18"/>
            <p:cNvSpPr/>
            <p:nvPr/>
          </p:nvSpPr>
          <p:spPr>
            <a:xfrm>
              <a:off x="4753800" y="4905819"/>
              <a:ext cx="869714" cy="8697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32"/>
            <p:cNvSpPr>
              <a:spLocks noEditPoints="1"/>
            </p:cNvSpPr>
            <p:nvPr/>
          </p:nvSpPr>
          <p:spPr bwMode="auto">
            <a:xfrm>
              <a:off x="5027526" y="5269330"/>
              <a:ext cx="322263" cy="161925"/>
            </a:xfrm>
            <a:custGeom>
              <a:avLst/>
              <a:gdLst>
                <a:gd name="T0" fmla="*/ 891 w 1019"/>
                <a:gd name="T1" fmla="*/ 95 h 508"/>
                <a:gd name="T2" fmla="*/ 887 w 1019"/>
                <a:gd name="T3" fmla="*/ 67 h 508"/>
                <a:gd name="T4" fmla="*/ 875 w 1019"/>
                <a:gd name="T5" fmla="*/ 41 h 508"/>
                <a:gd name="T6" fmla="*/ 857 w 1019"/>
                <a:gd name="T7" fmla="*/ 22 h 508"/>
                <a:gd name="T8" fmla="*/ 833 w 1019"/>
                <a:gd name="T9" fmla="*/ 7 h 508"/>
                <a:gd name="T10" fmla="*/ 805 w 1019"/>
                <a:gd name="T11" fmla="*/ 1 h 508"/>
                <a:gd name="T12" fmla="*/ 96 w 1019"/>
                <a:gd name="T13" fmla="*/ 0 h 508"/>
                <a:gd name="T14" fmla="*/ 68 w 1019"/>
                <a:gd name="T15" fmla="*/ 4 h 508"/>
                <a:gd name="T16" fmla="*/ 42 w 1019"/>
                <a:gd name="T17" fmla="*/ 16 h 508"/>
                <a:gd name="T18" fmla="*/ 22 w 1019"/>
                <a:gd name="T19" fmla="*/ 35 h 508"/>
                <a:gd name="T20" fmla="*/ 8 w 1019"/>
                <a:gd name="T21" fmla="*/ 59 h 508"/>
                <a:gd name="T22" fmla="*/ 2 w 1019"/>
                <a:gd name="T23" fmla="*/ 85 h 508"/>
                <a:gd name="T24" fmla="*/ 0 w 1019"/>
                <a:gd name="T25" fmla="*/ 414 h 508"/>
                <a:gd name="T26" fmla="*/ 5 w 1019"/>
                <a:gd name="T27" fmla="*/ 442 h 508"/>
                <a:gd name="T28" fmla="*/ 17 w 1019"/>
                <a:gd name="T29" fmla="*/ 466 h 508"/>
                <a:gd name="T30" fmla="*/ 35 w 1019"/>
                <a:gd name="T31" fmla="*/ 487 h 508"/>
                <a:gd name="T32" fmla="*/ 58 w 1019"/>
                <a:gd name="T33" fmla="*/ 501 h 508"/>
                <a:gd name="T34" fmla="*/ 86 w 1019"/>
                <a:gd name="T35" fmla="*/ 508 h 508"/>
                <a:gd name="T36" fmla="*/ 796 w 1019"/>
                <a:gd name="T37" fmla="*/ 508 h 508"/>
                <a:gd name="T38" fmla="*/ 824 w 1019"/>
                <a:gd name="T39" fmla="*/ 504 h 508"/>
                <a:gd name="T40" fmla="*/ 849 w 1019"/>
                <a:gd name="T41" fmla="*/ 492 h 508"/>
                <a:gd name="T42" fmla="*/ 870 w 1019"/>
                <a:gd name="T43" fmla="*/ 474 h 508"/>
                <a:gd name="T44" fmla="*/ 883 w 1019"/>
                <a:gd name="T45" fmla="*/ 450 h 508"/>
                <a:gd name="T46" fmla="*/ 891 w 1019"/>
                <a:gd name="T47" fmla="*/ 423 h 508"/>
                <a:gd name="T48" fmla="*/ 954 w 1019"/>
                <a:gd name="T49" fmla="*/ 414 h 508"/>
                <a:gd name="T50" fmla="*/ 979 w 1019"/>
                <a:gd name="T51" fmla="*/ 408 h 508"/>
                <a:gd name="T52" fmla="*/ 1008 w 1019"/>
                <a:gd name="T53" fmla="*/ 385 h 508"/>
                <a:gd name="T54" fmla="*/ 1018 w 1019"/>
                <a:gd name="T55" fmla="*/ 356 h 508"/>
                <a:gd name="T56" fmla="*/ 1019 w 1019"/>
                <a:gd name="T57" fmla="*/ 158 h 508"/>
                <a:gd name="T58" fmla="*/ 1013 w 1019"/>
                <a:gd name="T59" fmla="*/ 134 h 508"/>
                <a:gd name="T60" fmla="*/ 990 w 1019"/>
                <a:gd name="T61" fmla="*/ 106 h 508"/>
                <a:gd name="T62" fmla="*/ 961 w 1019"/>
                <a:gd name="T63" fmla="*/ 95 h 508"/>
                <a:gd name="T64" fmla="*/ 828 w 1019"/>
                <a:gd name="T65" fmla="*/ 414 h 508"/>
                <a:gd name="T66" fmla="*/ 824 w 1019"/>
                <a:gd name="T67" fmla="*/ 426 h 508"/>
                <a:gd name="T68" fmla="*/ 814 w 1019"/>
                <a:gd name="T69" fmla="*/ 439 h 508"/>
                <a:gd name="T70" fmla="*/ 796 w 1019"/>
                <a:gd name="T71" fmla="*/ 445 h 508"/>
                <a:gd name="T72" fmla="*/ 90 w 1019"/>
                <a:gd name="T73" fmla="*/ 445 h 508"/>
                <a:gd name="T74" fmla="*/ 73 w 1019"/>
                <a:gd name="T75" fmla="*/ 436 h 508"/>
                <a:gd name="T76" fmla="*/ 65 w 1019"/>
                <a:gd name="T77" fmla="*/ 420 h 508"/>
                <a:gd name="T78" fmla="*/ 64 w 1019"/>
                <a:gd name="T79" fmla="*/ 95 h 508"/>
                <a:gd name="T80" fmla="*/ 69 w 1019"/>
                <a:gd name="T81" fmla="*/ 78 h 508"/>
                <a:gd name="T82" fmla="*/ 84 w 1019"/>
                <a:gd name="T83" fmla="*/ 66 h 508"/>
                <a:gd name="T84" fmla="*/ 796 w 1019"/>
                <a:gd name="T85" fmla="*/ 63 h 508"/>
                <a:gd name="T86" fmla="*/ 808 w 1019"/>
                <a:gd name="T87" fmla="*/ 66 h 508"/>
                <a:gd name="T88" fmla="*/ 822 w 1019"/>
                <a:gd name="T89" fmla="*/ 78 h 508"/>
                <a:gd name="T90" fmla="*/ 828 w 1019"/>
                <a:gd name="T91" fmla="*/ 95 h 508"/>
                <a:gd name="T92" fmla="*/ 891 w 1019"/>
                <a:gd name="T93" fmla="*/ 349 h 508"/>
                <a:gd name="T94" fmla="*/ 954 w 1019"/>
                <a:gd name="T95" fmla="*/ 349 h 508"/>
                <a:gd name="T96" fmla="*/ 598 w 1019"/>
                <a:gd name="T97" fmla="*/ 150 h 508"/>
                <a:gd name="T98" fmla="*/ 582 w 1019"/>
                <a:gd name="T99" fmla="*/ 136 h 508"/>
                <a:gd name="T100" fmla="*/ 563 w 1019"/>
                <a:gd name="T101" fmla="*/ 127 h 508"/>
                <a:gd name="T102" fmla="*/ 159 w 1019"/>
                <a:gd name="T103" fmla="*/ 127 h 508"/>
                <a:gd name="T104" fmla="*/ 142 w 1019"/>
                <a:gd name="T105" fmla="*/ 133 h 508"/>
                <a:gd name="T106" fmla="*/ 130 w 1019"/>
                <a:gd name="T107" fmla="*/ 147 h 508"/>
                <a:gd name="T108" fmla="*/ 128 w 1019"/>
                <a:gd name="T109" fmla="*/ 349 h 508"/>
                <a:gd name="T110" fmla="*/ 130 w 1019"/>
                <a:gd name="T111" fmla="*/ 362 h 508"/>
                <a:gd name="T112" fmla="*/ 142 w 1019"/>
                <a:gd name="T113" fmla="*/ 376 h 508"/>
                <a:gd name="T114" fmla="*/ 159 w 1019"/>
                <a:gd name="T115" fmla="*/ 382 h 508"/>
                <a:gd name="T116" fmla="*/ 689 w 1019"/>
                <a:gd name="T117" fmla="*/ 380 h 508"/>
                <a:gd name="T118" fmla="*/ 701 w 1019"/>
                <a:gd name="T119" fmla="*/ 373 h 508"/>
                <a:gd name="T120" fmla="*/ 702 w 1019"/>
                <a:gd name="T121" fmla="*/ 35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9" h="508">
                  <a:moveTo>
                    <a:pt x="954" y="95"/>
                  </a:moveTo>
                  <a:lnTo>
                    <a:pt x="891" y="95"/>
                  </a:lnTo>
                  <a:lnTo>
                    <a:pt x="891" y="95"/>
                  </a:lnTo>
                  <a:lnTo>
                    <a:pt x="891" y="85"/>
                  </a:lnTo>
                  <a:lnTo>
                    <a:pt x="889" y="76"/>
                  </a:lnTo>
                  <a:lnTo>
                    <a:pt x="887" y="67"/>
                  </a:lnTo>
                  <a:lnTo>
                    <a:pt x="883" y="59"/>
                  </a:lnTo>
                  <a:lnTo>
                    <a:pt x="879" y="50"/>
                  </a:lnTo>
                  <a:lnTo>
                    <a:pt x="875" y="41"/>
                  </a:lnTo>
                  <a:lnTo>
                    <a:pt x="870" y="35"/>
                  </a:lnTo>
                  <a:lnTo>
                    <a:pt x="863" y="27"/>
                  </a:lnTo>
                  <a:lnTo>
                    <a:pt x="857" y="22"/>
                  </a:lnTo>
                  <a:lnTo>
                    <a:pt x="849" y="16"/>
                  </a:lnTo>
                  <a:lnTo>
                    <a:pt x="842" y="11"/>
                  </a:lnTo>
                  <a:lnTo>
                    <a:pt x="833" y="7"/>
                  </a:lnTo>
                  <a:lnTo>
                    <a:pt x="824" y="4"/>
                  </a:lnTo>
                  <a:lnTo>
                    <a:pt x="815" y="2"/>
                  </a:lnTo>
                  <a:lnTo>
                    <a:pt x="805" y="1"/>
                  </a:lnTo>
                  <a:lnTo>
                    <a:pt x="7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6" y="1"/>
                  </a:lnTo>
                  <a:lnTo>
                    <a:pt x="77" y="2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1"/>
                  </a:lnTo>
                  <a:lnTo>
                    <a:pt x="42" y="16"/>
                  </a:lnTo>
                  <a:lnTo>
                    <a:pt x="35" y="22"/>
                  </a:lnTo>
                  <a:lnTo>
                    <a:pt x="28" y="27"/>
                  </a:lnTo>
                  <a:lnTo>
                    <a:pt x="22" y="35"/>
                  </a:lnTo>
                  <a:lnTo>
                    <a:pt x="17" y="41"/>
                  </a:lnTo>
                  <a:lnTo>
                    <a:pt x="12" y="50"/>
                  </a:lnTo>
                  <a:lnTo>
                    <a:pt x="8" y="59"/>
                  </a:lnTo>
                  <a:lnTo>
                    <a:pt x="5" y="67"/>
                  </a:lnTo>
                  <a:lnTo>
                    <a:pt x="3" y="76"/>
                  </a:lnTo>
                  <a:lnTo>
                    <a:pt x="2" y="85"/>
                  </a:lnTo>
                  <a:lnTo>
                    <a:pt x="0" y="95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2" y="423"/>
                  </a:lnTo>
                  <a:lnTo>
                    <a:pt x="3" y="432"/>
                  </a:lnTo>
                  <a:lnTo>
                    <a:pt x="5" y="442"/>
                  </a:lnTo>
                  <a:lnTo>
                    <a:pt x="8" y="450"/>
                  </a:lnTo>
                  <a:lnTo>
                    <a:pt x="12" y="459"/>
                  </a:lnTo>
                  <a:lnTo>
                    <a:pt x="17" y="466"/>
                  </a:lnTo>
                  <a:lnTo>
                    <a:pt x="22" y="474"/>
                  </a:lnTo>
                  <a:lnTo>
                    <a:pt x="28" y="480"/>
                  </a:lnTo>
                  <a:lnTo>
                    <a:pt x="35" y="487"/>
                  </a:lnTo>
                  <a:lnTo>
                    <a:pt x="42" y="492"/>
                  </a:lnTo>
                  <a:lnTo>
                    <a:pt x="51" y="497"/>
                  </a:lnTo>
                  <a:lnTo>
                    <a:pt x="58" y="501"/>
                  </a:lnTo>
                  <a:lnTo>
                    <a:pt x="68" y="504"/>
                  </a:lnTo>
                  <a:lnTo>
                    <a:pt x="77" y="507"/>
                  </a:lnTo>
                  <a:lnTo>
                    <a:pt x="86" y="508"/>
                  </a:lnTo>
                  <a:lnTo>
                    <a:pt x="96" y="508"/>
                  </a:lnTo>
                  <a:lnTo>
                    <a:pt x="796" y="508"/>
                  </a:lnTo>
                  <a:lnTo>
                    <a:pt x="796" y="508"/>
                  </a:lnTo>
                  <a:lnTo>
                    <a:pt x="805" y="508"/>
                  </a:lnTo>
                  <a:lnTo>
                    <a:pt x="815" y="507"/>
                  </a:lnTo>
                  <a:lnTo>
                    <a:pt x="824" y="504"/>
                  </a:lnTo>
                  <a:lnTo>
                    <a:pt x="833" y="501"/>
                  </a:lnTo>
                  <a:lnTo>
                    <a:pt x="842" y="497"/>
                  </a:lnTo>
                  <a:lnTo>
                    <a:pt x="849" y="492"/>
                  </a:lnTo>
                  <a:lnTo>
                    <a:pt x="857" y="487"/>
                  </a:lnTo>
                  <a:lnTo>
                    <a:pt x="863" y="480"/>
                  </a:lnTo>
                  <a:lnTo>
                    <a:pt x="870" y="474"/>
                  </a:lnTo>
                  <a:lnTo>
                    <a:pt x="875" y="466"/>
                  </a:lnTo>
                  <a:lnTo>
                    <a:pt x="879" y="459"/>
                  </a:lnTo>
                  <a:lnTo>
                    <a:pt x="883" y="450"/>
                  </a:lnTo>
                  <a:lnTo>
                    <a:pt x="887" y="442"/>
                  </a:lnTo>
                  <a:lnTo>
                    <a:pt x="889" y="432"/>
                  </a:lnTo>
                  <a:lnTo>
                    <a:pt x="891" y="423"/>
                  </a:lnTo>
                  <a:lnTo>
                    <a:pt x="891" y="414"/>
                  </a:lnTo>
                  <a:lnTo>
                    <a:pt x="954" y="414"/>
                  </a:lnTo>
                  <a:lnTo>
                    <a:pt x="954" y="414"/>
                  </a:lnTo>
                  <a:lnTo>
                    <a:pt x="961" y="413"/>
                  </a:lnTo>
                  <a:lnTo>
                    <a:pt x="967" y="412"/>
                  </a:lnTo>
                  <a:lnTo>
                    <a:pt x="979" y="408"/>
                  </a:lnTo>
                  <a:lnTo>
                    <a:pt x="990" y="402"/>
                  </a:lnTo>
                  <a:lnTo>
                    <a:pt x="999" y="394"/>
                  </a:lnTo>
                  <a:lnTo>
                    <a:pt x="1008" y="385"/>
                  </a:lnTo>
                  <a:lnTo>
                    <a:pt x="1013" y="374"/>
                  </a:lnTo>
                  <a:lnTo>
                    <a:pt x="1017" y="362"/>
                  </a:lnTo>
                  <a:lnTo>
                    <a:pt x="1018" y="356"/>
                  </a:lnTo>
                  <a:lnTo>
                    <a:pt x="1019" y="349"/>
                  </a:lnTo>
                  <a:lnTo>
                    <a:pt x="1019" y="158"/>
                  </a:lnTo>
                  <a:lnTo>
                    <a:pt x="1019" y="158"/>
                  </a:lnTo>
                  <a:lnTo>
                    <a:pt x="1018" y="152"/>
                  </a:lnTo>
                  <a:lnTo>
                    <a:pt x="1017" y="145"/>
                  </a:lnTo>
                  <a:lnTo>
                    <a:pt x="1013" y="134"/>
                  </a:lnTo>
                  <a:lnTo>
                    <a:pt x="1008" y="123"/>
                  </a:lnTo>
                  <a:lnTo>
                    <a:pt x="999" y="114"/>
                  </a:lnTo>
                  <a:lnTo>
                    <a:pt x="990" y="106"/>
                  </a:lnTo>
                  <a:lnTo>
                    <a:pt x="979" y="100"/>
                  </a:lnTo>
                  <a:lnTo>
                    <a:pt x="967" y="96"/>
                  </a:lnTo>
                  <a:lnTo>
                    <a:pt x="961" y="95"/>
                  </a:lnTo>
                  <a:lnTo>
                    <a:pt x="954" y="95"/>
                  </a:lnTo>
                  <a:lnTo>
                    <a:pt x="954" y="95"/>
                  </a:lnTo>
                  <a:close/>
                  <a:moveTo>
                    <a:pt x="828" y="414"/>
                  </a:moveTo>
                  <a:lnTo>
                    <a:pt x="828" y="414"/>
                  </a:lnTo>
                  <a:lnTo>
                    <a:pt x="827" y="420"/>
                  </a:lnTo>
                  <a:lnTo>
                    <a:pt x="824" y="426"/>
                  </a:lnTo>
                  <a:lnTo>
                    <a:pt x="822" y="431"/>
                  </a:lnTo>
                  <a:lnTo>
                    <a:pt x="818" y="436"/>
                  </a:lnTo>
                  <a:lnTo>
                    <a:pt x="814" y="439"/>
                  </a:lnTo>
                  <a:lnTo>
                    <a:pt x="808" y="443"/>
                  </a:lnTo>
                  <a:lnTo>
                    <a:pt x="802" y="445"/>
                  </a:lnTo>
                  <a:lnTo>
                    <a:pt x="796" y="445"/>
                  </a:lnTo>
                  <a:lnTo>
                    <a:pt x="96" y="445"/>
                  </a:lnTo>
                  <a:lnTo>
                    <a:pt x="96" y="445"/>
                  </a:lnTo>
                  <a:lnTo>
                    <a:pt x="90" y="445"/>
                  </a:lnTo>
                  <a:lnTo>
                    <a:pt x="84" y="443"/>
                  </a:lnTo>
                  <a:lnTo>
                    <a:pt x="78" y="439"/>
                  </a:lnTo>
                  <a:lnTo>
                    <a:pt x="73" y="436"/>
                  </a:lnTo>
                  <a:lnTo>
                    <a:pt x="69" y="431"/>
                  </a:lnTo>
                  <a:lnTo>
                    <a:pt x="67" y="426"/>
                  </a:lnTo>
                  <a:lnTo>
                    <a:pt x="65" y="420"/>
                  </a:lnTo>
                  <a:lnTo>
                    <a:pt x="64" y="414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5" y="89"/>
                  </a:lnTo>
                  <a:lnTo>
                    <a:pt x="67" y="83"/>
                  </a:lnTo>
                  <a:lnTo>
                    <a:pt x="69" y="78"/>
                  </a:lnTo>
                  <a:lnTo>
                    <a:pt x="73" y="73"/>
                  </a:lnTo>
                  <a:lnTo>
                    <a:pt x="78" y="69"/>
                  </a:lnTo>
                  <a:lnTo>
                    <a:pt x="84" y="66"/>
                  </a:lnTo>
                  <a:lnTo>
                    <a:pt x="90" y="64"/>
                  </a:lnTo>
                  <a:lnTo>
                    <a:pt x="96" y="63"/>
                  </a:lnTo>
                  <a:lnTo>
                    <a:pt x="796" y="63"/>
                  </a:lnTo>
                  <a:lnTo>
                    <a:pt x="796" y="63"/>
                  </a:lnTo>
                  <a:lnTo>
                    <a:pt x="802" y="64"/>
                  </a:lnTo>
                  <a:lnTo>
                    <a:pt x="808" y="66"/>
                  </a:lnTo>
                  <a:lnTo>
                    <a:pt x="814" y="69"/>
                  </a:lnTo>
                  <a:lnTo>
                    <a:pt x="818" y="73"/>
                  </a:lnTo>
                  <a:lnTo>
                    <a:pt x="822" y="78"/>
                  </a:lnTo>
                  <a:lnTo>
                    <a:pt x="824" y="83"/>
                  </a:lnTo>
                  <a:lnTo>
                    <a:pt x="827" y="89"/>
                  </a:lnTo>
                  <a:lnTo>
                    <a:pt x="828" y="95"/>
                  </a:lnTo>
                  <a:lnTo>
                    <a:pt x="828" y="414"/>
                  </a:lnTo>
                  <a:close/>
                  <a:moveTo>
                    <a:pt x="954" y="349"/>
                  </a:moveTo>
                  <a:lnTo>
                    <a:pt x="891" y="349"/>
                  </a:lnTo>
                  <a:lnTo>
                    <a:pt x="891" y="158"/>
                  </a:lnTo>
                  <a:lnTo>
                    <a:pt x="954" y="158"/>
                  </a:lnTo>
                  <a:lnTo>
                    <a:pt x="954" y="349"/>
                  </a:lnTo>
                  <a:close/>
                  <a:moveTo>
                    <a:pt x="601" y="155"/>
                  </a:moveTo>
                  <a:lnTo>
                    <a:pt x="601" y="155"/>
                  </a:lnTo>
                  <a:lnTo>
                    <a:pt x="598" y="150"/>
                  </a:lnTo>
                  <a:lnTo>
                    <a:pt x="594" y="144"/>
                  </a:lnTo>
                  <a:lnTo>
                    <a:pt x="588" y="139"/>
                  </a:lnTo>
                  <a:lnTo>
                    <a:pt x="582" y="136"/>
                  </a:lnTo>
                  <a:lnTo>
                    <a:pt x="576" y="132"/>
                  </a:lnTo>
                  <a:lnTo>
                    <a:pt x="569" y="129"/>
                  </a:lnTo>
                  <a:lnTo>
                    <a:pt x="563" y="127"/>
                  </a:lnTo>
                  <a:lnTo>
                    <a:pt x="555" y="127"/>
                  </a:lnTo>
                  <a:lnTo>
                    <a:pt x="159" y="127"/>
                  </a:lnTo>
                  <a:lnTo>
                    <a:pt x="159" y="127"/>
                  </a:lnTo>
                  <a:lnTo>
                    <a:pt x="153" y="127"/>
                  </a:lnTo>
                  <a:lnTo>
                    <a:pt x="147" y="129"/>
                  </a:lnTo>
                  <a:lnTo>
                    <a:pt x="142" y="133"/>
                  </a:lnTo>
                  <a:lnTo>
                    <a:pt x="137" y="136"/>
                  </a:lnTo>
                  <a:lnTo>
                    <a:pt x="133" y="141"/>
                  </a:lnTo>
                  <a:lnTo>
                    <a:pt x="130" y="147"/>
                  </a:lnTo>
                  <a:lnTo>
                    <a:pt x="128" y="152"/>
                  </a:lnTo>
                  <a:lnTo>
                    <a:pt x="128" y="158"/>
                  </a:lnTo>
                  <a:lnTo>
                    <a:pt x="128" y="349"/>
                  </a:lnTo>
                  <a:lnTo>
                    <a:pt x="128" y="349"/>
                  </a:lnTo>
                  <a:lnTo>
                    <a:pt x="128" y="356"/>
                  </a:lnTo>
                  <a:lnTo>
                    <a:pt x="130" y="362"/>
                  </a:lnTo>
                  <a:lnTo>
                    <a:pt x="133" y="368"/>
                  </a:lnTo>
                  <a:lnTo>
                    <a:pt x="137" y="372"/>
                  </a:lnTo>
                  <a:lnTo>
                    <a:pt x="142" y="376"/>
                  </a:lnTo>
                  <a:lnTo>
                    <a:pt x="147" y="379"/>
                  </a:lnTo>
                  <a:lnTo>
                    <a:pt x="153" y="380"/>
                  </a:lnTo>
                  <a:lnTo>
                    <a:pt x="159" y="382"/>
                  </a:lnTo>
                  <a:lnTo>
                    <a:pt x="683" y="382"/>
                  </a:lnTo>
                  <a:lnTo>
                    <a:pt x="683" y="382"/>
                  </a:lnTo>
                  <a:lnTo>
                    <a:pt x="689" y="380"/>
                  </a:lnTo>
                  <a:lnTo>
                    <a:pt x="694" y="379"/>
                  </a:lnTo>
                  <a:lnTo>
                    <a:pt x="698" y="376"/>
                  </a:lnTo>
                  <a:lnTo>
                    <a:pt x="701" y="373"/>
                  </a:lnTo>
                  <a:lnTo>
                    <a:pt x="703" y="369"/>
                  </a:lnTo>
                  <a:lnTo>
                    <a:pt x="703" y="364"/>
                  </a:lnTo>
                  <a:lnTo>
                    <a:pt x="702" y="359"/>
                  </a:lnTo>
                  <a:lnTo>
                    <a:pt x="700" y="353"/>
                  </a:lnTo>
                  <a:lnTo>
                    <a:pt x="601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846456" y="3334254"/>
            <a:ext cx="869714" cy="869714"/>
            <a:chOff x="3846456" y="3334254"/>
            <a:chExt cx="869714" cy="869714"/>
          </a:xfrm>
        </p:grpSpPr>
        <p:sp>
          <p:nvSpPr>
            <p:cNvPr id="22" name="椭圆 21"/>
            <p:cNvSpPr/>
            <p:nvPr/>
          </p:nvSpPr>
          <p:spPr>
            <a:xfrm>
              <a:off x="3846456" y="3334254"/>
              <a:ext cx="869714" cy="86971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99"/>
            <p:cNvSpPr>
              <a:spLocks noEditPoints="1"/>
            </p:cNvSpPr>
            <p:nvPr/>
          </p:nvSpPr>
          <p:spPr bwMode="auto">
            <a:xfrm>
              <a:off x="4120181" y="3598744"/>
              <a:ext cx="322263" cy="323850"/>
            </a:xfrm>
            <a:custGeom>
              <a:avLst/>
              <a:gdLst>
                <a:gd name="T0" fmla="*/ 543 w 1018"/>
                <a:gd name="T1" fmla="*/ 682 h 1018"/>
                <a:gd name="T2" fmla="*/ 671 w 1018"/>
                <a:gd name="T3" fmla="*/ 548 h 1018"/>
                <a:gd name="T4" fmla="*/ 689 w 1018"/>
                <a:gd name="T5" fmla="*/ 324 h 1018"/>
                <a:gd name="T6" fmla="*/ 565 w 1018"/>
                <a:gd name="T7" fmla="*/ 148 h 1018"/>
                <a:gd name="T8" fmla="*/ 462 w 1018"/>
                <a:gd name="T9" fmla="*/ 120 h 1018"/>
                <a:gd name="T10" fmla="*/ 368 w 1018"/>
                <a:gd name="T11" fmla="*/ 142 h 1018"/>
                <a:gd name="T12" fmla="*/ 290 w 1018"/>
                <a:gd name="T13" fmla="*/ 207 h 1018"/>
                <a:gd name="T14" fmla="*/ 223 w 1018"/>
                <a:gd name="T15" fmla="*/ 409 h 1018"/>
                <a:gd name="T16" fmla="*/ 309 w 1018"/>
                <a:gd name="T17" fmla="*/ 634 h 1018"/>
                <a:gd name="T18" fmla="*/ 425 w 1018"/>
                <a:gd name="T19" fmla="*/ 696 h 1018"/>
                <a:gd name="T20" fmla="*/ 513 w 1018"/>
                <a:gd name="T21" fmla="*/ 193 h 1018"/>
                <a:gd name="T22" fmla="*/ 623 w 1018"/>
                <a:gd name="T23" fmla="*/ 321 h 1018"/>
                <a:gd name="T24" fmla="*/ 623 w 1018"/>
                <a:gd name="T25" fmla="*/ 497 h 1018"/>
                <a:gd name="T26" fmla="*/ 513 w 1018"/>
                <a:gd name="T27" fmla="*/ 626 h 1018"/>
                <a:gd name="T28" fmla="*/ 378 w 1018"/>
                <a:gd name="T29" fmla="*/ 609 h 1018"/>
                <a:gd name="T30" fmla="*/ 290 w 1018"/>
                <a:gd name="T31" fmla="*/ 456 h 1018"/>
                <a:gd name="T32" fmla="*/ 316 w 1018"/>
                <a:gd name="T33" fmla="*/ 283 h 1018"/>
                <a:gd name="T34" fmla="*/ 444 w 1018"/>
                <a:gd name="T35" fmla="*/ 184 h 1018"/>
                <a:gd name="T36" fmla="*/ 636 w 1018"/>
                <a:gd name="T37" fmla="*/ 682 h 1018"/>
                <a:gd name="T38" fmla="*/ 644 w 1018"/>
                <a:gd name="T39" fmla="*/ 726 h 1018"/>
                <a:gd name="T40" fmla="*/ 756 w 1018"/>
                <a:gd name="T41" fmla="*/ 755 h 1018"/>
                <a:gd name="T42" fmla="*/ 854 w 1018"/>
                <a:gd name="T43" fmla="*/ 889 h 1018"/>
                <a:gd name="T44" fmla="*/ 844 w 1018"/>
                <a:gd name="T45" fmla="*/ 952 h 1018"/>
                <a:gd name="T46" fmla="*/ 68 w 1018"/>
                <a:gd name="T47" fmla="*/ 943 h 1018"/>
                <a:gd name="T48" fmla="*/ 87 w 1018"/>
                <a:gd name="T49" fmla="*/ 834 h 1018"/>
                <a:gd name="T50" fmla="*/ 221 w 1018"/>
                <a:gd name="T51" fmla="*/ 736 h 1018"/>
                <a:gd name="T52" fmla="*/ 290 w 1018"/>
                <a:gd name="T53" fmla="*/ 712 h 1018"/>
                <a:gd name="T54" fmla="*/ 273 w 1018"/>
                <a:gd name="T55" fmla="*/ 670 h 1018"/>
                <a:gd name="T56" fmla="*/ 184 w 1018"/>
                <a:gd name="T57" fmla="*/ 680 h 1018"/>
                <a:gd name="T58" fmla="*/ 21 w 1018"/>
                <a:gd name="T59" fmla="*/ 827 h 1018"/>
                <a:gd name="T60" fmla="*/ 0 w 1018"/>
                <a:gd name="T61" fmla="*/ 937 h 1018"/>
                <a:gd name="T62" fmla="*/ 39 w 1018"/>
                <a:gd name="T63" fmla="*/ 1003 h 1018"/>
                <a:gd name="T64" fmla="*/ 843 w 1018"/>
                <a:gd name="T65" fmla="*/ 1018 h 1018"/>
                <a:gd name="T66" fmla="*/ 907 w 1018"/>
                <a:gd name="T67" fmla="*/ 978 h 1018"/>
                <a:gd name="T68" fmla="*/ 921 w 1018"/>
                <a:gd name="T69" fmla="*/ 902 h 1018"/>
                <a:gd name="T70" fmla="*/ 846 w 1018"/>
                <a:gd name="T71" fmla="*/ 744 h 1018"/>
                <a:gd name="T72" fmla="*/ 688 w 1018"/>
                <a:gd name="T73" fmla="*/ 669 h 1018"/>
                <a:gd name="T74" fmla="*/ 557 w 1018"/>
                <a:gd name="T75" fmla="*/ 64 h 1018"/>
                <a:gd name="T76" fmla="*/ 681 w 1018"/>
                <a:gd name="T77" fmla="*/ 130 h 1018"/>
                <a:gd name="T78" fmla="*/ 732 w 1018"/>
                <a:gd name="T79" fmla="*/ 290 h 1018"/>
                <a:gd name="T80" fmla="*/ 728 w 1018"/>
                <a:gd name="T81" fmla="*/ 379 h 1018"/>
                <a:gd name="T82" fmla="*/ 765 w 1018"/>
                <a:gd name="T83" fmla="*/ 393 h 1018"/>
                <a:gd name="T84" fmla="*/ 793 w 1018"/>
                <a:gd name="T85" fmla="*/ 331 h 1018"/>
                <a:gd name="T86" fmla="*/ 755 w 1018"/>
                <a:gd name="T87" fmla="*/ 128 h 1018"/>
                <a:gd name="T88" fmla="*/ 628 w 1018"/>
                <a:gd name="T89" fmla="*/ 14 h 1018"/>
                <a:gd name="T90" fmla="*/ 529 w 1018"/>
                <a:gd name="T91" fmla="*/ 2 h 1018"/>
                <a:gd name="T92" fmla="*/ 442 w 1018"/>
                <a:gd name="T93" fmla="*/ 37 h 1018"/>
                <a:gd name="T94" fmla="*/ 450 w 1018"/>
                <a:gd name="T95" fmla="*/ 82 h 1018"/>
                <a:gd name="T96" fmla="*/ 763 w 1018"/>
                <a:gd name="T97" fmla="*/ 540 h 1018"/>
                <a:gd name="T98" fmla="*/ 732 w 1018"/>
                <a:gd name="T99" fmla="*/ 573 h 1018"/>
                <a:gd name="T100" fmla="*/ 763 w 1018"/>
                <a:gd name="T101" fmla="*/ 605 h 1018"/>
                <a:gd name="T102" fmla="*/ 911 w 1018"/>
                <a:gd name="T103" fmla="*/ 678 h 1018"/>
                <a:gd name="T104" fmla="*/ 954 w 1018"/>
                <a:gd name="T105" fmla="*/ 809 h 1018"/>
                <a:gd name="T106" fmla="*/ 963 w 1018"/>
                <a:gd name="T107" fmla="*/ 853 h 1018"/>
                <a:gd name="T108" fmla="*/ 1003 w 1018"/>
                <a:gd name="T109" fmla="*/ 851 h 1018"/>
                <a:gd name="T110" fmla="*/ 1018 w 1018"/>
                <a:gd name="T111" fmla="*/ 803 h 1018"/>
                <a:gd name="T112" fmla="*/ 945 w 1018"/>
                <a:gd name="T113" fmla="*/ 619 h 1018"/>
                <a:gd name="T114" fmla="*/ 803 w 1018"/>
                <a:gd name="T115" fmla="*/ 544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8" h="1018">
                  <a:moveTo>
                    <a:pt x="462" y="700"/>
                  </a:moveTo>
                  <a:lnTo>
                    <a:pt x="462" y="700"/>
                  </a:lnTo>
                  <a:lnTo>
                    <a:pt x="474" y="699"/>
                  </a:lnTo>
                  <a:lnTo>
                    <a:pt x="485" y="698"/>
                  </a:lnTo>
                  <a:lnTo>
                    <a:pt x="497" y="696"/>
                  </a:lnTo>
                  <a:lnTo>
                    <a:pt x="509" y="694"/>
                  </a:lnTo>
                  <a:lnTo>
                    <a:pt x="521" y="691"/>
                  </a:lnTo>
                  <a:lnTo>
                    <a:pt x="533" y="686"/>
                  </a:lnTo>
                  <a:lnTo>
                    <a:pt x="543" y="682"/>
                  </a:lnTo>
                  <a:lnTo>
                    <a:pt x="554" y="677"/>
                  </a:lnTo>
                  <a:lnTo>
                    <a:pt x="565" y="671"/>
                  </a:lnTo>
                  <a:lnTo>
                    <a:pt x="576" y="665"/>
                  </a:lnTo>
                  <a:lnTo>
                    <a:pt x="595" y="650"/>
                  </a:lnTo>
                  <a:lnTo>
                    <a:pt x="613" y="634"/>
                  </a:lnTo>
                  <a:lnTo>
                    <a:pt x="630" y="614"/>
                  </a:lnTo>
                  <a:lnTo>
                    <a:pt x="645" y="594"/>
                  </a:lnTo>
                  <a:lnTo>
                    <a:pt x="659" y="571"/>
                  </a:lnTo>
                  <a:lnTo>
                    <a:pt x="671" y="548"/>
                  </a:lnTo>
                  <a:lnTo>
                    <a:pt x="681" y="522"/>
                  </a:lnTo>
                  <a:lnTo>
                    <a:pt x="689" y="495"/>
                  </a:lnTo>
                  <a:lnTo>
                    <a:pt x="695" y="467"/>
                  </a:lnTo>
                  <a:lnTo>
                    <a:pt x="699" y="439"/>
                  </a:lnTo>
                  <a:lnTo>
                    <a:pt x="700" y="409"/>
                  </a:lnTo>
                  <a:lnTo>
                    <a:pt x="700" y="409"/>
                  </a:lnTo>
                  <a:lnTo>
                    <a:pt x="699" y="379"/>
                  </a:lnTo>
                  <a:lnTo>
                    <a:pt x="695" y="352"/>
                  </a:lnTo>
                  <a:lnTo>
                    <a:pt x="689" y="324"/>
                  </a:lnTo>
                  <a:lnTo>
                    <a:pt x="681" y="297"/>
                  </a:lnTo>
                  <a:lnTo>
                    <a:pt x="671" y="271"/>
                  </a:lnTo>
                  <a:lnTo>
                    <a:pt x="659" y="247"/>
                  </a:lnTo>
                  <a:lnTo>
                    <a:pt x="645" y="225"/>
                  </a:lnTo>
                  <a:lnTo>
                    <a:pt x="630" y="205"/>
                  </a:lnTo>
                  <a:lnTo>
                    <a:pt x="613" y="185"/>
                  </a:lnTo>
                  <a:lnTo>
                    <a:pt x="595" y="169"/>
                  </a:lnTo>
                  <a:lnTo>
                    <a:pt x="576" y="154"/>
                  </a:lnTo>
                  <a:lnTo>
                    <a:pt x="565" y="148"/>
                  </a:lnTo>
                  <a:lnTo>
                    <a:pt x="554" y="142"/>
                  </a:lnTo>
                  <a:lnTo>
                    <a:pt x="543" y="137"/>
                  </a:lnTo>
                  <a:lnTo>
                    <a:pt x="533" y="133"/>
                  </a:lnTo>
                  <a:lnTo>
                    <a:pt x="521" y="128"/>
                  </a:lnTo>
                  <a:lnTo>
                    <a:pt x="509" y="125"/>
                  </a:lnTo>
                  <a:lnTo>
                    <a:pt x="497" y="123"/>
                  </a:lnTo>
                  <a:lnTo>
                    <a:pt x="485" y="121"/>
                  </a:lnTo>
                  <a:lnTo>
                    <a:pt x="474" y="120"/>
                  </a:lnTo>
                  <a:lnTo>
                    <a:pt x="462" y="120"/>
                  </a:lnTo>
                  <a:lnTo>
                    <a:pt x="462" y="120"/>
                  </a:lnTo>
                  <a:lnTo>
                    <a:pt x="449" y="120"/>
                  </a:lnTo>
                  <a:lnTo>
                    <a:pt x="437" y="121"/>
                  </a:lnTo>
                  <a:lnTo>
                    <a:pt x="425" y="123"/>
                  </a:lnTo>
                  <a:lnTo>
                    <a:pt x="414" y="125"/>
                  </a:lnTo>
                  <a:lnTo>
                    <a:pt x="402" y="128"/>
                  </a:lnTo>
                  <a:lnTo>
                    <a:pt x="391" y="132"/>
                  </a:lnTo>
                  <a:lnTo>
                    <a:pt x="379" y="137"/>
                  </a:lnTo>
                  <a:lnTo>
                    <a:pt x="368" y="142"/>
                  </a:lnTo>
                  <a:lnTo>
                    <a:pt x="358" y="148"/>
                  </a:lnTo>
                  <a:lnTo>
                    <a:pt x="347" y="154"/>
                  </a:lnTo>
                  <a:lnTo>
                    <a:pt x="337" y="162"/>
                  </a:lnTo>
                  <a:lnTo>
                    <a:pt x="327" y="169"/>
                  </a:lnTo>
                  <a:lnTo>
                    <a:pt x="317" y="178"/>
                  </a:lnTo>
                  <a:lnTo>
                    <a:pt x="308" y="187"/>
                  </a:lnTo>
                  <a:lnTo>
                    <a:pt x="299" y="197"/>
                  </a:lnTo>
                  <a:lnTo>
                    <a:pt x="290" y="207"/>
                  </a:lnTo>
                  <a:lnTo>
                    <a:pt x="290" y="207"/>
                  </a:lnTo>
                  <a:lnTo>
                    <a:pt x="275" y="228"/>
                  </a:lnTo>
                  <a:lnTo>
                    <a:pt x="261" y="251"/>
                  </a:lnTo>
                  <a:lnTo>
                    <a:pt x="249" y="274"/>
                  </a:lnTo>
                  <a:lnTo>
                    <a:pt x="241" y="300"/>
                  </a:lnTo>
                  <a:lnTo>
                    <a:pt x="233" y="326"/>
                  </a:lnTo>
                  <a:lnTo>
                    <a:pt x="227" y="354"/>
                  </a:lnTo>
                  <a:lnTo>
                    <a:pt x="224" y="382"/>
                  </a:lnTo>
                  <a:lnTo>
                    <a:pt x="223" y="409"/>
                  </a:lnTo>
                  <a:lnTo>
                    <a:pt x="223" y="409"/>
                  </a:lnTo>
                  <a:lnTo>
                    <a:pt x="224" y="439"/>
                  </a:lnTo>
                  <a:lnTo>
                    <a:pt x="228" y="467"/>
                  </a:lnTo>
                  <a:lnTo>
                    <a:pt x="233" y="495"/>
                  </a:lnTo>
                  <a:lnTo>
                    <a:pt x="242" y="522"/>
                  </a:lnTo>
                  <a:lnTo>
                    <a:pt x="251" y="548"/>
                  </a:lnTo>
                  <a:lnTo>
                    <a:pt x="263" y="571"/>
                  </a:lnTo>
                  <a:lnTo>
                    <a:pt x="277" y="594"/>
                  </a:lnTo>
                  <a:lnTo>
                    <a:pt x="293" y="614"/>
                  </a:lnTo>
                  <a:lnTo>
                    <a:pt x="309" y="634"/>
                  </a:lnTo>
                  <a:lnTo>
                    <a:pt x="328" y="650"/>
                  </a:lnTo>
                  <a:lnTo>
                    <a:pt x="348" y="665"/>
                  </a:lnTo>
                  <a:lnTo>
                    <a:pt x="358" y="671"/>
                  </a:lnTo>
                  <a:lnTo>
                    <a:pt x="368" y="677"/>
                  </a:lnTo>
                  <a:lnTo>
                    <a:pt x="379" y="682"/>
                  </a:lnTo>
                  <a:lnTo>
                    <a:pt x="391" y="686"/>
                  </a:lnTo>
                  <a:lnTo>
                    <a:pt x="402" y="691"/>
                  </a:lnTo>
                  <a:lnTo>
                    <a:pt x="414" y="694"/>
                  </a:lnTo>
                  <a:lnTo>
                    <a:pt x="425" y="696"/>
                  </a:lnTo>
                  <a:lnTo>
                    <a:pt x="437" y="698"/>
                  </a:lnTo>
                  <a:lnTo>
                    <a:pt x="449" y="699"/>
                  </a:lnTo>
                  <a:lnTo>
                    <a:pt x="462" y="700"/>
                  </a:lnTo>
                  <a:lnTo>
                    <a:pt x="462" y="700"/>
                  </a:lnTo>
                  <a:close/>
                  <a:moveTo>
                    <a:pt x="462" y="183"/>
                  </a:moveTo>
                  <a:lnTo>
                    <a:pt x="462" y="183"/>
                  </a:lnTo>
                  <a:lnTo>
                    <a:pt x="479" y="184"/>
                  </a:lnTo>
                  <a:lnTo>
                    <a:pt x="496" y="187"/>
                  </a:lnTo>
                  <a:lnTo>
                    <a:pt x="513" y="193"/>
                  </a:lnTo>
                  <a:lnTo>
                    <a:pt x="529" y="200"/>
                  </a:lnTo>
                  <a:lnTo>
                    <a:pt x="544" y="210"/>
                  </a:lnTo>
                  <a:lnTo>
                    <a:pt x="559" y="222"/>
                  </a:lnTo>
                  <a:lnTo>
                    <a:pt x="572" y="235"/>
                  </a:lnTo>
                  <a:lnTo>
                    <a:pt x="585" y="250"/>
                  </a:lnTo>
                  <a:lnTo>
                    <a:pt x="596" y="266"/>
                  </a:lnTo>
                  <a:lnTo>
                    <a:pt x="607" y="283"/>
                  </a:lnTo>
                  <a:lnTo>
                    <a:pt x="615" y="301"/>
                  </a:lnTo>
                  <a:lnTo>
                    <a:pt x="623" y="321"/>
                  </a:lnTo>
                  <a:lnTo>
                    <a:pt x="628" y="342"/>
                  </a:lnTo>
                  <a:lnTo>
                    <a:pt x="632" y="363"/>
                  </a:lnTo>
                  <a:lnTo>
                    <a:pt x="636" y="386"/>
                  </a:lnTo>
                  <a:lnTo>
                    <a:pt x="637" y="409"/>
                  </a:lnTo>
                  <a:lnTo>
                    <a:pt x="637" y="409"/>
                  </a:lnTo>
                  <a:lnTo>
                    <a:pt x="636" y="433"/>
                  </a:lnTo>
                  <a:lnTo>
                    <a:pt x="632" y="456"/>
                  </a:lnTo>
                  <a:lnTo>
                    <a:pt x="628" y="477"/>
                  </a:lnTo>
                  <a:lnTo>
                    <a:pt x="623" y="497"/>
                  </a:lnTo>
                  <a:lnTo>
                    <a:pt x="615" y="518"/>
                  </a:lnTo>
                  <a:lnTo>
                    <a:pt x="607" y="536"/>
                  </a:lnTo>
                  <a:lnTo>
                    <a:pt x="596" y="553"/>
                  </a:lnTo>
                  <a:lnTo>
                    <a:pt x="585" y="569"/>
                  </a:lnTo>
                  <a:lnTo>
                    <a:pt x="572" y="584"/>
                  </a:lnTo>
                  <a:lnTo>
                    <a:pt x="559" y="597"/>
                  </a:lnTo>
                  <a:lnTo>
                    <a:pt x="544" y="609"/>
                  </a:lnTo>
                  <a:lnTo>
                    <a:pt x="529" y="619"/>
                  </a:lnTo>
                  <a:lnTo>
                    <a:pt x="513" y="626"/>
                  </a:lnTo>
                  <a:lnTo>
                    <a:pt x="496" y="632"/>
                  </a:lnTo>
                  <a:lnTo>
                    <a:pt x="479" y="635"/>
                  </a:lnTo>
                  <a:lnTo>
                    <a:pt x="462" y="636"/>
                  </a:lnTo>
                  <a:lnTo>
                    <a:pt x="462" y="636"/>
                  </a:lnTo>
                  <a:lnTo>
                    <a:pt x="444" y="635"/>
                  </a:lnTo>
                  <a:lnTo>
                    <a:pt x="426" y="632"/>
                  </a:lnTo>
                  <a:lnTo>
                    <a:pt x="409" y="626"/>
                  </a:lnTo>
                  <a:lnTo>
                    <a:pt x="393" y="619"/>
                  </a:lnTo>
                  <a:lnTo>
                    <a:pt x="378" y="609"/>
                  </a:lnTo>
                  <a:lnTo>
                    <a:pt x="364" y="597"/>
                  </a:lnTo>
                  <a:lnTo>
                    <a:pt x="350" y="584"/>
                  </a:lnTo>
                  <a:lnTo>
                    <a:pt x="337" y="569"/>
                  </a:lnTo>
                  <a:lnTo>
                    <a:pt x="327" y="553"/>
                  </a:lnTo>
                  <a:lnTo>
                    <a:pt x="316" y="536"/>
                  </a:lnTo>
                  <a:lnTo>
                    <a:pt x="307" y="518"/>
                  </a:lnTo>
                  <a:lnTo>
                    <a:pt x="300" y="497"/>
                  </a:lnTo>
                  <a:lnTo>
                    <a:pt x="294" y="477"/>
                  </a:lnTo>
                  <a:lnTo>
                    <a:pt x="290" y="456"/>
                  </a:lnTo>
                  <a:lnTo>
                    <a:pt x="287" y="433"/>
                  </a:lnTo>
                  <a:lnTo>
                    <a:pt x="287" y="409"/>
                  </a:lnTo>
                  <a:lnTo>
                    <a:pt x="287" y="409"/>
                  </a:lnTo>
                  <a:lnTo>
                    <a:pt x="287" y="386"/>
                  </a:lnTo>
                  <a:lnTo>
                    <a:pt x="290" y="363"/>
                  </a:lnTo>
                  <a:lnTo>
                    <a:pt x="294" y="342"/>
                  </a:lnTo>
                  <a:lnTo>
                    <a:pt x="300" y="321"/>
                  </a:lnTo>
                  <a:lnTo>
                    <a:pt x="307" y="301"/>
                  </a:lnTo>
                  <a:lnTo>
                    <a:pt x="316" y="283"/>
                  </a:lnTo>
                  <a:lnTo>
                    <a:pt x="327" y="266"/>
                  </a:lnTo>
                  <a:lnTo>
                    <a:pt x="337" y="250"/>
                  </a:lnTo>
                  <a:lnTo>
                    <a:pt x="350" y="235"/>
                  </a:lnTo>
                  <a:lnTo>
                    <a:pt x="364" y="222"/>
                  </a:lnTo>
                  <a:lnTo>
                    <a:pt x="378" y="210"/>
                  </a:lnTo>
                  <a:lnTo>
                    <a:pt x="393" y="200"/>
                  </a:lnTo>
                  <a:lnTo>
                    <a:pt x="409" y="193"/>
                  </a:lnTo>
                  <a:lnTo>
                    <a:pt x="426" y="187"/>
                  </a:lnTo>
                  <a:lnTo>
                    <a:pt x="444" y="184"/>
                  </a:lnTo>
                  <a:lnTo>
                    <a:pt x="462" y="183"/>
                  </a:lnTo>
                  <a:lnTo>
                    <a:pt x="462" y="183"/>
                  </a:lnTo>
                  <a:close/>
                  <a:moveTo>
                    <a:pt x="661" y="668"/>
                  </a:moveTo>
                  <a:lnTo>
                    <a:pt x="661" y="668"/>
                  </a:lnTo>
                  <a:lnTo>
                    <a:pt x="655" y="668"/>
                  </a:lnTo>
                  <a:lnTo>
                    <a:pt x="650" y="670"/>
                  </a:lnTo>
                  <a:lnTo>
                    <a:pt x="644" y="673"/>
                  </a:lnTo>
                  <a:lnTo>
                    <a:pt x="639" y="678"/>
                  </a:lnTo>
                  <a:lnTo>
                    <a:pt x="636" y="682"/>
                  </a:lnTo>
                  <a:lnTo>
                    <a:pt x="632" y="687"/>
                  </a:lnTo>
                  <a:lnTo>
                    <a:pt x="630" y="694"/>
                  </a:lnTo>
                  <a:lnTo>
                    <a:pt x="630" y="700"/>
                  </a:lnTo>
                  <a:lnTo>
                    <a:pt x="630" y="700"/>
                  </a:lnTo>
                  <a:lnTo>
                    <a:pt x="630" y="706"/>
                  </a:lnTo>
                  <a:lnTo>
                    <a:pt x="632" y="712"/>
                  </a:lnTo>
                  <a:lnTo>
                    <a:pt x="636" y="717"/>
                  </a:lnTo>
                  <a:lnTo>
                    <a:pt x="639" y="722"/>
                  </a:lnTo>
                  <a:lnTo>
                    <a:pt x="644" y="726"/>
                  </a:lnTo>
                  <a:lnTo>
                    <a:pt x="650" y="729"/>
                  </a:lnTo>
                  <a:lnTo>
                    <a:pt x="655" y="731"/>
                  </a:lnTo>
                  <a:lnTo>
                    <a:pt x="661" y="731"/>
                  </a:lnTo>
                  <a:lnTo>
                    <a:pt x="661" y="731"/>
                  </a:lnTo>
                  <a:lnTo>
                    <a:pt x="682" y="732"/>
                  </a:lnTo>
                  <a:lnTo>
                    <a:pt x="701" y="736"/>
                  </a:lnTo>
                  <a:lnTo>
                    <a:pt x="720" y="740"/>
                  </a:lnTo>
                  <a:lnTo>
                    <a:pt x="739" y="747"/>
                  </a:lnTo>
                  <a:lnTo>
                    <a:pt x="756" y="755"/>
                  </a:lnTo>
                  <a:lnTo>
                    <a:pt x="772" y="766"/>
                  </a:lnTo>
                  <a:lnTo>
                    <a:pt x="787" y="776"/>
                  </a:lnTo>
                  <a:lnTo>
                    <a:pt x="801" y="789"/>
                  </a:lnTo>
                  <a:lnTo>
                    <a:pt x="814" y="803"/>
                  </a:lnTo>
                  <a:lnTo>
                    <a:pt x="826" y="818"/>
                  </a:lnTo>
                  <a:lnTo>
                    <a:pt x="835" y="834"/>
                  </a:lnTo>
                  <a:lnTo>
                    <a:pt x="844" y="851"/>
                  </a:lnTo>
                  <a:lnTo>
                    <a:pt x="850" y="870"/>
                  </a:lnTo>
                  <a:lnTo>
                    <a:pt x="854" y="889"/>
                  </a:lnTo>
                  <a:lnTo>
                    <a:pt x="858" y="908"/>
                  </a:lnTo>
                  <a:lnTo>
                    <a:pt x="859" y="929"/>
                  </a:lnTo>
                  <a:lnTo>
                    <a:pt x="859" y="929"/>
                  </a:lnTo>
                  <a:lnTo>
                    <a:pt x="859" y="934"/>
                  </a:lnTo>
                  <a:lnTo>
                    <a:pt x="857" y="938"/>
                  </a:lnTo>
                  <a:lnTo>
                    <a:pt x="854" y="943"/>
                  </a:lnTo>
                  <a:lnTo>
                    <a:pt x="851" y="947"/>
                  </a:lnTo>
                  <a:lnTo>
                    <a:pt x="848" y="950"/>
                  </a:lnTo>
                  <a:lnTo>
                    <a:pt x="844" y="952"/>
                  </a:lnTo>
                  <a:lnTo>
                    <a:pt x="838" y="953"/>
                  </a:lnTo>
                  <a:lnTo>
                    <a:pt x="833" y="954"/>
                  </a:lnTo>
                  <a:lnTo>
                    <a:pt x="89" y="954"/>
                  </a:lnTo>
                  <a:lnTo>
                    <a:pt x="89" y="954"/>
                  </a:lnTo>
                  <a:lnTo>
                    <a:pt x="84" y="953"/>
                  </a:lnTo>
                  <a:lnTo>
                    <a:pt x="80" y="952"/>
                  </a:lnTo>
                  <a:lnTo>
                    <a:pt x="76" y="950"/>
                  </a:lnTo>
                  <a:lnTo>
                    <a:pt x="71" y="947"/>
                  </a:lnTo>
                  <a:lnTo>
                    <a:pt x="68" y="943"/>
                  </a:lnTo>
                  <a:lnTo>
                    <a:pt x="66" y="938"/>
                  </a:lnTo>
                  <a:lnTo>
                    <a:pt x="65" y="934"/>
                  </a:lnTo>
                  <a:lnTo>
                    <a:pt x="64" y="929"/>
                  </a:lnTo>
                  <a:lnTo>
                    <a:pt x="64" y="929"/>
                  </a:lnTo>
                  <a:lnTo>
                    <a:pt x="65" y="908"/>
                  </a:lnTo>
                  <a:lnTo>
                    <a:pt x="68" y="889"/>
                  </a:lnTo>
                  <a:lnTo>
                    <a:pt x="72" y="870"/>
                  </a:lnTo>
                  <a:lnTo>
                    <a:pt x="80" y="851"/>
                  </a:lnTo>
                  <a:lnTo>
                    <a:pt x="87" y="834"/>
                  </a:lnTo>
                  <a:lnTo>
                    <a:pt x="98" y="818"/>
                  </a:lnTo>
                  <a:lnTo>
                    <a:pt x="109" y="803"/>
                  </a:lnTo>
                  <a:lnTo>
                    <a:pt x="122" y="789"/>
                  </a:lnTo>
                  <a:lnTo>
                    <a:pt x="136" y="776"/>
                  </a:lnTo>
                  <a:lnTo>
                    <a:pt x="151" y="766"/>
                  </a:lnTo>
                  <a:lnTo>
                    <a:pt x="167" y="755"/>
                  </a:lnTo>
                  <a:lnTo>
                    <a:pt x="184" y="747"/>
                  </a:lnTo>
                  <a:lnTo>
                    <a:pt x="202" y="740"/>
                  </a:lnTo>
                  <a:lnTo>
                    <a:pt x="221" y="736"/>
                  </a:lnTo>
                  <a:lnTo>
                    <a:pt x="241" y="732"/>
                  </a:lnTo>
                  <a:lnTo>
                    <a:pt x="261" y="731"/>
                  </a:lnTo>
                  <a:lnTo>
                    <a:pt x="261" y="731"/>
                  </a:lnTo>
                  <a:lnTo>
                    <a:pt x="268" y="731"/>
                  </a:lnTo>
                  <a:lnTo>
                    <a:pt x="273" y="729"/>
                  </a:lnTo>
                  <a:lnTo>
                    <a:pt x="278" y="726"/>
                  </a:lnTo>
                  <a:lnTo>
                    <a:pt x="284" y="722"/>
                  </a:lnTo>
                  <a:lnTo>
                    <a:pt x="287" y="717"/>
                  </a:lnTo>
                  <a:lnTo>
                    <a:pt x="290" y="712"/>
                  </a:lnTo>
                  <a:lnTo>
                    <a:pt x="292" y="706"/>
                  </a:lnTo>
                  <a:lnTo>
                    <a:pt x="293" y="700"/>
                  </a:lnTo>
                  <a:lnTo>
                    <a:pt x="293" y="700"/>
                  </a:lnTo>
                  <a:lnTo>
                    <a:pt x="292" y="694"/>
                  </a:lnTo>
                  <a:lnTo>
                    <a:pt x="290" y="687"/>
                  </a:lnTo>
                  <a:lnTo>
                    <a:pt x="287" y="682"/>
                  </a:lnTo>
                  <a:lnTo>
                    <a:pt x="284" y="678"/>
                  </a:lnTo>
                  <a:lnTo>
                    <a:pt x="278" y="673"/>
                  </a:lnTo>
                  <a:lnTo>
                    <a:pt x="273" y="670"/>
                  </a:lnTo>
                  <a:lnTo>
                    <a:pt x="268" y="668"/>
                  </a:lnTo>
                  <a:lnTo>
                    <a:pt x="261" y="668"/>
                  </a:lnTo>
                  <a:lnTo>
                    <a:pt x="261" y="668"/>
                  </a:lnTo>
                  <a:lnTo>
                    <a:pt x="247" y="668"/>
                  </a:lnTo>
                  <a:lnTo>
                    <a:pt x="234" y="669"/>
                  </a:lnTo>
                  <a:lnTo>
                    <a:pt x="221" y="671"/>
                  </a:lnTo>
                  <a:lnTo>
                    <a:pt x="209" y="673"/>
                  </a:lnTo>
                  <a:lnTo>
                    <a:pt x="196" y="677"/>
                  </a:lnTo>
                  <a:lnTo>
                    <a:pt x="184" y="680"/>
                  </a:lnTo>
                  <a:lnTo>
                    <a:pt x="159" y="688"/>
                  </a:lnTo>
                  <a:lnTo>
                    <a:pt x="137" y="699"/>
                  </a:lnTo>
                  <a:lnTo>
                    <a:pt x="115" y="712"/>
                  </a:lnTo>
                  <a:lnTo>
                    <a:pt x="95" y="727"/>
                  </a:lnTo>
                  <a:lnTo>
                    <a:pt x="77" y="744"/>
                  </a:lnTo>
                  <a:lnTo>
                    <a:pt x="59" y="762"/>
                  </a:lnTo>
                  <a:lnTo>
                    <a:pt x="44" y="783"/>
                  </a:lnTo>
                  <a:lnTo>
                    <a:pt x="32" y="804"/>
                  </a:lnTo>
                  <a:lnTo>
                    <a:pt x="21" y="827"/>
                  </a:lnTo>
                  <a:lnTo>
                    <a:pt x="12" y="851"/>
                  </a:lnTo>
                  <a:lnTo>
                    <a:pt x="8" y="863"/>
                  </a:lnTo>
                  <a:lnTo>
                    <a:pt x="6" y="876"/>
                  </a:lnTo>
                  <a:lnTo>
                    <a:pt x="4" y="889"/>
                  </a:lnTo>
                  <a:lnTo>
                    <a:pt x="1" y="902"/>
                  </a:lnTo>
                  <a:lnTo>
                    <a:pt x="0" y="915"/>
                  </a:lnTo>
                  <a:lnTo>
                    <a:pt x="0" y="929"/>
                  </a:lnTo>
                  <a:lnTo>
                    <a:pt x="0" y="929"/>
                  </a:lnTo>
                  <a:lnTo>
                    <a:pt x="0" y="937"/>
                  </a:lnTo>
                  <a:lnTo>
                    <a:pt x="3" y="947"/>
                  </a:lnTo>
                  <a:lnTo>
                    <a:pt x="5" y="956"/>
                  </a:lnTo>
                  <a:lnTo>
                    <a:pt x="7" y="963"/>
                  </a:lnTo>
                  <a:lnTo>
                    <a:pt x="11" y="971"/>
                  </a:lnTo>
                  <a:lnTo>
                    <a:pt x="15" y="978"/>
                  </a:lnTo>
                  <a:lnTo>
                    <a:pt x="21" y="986"/>
                  </a:lnTo>
                  <a:lnTo>
                    <a:pt x="26" y="992"/>
                  </a:lnTo>
                  <a:lnTo>
                    <a:pt x="33" y="997"/>
                  </a:lnTo>
                  <a:lnTo>
                    <a:pt x="39" y="1003"/>
                  </a:lnTo>
                  <a:lnTo>
                    <a:pt x="47" y="1007"/>
                  </a:lnTo>
                  <a:lnTo>
                    <a:pt x="55" y="1010"/>
                  </a:lnTo>
                  <a:lnTo>
                    <a:pt x="63" y="1014"/>
                  </a:lnTo>
                  <a:lnTo>
                    <a:pt x="71" y="1016"/>
                  </a:lnTo>
                  <a:lnTo>
                    <a:pt x="80" y="1018"/>
                  </a:lnTo>
                  <a:lnTo>
                    <a:pt x="89" y="1018"/>
                  </a:lnTo>
                  <a:lnTo>
                    <a:pt x="833" y="1018"/>
                  </a:lnTo>
                  <a:lnTo>
                    <a:pt x="833" y="1018"/>
                  </a:lnTo>
                  <a:lnTo>
                    <a:pt x="843" y="1018"/>
                  </a:lnTo>
                  <a:lnTo>
                    <a:pt x="851" y="1016"/>
                  </a:lnTo>
                  <a:lnTo>
                    <a:pt x="860" y="1014"/>
                  </a:lnTo>
                  <a:lnTo>
                    <a:pt x="868" y="1010"/>
                  </a:lnTo>
                  <a:lnTo>
                    <a:pt x="876" y="1007"/>
                  </a:lnTo>
                  <a:lnTo>
                    <a:pt x="883" y="1003"/>
                  </a:lnTo>
                  <a:lnTo>
                    <a:pt x="890" y="997"/>
                  </a:lnTo>
                  <a:lnTo>
                    <a:pt x="896" y="992"/>
                  </a:lnTo>
                  <a:lnTo>
                    <a:pt x="902" y="986"/>
                  </a:lnTo>
                  <a:lnTo>
                    <a:pt x="907" y="978"/>
                  </a:lnTo>
                  <a:lnTo>
                    <a:pt x="911" y="971"/>
                  </a:lnTo>
                  <a:lnTo>
                    <a:pt x="916" y="963"/>
                  </a:lnTo>
                  <a:lnTo>
                    <a:pt x="919" y="956"/>
                  </a:lnTo>
                  <a:lnTo>
                    <a:pt x="921" y="947"/>
                  </a:lnTo>
                  <a:lnTo>
                    <a:pt x="922" y="937"/>
                  </a:lnTo>
                  <a:lnTo>
                    <a:pt x="922" y="929"/>
                  </a:lnTo>
                  <a:lnTo>
                    <a:pt x="922" y="929"/>
                  </a:lnTo>
                  <a:lnTo>
                    <a:pt x="922" y="915"/>
                  </a:lnTo>
                  <a:lnTo>
                    <a:pt x="921" y="902"/>
                  </a:lnTo>
                  <a:lnTo>
                    <a:pt x="920" y="889"/>
                  </a:lnTo>
                  <a:lnTo>
                    <a:pt x="918" y="876"/>
                  </a:lnTo>
                  <a:lnTo>
                    <a:pt x="915" y="863"/>
                  </a:lnTo>
                  <a:lnTo>
                    <a:pt x="911" y="851"/>
                  </a:lnTo>
                  <a:lnTo>
                    <a:pt x="902" y="827"/>
                  </a:lnTo>
                  <a:lnTo>
                    <a:pt x="891" y="804"/>
                  </a:lnTo>
                  <a:lnTo>
                    <a:pt x="878" y="783"/>
                  </a:lnTo>
                  <a:lnTo>
                    <a:pt x="863" y="762"/>
                  </a:lnTo>
                  <a:lnTo>
                    <a:pt x="846" y="744"/>
                  </a:lnTo>
                  <a:lnTo>
                    <a:pt x="828" y="727"/>
                  </a:lnTo>
                  <a:lnTo>
                    <a:pt x="807" y="712"/>
                  </a:lnTo>
                  <a:lnTo>
                    <a:pt x="786" y="699"/>
                  </a:lnTo>
                  <a:lnTo>
                    <a:pt x="763" y="688"/>
                  </a:lnTo>
                  <a:lnTo>
                    <a:pt x="740" y="680"/>
                  </a:lnTo>
                  <a:lnTo>
                    <a:pt x="727" y="677"/>
                  </a:lnTo>
                  <a:lnTo>
                    <a:pt x="714" y="673"/>
                  </a:lnTo>
                  <a:lnTo>
                    <a:pt x="701" y="671"/>
                  </a:lnTo>
                  <a:lnTo>
                    <a:pt x="688" y="669"/>
                  </a:lnTo>
                  <a:lnTo>
                    <a:pt x="675" y="668"/>
                  </a:lnTo>
                  <a:lnTo>
                    <a:pt x="661" y="668"/>
                  </a:lnTo>
                  <a:lnTo>
                    <a:pt x="661" y="668"/>
                  </a:lnTo>
                  <a:close/>
                  <a:moveTo>
                    <a:pt x="484" y="84"/>
                  </a:moveTo>
                  <a:lnTo>
                    <a:pt x="484" y="84"/>
                  </a:lnTo>
                  <a:lnTo>
                    <a:pt x="501" y="75"/>
                  </a:lnTo>
                  <a:lnTo>
                    <a:pt x="520" y="68"/>
                  </a:lnTo>
                  <a:lnTo>
                    <a:pt x="538" y="65"/>
                  </a:lnTo>
                  <a:lnTo>
                    <a:pt x="557" y="64"/>
                  </a:lnTo>
                  <a:lnTo>
                    <a:pt x="557" y="64"/>
                  </a:lnTo>
                  <a:lnTo>
                    <a:pt x="574" y="65"/>
                  </a:lnTo>
                  <a:lnTo>
                    <a:pt x="592" y="68"/>
                  </a:lnTo>
                  <a:lnTo>
                    <a:pt x="609" y="74"/>
                  </a:lnTo>
                  <a:lnTo>
                    <a:pt x="625" y="81"/>
                  </a:lnTo>
                  <a:lnTo>
                    <a:pt x="640" y="91"/>
                  </a:lnTo>
                  <a:lnTo>
                    <a:pt x="655" y="103"/>
                  </a:lnTo>
                  <a:lnTo>
                    <a:pt x="668" y="115"/>
                  </a:lnTo>
                  <a:lnTo>
                    <a:pt x="681" y="130"/>
                  </a:lnTo>
                  <a:lnTo>
                    <a:pt x="691" y="147"/>
                  </a:lnTo>
                  <a:lnTo>
                    <a:pt x="702" y="164"/>
                  </a:lnTo>
                  <a:lnTo>
                    <a:pt x="711" y="182"/>
                  </a:lnTo>
                  <a:lnTo>
                    <a:pt x="718" y="202"/>
                  </a:lnTo>
                  <a:lnTo>
                    <a:pt x="724" y="223"/>
                  </a:lnTo>
                  <a:lnTo>
                    <a:pt x="728" y="244"/>
                  </a:lnTo>
                  <a:lnTo>
                    <a:pt x="731" y="267"/>
                  </a:lnTo>
                  <a:lnTo>
                    <a:pt x="732" y="290"/>
                  </a:lnTo>
                  <a:lnTo>
                    <a:pt x="732" y="290"/>
                  </a:lnTo>
                  <a:lnTo>
                    <a:pt x="731" y="306"/>
                  </a:lnTo>
                  <a:lnTo>
                    <a:pt x="730" y="324"/>
                  </a:lnTo>
                  <a:lnTo>
                    <a:pt x="728" y="340"/>
                  </a:lnTo>
                  <a:lnTo>
                    <a:pt x="725" y="356"/>
                  </a:lnTo>
                  <a:lnTo>
                    <a:pt x="725" y="356"/>
                  </a:lnTo>
                  <a:lnTo>
                    <a:pt x="724" y="362"/>
                  </a:lnTo>
                  <a:lnTo>
                    <a:pt x="724" y="369"/>
                  </a:lnTo>
                  <a:lnTo>
                    <a:pt x="726" y="374"/>
                  </a:lnTo>
                  <a:lnTo>
                    <a:pt x="728" y="379"/>
                  </a:lnTo>
                  <a:lnTo>
                    <a:pt x="732" y="385"/>
                  </a:lnTo>
                  <a:lnTo>
                    <a:pt x="736" y="389"/>
                  </a:lnTo>
                  <a:lnTo>
                    <a:pt x="742" y="391"/>
                  </a:lnTo>
                  <a:lnTo>
                    <a:pt x="748" y="393"/>
                  </a:lnTo>
                  <a:lnTo>
                    <a:pt x="748" y="393"/>
                  </a:lnTo>
                  <a:lnTo>
                    <a:pt x="756" y="394"/>
                  </a:lnTo>
                  <a:lnTo>
                    <a:pt x="756" y="394"/>
                  </a:lnTo>
                  <a:lnTo>
                    <a:pt x="761" y="394"/>
                  </a:lnTo>
                  <a:lnTo>
                    <a:pt x="765" y="393"/>
                  </a:lnTo>
                  <a:lnTo>
                    <a:pt x="771" y="391"/>
                  </a:lnTo>
                  <a:lnTo>
                    <a:pt x="775" y="388"/>
                  </a:lnTo>
                  <a:lnTo>
                    <a:pt x="778" y="385"/>
                  </a:lnTo>
                  <a:lnTo>
                    <a:pt x="782" y="380"/>
                  </a:lnTo>
                  <a:lnTo>
                    <a:pt x="785" y="375"/>
                  </a:lnTo>
                  <a:lnTo>
                    <a:pt x="786" y="370"/>
                  </a:lnTo>
                  <a:lnTo>
                    <a:pt x="786" y="370"/>
                  </a:lnTo>
                  <a:lnTo>
                    <a:pt x="790" y="350"/>
                  </a:lnTo>
                  <a:lnTo>
                    <a:pt x="793" y="331"/>
                  </a:lnTo>
                  <a:lnTo>
                    <a:pt x="794" y="311"/>
                  </a:lnTo>
                  <a:lnTo>
                    <a:pt x="795" y="290"/>
                  </a:lnTo>
                  <a:lnTo>
                    <a:pt x="795" y="290"/>
                  </a:lnTo>
                  <a:lnTo>
                    <a:pt x="794" y="260"/>
                  </a:lnTo>
                  <a:lnTo>
                    <a:pt x="790" y="231"/>
                  </a:lnTo>
                  <a:lnTo>
                    <a:pt x="785" y="203"/>
                  </a:lnTo>
                  <a:lnTo>
                    <a:pt x="776" y="178"/>
                  </a:lnTo>
                  <a:lnTo>
                    <a:pt x="767" y="152"/>
                  </a:lnTo>
                  <a:lnTo>
                    <a:pt x="755" y="128"/>
                  </a:lnTo>
                  <a:lnTo>
                    <a:pt x="741" y="106"/>
                  </a:lnTo>
                  <a:lnTo>
                    <a:pt x="726" y="85"/>
                  </a:lnTo>
                  <a:lnTo>
                    <a:pt x="709" y="66"/>
                  </a:lnTo>
                  <a:lnTo>
                    <a:pt x="690" y="50"/>
                  </a:lnTo>
                  <a:lnTo>
                    <a:pt x="670" y="35"/>
                  </a:lnTo>
                  <a:lnTo>
                    <a:pt x="660" y="29"/>
                  </a:lnTo>
                  <a:lnTo>
                    <a:pt x="650" y="23"/>
                  </a:lnTo>
                  <a:lnTo>
                    <a:pt x="639" y="18"/>
                  </a:lnTo>
                  <a:lnTo>
                    <a:pt x="628" y="14"/>
                  </a:lnTo>
                  <a:lnTo>
                    <a:pt x="616" y="9"/>
                  </a:lnTo>
                  <a:lnTo>
                    <a:pt x="604" y="6"/>
                  </a:lnTo>
                  <a:lnTo>
                    <a:pt x="593" y="3"/>
                  </a:lnTo>
                  <a:lnTo>
                    <a:pt x="581" y="2"/>
                  </a:lnTo>
                  <a:lnTo>
                    <a:pt x="569" y="1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43" y="1"/>
                  </a:lnTo>
                  <a:lnTo>
                    <a:pt x="529" y="2"/>
                  </a:lnTo>
                  <a:lnTo>
                    <a:pt x="517" y="4"/>
                  </a:lnTo>
                  <a:lnTo>
                    <a:pt x="503" y="7"/>
                  </a:lnTo>
                  <a:lnTo>
                    <a:pt x="490" y="11"/>
                  </a:lnTo>
                  <a:lnTo>
                    <a:pt x="477" y="17"/>
                  </a:lnTo>
                  <a:lnTo>
                    <a:pt x="465" y="22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47" y="33"/>
                  </a:lnTo>
                  <a:lnTo>
                    <a:pt x="442" y="37"/>
                  </a:lnTo>
                  <a:lnTo>
                    <a:pt x="439" y="43"/>
                  </a:lnTo>
                  <a:lnTo>
                    <a:pt x="438" y="49"/>
                  </a:lnTo>
                  <a:lnTo>
                    <a:pt x="437" y="54"/>
                  </a:lnTo>
                  <a:lnTo>
                    <a:pt x="437" y="61"/>
                  </a:lnTo>
                  <a:lnTo>
                    <a:pt x="438" y="67"/>
                  </a:lnTo>
                  <a:lnTo>
                    <a:pt x="441" y="73"/>
                  </a:lnTo>
                  <a:lnTo>
                    <a:pt x="441" y="73"/>
                  </a:lnTo>
                  <a:lnTo>
                    <a:pt x="445" y="78"/>
                  </a:lnTo>
                  <a:lnTo>
                    <a:pt x="450" y="82"/>
                  </a:lnTo>
                  <a:lnTo>
                    <a:pt x="455" y="85"/>
                  </a:lnTo>
                  <a:lnTo>
                    <a:pt x="461" y="88"/>
                  </a:lnTo>
                  <a:lnTo>
                    <a:pt x="467" y="89"/>
                  </a:lnTo>
                  <a:lnTo>
                    <a:pt x="473" y="88"/>
                  </a:lnTo>
                  <a:lnTo>
                    <a:pt x="479" y="87"/>
                  </a:lnTo>
                  <a:lnTo>
                    <a:pt x="484" y="84"/>
                  </a:lnTo>
                  <a:lnTo>
                    <a:pt x="484" y="84"/>
                  </a:lnTo>
                  <a:close/>
                  <a:moveTo>
                    <a:pt x="763" y="540"/>
                  </a:moveTo>
                  <a:lnTo>
                    <a:pt x="763" y="540"/>
                  </a:lnTo>
                  <a:lnTo>
                    <a:pt x="757" y="541"/>
                  </a:lnTo>
                  <a:lnTo>
                    <a:pt x="751" y="544"/>
                  </a:lnTo>
                  <a:lnTo>
                    <a:pt x="746" y="546"/>
                  </a:lnTo>
                  <a:lnTo>
                    <a:pt x="741" y="550"/>
                  </a:lnTo>
                  <a:lnTo>
                    <a:pt x="738" y="554"/>
                  </a:lnTo>
                  <a:lnTo>
                    <a:pt x="734" y="560"/>
                  </a:lnTo>
                  <a:lnTo>
                    <a:pt x="732" y="566"/>
                  </a:lnTo>
                  <a:lnTo>
                    <a:pt x="732" y="573"/>
                  </a:lnTo>
                  <a:lnTo>
                    <a:pt x="732" y="573"/>
                  </a:lnTo>
                  <a:lnTo>
                    <a:pt x="732" y="579"/>
                  </a:lnTo>
                  <a:lnTo>
                    <a:pt x="734" y="584"/>
                  </a:lnTo>
                  <a:lnTo>
                    <a:pt x="738" y="590"/>
                  </a:lnTo>
                  <a:lnTo>
                    <a:pt x="741" y="595"/>
                  </a:lnTo>
                  <a:lnTo>
                    <a:pt x="746" y="598"/>
                  </a:lnTo>
                  <a:lnTo>
                    <a:pt x="751" y="602"/>
                  </a:lnTo>
                  <a:lnTo>
                    <a:pt x="757" y="604"/>
                  </a:lnTo>
                  <a:lnTo>
                    <a:pt x="763" y="605"/>
                  </a:lnTo>
                  <a:lnTo>
                    <a:pt x="763" y="605"/>
                  </a:lnTo>
                  <a:lnTo>
                    <a:pt x="784" y="606"/>
                  </a:lnTo>
                  <a:lnTo>
                    <a:pt x="803" y="608"/>
                  </a:lnTo>
                  <a:lnTo>
                    <a:pt x="821" y="613"/>
                  </a:lnTo>
                  <a:lnTo>
                    <a:pt x="839" y="620"/>
                  </a:lnTo>
                  <a:lnTo>
                    <a:pt x="856" y="628"/>
                  </a:lnTo>
                  <a:lnTo>
                    <a:pt x="872" y="639"/>
                  </a:lnTo>
                  <a:lnTo>
                    <a:pt x="887" y="650"/>
                  </a:lnTo>
                  <a:lnTo>
                    <a:pt x="900" y="663"/>
                  </a:lnTo>
                  <a:lnTo>
                    <a:pt x="911" y="678"/>
                  </a:lnTo>
                  <a:lnTo>
                    <a:pt x="923" y="693"/>
                  </a:lnTo>
                  <a:lnTo>
                    <a:pt x="932" y="709"/>
                  </a:lnTo>
                  <a:lnTo>
                    <a:pt x="940" y="727"/>
                  </a:lnTo>
                  <a:lnTo>
                    <a:pt x="946" y="745"/>
                  </a:lnTo>
                  <a:lnTo>
                    <a:pt x="951" y="764"/>
                  </a:lnTo>
                  <a:lnTo>
                    <a:pt x="953" y="784"/>
                  </a:lnTo>
                  <a:lnTo>
                    <a:pt x="954" y="803"/>
                  </a:lnTo>
                  <a:lnTo>
                    <a:pt x="954" y="803"/>
                  </a:lnTo>
                  <a:lnTo>
                    <a:pt x="954" y="809"/>
                  </a:lnTo>
                  <a:lnTo>
                    <a:pt x="952" y="814"/>
                  </a:lnTo>
                  <a:lnTo>
                    <a:pt x="952" y="814"/>
                  </a:lnTo>
                  <a:lnTo>
                    <a:pt x="950" y="820"/>
                  </a:lnTo>
                  <a:lnTo>
                    <a:pt x="950" y="827"/>
                  </a:lnTo>
                  <a:lnTo>
                    <a:pt x="950" y="832"/>
                  </a:lnTo>
                  <a:lnTo>
                    <a:pt x="952" y="839"/>
                  </a:lnTo>
                  <a:lnTo>
                    <a:pt x="954" y="844"/>
                  </a:lnTo>
                  <a:lnTo>
                    <a:pt x="959" y="848"/>
                  </a:lnTo>
                  <a:lnTo>
                    <a:pt x="963" y="853"/>
                  </a:lnTo>
                  <a:lnTo>
                    <a:pt x="968" y="856"/>
                  </a:lnTo>
                  <a:lnTo>
                    <a:pt x="968" y="856"/>
                  </a:lnTo>
                  <a:lnTo>
                    <a:pt x="975" y="858"/>
                  </a:lnTo>
                  <a:lnTo>
                    <a:pt x="981" y="859"/>
                  </a:lnTo>
                  <a:lnTo>
                    <a:pt x="981" y="859"/>
                  </a:lnTo>
                  <a:lnTo>
                    <a:pt x="985" y="858"/>
                  </a:lnTo>
                  <a:lnTo>
                    <a:pt x="990" y="857"/>
                  </a:lnTo>
                  <a:lnTo>
                    <a:pt x="998" y="854"/>
                  </a:lnTo>
                  <a:lnTo>
                    <a:pt x="1003" y="851"/>
                  </a:lnTo>
                  <a:lnTo>
                    <a:pt x="1006" y="848"/>
                  </a:lnTo>
                  <a:lnTo>
                    <a:pt x="1008" y="844"/>
                  </a:lnTo>
                  <a:lnTo>
                    <a:pt x="1010" y="840"/>
                  </a:lnTo>
                  <a:lnTo>
                    <a:pt x="1010" y="840"/>
                  </a:lnTo>
                  <a:lnTo>
                    <a:pt x="1013" y="831"/>
                  </a:lnTo>
                  <a:lnTo>
                    <a:pt x="1017" y="823"/>
                  </a:lnTo>
                  <a:lnTo>
                    <a:pt x="1018" y="813"/>
                  </a:lnTo>
                  <a:lnTo>
                    <a:pt x="1018" y="803"/>
                  </a:lnTo>
                  <a:lnTo>
                    <a:pt x="1018" y="803"/>
                  </a:lnTo>
                  <a:lnTo>
                    <a:pt x="1018" y="790"/>
                  </a:lnTo>
                  <a:lnTo>
                    <a:pt x="1017" y="777"/>
                  </a:lnTo>
                  <a:lnTo>
                    <a:pt x="1013" y="751"/>
                  </a:lnTo>
                  <a:lnTo>
                    <a:pt x="1007" y="726"/>
                  </a:lnTo>
                  <a:lnTo>
                    <a:pt x="998" y="702"/>
                  </a:lnTo>
                  <a:lnTo>
                    <a:pt x="988" y="679"/>
                  </a:lnTo>
                  <a:lnTo>
                    <a:pt x="976" y="657"/>
                  </a:lnTo>
                  <a:lnTo>
                    <a:pt x="961" y="637"/>
                  </a:lnTo>
                  <a:lnTo>
                    <a:pt x="945" y="619"/>
                  </a:lnTo>
                  <a:lnTo>
                    <a:pt x="926" y="602"/>
                  </a:lnTo>
                  <a:lnTo>
                    <a:pt x="907" y="585"/>
                  </a:lnTo>
                  <a:lnTo>
                    <a:pt x="887" y="573"/>
                  </a:lnTo>
                  <a:lnTo>
                    <a:pt x="864" y="562"/>
                  </a:lnTo>
                  <a:lnTo>
                    <a:pt x="852" y="556"/>
                  </a:lnTo>
                  <a:lnTo>
                    <a:pt x="841" y="552"/>
                  </a:lnTo>
                  <a:lnTo>
                    <a:pt x="829" y="549"/>
                  </a:lnTo>
                  <a:lnTo>
                    <a:pt x="816" y="546"/>
                  </a:lnTo>
                  <a:lnTo>
                    <a:pt x="803" y="544"/>
                  </a:lnTo>
                  <a:lnTo>
                    <a:pt x="790" y="542"/>
                  </a:lnTo>
                  <a:lnTo>
                    <a:pt x="777" y="541"/>
                  </a:lnTo>
                  <a:lnTo>
                    <a:pt x="763" y="540"/>
                  </a:lnTo>
                  <a:lnTo>
                    <a:pt x="763" y="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53799" y="1762689"/>
            <a:ext cx="869714" cy="869714"/>
            <a:chOff x="4753799" y="1762689"/>
            <a:chExt cx="869714" cy="869714"/>
          </a:xfrm>
        </p:grpSpPr>
        <p:sp>
          <p:nvSpPr>
            <p:cNvPr id="25" name="椭圆 24"/>
            <p:cNvSpPr/>
            <p:nvPr/>
          </p:nvSpPr>
          <p:spPr>
            <a:xfrm>
              <a:off x="4753799" y="1762689"/>
              <a:ext cx="869714" cy="8697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101"/>
            <p:cNvSpPr>
              <a:spLocks noEditPoints="1"/>
            </p:cNvSpPr>
            <p:nvPr/>
          </p:nvSpPr>
          <p:spPr bwMode="auto">
            <a:xfrm>
              <a:off x="5075800" y="2035621"/>
              <a:ext cx="212725" cy="323850"/>
            </a:xfrm>
            <a:custGeom>
              <a:avLst/>
              <a:gdLst>
                <a:gd name="T0" fmla="*/ 448 w 669"/>
                <a:gd name="T1" fmla="*/ 12 h 1018"/>
                <a:gd name="T2" fmla="*/ 378 w 669"/>
                <a:gd name="T3" fmla="*/ 70 h 1018"/>
                <a:gd name="T4" fmla="*/ 350 w 669"/>
                <a:gd name="T5" fmla="*/ 159 h 1018"/>
                <a:gd name="T6" fmla="*/ 338 w 669"/>
                <a:gd name="T7" fmla="*/ 205 h 1018"/>
                <a:gd name="T8" fmla="*/ 301 w 669"/>
                <a:gd name="T9" fmla="*/ 243 h 1018"/>
                <a:gd name="T10" fmla="*/ 255 w 669"/>
                <a:gd name="T11" fmla="*/ 255 h 1018"/>
                <a:gd name="T12" fmla="*/ 202 w 669"/>
                <a:gd name="T13" fmla="*/ 238 h 1018"/>
                <a:gd name="T14" fmla="*/ 167 w 669"/>
                <a:gd name="T15" fmla="*/ 196 h 1018"/>
                <a:gd name="T16" fmla="*/ 159 w 669"/>
                <a:gd name="T17" fmla="*/ 119 h 1018"/>
                <a:gd name="T18" fmla="*/ 187 w 669"/>
                <a:gd name="T19" fmla="*/ 88 h 1018"/>
                <a:gd name="T20" fmla="*/ 177 w 669"/>
                <a:gd name="T21" fmla="*/ 23 h 1018"/>
                <a:gd name="T22" fmla="*/ 140 w 669"/>
                <a:gd name="T23" fmla="*/ 1 h 1018"/>
                <a:gd name="T24" fmla="*/ 83 w 669"/>
                <a:gd name="T25" fmla="*/ 19 h 1018"/>
                <a:gd name="T26" fmla="*/ 64 w 669"/>
                <a:gd name="T27" fmla="*/ 64 h 1018"/>
                <a:gd name="T28" fmla="*/ 83 w 669"/>
                <a:gd name="T29" fmla="*/ 109 h 1018"/>
                <a:gd name="T30" fmla="*/ 26 w 669"/>
                <a:gd name="T31" fmla="*/ 954 h 1018"/>
                <a:gd name="T32" fmla="*/ 1 w 669"/>
                <a:gd name="T33" fmla="*/ 979 h 1018"/>
                <a:gd name="T34" fmla="*/ 10 w 669"/>
                <a:gd name="T35" fmla="*/ 1008 h 1018"/>
                <a:gd name="T36" fmla="*/ 223 w 669"/>
                <a:gd name="T37" fmla="*/ 1018 h 1018"/>
                <a:gd name="T38" fmla="*/ 252 w 669"/>
                <a:gd name="T39" fmla="*/ 998 h 1018"/>
                <a:gd name="T40" fmla="*/ 249 w 669"/>
                <a:gd name="T41" fmla="*/ 968 h 1018"/>
                <a:gd name="T42" fmla="*/ 159 w 669"/>
                <a:gd name="T43" fmla="*/ 954 h 1018"/>
                <a:gd name="T44" fmla="*/ 204 w 669"/>
                <a:gd name="T45" fmla="*/ 595 h 1018"/>
                <a:gd name="T46" fmla="*/ 271 w 669"/>
                <a:gd name="T47" fmla="*/ 604 h 1018"/>
                <a:gd name="T48" fmla="*/ 356 w 669"/>
                <a:gd name="T49" fmla="*/ 568 h 1018"/>
                <a:gd name="T50" fmla="*/ 407 w 669"/>
                <a:gd name="T51" fmla="*/ 492 h 1018"/>
                <a:gd name="T52" fmla="*/ 415 w 669"/>
                <a:gd name="T53" fmla="*/ 426 h 1018"/>
                <a:gd name="T54" fmla="*/ 442 w 669"/>
                <a:gd name="T55" fmla="*/ 378 h 1018"/>
                <a:gd name="T56" fmla="*/ 491 w 669"/>
                <a:gd name="T57" fmla="*/ 352 h 1018"/>
                <a:gd name="T58" fmla="*/ 538 w 669"/>
                <a:gd name="T59" fmla="*/ 354 h 1018"/>
                <a:gd name="T60" fmla="*/ 583 w 669"/>
                <a:gd name="T61" fmla="*/ 385 h 1018"/>
                <a:gd name="T62" fmla="*/ 604 w 669"/>
                <a:gd name="T63" fmla="*/ 435 h 1018"/>
                <a:gd name="T64" fmla="*/ 614 w 669"/>
                <a:gd name="T65" fmla="*/ 467 h 1018"/>
                <a:gd name="T66" fmla="*/ 643 w 669"/>
                <a:gd name="T67" fmla="*/ 476 h 1018"/>
                <a:gd name="T68" fmla="*/ 668 w 669"/>
                <a:gd name="T69" fmla="*/ 451 h 1018"/>
                <a:gd name="T70" fmla="*/ 661 w 669"/>
                <a:gd name="T71" fmla="*/ 112 h 1018"/>
                <a:gd name="T72" fmla="*/ 611 w 669"/>
                <a:gd name="T73" fmla="*/ 36 h 1018"/>
                <a:gd name="T74" fmla="*/ 526 w 669"/>
                <a:gd name="T75" fmla="*/ 1 h 1018"/>
                <a:gd name="T76" fmla="*/ 584 w 669"/>
                <a:gd name="T77" fmla="*/ 304 h 1018"/>
                <a:gd name="T78" fmla="*/ 509 w 669"/>
                <a:gd name="T79" fmla="*/ 286 h 1018"/>
                <a:gd name="T80" fmla="*/ 434 w 669"/>
                <a:gd name="T81" fmla="*/ 305 h 1018"/>
                <a:gd name="T82" fmla="*/ 369 w 669"/>
                <a:gd name="T83" fmla="*/ 370 h 1018"/>
                <a:gd name="T84" fmla="*/ 350 w 669"/>
                <a:gd name="T85" fmla="*/ 445 h 1018"/>
                <a:gd name="T86" fmla="*/ 334 w 669"/>
                <a:gd name="T87" fmla="*/ 499 h 1018"/>
                <a:gd name="T88" fmla="*/ 292 w 669"/>
                <a:gd name="T89" fmla="*/ 533 h 1018"/>
                <a:gd name="T90" fmla="*/ 245 w 669"/>
                <a:gd name="T91" fmla="*/ 540 h 1018"/>
                <a:gd name="T92" fmla="*/ 194 w 669"/>
                <a:gd name="T93" fmla="*/ 519 h 1018"/>
                <a:gd name="T94" fmla="*/ 163 w 669"/>
                <a:gd name="T95" fmla="*/ 474 h 1018"/>
                <a:gd name="T96" fmla="*/ 170 w 669"/>
                <a:gd name="T97" fmla="*/ 293 h 1018"/>
                <a:gd name="T98" fmla="*/ 242 w 669"/>
                <a:gd name="T99" fmla="*/ 317 h 1018"/>
                <a:gd name="T100" fmla="*/ 317 w 669"/>
                <a:gd name="T101" fmla="*/ 305 h 1018"/>
                <a:gd name="T102" fmla="*/ 387 w 669"/>
                <a:gd name="T103" fmla="*/ 247 h 1018"/>
                <a:gd name="T104" fmla="*/ 414 w 669"/>
                <a:gd name="T105" fmla="*/ 159 h 1018"/>
                <a:gd name="T106" fmla="*/ 425 w 669"/>
                <a:gd name="T107" fmla="*/ 113 h 1018"/>
                <a:gd name="T108" fmla="*/ 464 w 669"/>
                <a:gd name="T109" fmla="*/ 75 h 1018"/>
                <a:gd name="T110" fmla="*/ 509 w 669"/>
                <a:gd name="T111" fmla="*/ 64 h 1018"/>
                <a:gd name="T112" fmla="*/ 562 w 669"/>
                <a:gd name="T113" fmla="*/ 80 h 1018"/>
                <a:gd name="T114" fmla="*/ 597 w 669"/>
                <a:gd name="T115" fmla="*/ 12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9" h="1018">
                  <a:moveTo>
                    <a:pt x="509" y="0"/>
                  </a:moveTo>
                  <a:lnTo>
                    <a:pt x="509" y="0"/>
                  </a:lnTo>
                  <a:lnTo>
                    <a:pt x="493" y="1"/>
                  </a:lnTo>
                  <a:lnTo>
                    <a:pt x="478" y="3"/>
                  </a:lnTo>
                  <a:lnTo>
                    <a:pt x="462" y="7"/>
                  </a:lnTo>
                  <a:lnTo>
                    <a:pt x="448" y="12"/>
                  </a:lnTo>
                  <a:lnTo>
                    <a:pt x="434" y="19"/>
                  </a:lnTo>
                  <a:lnTo>
                    <a:pt x="421" y="27"/>
                  </a:lnTo>
                  <a:lnTo>
                    <a:pt x="408" y="36"/>
                  </a:lnTo>
                  <a:lnTo>
                    <a:pt x="397" y="47"/>
                  </a:lnTo>
                  <a:lnTo>
                    <a:pt x="387" y="58"/>
                  </a:lnTo>
                  <a:lnTo>
                    <a:pt x="378" y="70"/>
                  </a:lnTo>
                  <a:lnTo>
                    <a:pt x="369" y="83"/>
                  </a:lnTo>
                  <a:lnTo>
                    <a:pt x="363" y="97"/>
                  </a:lnTo>
                  <a:lnTo>
                    <a:pt x="358" y="112"/>
                  </a:lnTo>
                  <a:lnTo>
                    <a:pt x="353" y="127"/>
                  </a:lnTo>
                  <a:lnTo>
                    <a:pt x="351" y="142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69"/>
                  </a:lnTo>
                  <a:lnTo>
                    <a:pt x="348" y="178"/>
                  </a:lnTo>
                  <a:lnTo>
                    <a:pt x="346" y="187"/>
                  </a:lnTo>
                  <a:lnTo>
                    <a:pt x="343" y="196"/>
                  </a:lnTo>
                  <a:lnTo>
                    <a:pt x="338" y="205"/>
                  </a:lnTo>
                  <a:lnTo>
                    <a:pt x="334" y="212"/>
                  </a:lnTo>
                  <a:lnTo>
                    <a:pt x="329" y="220"/>
                  </a:lnTo>
                  <a:lnTo>
                    <a:pt x="322" y="226"/>
                  </a:lnTo>
                  <a:lnTo>
                    <a:pt x="316" y="232"/>
                  </a:lnTo>
                  <a:lnTo>
                    <a:pt x="308" y="238"/>
                  </a:lnTo>
                  <a:lnTo>
                    <a:pt x="301" y="243"/>
                  </a:lnTo>
                  <a:lnTo>
                    <a:pt x="292" y="247"/>
                  </a:lnTo>
                  <a:lnTo>
                    <a:pt x="284" y="251"/>
                  </a:lnTo>
                  <a:lnTo>
                    <a:pt x="274" y="253"/>
                  </a:lnTo>
                  <a:lnTo>
                    <a:pt x="264" y="254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45" y="254"/>
                  </a:lnTo>
                  <a:lnTo>
                    <a:pt x="235" y="253"/>
                  </a:lnTo>
                  <a:lnTo>
                    <a:pt x="227" y="251"/>
                  </a:lnTo>
                  <a:lnTo>
                    <a:pt x="218" y="247"/>
                  </a:lnTo>
                  <a:lnTo>
                    <a:pt x="209" y="243"/>
                  </a:lnTo>
                  <a:lnTo>
                    <a:pt x="202" y="238"/>
                  </a:lnTo>
                  <a:lnTo>
                    <a:pt x="194" y="232"/>
                  </a:lnTo>
                  <a:lnTo>
                    <a:pt x="187" y="226"/>
                  </a:lnTo>
                  <a:lnTo>
                    <a:pt x="182" y="220"/>
                  </a:lnTo>
                  <a:lnTo>
                    <a:pt x="176" y="212"/>
                  </a:lnTo>
                  <a:lnTo>
                    <a:pt x="171" y="205"/>
                  </a:lnTo>
                  <a:lnTo>
                    <a:pt x="167" y="196"/>
                  </a:lnTo>
                  <a:lnTo>
                    <a:pt x="163" y="187"/>
                  </a:lnTo>
                  <a:lnTo>
                    <a:pt x="161" y="178"/>
                  </a:lnTo>
                  <a:lnTo>
                    <a:pt x="160" y="169"/>
                  </a:lnTo>
                  <a:lnTo>
                    <a:pt x="159" y="159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67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7" y="104"/>
                  </a:lnTo>
                  <a:lnTo>
                    <a:pt x="181" y="98"/>
                  </a:lnTo>
                  <a:lnTo>
                    <a:pt x="187" y="88"/>
                  </a:lnTo>
                  <a:lnTo>
                    <a:pt x="190" y="76"/>
                  </a:lnTo>
                  <a:lnTo>
                    <a:pt x="191" y="64"/>
                  </a:lnTo>
                  <a:lnTo>
                    <a:pt x="190" y="51"/>
                  </a:lnTo>
                  <a:lnTo>
                    <a:pt x="187" y="39"/>
                  </a:lnTo>
                  <a:lnTo>
                    <a:pt x="181" y="29"/>
                  </a:lnTo>
                  <a:lnTo>
                    <a:pt x="177" y="23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68" y="15"/>
                  </a:lnTo>
                  <a:lnTo>
                    <a:pt x="162" y="10"/>
                  </a:lnTo>
                  <a:lnTo>
                    <a:pt x="152" y="5"/>
                  </a:lnTo>
                  <a:lnTo>
                    <a:pt x="140" y="1"/>
                  </a:lnTo>
                  <a:lnTo>
                    <a:pt x="128" y="0"/>
                  </a:lnTo>
                  <a:lnTo>
                    <a:pt x="115" y="1"/>
                  </a:lnTo>
                  <a:lnTo>
                    <a:pt x="103" y="5"/>
                  </a:lnTo>
                  <a:lnTo>
                    <a:pt x="93" y="10"/>
                  </a:lnTo>
                  <a:lnTo>
                    <a:pt x="87" y="15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4" y="29"/>
                  </a:lnTo>
                  <a:lnTo>
                    <a:pt x="69" y="39"/>
                  </a:lnTo>
                  <a:lnTo>
                    <a:pt x="66" y="51"/>
                  </a:lnTo>
                  <a:lnTo>
                    <a:pt x="64" y="64"/>
                  </a:lnTo>
                  <a:lnTo>
                    <a:pt x="66" y="76"/>
                  </a:lnTo>
                  <a:lnTo>
                    <a:pt x="69" y="88"/>
                  </a:lnTo>
                  <a:lnTo>
                    <a:pt x="74" y="98"/>
                  </a:lnTo>
                  <a:lnTo>
                    <a:pt x="79" y="104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9" y="114"/>
                  </a:lnTo>
                  <a:lnTo>
                    <a:pt x="96" y="119"/>
                  </a:lnTo>
                  <a:lnTo>
                    <a:pt x="96" y="954"/>
                  </a:lnTo>
                  <a:lnTo>
                    <a:pt x="32" y="954"/>
                  </a:lnTo>
                  <a:lnTo>
                    <a:pt x="32" y="954"/>
                  </a:lnTo>
                  <a:lnTo>
                    <a:pt x="26" y="954"/>
                  </a:lnTo>
                  <a:lnTo>
                    <a:pt x="20" y="957"/>
                  </a:lnTo>
                  <a:lnTo>
                    <a:pt x="14" y="960"/>
                  </a:lnTo>
                  <a:lnTo>
                    <a:pt x="10" y="963"/>
                  </a:lnTo>
                  <a:lnTo>
                    <a:pt x="6" y="968"/>
                  </a:lnTo>
                  <a:lnTo>
                    <a:pt x="2" y="974"/>
                  </a:lnTo>
                  <a:lnTo>
                    <a:pt x="1" y="979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1" y="992"/>
                  </a:lnTo>
                  <a:lnTo>
                    <a:pt x="2" y="998"/>
                  </a:lnTo>
                  <a:lnTo>
                    <a:pt x="6" y="1004"/>
                  </a:lnTo>
                  <a:lnTo>
                    <a:pt x="10" y="1008"/>
                  </a:lnTo>
                  <a:lnTo>
                    <a:pt x="14" y="1012"/>
                  </a:lnTo>
                  <a:lnTo>
                    <a:pt x="20" y="1016"/>
                  </a:lnTo>
                  <a:lnTo>
                    <a:pt x="26" y="1017"/>
                  </a:lnTo>
                  <a:lnTo>
                    <a:pt x="32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30" y="1017"/>
                  </a:lnTo>
                  <a:lnTo>
                    <a:pt x="235" y="1016"/>
                  </a:lnTo>
                  <a:lnTo>
                    <a:pt x="241" y="1012"/>
                  </a:lnTo>
                  <a:lnTo>
                    <a:pt x="246" y="1008"/>
                  </a:lnTo>
                  <a:lnTo>
                    <a:pt x="249" y="1004"/>
                  </a:lnTo>
                  <a:lnTo>
                    <a:pt x="252" y="998"/>
                  </a:lnTo>
                  <a:lnTo>
                    <a:pt x="255" y="992"/>
                  </a:lnTo>
                  <a:lnTo>
                    <a:pt x="255" y="986"/>
                  </a:lnTo>
                  <a:lnTo>
                    <a:pt x="255" y="986"/>
                  </a:lnTo>
                  <a:lnTo>
                    <a:pt x="255" y="979"/>
                  </a:lnTo>
                  <a:lnTo>
                    <a:pt x="252" y="974"/>
                  </a:lnTo>
                  <a:lnTo>
                    <a:pt x="249" y="968"/>
                  </a:lnTo>
                  <a:lnTo>
                    <a:pt x="246" y="963"/>
                  </a:lnTo>
                  <a:lnTo>
                    <a:pt x="241" y="960"/>
                  </a:lnTo>
                  <a:lnTo>
                    <a:pt x="235" y="957"/>
                  </a:lnTo>
                  <a:lnTo>
                    <a:pt x="230" y="954"/>
                  </a:lnTo>
                  <a:lnTo>
                    <a:pt x="223" y="954"/>
                  </a:lnTo>
                  <a:lnTo>
                    <a:pt x="159" y="954"/>
                  </a:lnTo>
                  <a:lnTo>
                    <a:pt x="159" y="571"/>
                  </a:lnTo>
                  <a:lnTo>
                    <a:pt x="159" y="571"/>
                  </a:lnTo>
                  <a:lnTo>
                    <a:pt x="170" y="579"/>
                  </a:lnTo>
                  <a:lnTo>
                    <a:pt x="181" y="585"/>
                  </a:lnTo>
                  <a:lnTo>
                    <a:pt x="192" y="591"/>
                  </a:lnTo>
                  <a:lnTo>
                    <a:pt x="204" y="595"/>
                  </a:lnTo>
                  <a:lnTo>
                    <a:pt x="216" y="599"/>
                  </a:lnTo>
                  <a:lnTo>
                    <a:pt x="229" y="602"/>
                  </a:lnTo>
                  <a:lnTo>
                    <a:pt x="242" y="604"/>
                  </a:lnTo>
                  <a:lnTo>
                    <a:pt x="255" y="605"/>
                  </a:lnTo>
                  <a:lnTo>
                    <a:pt x="255" y="605"/>
                  </a:lnTo>
                  <a:lnTo>
                    <a:pt x="271" y="604"/>
                  </a:lnTo>
                  <a:lnTo>
                    <a:pt x="287" y="602"/>
                  </a:lnTo>
                  <a:lnTo>
                    <a:pt x="302" y="597"/>
                  </a:lnTo>
                  <a:lnTo>
                    <a:pt x="317" y="592"/>
                  </a:lnTo>
                  <a:lnTo>
                    <a:pt x="331" y="585"/>
                  </a:lnTo>
                  <a:lnTo>
                    <a:pt x="344" y="577"/>
                  </a:lnTo>
                  <a:lnTo>
                    <a:pt x="356" y="568"/>
                  </a:lnTo>
                  <a:lnTo>
                    <a:pt x="367" y="558"/>
                  </a:lnTo>
                  <a:lnTo>
                    <a:pt x="378" y="547"/>
                  </a:lnTo>
                  <a:lnTo>
                    <a:pt x="387" y="534"/>
                  </a:lnTo>
                  <a:lnTo>
                    <a:pt x="395" y="521"/>
                  </a:lnTo>
                  <a:lnTo>
                    <a:pt x="402" y="507"/>
                  </a:lnTo>
                  <a:lnTo>
                    <a:pt x="407" y="492"/>
                  </a:lnTo>
                  <a:lnTo>
                    <a:pt x="410" y="477"/>
                  </a:lnTo>
                  <a:lnTo>
                    <a:pt x="413" y="462"/>
                  </a:lnTo>
                  <a:lnTo>
                    <a:pt x="414" y="445"/>
                  </a:lnTo>
                  <a:lnTo>
                    <a:pt x="414" y="445"/>
                  </a:lnTo>
                  <a:lnTo>
                    <a:pt x="414" y="435"/>
                  </a:lnTo>
                  <a:lnTo>
                    <a:pt x="415" y="426"/>
                  </a:lnTo>
                  <a:lnTo>
                    <a:pt x="419" y="417"/>
                  </a:lnTo>
                  <a:lnTo>
                    <a:pt x="422" y="408"/>
                  </a:lnTo>
                  <a:lnTo>
                    <a:pt x="425" y="400"/>
                  </a:lnTo>
                  <a:lnTo>
                    <a:pt x="431" y="392"/>
                  </a:lnTo>
                  <a:lnTo>
                    <a:pt x="436" y="385"/>
                  </a:lnTo>
                  <a:lnTo>
                    <a:pt x="442" y="378"/>
                  </a:lnTo>
                  <a:lnTo>
                    <a:pt x="449" y="372"/>
                  </a:lnTo>
                  <a:lnTo>
                    <a:pt x="456" y="367"/>
                  </a:lnTo>
                  <a:lnTo>
                    <a:pt x="464" y="361"/>
                  </a:lnTo>
                  <a:lnTo>
                    <a:pt x="472" y="357"/>
                  </a:lnTo>
                  <a:lnTo>
                    <a:pt x="481" y="354"/>
                  </a:lnTo>
                  <a:lnTo>
                    <a:pt x="491" y="352"/>
                  </a:lnTo>
                  <a:lnTo>
                    <a:pt x="499" y="350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20" y="350"/>
                  </a:lnTo>
                  <a:lnTo>
                    <a:pt x="528" y="352"/>
                  </a:lnTo>
                  <a:lnTo>
                    <a:pt x="538" y="354"/>
                  </a:lnTo>
                  <a:lnTo>
                    <a:pt x="546" y="357"/>
                  </a:lnTo>
                  <a:lnTo>
                    <a:pt x="555" y="361"/>
                  </a:lnTo>
                  <a:lnTo>
                    <a:pt x="562" y="367"/>
                  </a:lnTo>
                  <a:lnTo>
                    <a:pt x="570" y="372"/>
                  </a:lnTo>
                  <a:lnTo>
                    <a:pt x="576" y="378"/>
                  </a:lnTo>
                  <a:lnTo>
                    <a:pt x="583" y="385"/>
                  </a:lnTo>
                  <a:lnTo>
                    <a:pt x="588" y="392"/>
                  </a:lnTo>
                  <a:lnTo>
                    <a:pt x="594" y="400"/>
                  </a:lnTo>
                  <a:lnTo>
                    <a:pt x="597" y="408"/>
                  </a:lnTo>
                  <a:lnTo>
                    <a:pt x="600" y="417"/>
                  </a:lnTo>
                  <a:lnTo>
                    <a:pt x="603" y="426"/>
                  </a:lnTo>
                  <a:lnTo>
                    <a:pt x="604" y="435"/>
                  </a:lnTo>
                  <a:lnTo>
                    <a:pt x="604" y="445"/>
                  </a:lnTo>
                  <a:lnTo>
                    <a:pt x="604" y="445"/>
                  </a:lnTo>
                  <a:lnTo>
                    <a:pt x="605" y="451"/>
                  </a:lnTo>
                  <a:lnTo>
                    <a:pt x="608" y="458"/>
                  </a:lnTo>
                  <a:lnTo>
                    <a:pt x="610" y="463"/>
                  </a:lnTo>
                  <a:lnTo>
                    <a:pt x="614" y="467"/>
                  </a:lnTo>
                  <a:lnTo>
                    <a:pt x="618" y="472"/>
                  </a:lnTo>
                  <a:lnTo>
                    <a:pt x="624" y="475"/>
                  </a:lnTo>
                  <a:lnTo>
                    <a:pt x="630" y="476"/>
                  </a:lnTo>
                  <a:lnTo>
                    <a:pt x="637" y="477"/>
                  </a:lnTo>
                  <a:lnTo>
                    <a:pt x="637" y="477"/>
                  </a:lnTo>
                  <a:lnTo>
                    <a:pt x="643" y="476"/>
                  </a:lnTo>
                  <a:lnTo>
                    <a:pt x="649" y="475"/>
                  </a:lnTo>
                  <a:lnTo>
                    <a:pt x="655" y="472"/>
                  </a:lnTo>
                  <a:lnTo>
                    <a:pt x="659" y="467"/>
                  </a:lnTo>
                  <a:lnTo>
                    <a:pt x="663" y="463"/>
                  </a:lnTo>
                  <a:lnTo>
                    <a:pt x="665" y="458"/>
                  </a:lnTo>
                  <a:lnTo>
                    <a:pt x="668" y="451"/>
                  </a:lnTo>
                  <a:lnTo>
                    <a:pt x="669" y="445"/>
                  </a:lnTo>
                  <a:lnTo>
                    <a:pt x="669" y="159"/>
                  </a:lnTo>
                  <a:lnTo>
                    <a:pt x="669" y="159"/>
                  </a:lnTo>
                  <a:lnTo>
                    <a:pt x="668" y="142"/>
                  </a:lnTo>
                  <a:lnTo>
                    <a:pt x="665" y="127"/>
                  </a:lnTo>
                  <a:lnTo>
                    <a:pt x="661" y="112"/>
                  </a:lnTo>
                  <a:lnTo>
                    <a:pt x="656" y="97"/>
                  </a:lnTo>
                  <a:lnTo>
                    <a:pt x="649" y="83"/>
                  </a:lnTo>
                  <a:lnTo>
                    <a:pt x="641" y="70"/>
                  </a:lnTo>
                  <a:lnTo>
                    <a:pt x="632" y="58"/>
                  </a:lnTo>
                  <a:lnTo>
                    <a:pt x="621" y="47"/>
                  </a:lnTo>
                  <a:lnTo>
                    <a:pt x="611" y="36"/>
                  </a:lnTo>
                  <a:lnTo>
                    <a:pt x="598" y="27"/>
                  </a:lnTo>
                  <a:lnTo>
                    <a:pt x="585" y="19"/>
                  </a:lnTo>
                  <a:lnTo>
                    <a:pt x="571" y="12"/>
                  </a:lnTo>
                  <a:lnTo>
                    <a:pt x="556" y="7"/>
                  </a:lnTo>
                  <a:lnTo>
                    <a:pt x="541" y="3"/>
                  </a:lnTo>
                  <a:lnTo>
                    <a:pt x="526" y="1"/>
                  </a:lnTo>
                  <a:lnTo>
                    <a:pt x="509" y="0"/>
                  </a:lnTo>
                  <a:lnTo>
                    <a:pt x="509" y="0"/>
                  </a:lnTo>
                  <a:close/>
                  <a:moveTo>
                    <a:pt x="604" y="318"/>
                  </a:moveTo>
                  <a:lnTo>
                    <a:pt x="604" y="318"/>
                  </a:lnTo>
                  <a:lnTo>
                    <a:pt x="595" y="311"/>
                  </a:lnTo>
                  <a:lnTo>
                    <a:pt x="584" y="304"/>
                  </a:lnTo>
                  <a:lnTo>
                    <a:pt x="572" y="299"/>
                  </a:lnTo>
                  <a:lnTo>
                    <a:pt x="560" y="295"/>
                  </a:lnTo>
                  <a:lnTo>
                    <a:pt x="549" y="291"/>
                  </a:lnTo>
                  <a:lnTo>
                    <a:pt x="536" y="288"/>
                  </a:lnTo>
                  <a:lnTo>
                    <a:pt x="523" y="287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93" y="287"/>
                  </a:lnTo>
                  <a:lnTo>
                    <a:pt x="478" y="289"/>
                  </a:lnTo>
                  <a:lnTo>
                    <a:pt x="462" y="294"/>
                  </a:lnTo>
                  <a:lnTo>
                    <a:pt x="448" y="299"/>
                  </a:lnTo>
                  <a:lnTo>
                    <a:pt x="434" y="305"/>
                  </a:lnTo>
                  <a:lnTo>
                    <a:pt x="421" y="314"/>
                  </a:lnTo>
                  <a:lnTo>
                    <a:pt x="408" y="323"/>
                  </a:lnTo>
                  <a:lnTo>
                    <a:pt x="397" y="333"/>
                  </a:lnTo>
                  <a:lnTo>
                    <a:pt x="387" y="344"/>
                  </a:lnTo>
                  <a:lnTo>
                    <a:pt x="378" y="357"/>
                  </a:lnTo>
                  <a:lnTo>
                    <a:pt x="369" y="370"/>
                  </a:lnTo>
                  <a:lnTo>
                    <a:pt x="363" y="384"/>
                  </a:lnTo>
                  <a:lnTo>
                    <a:pt x="358" y="398"/>
                  </a:lnTo>
                  <a:lnTo>
                    <a:pt x="353" y="414"/>
                  </a:lnTo>
                  <a:lnTo>
                    <a:pt x="351" y="429"/>
                  </a:lnTo>
                  <a:lnTo>
                    <a:pt x="350" y="445"/>
                  </a:lnTo>
                  <a:lnTo>
                    <a:pt x="350" y="445"/>
                  </a:lnTo>
                  <a:lnTo>
                    <a:pt x="350" y="455"/>
                  </a:lnTo>
                  <a:lnTo>
                    <a:pt x="348" y="464"/>
                  </a:lnTo>
                  <a:lnTo>
                    <a:pt x="346" y="474"/>
                  </a:lnTo>
                  <a:lnTo>
                    <a:pt x="343" y="482"/>
                  </a:lnTo>
                  <a:lnTo>
                    <a:pt x="338" y="491"/>
                  </a:lnTo>
                  <a:lnTo>
                    <a:pt x="334" y="499"/>
                  </a:lnTo>
                  <a:lnTo>
                    <a:pt x="329" y="506"/>
                  </a:lnTo>
                  <a:lnTo>
                    <a:pt x="322" y="512"/>
                  </a:lnTo>
                  <a:lnTo>
                    <a:pt x="316" y="519"/>
                  </a:lnTo>
                  <a:lnTo>
                    <a:pt x="308" y="524"/>
                  </a:lnTo>
                  <a:lnTo>
                    <a:pt x="301" y="530"/>
                  </a:lnTo>
                  <a:lnTo>
                    <a:pt x="292" y="533"/>
                  </a:lnTo>
                  <a:lnTo>
                    <a:pt x="284" y="536"/>
                  </a:lnTo>
                  <a:lnTo>
                    <a:pt x="274" y="538"/>
                  </a:lnTo>
                  <a:lnTo>
                    <a:pt x="264" y="540"/>
                  </a:lnTo>
                  <a:lnTo>
                    <a:pt x="255" y="540"/>
                  </a:lnTo>
                  <a:lnTo>
                    <a:pt x="255" y="540"/>
                  </a:lnTo>
                  <a:lnTo>
                    <a:pt x="245" y="540"/>
                  </a:lnTo>
                  <a:lnTo>
                    <a:pt x="235" y="538"/>
                  </a:lnTo>
                  <a:lnTo>
                    <a:pt x="227" y="536"/>
                  </a:lnTo>
                  <a:lnTo>
                    <a:pt x="218" y="533"/>
                  </a:lnTo>
                  <a:lnTo>
                    <a:pt x="209" y="530"/>
                  </a:lnTo>
                  <a:lnTo>
                    <a:pt x="202" y="524"/>
                  </a:lnTo>
                  <a:lnTo>
                    <a:pt x="194" y="519"/>
                  </a:lnTo>
                  <a:lnTo>
                    <a:pt x="187" y="512"/>
                  </a:lnTo>
                  <a:lnTo>
                    <a:pt x="182" y="506"/>
                  </a:lnTo>
                  <a:lnTo>
                    <a:pt x="176" y="499"/>
                  </a:lnTo>
                  <a:lnTo>
                    <a:pt x="171" y="491"/>
                  </a:lnTo>
                  <a:lnTo>
                    <a:pt x="167" y="482"/>
                  </a:lnTo>
                  <a:lnTo>
                    <a:pt x="163" y="474"/>
                  </a:lnTo>
                  <a:lnTo>
                    <a:pt x="161" y="464"/>
                  </a:lnTo>
                  <a:lnTo>
                    <a:pt x="160" y="455"/>
                  </a:lnTo>
                  <a:lnTo>
                    <a:pt x="159" y="445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70" y="293"/>
                  </a:lnTo>
                  <a:lnTo>
                    <a:pt x="181" y="299"/>
                  </a:lnTo>
                  <a:lnTo>
                    <a:pt x="192" y="304"/>
                  </a:lnTo>
                  <a:lnTo>
                    <a:pt x="204" y="310"/>
                  </a:lnTo>
                  <a:lnTo>
                    <a:pt x="216" y="313"/>
                  </a:lnTo>
                  <a:lnTo>
                    <a:pt x="229" y="316"/>
                  </a:lnTo>
                  <a:lnTo>
                    <a:pt x="242" y="317"/>
                  </a:lnTo>
                  <a:lnTo>
                    <a:pt x="255" y="318"/>
                  </a:lnTo>
                  <a:lnTo>
                    <a:pt x="255" y="318"/>
                  </a:lnTo>
                  <a:lnTo>
                    <a:pt x="271" y="317"/>
                  </a:lnTo>
                  <a:lnTo>
                    <a:pt x="287" y="315"/>
                  </a:lnTo>
                  <a:lnTo>
                    <a:pt x="302" y="311"/>
                  </a:lnTo>
                  <a:lnTo>
                    <a:pt x="317" y="305"/>
                  </a:lnTo>
                  <a:lnTo>
                    <a:pt x="331" y="299"/>
                  </a:lnTo>
                  <a:lnTo>
                    <a:pt x="344" y="290"/>
                  </a:lnTo>
                  <a:lnTo>
                    <a:pt x="356" y="282"/>
                  </a:lnTo>
                  <a:lnTo>
                    <a:pt x="367" y="271"/>
                  </a:lnTo>
                  <a:lnTo>
                    <a:pt x="378" y="260"/>
                  </a:lnTo>
                  <a:lnTo>
                    <a:pt x="387" y="247"/>
                  </a:lnTo>
                  <a:lnTo>
                    <a:pt x="395" y="235"/>
                  </a:lnTo>
                  <a:lnTo>
                    <a:pt x="402" y="221"/>
                  </a:lnTo>
                  <a:lnTo>
                    <a:pt x="407" y="207"/>
                  </a:lnTo>
                  <a:lnTo>
                    <a:pt x="410" y="191"/>
                  </a:lnTo>
                  <a:lnTo>
                    <a:pt x="413" y="176"/>
                  </a:lnTo>
                  <a:lnTo>
                    <a:pt x="414" y="159"/>
                  </a:lnTo>
                  <a:lnTo>
                    <a:pt x="414" y="159"/>
                  </a:lnTo>
                  <a:lnTo>
                    <a:pt x="414" y="150"/>
                  </a:lnTo>
                  <a:lnTo>
                    <a:pt x="415" y="140"/>
                  </a:lnTo>
                  <a:lnTo>
                    <a:pt x="419" y="130"/>
                  </a:lnTo>
                  <a:lnTo>
                    <a:pt x="422" y="122"/>
                  </a:lnTo>
                  <a:lnTo>
                    <a:pt x="425" y="113"/>
                  </a:lnTo>
                  <a:lnTo>
                    <a:pt x="431" y="106"/>
                  </a:lnTo>
                  <a:lnTo>
                    <a:pt x="436" y="98"/>
                  </a:lnTo>
                  <a:lnTo>
                    <a:pt x="442" y="92"/>
                  </a:lnTo>
                  <a:lnTo>
                    <a:pt x="449" y="85"/>
                  </a:lnTo>
                  <a:lnTo>
                    <a:pt x="456" y="80"/>
                  </a:lnTo>
                  <a:lnTo>
                    <a:pt x="464" y="75"/>
                  </a:lnTo>
                  <a:lnTo>
                    <a:pt x="472" y="71"/>
                  </a:lnTo>
                  <a:lnTo>
                    <a:pt x="481" y="68"/>
                  </a:lnTo>
                  <a:lnTo>
                    <a:pt x="491" y="65"/>
                  </a:lnTo>
                  <a:lnTo>
                    <a:pt x="499" y="64"/>
                  </a:lnTo>
                  <a:lnTo>
                    <a:pt x="509" y="64"/>
                  </a:lnTo>
                  <a:lnTo>
                    <a:pt x="509" y="64"/>
                  </a:lnTo>
                  <a:lnTo>
                    <a:pt x="520" y="64"/>
                  </a:lnTo>
                  <a:lnTo>
                    <a:pt x="528" y="65"/>
                  </a:lnTo>
                  <a:lnTo>
                    <a:pt x="538" y="68"/>
                  </a:lnTo>
                  <a:lnTo>
                    <a:pt x="546" y="71"/>
                  </a:lnTo>
                  <a:lnTo>
                    <a:pt x="555" y="75"/>
                  </a:lnTo>
                  <a:lnTo>
                    <a:pt x="562" y="80"/>
                  </a:lnTo>
                  <a:lnTo>
                    <a:pt x="570" y="85"/>
                  </a:lnTo>
                  <a:lnTo>
                    <a:pt x="576" y="92"/>
                  </a:lnTo>
                  <a:lnTo>
                    <a:pt x="583" y="98"/>
                  </a:lnTo>
                  <a:lnTo>
                    <a:pt x="588" y="106"/>
                  </a:lnTo>
                  <a:lnTo>
                    <a:pt x="594" y="113"/>
                  </a:lnTo>
                  <a:lnTo>
                    <a:pt x="597" y="122"/>
                  </a:lnTo>
                  <a:lnTo>
                    <a:pt x="600" y="130"/>
                  </a:lnTo>
                  <a:lnTo>
                    <a:pt x="603" y="140"/>
                  </a:lnTo>
                  <a:lnTo>
                    <a:pt x="604" y="150"/>
                  </a:lnTo>
                  <a:lnTo>
                    <a:pt x="604" y="159"/>
                  </a:lnTo>
                  <a:lnTo>
                    <a:pt x="604" y="3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38301" y="1752722"/>
            <a:ext cx="3689804" cy="838460"/>
            <a:chOff x="1136195" y="2091953"/>
            <a:chExt cx="3689804" cy="838460"/>
          </a:xfrm>
        </p:grpSpPr>
        <p:sp>
          <p:nvSpPr>
            <p:cNvPr id="28" name="文本框 2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36195" y="2407193"/>
              <a:ext cx="36898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538301" y="4905819"/>
            <a:ext cx="3689804" cy="838460"/>
            <a:chOff x="1136195" y="2091953"/>
            <a:chExt cx="3689804" cy="838460"/>
          </a:xfrm>
        </p:grpSpPr>
        <p:sp>
          <p:nvSpPr>
            <p:cNvPr id="34" name="文本框 33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36195" y="2407193"/>
              <a:ext cx="36898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465374" y="3341439"/>
            <a:ext cx="3180526" cy="838460"/>
            <a:chOff x="1136195" y="2091953"/>
            <a:chExt cx="3180526" cy="838460"/>
          </a:xfrm>
        </p:grpSpPr>
        <p:sp>
          <p:nvSpPr>
            <p:cNvPr id="37" name="文本框 36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136195" y="2407193"/>
              <a:ext cx="31805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66769" y="1752722"/>
            <a:ext cx="3689804" cy="838460"/>
            <a:chOff x="1136195" y="2091953"/>
            <a:chExt cx="3689804" cy="838460"/>
          </a:xfrm>
        </p:grpSpPr>
        <p:sp>
          <p:nvSpPr>
            <p:cNvPr id="49" name="文本框 48"/>
            <p:cNvSpPr txBox="1"/>
            <p:nvPr/>
          </p:nvSpPr>
          <p:spPr>
            <a:xfrm>
              <a:off x="3102450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136195" y="2407193"/>
              <a:ext cx="36898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66769" y="4905819"/>
            <a:ext cx="3689804" cy="838460"/>
            <a:chOff x="1136195" y="2091953"/>
            <a:chExt cx="3689804" cy="838460"/>
          </a:xfrm>
        </p:grpSpPr>
        <p:sp>
          <p:nvSpPr>
            <p:cNvPr id="52" name="文本框 51"/>
            <p:cNvSpPr txBox="1"/>
            <p:nvPr/>
          </p:nvSpPr>
          <p:spPr>
            <a:xfrm>
              <a:off x="3102450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136195" y="2407193"/>
              <a:ext cx="36898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66774" y="3341439"/>
            <a:ext cx="3180526" cy="838460"/>
            <a:chOff x="1136195" y="2091953"/>
            <a:chExt cx="3180526" cy="838460"/>
          </a:xfrm>
        </p:grpSpPr>
        <p:sp>
          <p:nvSpPr>
            <p:cNvPr id="55" name="文本框 54"/>
            <p:cNvSpPr txBox="1"/>
            <p:nvPr/>
          </p:nvSpPr>
          <p:spPr>
            <a:xfrm>
              <a:off x="2593172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136195" y="2407193"/>
              <a:ext cx="31805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305910" y="333756"/>
            <a:ext cx="2069797" cy="611316"/>
            <a:chOff x="723033" y="483407"/>
            <a:chExt cx="2069797" cy="611316"/>
          </a:xfrm>
        </p:grpSpPr>
        <p:sp>
          <p:nvSpPr>
            <p:cNvPr id="43" name="文本框 42"/>
            <p:cNvSpPr txBox="1"/>
            <p:nvPr/>
          </p:nvSpPr>
          <p:spPr>
            <a:xfrm>
              <a:off x="723033" y="483407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您的文字添加这里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23033" y="817724"/>
              <a:ext cx="123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 Add your text here </a:t>
              </a:r>
              <a:endParaRPr lang="zh-CN" altLang="en-US" sz="1200" dirty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r="2185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4" r="13924"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r="10156"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r="2778"/>
          <a:stretch>
            <a:fillRect/>
          </a:stretch>
        </p:blipFill>
        <p:spPr/>
      </p:pic>
      <p:grpSp>
        <p:nvGrpSpPr>
          <p:cNvPr id="58" name="组合 57"/>
          <p:cNvGrpSpPr/>
          <p:nvPr/>
        </p:nvGrpSpPr>
        <p:grpSpPr>
          <a:xfrm>
            <a:off x="2062161" y="3271374"/>
            <a:ext cx="8098184" cy="1372240"/>
            <a:chOff x="2062161" y="3271374"/>
            <a:chExt cx="8098184" cy="1372240"/>
          </a:xfrm>
        </p:grpSpPr>
        <p:grpSp>
          <p:nvGrpSpPr>
            <p:cNvPr id="2" name="组合 1"/>
            <p:cNvGrpSpPr/>
            <p:nvPr/>
          </p:nvGrpSpPr>
          <p:grpSpPr>
            <a:xfrm>
              <a:off x="2062161" y="3271374"/>
              <a:ext cx="954573" cy="822907"/>
              <a:chOff x="2708888" y="2737974"/>
              <a:chExt cx="954573" cy="822907"/>
            </a:xfrm>
          </p:grpSpPr>
          <p:sp>
            <p:nvSpPr>
              <p:cNvPr id="3" name="等腰三角形 2"/>
              <p:cNvSpPr/>
              <p:nvPr/>
            </p:nvSpPr>
            <p:spPr>
              <a:xfrm>
                <a:off x="2708888" y="2737974"/>
                <a:ext cx="954573" cy="822907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Freeform 80"/>
              <p:cNvSpPr>
                <a:spLocks noEditPoints="1"/>
              </p:cNvSpPr>
              <p:nvPr/>
            </p:nvSpPr>
            <p:spPr bwMode="auto">
              <a:xfrm>
                <a:off x="2986943" y="3120852"/>
                <a:ext cx="322263" cy="323850"/>
              </a:xfrm>
              <a:custGeom>
                <a:avLst/>
                <a:gdLst>
                  <a:gd name="T0" fmla="*/ 1017 w 1017"/>
                  <a:gd name="T1" fmla="*/ 28 h 1017"/>
                  <a:gd name="T2" fmla="*/ 1017 w 1017"/>
                  <a:gd name="T3" fmla="*/ 25 h 1017"/>
                  <a:gd name="T4" fmla="*/ 1015 w 1017"/>
                  <a:gd name="T5" fmla="*/ 19 h 1017"/>
                  <a:gd name="T6" fmla="*/ 1014 w 1017"/>
                  <a:gd name="T7" fmla="*/ 17 h 1017"/>
                  <a:gd name="T8" fmla="*/ 1011 w 1017"/>
                  <a:gd name="T9" fmla="*/ 12 h 1017"/>
                  <a:gd name="T10" fmla="*/ 1008 w 1017"/>
                  <a:gd name="T11" fmla="*/ 9 h 1017"/>
                  <a:gd name="T12" fmla="*/ 1005 w 1017"/>
                  <a:gd name="T13" fmla="*/ 6 h 1017"/>
                  <a:gd name="T14" fmla="*/ 1003 w 1017"/>
                  <a:gd name="T15" fmla="*/ 5 h 1017"/>
                  <a:gd name="T16" fmla="*/ 1002 w 1017"/>
                  <a:gd name="T17" fmla="*/ 4 h 1017"/>
                  <a:gd name="T18" fmla="*/ 1002 w 1017"/>
                  <a:gd name="T19" fmla="*/ 4 h 1017"/>
                  <a:gd name="T20" fmla="*/ 995 w 1017"/>
                  <a:gd name="T21" fmla="*/ 1 h 1017"/>
                  <a:gd name="T22" fmla="*/ 991 w 1017"/>
                  <a:gd name="T23" fmla="*/ 0 h 1017"/>
                  <a:gd name="T24" fmla="*/ 984 w 1017"/>
                  <a:gd name="T25" fmla="*/ 0 h 1017"/>
                  <a:gd name="T26" fmla="*/ 983 w 1017"/>
                  <a:gd name="T27" fmla="*/ 0 h 1017"/>
                  <a:gd name="T28" fmla="*/ 977 w 1017"/>
                  <a:gd name="T29" fmla="*/ 1 h 1017"/>
                  <a:gd name="T30" fmla="*/ 973 w 1017"/>
                  <a:gd name="T31" fmla="*/ 2 h 1017"/>
                  <a:gd name="T32" fmla="*/ 968 w 1017"/>
                  <a:gd name="T33" fmla="*/ 5 h 1017"/>
                  <a:gd name="T34" fmla="*/ 968 w 1017"/>
                  <a:gd name="T35" fmla="*/ 5 h 1017"/>
                  <a:gd name="T36" fmla="*/ 10 w 1017"/>
                  <a:gd name="T37" fmla="*/ 676 h 1017"/>
                  <a:gd name="T38" fmla="*/ 1 w 1017"/>
                  <a:gd name="T39" fmla="*/ 689 h 1017"/>
                  <a:gd name="T40" fmla="*/ 0 w 1017"/>
                  <a:gd name="T41" fmla="*/ 704 h 1017"/>
                  <a:gd name="T42" fmla="*/ 3 w 1017"/>
                  <a:gd name="T43" fmla="*/ 713 h 1017"/>
                  <a:gd name="T44" fmla="*/ 13 w 1017"/>
                  <a:gd name="T45" fmla="*/ 724 h 1017"/>
                  <a:gd name="T46" fmla="*/ 27 w 1017"/>
                  <a:gd name="T47" fmla="*/ 731 h 1017"/>
                  <a:gd name="T48" fmla="*/ 350 w 1017"/>
                  <a:gd name="T49" fmla="*/ 985 h 1017"/>
                  <a:gd name="T50" fmla="*/ 351 w 1017"/>
                  <a:gd name="T51" fmla="*/ 988 h 1017"/>
                  <a:gd name="T52" fmla="*/ 354 w 1017"/>
                  <a:gd name="T53" fmla="*/ 1000 h 1017"/>
                  <a:gd name="T54" fmla="*/ 357 w 1017"/>
                  <a:gd name="T55" fmla="*/ 1005 h 1017"/>
                  <a:gd name="T56" fmla="*/ 365 w 1017"/>
                  <a:gd name="T57" fmla="*/ 1012 h 1017"/>
                  <a:gd name="T58" fmla="*/ 368 w 1017"/>
                  <a:gd name="T59" fmla="*/ 1014 h 1017"/>
                  <a:gd name="T60" fmla="*/ 376 w 1017"/>
                  <a:gd name="T61" fmla="*/ 1016 h 1017"/>
                  <a:gd name="T62" fmla="*/ 382 w 1017"/>
                  <a:gd name="T63" fmla="*/ 1017 h 1017"/>
                  <a:gd name="T64" fmla="*/ 393 w 1017"/>
                  <a:gd name="T65" fmla="*/ 1015 h 1017"/>
                  <a:gd name="T66" fmla="*/ 399 w 1017"/>
                  <a:gd name="T67" fmla="*/ 1012 h 1017"/>
                  <a:gd name="T68" fmla="*/ 405 w 1017"/>
                  <a:gd name="T69" fmla="*/ 1006 h 1017"/>
                  <a:gd name="T70" fmla="*/ 524 w 1017"/>
                  <a:gd name="T71" fmla="*/ 821 h 1017"/>
                  <a:gd name="T72" fmla="*/ 876 w 1017"/>
                  <a:gd name="T73" fmla="*/ 1013 h 1017"/>
                  <a:gd name="T74" fmla="*/ 891 w 1017"/>
                  <a:gd name="T75" fmla="*/ 1017 h 1017"/>
                  <a:gd name="T76" fmla="*/ 906 w 1017"/>
                  <a:gd name="T77" fmla="*/ 1013 h 1017"/>
                  <a:gd name="T78" fmla="*/ 921 w 1017"/>
                  <a:gd name="T79" fmla="*/ 996 h 1017"/>
                  <a:gd name="T80" fmla="*/ 1017 w 1017"/>
                  <a:gd name="T81" fmla="*/ 34 h 1017"/>
                  <a:gd name="T82" fmla="*/ 367 w 1017"/>
                  <a:gd name="T83" fmla="*/ 667 h 1017"/>
                  <a:gd name="T84" fmla="*/ 367 w 1017"/>
                  <a:gd name="T85" fmla="*/ 667 h 1017"/>
                  <a:gd name="T86" fmla="*/ 760 w 1017"/>
                  <a:gd name="T87" fmla="*/ 328 h 1017"/>
                  <a:gd name="T88" fmla="*/ 557 w 1017"/>
                  <a:gd name="T89" fmla="*/ 767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17" h="1017">
                    <a:moveTo>
                      <a:pt x="1017" y="31"/>
                    </a:moveTo>
                    <a:lnTo>
                      <a:pt x="1017" y="31"/>
                    </a:lnTo>
                    <a:lnTo>
                      <a:pt x="1017" y="28"/>
                    </a:lnTo>
                    <a:lnTo>
                      <a:pt x="1017" y="28"/>
                    </a:lnTo>
                    <a:lnTo>
                      <a:pt x="1017" y="25"/>
                    </a:lnTo>
                    <a:lnTo>
                      <a:pt x="1017" y="25"/>
                    </a:lnTo>
                    <a:lnTo>
                      <a:pt x="1016" y="23"/>
                    </a:lnTo>
                    <a:lnTo>
                      <a:pt x="1016" y="23"/>
                    </a:lnTo>
                    <a:lnTo>
                      <a:pt x="1015" y="19"/>
                    </a:lnTo>
                    <a:lnTo>
                      <a:pt x="1015" y="19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3" y="15"/>
                    </a:lnTo>
                    <a:lnTo>
                      <a:pt x="1013" y="15"/>
                    </a:lnTo>
                    <a:lnTo>
                      <a:pt x="1011" y="12"/>
                    </a:lnTo>
                    <a:lnTo>
                      <a:pt x="1011" y="12"/>
                    </a:lnTo>
                    <a:lnTo>
                      <a:pt x="1008" y="9"/>
                    </a:lnTo>
                    <a:lnTo>
                      <a:pt x="1008" y="9"/>
                    </a:lnTo>
                    <a:lnTo>
                      <a:pt x="1006" y="7"/>
                    </a:lnTo>
                    <a:lnTo>
                      <a:pt x="1006" y="7"/>
                    </a:lnTo>
                    <a:lnTo>
                      <a:pt x="1005" y="6"/>
                    </a:lnTo>
                    <a:lnTo>
                      <a:pt x="1005" y="6"/>
                    </a:lnTo>
                    <a:lnTo>
                      <a:pt x="1003" y="5"/>
                    </a:lnTo>
                    <a:lnTo>
                      <a:pt x="1003" y="5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998" y="2"/>
                    </a:lnTo>
                    <a:lnTo>
                      <a:pt x="998" y="2"/>
                    </a:lnTo>
                    <a:lnTo>
                      <a:pt x="995" y="1"/>
                    </a:lnTo>
                    <a:lnTo>
                      <a:pt x="995" y="1"/>
                    </a:lnTo>
                    <a:lnTo>
                      <a:pt x="991" y="0"/>
                    </a:lnTo>
                    <a:lnTo>
                      <a:pt x="991" y="0"/>
                    </a:lnTo>
                    <a:lnTo>
                      <a:pt x="988" y="0"/>
                    </a:lnTo>
                    <a:lnTo>
                      <a:pt x="988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3" y="0"/>
                    </a:lnTo>
                    <a:lnTo>
                      <a:pt x="983" y="0"/>
                    </a:lnTo>
                    <a:lnTo>
                      <a:pt x="981" y="0"/>
                    </a:lnTo>
                    <a:lnTo>
                      <a:pt x="981" y="0"/>
                    </a:lnTo>
                    <a:lnTo>
                      <a:pt x="977" y="1"/>
                    </a:lnTo>
                    <a:lnTo>
                      <a:pt x="977" y="1"/>
                    </a:lnTo>
                    <a:lnTo>
                      <a:pt x="973" y="2"/>
                    </a:lnTo>
                    <a:lnTo>
                      <a:pt x="973" y="2"/>
                    </a:lnTo>
                    <a:lnTo>
                      <a:pt x="971" y="3"/>
                    </a:lnTo>
                    <a:lnTo>
                      <a:pt x="971" y="3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14" y="673"/>
                    </a:lnTo>
                    <a:lnTo>
                      <a:pt x="14" y="673"/>
                    </a:lnTo>
                    <a:lnTo>
                      <a:pt x="10" y="676"/>
                    </a:lnTo>
                    <a:lnTo>
                      <a:pt x="6" y="680"/>
                    </a:lnTo>
                    <a:lnTo>
                      <a:pt x="3" y="684"/>
                    </a:lnTo>
                    <a:lnTo>
                      <a:pt x="1" y="689"/>
                    </a:lnTo>
                    <a:lnTo>
                      <a:pt x="0" y="693"/>
                    </a:lnTo>
                    <a:lnTo>
                      <a:pt x="0" y="698"/>
                    </a:lnTo>
                    <a:lnTo>
                      <a:pt x="0" y="704"/>
                    </a:lnTo>
                    <a:lnTo>
                      <a:pt x="1" y="708"/>
                    </a:lnTo>
                    <a:lnTo>
                      <a:pt x="1" y="708"/>
                    </a:lnTo>
                    <a:lnTo>
                      <a:pt x="3" y="713"/>
                    </a:lnTo>
                    <a:lnTo>
                      <a:pt x="6" y="718"/>
                    </a:lnTo>
                    <a:lnTo>
                      <a:pt x="10" y="721"/>
                    </a:lnTo>
                    <a:lnTo>
                      <a:pt x="13" y="724"/>
                    </a:lnTo>
                    <a:lnTo>
                      <a:pt x="17" y="727"/>
                    </a:lnTo>
                    <a:lnTo>
                      <a:pt x="21" y="730"/>
                    </a:lnTo>
                    <a:lnTo>
                      <a:pt x="27" y="731"/>
                    </a:lnTo>
                    <a:lnTo>
                      <a:pt x="32" y="731"/>
                    </a:lnTo>
                    <a:lnTo>
                      <a:pt x="350" y="731"/>
                    </a:lnTo>
                    <a:lnTo>
                      <a:pt x="350" y="985"/>
                    </a:lnTo>
                    <a:lnTo>
                      <a:pt x="350" y="985"/>
                    </a:lnTo>
                    <a:lnTo>
                      <a:pt x="351" y="988"/>
                    </a:lnTo>
                    <a:lnTo>
                      <a:pt x="351" y="988"/>
                    </a:lnTo>
                    <a:lnTo>
                      <a:pt x="352" y="995"/>
                    </a:lnTo>
                    <a:lnTo>
                      <a:pt x="352" y="995"/>
                    </a:lnTo>
                    <a:lnTo>
                      <a:pt x="354" y="1000"/>
                    </a:lnTo>
                    <a:lnTo>
                      <a:pt x="354" y="1000"/>
                    </a:lnTo>
                    <a:lnTo>
                      <a:pt x="357" y="1005"/>
                    </a:lnTo>
                    <a:lnTo>
                      <a:pt x="357" y="1005"/>
                    </a:lnTo>
                    <a:lnTo>
                      <a:pt x="362" y="1010"/>
                    </a:lnTo>
                    <a:lnTo>
                      <a:pt x="362" y="1010"/>
                    </a:lnTo>
                    <a:lnTo>
                      <a:pt x="365" y="1012"/>
                    </a:lnTo>
                    <a:lnTo>
                      <a:pt x="365" y="1012"/>
                    </a:lnTo>
                    <a:lnTo>
                      <a:pt x="368" y="1014"/>
                    </a:lnTo>
                    <a:lnTo>
                      <a:pt x="368" y="1014"/>
                    </a:lnTo>
                    <a:lnTo>
                      <a:pt x="370" y="1015"/>
                    </a:lnTo>
                    <a:lnTo>
                      <a:pt x="370" y="1015"/>
                    </a:lnTo>
                    <a:lnTo>
                      <a:pt x="376" y="1016"/>
                    </a:lnTo>
                    <a:lnTo>
                      <a:pt x="382" y="1017"/>
                    </a:lnTo>
                    <a:lnTo>
                      <a:pt x="382" y="1017"/>
                    </a:lnTo>
                    <a:lnTo>
                      <a:pt x="382" y="1017"/>
                    </a:lnTo>
                    <a:lnTo>
                      <a:pt x="387" y="1016"/>
                    </a:lnTo>
                    <a:lnTo>
                      <a:pt x="393" y="1015"/>
                    </a:lnTo>
                    <a:lnTo>
                      <a:pt x="393" y="1015"/>
                    </a:lnTo>
                    <a:lnTo>
                      <a:pt x="395" y="1014"/>
                    </a:lnTo>
                    <a:lnTo>
                      <a:pt x="395" y="1014"/>
                    </a:lnTo>
                    <a:lnTo>
                      <a:pt x="399" y="1012"/>
                    </a:lnTo>
                    <a:lnTo>
                      <a:pt x="403" y="1007"/>
                    </a:lnTo>
                    <a:lnTo>
                      <a:pt x="403" y="1007"/>
                    </a:lnTo>
                    <a:lnTo>
                      <a:pt x="405" y="1006"/>
                    </a:lnTo>
                    <a:lnTo>
                      <a:pt x="405" y="1006"/>
                    </a:lnTo>
                    <a:lnTo>
                      <a:pt x="409" y="1002"/>
                    </a:lnTo>
                    <a:lnTo>
                      <a:pt x="524" y="821"/>
                    </a:lnTo>
                    <a:lnTo>
                      <a:pt x="524" y="821"/>
                    </a:lnTo>
                    <a:lnTo>
                      <a:pt x="526" y="822"/>
                    </a:lnTo>
                    <a:lnTo>
                      <a:pt x="876" y="1013"/>
                    </a:lnTo>
                    <a:lnTo>
                      <a:pt x="876" y="1013"/>
                    </a:lnTo>
                    <a:lnTo>
                      <a:pt x="883" y="1016"/>
                    </a:lnTo>
                    <a:lnTo>
                      <a:pt x="891" y="1017"/>
                    </a:lnTo>
                    <a:lnTo>
                      <a:pt x="898" y="1016"/>
                    </a:lnTo>
                    <a:lnTo>
                      <a:pt x="906" y="1013"/>
                    </a:lnTo>
                    <a:lnTo>
                      <a:pt x="906" y="1013"/>
                    </a:lnTo>
                    <a:lnTo>
                      <a:pt x="912" y="1009"/>
                    </a:lnTo>
                    <a:lnTo>
                      <a:pt x="917" y="1003"/>
                    </a:lnTo>
                    <a:lnTo>
                      <a:pt x="921" y="996"/>
                    </a:lnTo>
                    <a:lnTo>
                      <a:pt x="922" y="988"/>
                    </a:lnTo>
                    <a:lnTo>
                      <a:pt x="1017" y="34"/>
                    </a:lnTo>
                    <a:lnTo>
                      <a:pt x="1017" y="34"/>
                    </a:lnTo>
                    <a:lnTo>
                      <a:pt x="1017" y="31"/>
                    </a:lnTo>
                    <a:lnTo>
                      <a:pt x="1017" y="31"/>
                    </a:lnTo>
                    <a:close/>
                    <a:moveTo>
                      <a:pt x="367" y="667"/>
                    </a:moveTo>
                    <a:lnTo>
                      <a:pt x="133" y="667"/>
                    </a:lnTo>
                    <a:lnTo>
                      <a:pt x="773" y="219"/>
                    </a:lnTo>
                    <a:lnTo>
                      <a:pt x="367" y="667"/>
                    </a:lnTo>
                    <a:close/>
                    <a:moveTo>
                      <a:pt x="413" y="875"/>
                    </a:moveTo>
                    <a:lnTo>
                      <a:pt x="413" y="711"/>
                    </a:lnTo>
                    <a:lnTo>
                      <a:pt x="760" y="328"/>
                    </a:lnTo>
                    <a:lnTo>
                      <a:pt x="413" y="875"/>
                    </a:lnTo>
                    <a:close/>
                    <a:moveTo>
                      <a:pt x="864" y="934"/>
                    </a:moveTo>
                    <a:lnTo>
                      <a:pt x="557" y="767"/>
                    </a:lnTo>
                    <a:lnTo>
                      <a:pt x="941" y="162"/>
                    </a:lnTo>
                    <a:lnTo>
                      <a:pt x="864" y="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629134" y="3271374"/>
              <a:ext cx="954573" cy="822907"/>
              <a:chOff x="6276000" y="2737974"/>
              <a:chExt cx="954573" cy="822907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6276000" y="2737974"/>
                <a:ext cx="954573" cy="822907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Freeform 49"/>
              <p:cNvSpPr>
                <a:spLocks noEditPoints="1"/>
              </p:cNvSpPr>
              <p:nvPr/>
            </p:nvSpPr>
            <p:spPr bwMode="auto">
              <a:xfrm>
                <a:off x="6591361" y="3120852"/>
                <a:ext cx="323850" cy="323850"/>
              </a:xfrm>
              <a:custGeom>
                <a:avLst/>
                <a:gdLst>
                  <a:gd name="T0" fmla="*/ 992 w 1017"/>
                  <a:gd name="T1" fmla="*/ 1 h 1018"/>
                  <a:gd name="T2" fmla="*/ 808 w 1017"/>
                  <a:gd name="T3" fmla="*/ 193 h 1018"/>
                  <a:gd name="T4" fmla="*/ 732 w 1017"/>
                  <a:gd name="T5" fmla="*/ 277 h 1018"/>
                  <a:gd name="T6" fmla="*/ 563 w 1017"/>
                  <a:gd name="T7" fmla="*/ 447 h 1018"/>
                  <a:gd name="T8" fmla="*/ 480 w 1017"/>
                  <a:gd name="T9" fmla="*/ 519 h 1018"/>
                  <a:gd name="T10" fmla="*/ 222 w 1017"/>
                  <a:gd name="T11" fmla="*/ 604 h 1018"/>
                  <a:gd name="T12" fmla="*/ 131 w 1017"/>
                  <a:gd name="T13" fmla="*/ 672 h 1018"/>
                  <a:gd name="T14" fmla="*/ 0 w 1017"/>
                  <a:gd name="T15" fmla="*/ 986 h 1018"/>
                  <a:gd name="T16" fmla="*/ 46 w 1017"/>
                  <a:gd name="T17" fmla="*/ 1014 h 1018"/>
                  <a:gd name="T18" fmla="*/ 275 w 1017"/>
                  <a:gd name="T19" fmla="*/ 780 h 1018"/>
                  <a:gd name="T20" fmla="*/ 505 w 1017"/>
                  <a:gd name="T21" fmla="*/ 608 h 1018"/>
                  <a:gd name="T22" fmla="*/ 618 w 1017"/>
                  <a:gd name="T23" fmla="*/ 625 h 1018"/>
                  <a:gd name="T24" fmla="*/ 668 w 1017"/>
                  <a:gd name="T25" fmla="*/ 534 h 1018"/>
                  <a:gd name="T26" fmla="*/ 864 w 1017"/>
                  <a:gd name="T27" fmla="*/ 375 h 1018"/>
                  <a:gd name="T28" fmla="*/ 922 w 1017"/>
                  <a:gd name="T29" fmla="*/ 287 h 1018"/>
                  <a:gd name="T30" fmla="*/ 211 w 1017"/>
                  <a:gd name="T31" fmla="*/ 730 h 1018"/>
                  <a:gd name="T32" fmla="*/ 211 w 1017"/>
                  <a:gd name="T33" fmla="*/ 671 h 1018"/>
                  <a:gd name="T34" fmla="*/ 253 w 1017"/>
                  <a:gd name="T35" fmla="*/ 706 h 1018"/>
                  <a:gd name="T36" fmla="*/ 555 w 1017"/>
                  <a:gd name="T37" fmla="*/ 568 h 1018"/>
                  <a:gd name="T38" fmla="*/ 566 w 1017"/>
                  <a:gd name="T39" fmla="*/ 510 h 1018"/>
                  <a:gd name="T40" fmla="*/ 602 w 1017"/>
                  <a:gd name="T41" fmla="*/ 554 h 1018"/>
                  <a:gd name="T42" fmla="*/ 804 w 1017"/>
                  <a:gd name="T43" fmla="*/ 309 h 1018"/>
                  <a:gd name="T44" fmla="*/ 826 w 1017"/>
                  <a:gd name="T45" fmla="*/ 255 h 1018"/>
                  <a:gd name="T46" fmla="*/ 853 w 1017"/>
                  <a:gd name="T47" fmla="*/ 304 h 1018"/>
                  <a:gd name="T48" fmla="*/ 164 w 1017"/>
                  <a:gd name="T49" fmla="*/ 968 h 1018"/>
                  <a:gd name="T50" fmla="*/ 191 w 1017"/>
                  <a:gd name="T51" fmla="*/ 1018 h 1018"/>
                  <a:gd name="T52" fmla="*/ 214 w 1017"/>
                  <a:gd name="T53" fmla="*/ 964 h 1018"/>
                  <a:gd name="T54" fmla="*/ 321 w 1017"/>
                  <a:gd name="T55" fmla="*/ 973 h 1018"/>
                  <a:gd name="T56" fmla="*/ 356 w 1017"/>
                  <a:gd name="T57" fmla="*/ 1017 h 1018"/>
                  <a:gd name="T58" fmla="*/ 367 w 1017"/>
                  <a:gd name="T59" fmla="*/ 959 h 1018"/>
                  <a:gd name="T60" fmla="*/ 478 w 1017"/>
                  <a:gd name="T61" fmla="*/ 980 h 1018"/>
                  <a:gd name="T62" fmla="*/ 522 w 1017"/>
                  <a:gd name="T63" fmla="*/ 1015 h 1018"/>
                  <a:gd name="T64" fmla="*/ 522 w 1017"/>
                  <a:gd name="T65" fmla="*/ 957 h 1018"/>
                  <a:gd name="T66" fmla="*/ 637 w 1017"/>
                  <a:gd name="T67" fmla="*/ 986 h 1018"/>
                  <a:gd name="T68" fmla="*/ 686 w 1017"/>
                  <a:gd name="T69" fmla="*/ 1013 h 1018"/>
                  <a:gd name="T70" fmla="*/ 674 w 1017"/>
                  <a:gd name="T71" fmla="*/ 955 h 1018"/>
                  <a:gd name="T72" fmla="*/ 795 w 1017"/>
                  <a:gd name="T73" fmla="*/ 986 h 1018"/>
                  <a:gd name="T74" fmla="*/ 849 w 1017"/>
                  <a:gd name="T75" fmla="*/ 1009 h 1018"/>
                  <a:gd name="T76" fmla="*/ 826 w 1017"/>
                  <a:gd name="T77" fmla="*/ 954 h 1018"/>
                  <a:gd name="T78" fmla="*/ 955 w 1017"/>
                  <a:gd name="T79" fmla="*/ 993 h 1018"/>
                  <a:gd name="T80" fmla="*/ 1012 w 1017"/>
                  <a:gd name="T81" fmla="*/ 1005 h 1018"/>
                  <a:gd name="T82" fmla="*/ 986 w 1017"/>
                  <a:gd name="T83" fmla="*/ 954 h 1018"/>
                  <a:gd name="T84" fmla="*/ 61 w 1017"/>
                  <a:gd name="T85" fmla="*/ 815 h 1018"/>
                  <a:gd name="T86" fmla="*/ 2 w 1017"/>
                  <a:gd name="T87" fmla="*/ 815 h 1018"/>
                  <a:gd name="T88" fmla="*/ 31 w 1017"/>
                  <a:gd name="T89" fmla="*/ 700 h 1018"/>
                  <a:gd name="T90" fmla="*/ 58 w 1017"/>
                  <a:gd name="T91" fmla="*/ 650 h 1018"/>
                  <a:gd name="T92" fmla="*/ 0 w 1017"/>
                  <a:gd name="T93" fmla="*/ 662 h 1018"/>
                  <a:gd name="T94" fmla="*/ 31 w 1017"/>
                  <a:gd name="T95" fmla="*/ 541 h 1018"/>
                  <a:gd name="T96" fmla="*/ 54 w 1017"/>
                  <a:gd name="T97" fmla="*/ 486 h 1018"/>
                  <a:gd name="T98" fmla="*/ 0 w 1017"/>
                  <a:gd name="T99" fmla="*/ 509 h 1018"/>
                  <a:gd name="T100" fmla="*/ 38 w 1017"/>
                  <a:gd name="T101" fmla="*/ 381 h 1018"/>
                  <a:gd name="T102" fmla="*/ 50 w 1017"/>
                  <a:gd name="T103" fmla="*/ 324 h 1018"/>
                  <a:gd name="T104" fmla="*/ 0 w 1017"/>
                  <a:gd name="T105" fmla="*/ 350 h 1018"/>
                  <a:gd name="T106" fmla="*/ 44 w 1017"/>
                  <a:gd name="T107" fmla="*/ 220 h 1018"/>
                  <a:gd name="T108" fmla="*/ 44 w 1017"/>
                  <a:gd name="T109" fmla="*/ 162 h 1018"/>
                  <a:gd name="T110" fmla="*/ 0 w 1017"/>
                  <a:gd name="T111" fmla="*/ 198 h 1018"/>
                  <a:gd name="T112" fmla="*/ 50 w 1017"/>
                  <a:gd name="T113" fmla="*/ 58 h 1018"/>
                  <a:gd name="T114" fmla="*/ 38 w 1017"/>
                  <a:gd name="T115" fmla="*/ 1 h 1018"/>
                  <a:gd name="T116" fmla="*/ 2 w 1017"/>
                  <a:gd name="T117" fmla="*/ 44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7" h="1018">
                    <a:moveTo>
                      <a:pt x="1012" y="50"/>
                    </a:moveTo>
                    <a:lnTo>
                      <a:pt x="1012" y="50"/>
                    </a:lnTo>
                    <a:lnTo>
                      <a:pt x="1015" y="44"/>
                    </a:lnTo>
                    <a:lnTo>
                      <a:pt x="1017" y="38"/>
                    </a:lnTo>
                    <a:lnTo>
                      <a:pt x="1017" y="31"/>
                    </a:lnTo>
                    <a:lnTo>
                      <a:pt x="1017" y="26"/>
                    </a:lnTo>
                    <a:lnTo>
                      <a:pt x="1015" y="20"/>
                    </a:lnTo>
                    <a:lnTo>
                      <a:pt x="1012" y="14"/>
                    </a:lnTo>
                    <a:lnTo>
                      <a:pt x="1009" y="10"/>
                    </a:lnTo>
                    <a:lnTo>
                      <a:pt x="1003" y="6"/>
                    </a:lnTo>
                    <a:lnTo>
                      <a:pt x="1003" y="6"/>
                    </a:lnTo>
                    <a:lnTo>
                      <a:pt x="998" y="2"/>
                    </a:lnTo>
                    <a:lnTo>
                      <a:pt x="992" y="1"/>
                    </a:lnTo>
                    <a:lnTo>
                      <a:pt x="985" y="0"/>
                    </a:lnTo>
                    <a:lnTo>
                      <a:pt x="980" y="1"/>
                    </a:lnTo>
                    <a:lnTo>
                      <a:pt x="973" y="2"/>
                    </a:lnTo>
                    <a:lnTo>
                      <a:pt x="968" y="6"/>
                    </a:lnTo>
                    <a:lnTo>
                      <a:pt x="964" y="10"/>
                    </a:lnTo>
                    <a:lnTo>
                      <a:pt x="959" y="14"/>
                    </a:lnTo>
                    <a:lnTo>
                      <a:pt x="841" y="192"/>
                    </a:lnTo>
                    <a:lnTo>
                      <a:pt x="841" y="192"/>
                    </a:lnTo>
                    <a:lnTo>
                      <a:pt x="834" y="191"/>
                    </a:lnTo>
                    <a:lnTo>
                      <a:pt x="826" y="191"/>
                    </a:lnTo>
                    <a:lnTo>
                      <a:pt x="826" y="191"/>
                    </a:lnTo>
                    <a:lnTo>
                      <a:pt x="817" y="191"/>
                    </a:lnTo>
                    <a:lnTo>
                      <a:pt x="808" y="193"/>
                    </a:lnTo>
                    <a:lnTo>
                      <a:pt x="799" y="196"/>
                    </a:lnTo>
                    <a:lnTo>
                      <a:pt x="790" y="199"/>
                    </a:lnTo>
                    <a:lnTo>
                      <a:pt x="781" y="203"/>
                    </a:lnTo>
                    <a:lnTo>
                      <a:pt x="774" y="207"/>
                    </a:lnTo>
                    <a:lnTo>
                      <a:pt x="766" y="213"/>
                    </a:lnTo>
                    <a:lnTo>
                      <a:pt x="760" y="219"/>
                    </a:lnTo>
                    <a:lnTo>
                      <a:pt x="753" y="226"/>
                    </a:lnTo>
                    <a:lnTo>
                      <a:pt x="748" y="233"/>
                    </a:lnTo>
                    <a:lnTo>
                      <a:pt x="743" y="241"/>
                    </a:lnTo>
                    <a:lnTo>
                      <a:pt x="738" y="249"/>
                    </a:lnTo>
                    <a:lnTo>
                      <a:pt x="736" y="258"/>
                    </a:lnTo>
                    <a:lnTo>
                      <a:pt x="733" y="267"/>
                    </a:lnTo>
                    <a:lnTo>
                      <a:pt x="732" y="277"/>
                    </a:lnTo>
                    <a:lnTo>
                      <a:pt x="731" y="287"/>
                    </a:lnTo>
                    <a:lnTo>
                      <a:pt x="731" y="287"/>
                    </a:lnTo>
                    <a:lnTo>
                      <a:pt x="732" y="294"/>
                    </a:lnTo>
                    <a:lnTo>
                      <a:pt x="733" y="302"/>
                    </a:lnTo>
                    <a:lnTo>
                      <a:pt x="736" y="316"/>
                    </a:lnTo>
                    <a:lnTo>
                      <a:pt x="623" y="461"/>
                    </a:lnTo>
                    <a:lnTo>
                      <a:pt x="623" y="461"/>
                    </a:lnTo>
                    <a:lnTo>
                      <a:pt x="612" y="454"/>
                    </a:lnTo>
                    <a:lnTo>
                      <a:pt x="599" y="450"/>
                    </a:lnTo>
                    <a:lnTo>
                      <a:pt x="586" y="447"/>
                    </a:lnTo>
                    <a:lnTo>
                      <a:pt x="572" y="446"/>
                    </a:lnTo>
                    <a:lnTo>
                      <a:pt x="572" y="446"/>
                    </a:lnTo>
                    <a:lnTo>
                      <a:pt x="563" y="447"/>
                    </a:lnTo>
                    <a:lnTo>
                      <a:pt x="554" y="448"/>
                    </a:lnTo>
                    <a:lnTo>
                      <a:pt x="545" y="450"/>
                    </a:lnTo>
                    <a:lnTo>
                      <a:pt x="537" y="453"/>
                    </a:lnTo>
                    <a:lnTo>
                      <a:pt x="528" y="456"/>
                    </a:lnTo>
                    <a:lnTo>
                      <a:pt x="521" y="462"/>
                    </a:lnTo>
                    <a:lnTo>
                      <a:pt x="513" y="467"/>
                    </a:lnTo>
                    <a:lnTo>
                      <a:pt x="507" y="472"/>
                    </a:lnTo>
                    <a:lnTo>
                      <a:pt x="500" y="479"/>
                    </a:lnTo>
                    <a:lnTo>
                      <a:pt x="495" y="486"/>
                    </a:lnTo>
                    <a:lnTo>
                      <a:pt x="490" y="494"/>
                    </a:lnTo>
                    <a:lnTo>
                      <a:pt x="486" y="501"/>
                    </a:lnTo>
                    <a:lnTo>
                      <a:pt x="483" y="510"/>
                    </a:lnTo>
                    <a:lnTo>
                      <a:pt x="480" y="519"/>
                    </a:lnTo>
                    <a:lnTo>
                      <a:pt x="479" y="528"/>
                    </a:lnTo>
                    <a:lnTo>
                      <a:pt x="478" y="537"/>
                    </a:lnTo>
                    <a:lnTo>
                      <a:pt x="297" y="642"/>
                    </a:lnTo>
                    <a:lnTo>
                      <a:pt x="297" y="642"/>
                    </a:lnTo>
                    <a:lnTo>
                      <a:pt x="291" y="633"/>
                    </a:lnTo>
                    <a:lnTo>
                      <a:pt x="282" y="627"/>
                    </a:lnTo>
                    <a:lnTo>
                      <a:pt x="274" y="620"/>
                    </a:lnTo>
                    <a:lnTo>
                      <a:pt x="265" y="615"/>
                    </a:lnTo>
                    <a:lnTo>
                      <a:pt x="256" y="611"/>
                    </a:lnTo>
                    <a:lnTo>
                      <a:pt x="245" y="608"/>
                    </a:lnTo>
                    <a:lnTo>
                      <a:pt x="234" y="605"/>
                    </a:lnTo>
                    <a:lnTo>
                      <a:pt x="222" y="604"/>
                    </a:lnTo>
                    <a:lnTo>
                      <a:pt x="222" y="604"/>
                    </a:lnTo>
                    <a:lnTo>
                      <a:pt x="213" y="605"/>
                    </a:lnTo>
                    <a:lnTo>
                      <a:pt x="203" y="606"/>
                    </a:lnTo>
                    <a:lnTo>
                      <a:pt x="194" y="609"/>
                    </a:lnTo>
                    <a:lnTo>
                      <a:pt x="186" y="612"/>
                    </a:lnTo>
                    <a:lnTo>
                      <a:pt x="177" y="616"/>
                    </a:lnTo>
                    <a:lnTo>
                      <a:pt x="170" y="620"/>
                    </a:lnTo>
                    <a:lnTo>
                      <a:pt x="162" y="627"/>
                    </a:lnTo>
                    <a:lnTo>
                      <a:pt x="155" y="632"/>
                    </a:lnTo>
                    <a:lnTo>
                      <a:pt x="149" y="640"/>
                    </a:lnTo>
                    <a:lnTo>
                      <a:pt x="144" y="647"/>
                    </a:lnTo>
                    <a:lnTo>
                      <a:pt x="139" y="655"/>
                    </a:lnTo>
                    <a:lnTo>
                      <a:pt x="134" y="663"/>
                    </a:lnTo>
                    <a:lnTo>
                      <a:pt x="131" y="672"/>
                    </a:lnTo>
                    <a:lnTo>
                      <a:pt x="129" y="681"/>
                    </a:lnTo>
                    <a:lnTo>
                      <a:pt x="128" y="690"/>
                    </a:lnTo>
                    <a:lnTo>
                      <a:pt x="127" y="700"/>
                    </a:lnTo>
                    <a:lnTo>
                      <a:pt x="127" y="700"/>
                    </a:lnTo>
                    <a:lnTo>
                      <a:pt x="128" y="715"/>
                    </a:lnTo>
                    <a:lnTo>
                      <a:pt x="132" y="730"/>
                    </a:lnTo>
                    <a:lnTo>
                      <a:pt x="138" y="743"/>
                    </a:lnTo>
                    <a:lnTo>
                      <a:pt x="145" y="756"/>
                    </a:lnTo>
                    <a:lnTo>
                      <a:pt x="6" y="969"/>
                    </a:lnTo>
                    <a:lnTo>
                      <a:pt x="6" y="969"/>
                    </a:lnTo>
                    <a:lnTo>
                      <a:pt x="2" y="975"/>
                    </a:lnTo>
                    <a:lnTo>
                      <a:pt x="0" y="981"/>
                    </a:lnTo>
                    <a:lnTo>
                      <a:pt x="0" y="986"/>
                    </a:lnTo>
                    <a:lnTo>
                      <a:pt x="0" y="993"/>
                    </a:lnTo>
                    <a:lnTo>
                      <a:pt x="2" y="998"/>
                    </a:lnTo>
                    <a:lnTo>
                      <a:pt x="6" y="1003"/>
                    </a:lnTo>
                    <a:lnTo>
                      <a:pt x="9" y="1009"/>
                    </a:lnTo>
                    <a:lnTo>
                      <a:pt x="14" y="1013"/>
                    </a:lnTo>
                    <a:lnTo>
                      <a:pt x="14" y="1013"/>
                    </a:lnTo>
                    <a:lnTo>
                      <a:pt x="19" y="1015"/>
                    </a:lnTo>
                    <a:lnTo>
                      <a:pt x="23" y="1016"/>
                    </a:lnTo>
                    <a:lnTo>
                      <a:pt x="27" y="1017"/>
                    </a:lnTo>
                    <a:lnTo>
                      <a:pt x="31" y="1018"/>
                    </a:lnTo>
                    <a:lnTo>
                      <a:pt x="31" y="1018"/>
                    </a:lnTo>
                    <a:lnTo>
                      <a:pt x="40" y="1017"/>
                    </a:lnTo>
                    <a:lnTo>
                      <a:pt x="46" y="1014"/>
                    </a:lnTo>
                    <a:lnTo>
                      <a:pt x="53" y="1010"/>
                    </a:lnTo>
                    <a:lnTo>
                      <a:pt x="58" y="1003"/>
                    </a:lnTo>
                    <a:lnTo>
                      <a:pt x="198" y="792"/>
                    </a:lnTo>
                    <a:lnTo>
                      <a:pt x="198" y="792"/>
                    </a:lnTo>
                    <a:lnTo>
                      <a:pt x="210" y="794"/>
                    </a:lnTo>
                    <a:lnTo>
                      <a:pt x="222" y="795"/>
                    </a:lnTo>
                    <a:lnTo>
                      <a:pt x="222" y="795"/>
                    </a:lnTo>
                    <a:lnTo>
                      <a:pt x="232" y="795"/>
                    </a:lnTo>
                    <a:lnTo>
                      <a:pt x="242" y="793"/>
                    </a:lnTo>
                    <a:lnTo>
                      <a:pt x="250" y="791"/>
                    </a:lnTo>
                    <a:lnTo>
                      <a:pt x="259" y="788"/>
                    </a:lnTo>
                    <a:lnTo>
                      <a:pt x="267" y="785"/>
                    </a:lnTo>
                    <a:lnTo>
                      <a:pt x="275" y="780"/>
                    </a:lnTo>
                    <a:lnTo>
                      <a:pt x="282" y="775"/>
                    </a:lnTo>
                    <a:lnTo>
                      <a:pt x="289" y="769"/>
                    </a:lnTo>
                    <a:lnTo>
                      <a:pt x="294" y="762"/>
                    </a:lnTo>
                    <a:lnTo>
                      <a:pt x="301" y="756"/>
                    </a:lnTo>
                    <a:lnTo>
                      <a:pt x="305" y="748"/>
                    </a:lnTo>
                    <a:lnTo>
                      <a:pt x="309" y="740"/>
                    </a:lnTo>
                    <a:lnTo>
                      <a:pt x="313" y="731"/>
                    </a:lnTo>
                    <a:lnTo>
                      <a:pt x="315" y="722"/>
                    </a:lnTo>
                    <a:lnTo>
                      <a:pt x="317" y="714"/>
                    </a:lnTo>
                    <a:lnTo>
                      <a:pt x="318" y="704"/>
                    </a:lnTo>
                    <a:lnTo>
                      <a:pt x="497" y="599"/>
                    </a:lnTo>
                    <a:lnTo>
                      <a:pt x="497" y="599"/>
                    </a:lnTo>
                    <a:lnTo>
                      <a:pt x="505" y="608"/>
                    </a:lnTo>
                    <a:lnTo>
                      <a:pt x="512" y="614"/>
                    </a:lnTo>
                    <a:lnTo>
                      <a:pt x="521" y="620"/>
                    </a:lnTo>
                    <a:lnTo>
                      <a:pt x="530" y="626"/>
                    </a:lnTo>
                    <a:lnTo>
                      <a:pt x="540" y="630"/>
                    </a:lnTo>
                    <a:lnTo>
                      <a:pt x="551" y="633"/>
                    </a:lnTo>
                    <a:lnTo>
                      <a:pt x="561" y="635"/>
                    </a:lnTo>
                    <a:lnTo>
                      <a:pt x="572" y="637"/>
                    </a:lnTo>
                    <a:lnTo>
                      <a:pt x="572" y="637"/>
                    </a:lnTo>
                    <a:lnTo>
                      <a:pt x="582" y="635"/>
                    </a:lnTo>
                    <a:lnTo>
                      <a:pt x="591" y="634"/>
                    </a:lnTo>
                    <a:lnTo>
                      <a:pt x="601" y="632"/>
                    </a:lnTo>
                    <a:lnTo>
                      <a:pt x="610" y="629"/>
                    </a:lnTo>
                    <a:lnTo>
                      <a:pt x="618" y="625"/>
                    </a:lnTo>
                    <a:lnTo>
                      <a:pt x="626" y="620"/>
                    </a:lnTo>
                    <a:lnTo>
                      <a:pt x="633" y="615"/>
                    </a:lnTo>
                    <a:lnTo>
                      <a:pt x="640" y="609"/>
                    </a:lnTo>
                    <a:lnTo>
                      <a:pt x="646" y="602"/>
                    </a:lnTo>
                    <a:lnTo>
                      <a:pt x="652" y="595"/>
                    </a:lnTo>
                    <a:lnTo>
                      <a:pt x="656" y="586"/>
                    </a:lnTo>
                    <a:lnTo>
                      <a:pt x="660" y="579"/>
                    </a:lnTo>
                    <a:lnTo>
                      <a:pt x="663" y="569"/>
                    </a:lnTo>
                    <a:lnTo>
                      <a:pt x="666" y="560"/>
                    </a:lnTo>
                    <a:lnTo>
                      <a:pt x="668" y="551"/>
                    </a:lnTo>
                    <a:lnTo>
                      <a:pt x="668" y="541"/>
                    </a:lnTo>
                    <a:lnTo>
                      <a:pt x="668" y="541"/>
                    </a:lnTo>
                    <a:lnTo>
                      <a:pt x="668" y="534"/>
                    </a:lnTo>
                    <a:lnTo>
                      <a:pt x="667" y="526"/>
                    </a:lnTo>
                    <a:lnTo>
                      <a:pt x="663" y="512"/>
                    </a:lnTo>
                    <a:lnTo>
                      <a:pt x="777" y="367"/>
                    </a:lnTo>
                    <a:lnTo>
                      <a:pt x="777" y="367"/>
                    </a:lnTo>
                    <a:lnTo>
                      <a:pt x="788" y="374"/>
                    </a:lnTo>
                    <a:lnTo>
                      <a:pt x="801" y="378"/>
                    </a:lnTo>
                    <a:lnTo>
                      <a:pt x="814" y="381"/>
                    </a:lnTo>
                    <a:lnTo>
                      <a:pt x="826" y="382"/>
                    </a:lnTo>
                    <a:lnTo>
                      <a:pt x="826" y="382"/>
                    </a:lnTo>
                    <a:lnTo>
                      <a:pt x="837" y="381"/>
                    </a:lnTo>
                    <a:lnTo>
                      <a:pt x="846" y="380"/>
                    </a:lnTo>
                    <a:lnTo>
                      <a:pt x="855" y="378"/>
                    </a:lnTo>
                    <a:lnTo>
                      <a:pt x="864" y="375"/>
                    </a:lnTo>
                    <a:lnTo>
                      <a:pt x="873" y="370"/>
                    </a:lnTo>
                    <a:lnTo>
                      <a:pt x="880" y="366"/>
                    </a:lnTo>
                    <a:lnTo>
                      <a:pt x="888" y="360"/>
                    </a:lnTo>
                    <a:lnTo>
                      <a:pt x="894" y="354"/>
                    </a:lnTo>
                    <a:lnTo>
                      <a:pt x="900" y="347"/>
                    </a:lnTo>
                    <a:lnTo>
                      <a:pt x="906" y="340"/>
                    </a:lnTo>
                    <a:lnTo>
                      <a:pt x="911" y="332"/>
                    </a:lnTo>
                    <a:lnTo>
                      <a:pt x="914" y="323"/>
                    </a:lnTo>
                    <a:lnTo>
                      <a:pt x="918" y="315"/>
                    </a:lnTo>
                    <a:lnTo>
                      <a:pt x="921" y="306"/>
                    </a:lnTo>
                    <a:lnTo>
                      <a:pt x="922" y="296"/>
                    </a:lnTo>
                    <a:lnTo>
                      <a:pt x="922" y="287"/>
                    </a:lnTo>
                    <a:lnTo>
                      <a:pt x="922" y="287"/>
                    </a:lnTo>
                    <a:lnTo>
                      <a:pt x="922" y="277"/>
                    </a:lnTo>
                    <a:lnTo>
                      <a:pt x="921" y="269"/>
                    </a:lnTo>
                    <a:lnTo>
                      <a:pt x="919" y="260"/>
                    </a:lnTo>
                    <a:lnTo>
                      <a:pt x="916" y="252"/>
                    </a:lnTo>
                    <a:lnTo>
                      <a:pt x="912" y="244"/>
                    </a:lnTo>
                    <a:lnTo>
                      <a:pt x="908" y="237"/>
                    </a:lnTo>
                    <a:lnTo>
                      <a:pt x="903" y="230"/>
                    </a:lnTo>
                    <a:lnTo>
                      <a:pt x="897" y="223"/>
                    </a:lnTo>
                    <a:lnTo>
                      <a:pt x="1012" y="50"/>
                    </a:lnTo>
                    <a:close/>
                    <a:moveTo>
                      <a:pt x="222" y="732"/>
                    </a:moveTo>
                    <a:lnTo>
                      <a:pt x="222" y="732"/>
                    </a:lnTo>
                    <a:lnTo>
                      <a:pt x="216" y="731"/>
                    </a:lnTo>
                    <a:lnTo>
                      <a:pt x="211" y="730"/>
                    </a:lnTo>
                    <a:lnTo>
                      <a:pt x="205" y="727"/>
                    </a:lnTo>
                    <a:lnTo>
                      <a:pt x="200" y="722"/>
                    </a:lnTo>
                    <a:lnTo>
                      <a:pt x="197" y="718"/>
                    </a:lnTo>
                    <a:lnTo>
                      <a:pt x="193" y="713"/>
                    </a:lnTo>
                    <a:lnTo>
                      <a:pt x="191" y="706"/>
                    </a:lnTo>
                    <a:lnTo>
                      <a:pt x="191" y="700"/>
                    </a:lnTo>
                    <a:lnTo>
                      <a:pt x="191" y="700"/>
                    </a:lnTo>
                    <a:lnTo>
                      <a:pt x="191" y="693"/>
                    </a:lnTo>
                    <a:lnTo>
                      <a:pt x="193" y="688"/>
                    </a:lnTo>
                    <a:lnTo>
                      <a:pt x="197" y="683"/>
                    </a:lnTo>
                    <a:lnTo>
                      <a:pt x="200" y="677"/>
                    </a:lnTo>
                    <a:lnTo>
                      <a:pt x="205" y="674"/>
                    </a:lnTo>
                    <a:lnTo>
                      <a:pt x="211" y="671"/>
                    </a:lnTo>
                    <a:lnTo>
                      <a:pt x="216" y="669"/>
                    </a:lnTo>
                    <a:lnTo>
                      <a:pt x="222" y="669"/>
                    </a:lnTo>
                    <a:lnTo>
                      <a:pt x="222" y="669"/>
                    </a:lnTo>
                    <a:lnTo>
                      <a:pt x="229" y="669"/>
                    </a:lnTo>
                    <a:lnTo>
                      <a:pt x="235" y="671"/>
                    </a:lnTo>
                    <a:lnTo>
                      <a:pt x="241" y="674"/>
                    </a:lnTo>
                    <a:lnTo>
                      <a:pt x="245" y="677"/>
                    </a:lnTo>
                    <a:lnTo>
                      <a:pt x="249" y="683"/>
                    </a:lnTo>
                    <a:lnTo>
                      <a:pt x="252" y="688"/>
                    </a:lnTo>
                    <a:lnTo>
                      <a:pt x="253" y="693"/>
                    </a:lnTo>
                    <a:lnTo>
                      <a:pt x="255" y="700"/>
                    </a:lnTo>
                    <a:lnTo>
                      <a:pt x="255" y="700"/>
                    </a:lnTo>
                    <a:lnTo>
                      <a:pt x="253" y="706"/>
                    </a:lnTo>
                    <a:lnTo>
                      <a:pt x="252" y="713"/>
                    </a:lnTo>
                    <a:lnTo>
                      <a:pt x="249" y="718"/>
                    </a:lnTo>
                    <a:lnTo>
                      <a:pt x="245" y="722"/>
                    </a:lnTo>
                    <a:lnTo>
                      <a:pt x="241" y="727"/>
                    </a:lnTo>
                    <a:lnTo>
                      <a:pt x="235" y="730"/>
                    </a:lnTo>
                    <a:lnTo>
                      <a:pt x="229" y="731"/>
                    </a:lnTo>
                    <a:lnTo>
                      <a:pt x="222" y="732"/>
                    </a:lnTo>
                    <a:lnTo>
                      <a:pt x="222" y="732"/>
                    </a:lnTo>
                    <a:close/>
                    <a:moveTo>
                      <a:pt x="572" y="573"/>
                    </a:moveTo>
                    <a:lnTo>
                      <a:pt x="572" y="573"/>
                    </a:lnTo>
                    <a:lnTo>
                      <a:pt x="566" y="572"/>
                    </a:lnTo>
                    <a:lnTo>
                      <a:pt x="560" y="570"/>
                    </a:lnTo>
                    <a:lnTo>
                      <a:pt x="555" y="568"/>
                    </a:lnTo>
                    <a:lnTo>
                      <a:pt x="550" y="564"/>
                    </a:lnTo>
                    <a:lnTo>
                      <a:pt x="546" y="559"/>
                    </a:lnTo>
                    <a:lnTo>
                      <a:pt x="543" y="554"/>
                    </a:lnTo>
                    <a:lnTo>
                      <a:pt x="541" y="547"/>
                    </a:lnTo>
                    <a:lnTo>
                      <a:pt x="541" y="541"/>
                    </a:lnTo>
                    <a:lnTo>
                      <a:pt x="541" y="541"/>
                    </a:lnTo>
                    <a:lnTo>
                      <a:pt x="541" y="535"/>
                    </a:lnTo>
                    <a:lnTo>
                      <a:pt x="543" y="528"/>
                    </a:lnTo>
                    <a:lnTo>
                      <a:pt x="546" y="523"/>
                    </a:lnTo>
                    <a:lnTo>
                      <a:pt x="550" y="519"/>
                    </a:lnTo>
                    <a:lnTo>
                      <a:pt x="555" y="514"/>
                    </a:lnTo>
                    <a:lnTo>
                      <a:pt x="560" y="512"/>
                    </a:lnTo>
                    <a:lnTo>
                      <a:pt x="566" y="510"/>
                    </a:lnTo>
                    <a:lnTo>
                      <a:pt x="572" y="509"/>
                    </a:lnTo>
                    <a:lnTo>
                      <a:pt x="572" y="509"/>
                    </a:lnTo>
                    <a:lnTo>
                      <a:pt x="579" y="510"/>
                    </a:lnTo>
                    <a:lnTo>
                      <a:pt x="585" y="512"/>
                    </a:lnTo>
                    <a:lnTo>
                      <a:pt x="590" y="514"/>
                    </a:lnTo>
                    <a:lnTo>
                      <a:pt x="595" y="519"/>
                    </a:lnTo>
                    <a:lnTo>
                      <a:pt x="599" y="523"/>
                    </a:lnTo>
                    <a:lnTo>
                      <a:pt x="602" y="528"/>
                    </a:lnTo>
                    <a:lnTo>
                      <a:pt x="603" y="535"/>
                    </a:lnTo>
                    <a:lnTo>
                      <a:pt x="604" y="541"/>
                    </a:lnTo>
                    <a:lnTo>
                      <a:pt x="604" y="541"/>
                    </a:lnTo>
                    <a:lnTo>
                      <a:pt x="603" y="547"/>
                    </a:lnTo>
                    <a:lnTo>
                      <a:pt x="602" y="554"/>
                    </a:lnTo>
                    <a:lnTo>
                      <a:pt x="599" y="559"/>
                    </a:lnTo>
                    <a:lnTo>
                      <a:pt x="595" y="564"/>
                    </a:lnTo>
                    <a:lnTo>
                      <a:pt x="590" y="568"/>
                    </a:lnTo>
                    <a:lnTo>
                      <a:pt x="585" y="570"/>
                    </a:lnTo>
                    <a:lnTo>
                      <a:pt x="579" y="572"/>
                    </a:lnTo>
                    <a:lnTo>
                      <a:pt x="572" y="573"/>
                    </a:lnTo>
                    <a:lnTo>
                      <a:pt x="572" y="573"/>
                    </a:lnTo>
                    <a:close/>
                    <a:moveTo>
                      <a:pt x="826" y="318"/>
                    </a:moveTo>
                    <a:lnTo>
                      <a:pt x="826" y="318"/>
                    </a:lnTo>
                    <a:lnTo>
                      <a:pt x="820" y="318"/>
                    </a:lnTo>
                    <a:lnTo>
                      <a:pt x="815" y="316"/>
                    </a:lnTo>
                    <a:lnTo>
                      <a:pt x="809" y="313"/>
                    </a:lnTo>
                    <a:lnTo>
                      <a:pt x="804" y="309"/>
                    </a:lnTo>
                    <a:lnTo>
                      <a:pt x="801" y="304"/>
                    </a:lnTo>
                    <a:lnTo>
                      <a:pt x="797" y="299"/>
                    </a:lnTo>
                    <a:lnTo>
                      <a:pt x="795" y="293"/>
                    </a:lnTo>
                    <a:lnTo>
                      <a:pt x="795" y="287"/>
                    </a:lnTo>
                    <a:lnTo>
                      <a:pt x="795" y="287"/>
                    </a:lnTo>
                    <a:lnTo>
                      <a:pt x="795" y="280"/>
                    </a:lnTo>
                    <a:lnTo>
                      <a:pt x="797" y="274"/>
                    </a:lnTo>
                    <a:lnTo>
                      <a:pt x="801" y="269"/>
                    </a:lnTo>
                    <a:lnTo>
                      <a:pt x="804" y="264"/>
                    </a:lnTo>
                    <a:lnTo>
                      <a:pt x="809" y="260"/>
                    </a:lnTo>
                    <a:lnTo>
                      <a:pt x="815" y="258"/>
                    </a:lnTo>
                    <a:lnTo>
                      <a:pt x="820" y="256"/>
                    </a:lnTo>
                    <a:lnTo>
                      <a:pt x="826" y="255"/>
                    </a:lnTo>
                    <a:lnTo>
                      <a:pt x="826" y="255"/>
                    </a:lnTo>
                    <a:lnTo>
                      <a:pt x="833" y="256"/>
                    </a:lnTo>
                    <a:lnTo>
                      <a:pt x="839" y="258"/>
                    </a:lnTo>
                    <a:lnTo>
                      <a:pt x="845" y="260"/>
                    </a:lnTo>
                    <a:lnTo>
                      <a:pt x="849" y="264"/>
                    </a:lnTo>
                    <a:lnTo>
                      <a:pt x="853" y="269"/>
                    </a:lnTo>
                    <a:lnTo>
                      <a:pt x="856" y="274"/>
                    </a:lnTo>
                    <a:lnTo>
                      <a:pt x="858" y="280"/>
                    </a:lnTo>
                    <a:lnTo>
                      <a:pt x="859" y="287"/>
                    </a:lnTo>
                    <a:lnTo>
                      <a:pt x="859" y="287"/>
                    </a:lnTo>
                    <a:lnTo>
                      <a:pt x="858" y="293"/>
                    </a:lnTo>
                    <a:lnTo>
                      <a:pt x="856" y="299"/>
                    </a:lnTo>
                    <a:lnTo>
                      <a:pt x="853" y="304"/>
                    </a:lnTo>
                    <a:lnTo>
                      <a:pt x="849" y="309"/>
                    </a:lnTo>
                    <a:lnTo>
                      <a:pt x="845" y="313"/>
                    </a:lnTo>
                    <a:lnTo>
                      <a:pt x="839" y="316"/>
                    </a:lnTo>
                    <a:lnTo>
                      <a:pt x="833" y="318"/>
                    </a:lnTo>
                    <a:lnTo>
                      <a:pt x="826" y="318"/>
                    </a:lnTo>
                    <a:lnTo>
                      <a:pt x="826" y="318"/>
                    </a:lnTo>
                    <a:close/>
                    <a:moveTo>
                      <a:pt x="191" y="954"/>
                    </a:moveTo>
                    <a:lnTo>
                      <a:pt x="191" y="954"/>
                    </a:lnTo>
                    <a:lnTo>
                      <a:pt x="185" y="955"/>
                    </a:lnTo>
                    <a:lnTo>
                      <a:pt x="178" y="957"/>
                    </a:lnTo>
                    <a:lnTo>
                      <a:pt x="173" y="959"/>
                    </a:lnTo>
                    <a:lnTo>
                      <a:pt x="169" y="964"/>
                    </a:lnTo>
                    <a:lnTo>
                      <a:pt x="164" y="968"/>
                    </a:lnTo>
                    <a:lnTo>
                      <a:pt x="161" y="973"/>
                    </a:lnTo>
                    <a:lnTo>
                      <a:pt x="160" y="980"/>
                    </a:lnTo>
                    <a:lnTo>
                      <a:pt x="159" y="986"/>
                    </a:lnTo>
                    <a:lnTo>
                      <a:pt x="159" y="986"/>
                    </a:lnTo>
                    <a:lnTo>
                      <a:pt x="160" y="993"/>
                    </a:lnTo>
                    <a:lnTo>
                      <a:pt x="161" y="999"/>
                    </a:lnTo>
                    <a:lnTo>
                      <a:pt x="164" y="1005"/>
                    </a:lnTo>
                    <a:lnTo>
                      <a:pt x="169" y="1009"/>
                    </a:lnTo>
                    <a:lnTo>
                      <a:pt x="173" y="1013"/>
                    </a:lnTo>
                    <a:lnTo>
                      <a:pt x="178" y="1015"/>
                    </a:lnTo>
                    <a:lnTo>
                      <a:pt x="185" y="1017"/>
                    </a:lnTo>
                    <a:lnTo>
                      <a:pt x="191" y="1018"/>
                    </a:lnTo>
                    <a:lnTo>
                      <a:pt x="191" y="1018"/>
                    </a:lnTo>
                    <a:lnTo>
                      <a:pt x="198" y="1017"/>
                    </a:lnTo>
                    <a:lnTo>
                      <a:pt x="203" y="1015"/>
                    </a:lnTo>
                    <a:lnTo>
                      <a:pt x="208" y="1013"/>
                    </a:lnTo>
                    <a:lnTo>
                      <a:pt x="214" y="1009"/>
                    </a:lnTo>
                    <a:lnTo>
                      <a:pt x="217" y="1005"/>
                    </a:lnTo>
                    <a:lnTo>
                      <a:pt x="220" y="999"/>
                    </a:lnTo>
                    <a:lnTo>
                      <a:pt x="222" y="993"/>
                    </a:lnTo>
                    <a:lnTo>
                      <a:pt x="222" y="986"/>
                    </a:lnTo>
                    <a:lnTo>
                      <a:pt x="222" y="986"/>
                    </a:lnTo>
                    <a:lnTo>
                      <a:pt x="222" y="980"/>
                    </a:lnTo>
                    <a:lnTo>
                      <a:pt x="220" y="973"/>
                    </a:lnTo>
                    <a:lnTo>
                      <a:pt x="217" y="968"/>
                    </a:lnTo>
                    <a:lnTo>
                      <a:pt x="214" y="964"/>
                    </a:lnTo>
                    <a:lnTo>
                      <a:pt x="208" y="959"/>
                    </a:lnTo>
                    <a:lnTo>
                      <a:pt x="203" y="957"/>
                    </a:lnTo>
                    <a:lnTo>
                      <a:pt x="198" y="955"/>
                    </a:lnTo>
                    <a:lnTo>
                      <a:pt x="191" y="954"/>
                    </a:lnTo>
                    <a:lnTo>
                      <a:pt x="191" y="954"/>
                    </a:lnTo>
                    <a:close/>
                    <a:moveTo>
                      <a:pt x="350" y="954"/>
                    </a:moveTo>
                    <a:lnTo>
                      <a:pt x="350" y="954"/>
                    </a:lnTo>
                    <a:lnTo>
                      <a:pt x="344" y="955"/>
                    </a:lnTo>
                    <a:lnTo>
                      <a:pt x="337" y="957"/>
                    </a:lnTo>
                    <a:lnTo>
                      <a:pt x="332" y="959"/>
                    </a:lnTo>
                    <a:lnTo>
                      <a:pt x="328" y="964"/>
                    </a:lnTo>
                    <a:lnTo>
                      <a:pt x="323" y="968"/>
                    </a:lnTo>
                    <a:lnTo>
                      <a:pt x="321" y="973"/>
                    </a:lnTo>
                    <a:lnTo>
                      <a:pt x="319" y="980"/>
                    </a:lnTo>
                    <a:lnTo>
                      <a:pt x="318" y="986"/>
                    </a:lnTo>
                    <a:lnTo>
                      <a:pt x="318" y="986"/>
                    </a:lnTo>
                    <a:lnTo>
                      <a:pt x="319" y="993"/>
                    </a:lnTo>
                    <a:lnTo>
                      <a:pt x="321" y="999"/>
                    </a:lnTo>
                    <a:lnTo>
                      <a:pt x="323" y="1005"/>
                    </a:lnTo>
                    <a:lnTo>
                      <a:pt x="328" y="1009"/>
                    </a:lnTo>
                    <a:lnTo>
                      <a:pt x="332" y="1013"/>
                    </a:lnTo>
                    <a:lnTo>
                      <a:pt x="337" y="1015"/>
                    </a:lnTo>
                    <a:lnTo>
                      <a:pt x="344" y="1017"/>
                    </a:lnTo>
                    <a:lnTo>
                      <a:pt x="350" y="1018"/>
                    </a:lnTo>
                    <a:lnTo>
                      <a:pt x="350" y="1018"/>
                    </a:lnTo>
                    <a:lnTo>
                      <a:pt x="356" y="1017"/>
                    </a:lnTo>
                    <a:lnTo>
                      <a:pt x="362" y="1015"/>
                    </a:lnTo>
                    <a:lnTo>
                      <a:pt x="367" y="1013"/>
                    </a:lnTo>
                    <a:lnTo>
                      <a:pt x="373" y="1009"/>
                    </a:lnTo>
                    <a:lnTo>
                      <a:pt x="376" y="1005"/>
                    </a:lnTo>
                    <a:lnTo>
                      <a:pt x="379" y="999"/>
                    </a:lnTo>
                    <a:lnTo>
                      <a:pt x="381" y="993"/>
                    </a:lnTo>
                    <a:lnTo>
                      <a:pt x="381" y="986"/>
                    </a:lnTo>
                    <a:lnTo>
                      <a:pt x="381" y="986"/>
                    </a:lnTo>
                    <a:lnTo>
                      <a:pt x="381" y="980"/>
                    </a:lnTo>
                    <a:lnTo>
                      <a:pt x="379" y="973"/>
                    </a:lnTo>
                    <a:lnTo>
                      <a:pt x="376" y="968"/>
                    </a:lnTo>
                    <a:lnTo>
                      <a:pt x="373" y="964"/>
                    </a:lnTo>
                    <a:lnTo>
                      <a:pt x="367" y="959"/>
                    </a:lnTo>
                    <a:lnTo>
                      <a:pt x="362" y="957"/>
                    </a:lnTo>
                    <a:lnTo>
                      <a:pt x="356" y="955"/>
                    </a:lnTo>
                    <a:lnTo>
                      <a:pt x="350" y="954"/>
                    </a:lnTo>
                    <a:lnTo>
                      <a:pt x="350" y="954"/>
                    </a:lnTo>
                    <a:close/>
                    <a:moveTo>
                      <a:pt x="509" y="954"/>
                    </a:moveTo>
                    <a:lnTo>
                      <a:pt x="509" y="954"/>
                    </a:lnTo>
                    <a:lnTo>
                      <a:pt x="502" y="955"/>
                    </a:lnTo>
                    <a:lnTo>
                      <a:pt x="496" y="957"/>
                    </a:lnTo>
                    <a:lnTo>
                      <a:pt x="491" y="959"/>
                    </a:lnTo>
                    <a:lnTo>
                      <a:pt x="486" y="964"/>
                    </a:lnTo>
                    <a:lnTo>
                      <a:pt x="482" y="968"/>
                    </a:lnTo>
                    <a:lnTo>
                      <a:pt x="480" y="973"/>
                    </a:lnTo>
                    <a:lnTo>
                      <a:pt x="478" y="980"/>
                    </a:lnTo>
                    <a:lnTo>
                      <a:pt x="477" y="986"/>
                    </a:lnTo>
                    <a:lnTo>
                      <a:pt x="477" y="986"/>
                    </a:lnTo>
                    <a:lnTo>
                      <a:pt x="478" y="993"/>
                    </a:lnTo>
                    <a:lnTo>
                      <a:pt x="480" y="999"/>
                    </a:lnTo>
                    <a:lnTo>
                      <a:pt x="482" y="1005"/>
                    </a:lnTo>
                    <a:lnTo>
                      <a:pt x="486" y="1009"/>
                    </a:lnTo>
                    <a:lnTo>
                      <a:pt x="491" y="1013"/>
                    </a:lnTo>
                    <a:lnTo>
                      <a:pt x="496" y="1015"/>
                    </a:lnTo>
                    <a:lnTo>
                      <a:pt x="502" y="1017"/>
                    </a:lnTo>
                    <a:lnTo>
                      <a:pt x="509" y="1018"/>
                    </a:lnTo>
                    <a:lnTo>
                      <a:pt x="509" y="1018"/>
                    </a:lnTo>
                    <a:lnTo>
                      <a:pt x="515" y="1017"/>
                    </a:lnTo>
                    <a:lnTo>
                      <a:pt x="522" y="1015"/>
                    </a:lnTo>
                    <a:lnTo>
                      <a:pt x="527" y="1013"/>
                    </a:lnTo>
                    <a:lnTo>
                      <a:pt x="531" y="1009"/>
                    </a:lnTo>
                    <a:lnTo>
                      <a:pt x="536" y="1005"/>
                    </a:lnTo>
                    <a:lnTo>
                      <a:pt x="538" y="999"/>
                    </a:lnTo>
                    <a:lnTo>
                      <a:pt x="540" y="993"/>
                    </a:lnTo>
                    <a:lnTo>
                      <a:pt x="541" y="986"/>
                    </a:lnTo>
                    <a:lnTo>
                      <a:pt x="541" y="986"/>
                    </a:lnTo>
                    <a:lnTo>
                      <a:pt x="540" y="980"/>
                    </a:lnTo>
                    <a:lnTo>
                      <a:pt x="538" y="973"/>
                    </a:lnTo>
                    <a:lnTo>
                      <a:pt x="536" y="968"/>
                    </a:lnTo>
                    <a:lnTo>
                      <a:pt x="531" y="964"/>
                    </a:lnTo>
                    <a:lnTo>
                      <a:pt x="527" y="959"/>
                    </a:lnTo>
                    <a:lnTo>
                      <a:pt x="522" y="957"/>
                    </a:lnTo>
                    <a:lnTo>
                      <a:pt x="515" y="955"/>
                    </a:lnTo>
                    <a:lnTo>
                      <a:pt x="509" y="954"/>
                    </a:lnTo>
                    <a:lnTo>
                      <a:pt x="509" y="954"/>
                    </a:lnTo>
                    <a:close/>
                    <a:moveTo>
                      <a:pt x="668" y="954"/>
                    </a:moveTo>
                    <a:lnTo>
                      <a:pt x="668" y="954"/>
                    </a:lnTo>
                    <a:lnTo>
                      <a:pt x="661" y="955"/>
                    </a:lnTo>
                    <a:lnTo>
                      <a:pt x="656" y="957"/>
                    </a:lnTo>
                    <a:lnTo>
                      <a:pt x="650" y="959"/>
                    </a:lnTo>
                    <a:lnTo>
                      <a:pt x="645" y="964"/>
                    </a:lnTo>
                    <a:lnTo>
                      <a:pt x="642" y="968"/>
                    </a:lnTo>
                    <a:lnTo>
                      <a:pt x="639" y="973"/>
                    </a:lnTo>
                    <a:lnTo>
                      <a:pt x="637" y="980"/>
                    </a:lnTo>
                    <a:lnTo>
                      <a:pt x="637" y="986"/>
                    </a:lnTo>
                    <a:lnTo>
                      <a:pt x="637" y="986"/>
                    </a:lnTo>
                    <a:lnTo>
                      <a:pt x="637" y="993"/>
                    </a:lnTo>
                    <a:lnTo>
                      <a:pt x="639" y="999"/>
                    </a:lnTo>
                    <a:lnTo>
                      <a:pt x="642" y="1005"/>
                    </a:lnTo>
                    <a:lnTo>
                      <a:pt x="645" y="1009"/>
                    </a:lnTo>
                    <a:lnTo>
                      <a:pt x="650" y="1013"/>
                    </a:lnTo>
                    <a:lnTo>
                      <a:pt x="656" y="1015"/>
                    </a:lnTo>
                    <a:lnTo>
                      <a:pt x="661" y="1017"/>
                    </a:lnTo>
                    <a:lnTo>
                      <a:pt x="668" y="1018"/>
                    </a:lnTo>
                    <a:lnTo>
                      <a:pt x="668" y="1018"/>
                    </a:lnTo>
                    <a:lnTo>
                      <a:pt x="674" y="1017"/>
                    </a:lnTo>
                    <a:lnTo>
                      <a:pt x="681" y="1015"/>
                    </a:lnTo>
                    <a:lnTo>
                      <a:pt x="686" y="1013"/>
                    </a:lnTo>
                    <a:lnTo>
                      <a:pt x="690" y="1009"/>
                    </a:lnTo>
                    <a:lnTo>
                      <a:pt x="694" y="1005"/>
                    </a:lnTo>
                    <a:lnTo>
                      <a:pt x="698" y="999"/>
                    </a:lnTo>
                    <a:lnTo>
                      <a:pt x="699" y="993"/>
                    </a:lnTo>
                    <a:lnTo>
                      <a:pt x="700" y="986"/>
                    </a:lnTo>
                    <a:lnTo>
                      <a:pt x="700" y="986"/>
                    </a:lnTo>
                    <a:lnTo>
                      <a:pt x="699" y="980"/>
                    </a:lnTo>
                    <a:lnTo>
                      <a:pt x="698" y="973"/>
                    </a:lnTo>
                    <a:lnTo>
                      <a:pt x="694" y="968"/>
                    </a:lnTo>
                    <a:lnTo>
                      <a:pt x="690" y="964"/>
                    </a:lnTo>
                    <a:lnTo>
                      <a:pt x="686" y="959"/>
                    </a:lnTo>
                    <a:lnTo>
                      <a:pt x="681" y="957"/>
                    </a:lnTo>
                    <a:lnTo>
                      <a:pt x="674" y="955"/>
                    </a:lnTo>
                    <a:lnTo>
                      <a:pt x="668" y="954"/>
                    </a:lnTo>
                    <a:lnTo>
                      <a:pt x="668" y="954"/>
                    </a:lnTo>
                    <a:close/>
                    <a:moveTo>
                      <a:pt x="826" y="954"/>
                    </a:moveTo>
                    <a:lnTo>
                      <a:pt x="826" y="954"/>
                    </a:lnTo>
                    <a:lnTo>
                      <a:pt x="820" y="955"/>
                    </a:lnTo>
                    <a:lnTo>
                      <a:pt x="815" y="957"/>
                    </a:lnTo>
                    <a:lnTo>
                      <a:pt x="809" y="959"/>
                    </a:lnTo>
                    <a:lnTo>
                      <a:pt x="804" y="964"/>
                    </a:lnTo>
                    <a:lnTo>
                      <a:pt x="801" y="968"/>
                    </a:lnTo>
                    <a:lnTo>
                      <a:pt x="797" y="973"/>
                    </a:lnTo>
                    <a:lnTo>
                      <a:pt x="795" y="980"/>
                    </a:lnTo>
                    <a:lnTo>
                      <a:pt x="795" y="986"/>
                    </a:lnTo>
                    <a:lnTo>
                      <a:pt x="795" y="986"/>
                    </a:lnTo>
                    <a:lnTo>
                      <a:pt x="795" y="993"/>
                    </a:lnTo>
                    <a:lnTo>
                      <a:pt x="797" y="999"/>
                    </a:lnTo>
                    <a:lnTo>
                      <a:pt x="801" y="1005"/>
                    </a:lnTo>
                    <a:lnTo>
                      <a:pt x="804" y="1009"/>
                    </a:lnTo>
                    <a:lnTo>
                      <a:pt x="809" y="1013"/>
                    </a:lnTo>
                    <a:lnTo>
                      <a:pt x="815" y="1015"/>
                    </a:lnTo>
                    <a:lnTo>
                      <a:pt x="820" y="1017"/>
                    </a:lnTo>
                    <a:lnTo>
                      <a:pt x="826" y="1018"/>
                    </a:lnTo>
                    <a:lnTo>
                      <a:pt x="826" y="1018"/>
                    </a:lnTo>
                    <a:lnTo>
                      <a:pt x="833" y="1017"/>
                    </a:lnTo>
                    <a:lnTo>
                      <a:pt x="839" y="1015"/>
                    </a:lnTo>
                    <a:lnTo>
                      <a:pt x="845" y="1013"/>
                    </a:lnTo>
                    <a:lnTo>
                      <a:pt x="849" y="1009"/>
                    </a:lnTo>
                    <a:lnTo>
                      <a:pt x="853" y="1005"/>
                    </a:lnTo>
                    <a:lnTo>
                      <a:pt x="856" y="999"/>
                    </a:lnTo>
                    <a:lnTo>
                      <a:pt x="858" y="993"/>
                    </a:lnTo>
                    <a:lnTo>
                      <a:pt x="859" y="986"/>
                    </a:lnTo>
                    <a:lnTo>
                      <a:pt x="859" y="986"/>
                    </a:lnTo>
                    <a:lnTo>
                      <a:pt x="858" y="980"/>
                    </a:lnTo>
                    <a:lnTo>
                      <a:pt x="856" y="973"/>
                    </a:lnTo>
                    <a:lnTo>
                      <a:pt x="853" y="968"/>
                    </a:lnTo>
                    <a:lnTo>
                      <a:pt x="849" y="964"/>
                    </a:lnTo>
                    <a:lnTo>
                      <a:pt x="845" y="959"/>
                    </a:lnTo>
                    <a:lnTo>
                      <a:pt x="839" y="957"/>
                    </a:lnTo>
                    <a:lnTo>
                      <a:pt x="833" y="955"/>
                    </a:lnTo>
                    <a:lnTo>
                      <a:pt x="826" y="954"/>
                    </a:lnTo>
                    <a:lnTo>
                      <a:pt x="826" y="954"/>
                    </a:lnTo>
                    <a:close/>
                    <a:moveTo>
                      <a:pt x="986" y="954"/>
                    </a:moveTo>
                    <a:lnTo>
                      <a:pt x="986" y="954"/>
                    </a:lnTo>
                    <a:lnTo>
                      <a:pt x="980" y="955"/>
                    </a:lnTo>
                    <a:lnTo>
                      <a:pt x="973" y="957"/>
                    </a:lnTo>
                    <a:lnTo>
                      <a:pt x="968" y="959"/>
                    </a:lnTo>
                    <a:lnTo>
                      <a:pt x="964" y="964"/>
                    </a:lnTo>
                    <a:lnTo>
                      <a:pt x="959" y="968"/>
                    </a:lnTo>
                    <a:lnTo>
                      <a:pt x="956" y="973"/>
                    </a:lnTo>
                    <a:lnTo>
                      <a:pt x="955" y="980"/>
                    </a:lnTo>
                    <a:lnTo>
                      <a:pt x="954" y="986"/>
                    </a:lnTo>
                    <a:lnTo>
                      <a:pt x="954" y="986"/>
                    </a:lnTo>
                    <a:lnTo>
                      <a:pt x="955" y="993"/>
                    </a:lnTo>
                    <a:lnTo>
                      <a:pt x="956" y="999"/>
                    </a:lnTo>
                    <a:lnTo>
                      <a:pt x="959" y="1005"/>
                    </a:lnTo>
                    <a:lnTo>
                      <a:pt x="964" y="1009"/>
                    </a:lnTo>
                    <a:lnTo>
                      <a:pt x="968" y="1013"/>
                    </a:lnTo>
                    <a:lnTo>
                      <a:pt x="973" y="1015"/>
                    </a:lnTo>
                    <a:lnTo>
                      <a:pt x="980" y="1017"/>
                    </a:lnTo>
                    <a:lnTo>
                      <a:pt x="986" y="1018"/>
                    </a:lnTo>
                    <a:lnTo>
                      <a:pt x="986" y="1018"/>
                    </a:lnTo>
                    <a:lnTo>
                      <a:pt x="993" y="1017"/>
                    </a:lnTo>
                    <a:lnTo>
                      <a:pt x="998" y="1015"/>
                    </a:lnTo>
                    <a:lnTo>
                      <a:pt x="1003" y="1013"/>
                    </a:lnTo>
                    <a:lnTo>
                      <a:pt x="1009" y="1009"/>
                    </a:lnTo>
                    <a:lnTo>
                      <a:pt x="1012" y="1005"/>
                    </a:lnTo>
                    <a:lnTo>
                      <a:pt x="1015" y="999"/>
                    </a:lnTo>
                    <a:lnTo>
                      <a:pt x="1017" y="993"/>
                    </a:lnTo>
                    <a:lnTo>
                      <a:pt x="1017" y="986"/>
                    </a:lnTo>
                    <a:lnTo>
                      <a:pt x="1017" y="986"/>
                    </a:lnTo>
                    <a:lnTo>
                      <a:pt x="1017" y="980"/>
                    </a:lnTo>
                    <a:lnTo>
                      <a:pt x="1015" y="973"/>
                    </a:lnTo>
                    <a:lnTo>
                      <a:pt x="1012" y="968"/>
                    </a:lnTo>
                    <a:lnTo>
                      <a:pt x="1009" y="964"/>
                    </a:lnTo>
                    <a:lnTo>
                      <a:pt x="1003" y="959"/>
                    </a:lnTo>
                    <a:lnTo>
                      <a:pt x="998" y="957"/>
                    </a:lnTo>
                    <a:lnTo>
                      <a:pt x="993" y="955"/>
                    </a:lnTo>
                    <a:lnTo>
                      <a:pt x="986" y="954"/>
                    </a:lnTo>
                    <a:lnTo>
                      <a:pt x="986" y="954"/>
                    </a:lnTo>
                    <a:close/>
                    <a:moveTo>
                      <a:pt x="31" y="859"/>
                    </a:moveTo>
                    <a:lnTo>
                      <a:pt x="31" y="859"/>
                    </a:lnTo>
                    <a:lnTo>
                      <a:pt x="38" y="859"/>
                    </a:lnTo>
                    <a:lnTo>
                      <a:pt x="44" y="856"/>
                    </a:lnTo>
                    <a:lnTo>
                      <a:pt x="50" y="853"/>
                    </a:lnTo>
                    <a:lnTo>
                      <a:pt x="54" y="850"/>
                    </a:lnTo>
                    <a:lnTo>
                      <a:pt x="58" y="845"/>
                    </a:lnTo>
                    <a:lnTo>
                      <a:pt x="61" y="839"/>
                    </a:lnTo>
                    <a:lnTo>
                      <a:pt x="63" y="834"/>
                    </a:lnTo>
                    <a:lnTo>
                      <a:pt x="64" y="828"/>
                    </a:lnTo>
                    <a:lnTo>
                      <a:pt x="64" y="828"/>
                    </a:lnTo>
                    <a:lnTo>
                      <a:pt x="63" y="821"/>
                    </a:lnTo>
                    <a:lnTo>
                      <a:pt x="61" y="815"/>
                    </a:lnTo>
                    <a:lnTo>
                      <a:pt x="58" y="809"/>
                    </a:lnTo>
                    <a:lnTo>
                      <a:pt x="54" y="805"/>
                    </a:lnTo>
                    <a:lnTo>
                      <a:pt x="50" y="801"/>
                    </a:lnTo>
                    <a:lnTo>
                      <a:pt x="44" y="797"/>
                    </a:lnTo>
                    <a:lnTo>
                      <a:pt x="38" y="796"/>
                    </a:lnTo>
                    <a:lnTo>
                      <a:pt x="31" y="795"/>
                    </a:lnTo>
                    <a:lnTo>
                      <a:pt x="31" y="795"/>
                    </a:lnTo>
                    <a:lnTo>
                      <a:pt x="25" y="796"/>
                    </a:lnTo>
                    <a:lnTo>
                      <a:pt x="20" y="797"/>
                    </a:lnTo>
                    <a:lnTo>
                      <a:pt x="14" y="801"/>
                    </a:lnTo>
                    <a:lnTo>
                      <a:pt x="9" y="805"/>
                    </a:lnTo>
                    <a:lnTo>
                      <a:pt x="6" y="809"/>
                    </a:lnTo>
                    <a:lnTo>
                      <a:pt x="2" y="815"/>
                    </a:lnTo>
                    <a:lnTo>
                      <a:pt x="0" y="821"/>
                    </a:lnTo>
                    <a:lnTo>
                      <a:pt x="0" y="828"/>
                    </a:lnTo>
                    <a:lnTo>
                      <a:pt x="0" y="828"/>
                    </a:lnTo>
                    <a:lnTo>
                      <a:pt x="0" y="834"/>
                    </a:lnTo>
                    <a:lnTo>
                      <a:pt x="2" y="839"/>
                    </a:lnTo>
                    <a:lnTo>
                      <a:pt x="6" y="845"/>
                    </a:lnTo>
                    <a:lnTo>
                      <a:pt x="9" y="850"/>
                    </a:lnTo>
                    <a:lnTo>
                      <a:pt x="14" y="853"/>
                    </a:lnTo>
                    <a:lnTo>
                      <a:pt x="20" y="856"/>
                    </a:lnTo>
                    <a:lnTo>
                      <a:pt x="25" y="859"/>
                    </a:lnTo>
                    <a:lnTo>
                      <a:pt x="31" y="859"/>
                    </a:lnTo>
                    <a:lnTo>
                      <a:pt x="31" y="859"/>
                    </a:lnTo>
                    <a:close/>
                    <a:moveTo>
                      <a:pt x="31" y="700"/>
                    </a:moveTo>
                    <a:lnTo>
                      <a:pt x="31" y="700"/>
                    </a:lnTo>
                    <a:lnTo>
                      <a:pt x="38" y="700"/>
                    </a:lnTo>
                    <a:lnTo>
                      <a:pt x="44" y="698"/>
                    </a:lnTo>
                    <a:lnTo>
                      <a:pt x="50" y="694"/>
                    </a:lnTo>
                    <a:lnTo>
                      <a:pt x="54" y="691"/>
                    </a:lnTo>
                    <a:lnTo>
                      <a:pt x="58" y="686"/>
                    </a:lnTo>
                    <a:lnTo>
                      <a:pt x="61" y="681"/>
                    </a:lnTo>
                    <a:lnTo>
                      <a:pt x="63" y="675"/>
                    </a:lnTo>
                    <a:lnTo>
                      <a:pt x="64" y="669"/>
                    </a:lnTo>
                    <a:lnTo>
                      <a:pt x="64" y="669"/>
                    </a:lnTo>
                    <a:lnTo>
                      <a:pt x="63" y="662"/>
                    </a:lnTo>
                    <a:lnTo>
                      <a:pt x="61" y="656"/>
                    </a:lnTo>
                    <a:lnTo>
                      <a:pt x="58" y="650"/>
                    </a:lnTo>
                    <a:lnTo>
                      <a:pt x="54" y="646"/>
                    </a:lnTo>
                    <a:lnTo>
                      <a:pt x="50" y="642"/>
                    </a:lnTo>
                    <a:lnTo>
                      <a:pt x="44" y="639"/>
                    </a:lnTo>
                    <a:lnTo>
                      <a:pt x="38" y="638"/>
                    </a:lnTo>
                    <a:lnTo>
                      <a:pt x="31" y="637"/>
                    </a:lnTo>
                    <a:lnTo>
                      <a:pt x="31" y="637"/>
                    </a:lnTo>
                    <a:lnTo>
                      <a:pt x="25" y="638"/>
                    </a:lnTo>
                    <a:lnTo>
                      <a:pt x="20" y="639"/>
                    </a:lnTo>
                    <a:lnTo>
                      <a:pt x="14" y="642"/>
                    </a:lnTo>
                    <a:lnTo>
                      <a:pt x="9" y="646"/>
                    </a:lnTo>
                    <a:lnTo>
                      <a:pt x="6" y="650"/>
                    </a:lnTo>
                    <a:lnTo>
                      <a:pt x="2" y="656"/>
                    </a:lnTo>
                    <a:lnTo>
                      <a:pt x="0" y="662"/>
                    </a:lnTo>
                    <a:lnTo>
                      <a:pt x="0" y="669"/>
                    </a:lnTo>
                    <a:lnTo>
                      <a:pt x="0" y="669"/>
                    </a:lnTo>
                    <a:lnTo>
                      <a:pt x="0" y="675"/>
                    </a:lnTo>
                    <a:lnTo>
                      <a:pt x="2" y="681"/>
                    </a:lnTo>
                    <a:lnTo>
                      <a:pt x="6" y="686"/>
                    </a:lnTo>
                    <a:lnTo>
                      <a:pt x="9" y="691"/>
                    </a:lnTo>
                    <a:lnTo>
                      <a:pt x="14" y="694"/>
                    </a:lnTo>
                    <a:lnTo>
                      <a:pt x="20" y="698"/>
                    </a:lnTo>
                    <a:lnTo>
                      <a:pt x="25" y="700"/>
                    </a:lnTo>
                    <a:lnTo>
                      <a:pt x="31" y="700"/>
                    </a:lnTo>
                    <a:lnTo>
                      <a:pt x="31" y="700"/>
                    </a:lnTo>
                    <a:close/>
                    <a:moveTo>
                      <a:pt x="31" y="541"/>
                    </a:moveTo>
                    <a:lnTo>
                      <a:pt x="31" y="541"/>
                    </a:lnTo>
                    <a:lnTo>
                      <a:pt x="38" y="540"/>
                    </a:lnTo>
                    <a:lnTo>
                      <a:pt x="44" y="539"/>
                    </a:lnTo>
                    <a:lnTo>
                      <a:pt x="50" y="536"/>
                    </a:lnTo>
                    <a:lnTo>
                      <a:pt x="54" y="531"/>
                    </a:lnTo>
                    <a:lnTo>
                      <a:pt x="58" y="527"/>
                    </a:lnTo>
                    <a:lnTo>
                      <a:pt x="61" y="522"/>
                    </a:lnTo>
                    <a:lnTo>
                      <a:pt x="63" y="515"/>
                    </a:lnTo>
                    <a:lnTo>
                      <a:pt x="64" y="509"/>
                    </a:lnTo>
                    <a:lnTo>
                      <a:pt x="64" y="509"/>
                    </a:lnTo>
                    <a:lnTo>
                      <a:pt x="63" y="502"/>
                    </a:lnTo>
                    <a:lnTo>
                      <a:pt x="61" y="497"/>
                    </a:lnTo>
                    <a:lnTo>
                      <a:pt x="58" y="492"/>
                    </a:lnTo>
                    <a:lnTo>
                      <a:pt x="54" y="486"/>
                    </a:lnTo>
                    <a:lnTo>
                      <a:pt x="50" y="483"/>
                    </a:lnTo>
                    <a:lnTo>
                      <a:pt x="44" y="480"/>
                    </a:lnTo>
                    <a:lnTo>
                      <a:pt x="38" y="478"/>
                    </a:lnTo>
                    <a:lnTo>
                      <a:pt x="31" y="478"/>
                    </a:lnTo>
                    <a:lnTo>
                      <a:pt x="31" y="478"/>
                    </a:lnTo>
                    <a:lnTo>
                      <a:pt x="25" y="478"/>
                    </a:lnTo>
                    <a:lnTo>
                      <a:pt x="20" y="480"/>
                    </a:lnTo>
                    <a:lnTo>
                      <a:pt x="14" y="483"/>
                    </a:lnTo>
                    <a:lnTo>
                      <a:pt x="9" y="486"/>
                    </a:lnTo>
                    <a:lnTo>
                      <a:pt x="6" y="492"/>
                    </a:lnTo>
                    <a:lnTo>
                      <a:pt x="2" y="497"/>
                    </a:lnTo>
                    <a:lnTo>
                      <a:pt x="0" y="502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0" y="515"/>
                    </a:lnTo>
                    <a:lnTo>
                      <a:pt x="2" y="522"/>
                    </a:lnTo>
                    <a:lnTo>
                      <a:pt x="6" y="527"/>
                    </a:lnTo>
                    <a:lnTo>
                      <a:pt x="9" y="531"/>
                    </a:lnTo>
                    <a:lnTo>
                      <a:pt x="14" y="536"/>
                    </a:lnTo>
                    <a:lnTo>
                      <a:pt x="20" y="539"/>
                    </a:lnTo>
                    <a:lnTo>
                      <a:pt x="25" y="540"/>
                    </a:lnTo>
                    <a:lnTo>
                      <a:pt x="31" y="541"/>
                    </a:lnTo>
                    <a:lnTo>
                      <a:pt x="31" y="541"/>
                    </a:lnTo>
                    <a:close/>
                    <a:moveTo>
                      <a:pt x="31" y="382"/>
                    </a:moveTo>
                    <a:lnTo>
                      <a:pt x="31" y="382"/>
                    </a:lnTo>
                    <a:lnTo>
                      <a:pt x="38" y="381"/>
                    </a:lnTo>
                    <a:lnTo>
                      <a:pt x="44" y="379"/>
                    </a:lnTo>
                    <a:lnTo>
                      <a:pt x="50" y="377"/>
                    </a:lnTo>
                    <a:lnTo>
                      <a:pt x="54" y="373"/>
                    </a:lnTo>
                    <a:lnTo>
                      <a:pt x="58" y="368"/>
                    </a:lnTo>
                    <a:lnTo>
                      <a:pt x="61" y="363"/>
                    </a:lnTo>
                    <a:lnTo>
                      <a:pt x="63" y="357"/>
                    </a:lnTo>
                    <a:lnTo>
                      <a:pt x="64" y="350"/>
                    </a:lnTo>
                    <a:lnTo>
                      <a:pt x="64" y="350"/>
                    </a:lnTo>
                    <a:lnTo>
                      <a:pt x="63" y="344"/>
                    </a:lnTo>
                    <a:lnTo>
                      <a:pt x="61" y="338"/>
                    </a:lnTo>
                    <a:lnTo>
                      <a:pt x="58" y="333"/>
                    </a:lnTo>
                    <a:lnTo>
                      <a:pt x="54" y="328"/>
                    </a:lnTo>
                    <a:lnTo>
                      <a:pt x="50" y="324"/>
                    </a:lnTo>
                    <a:lnTo>
                      <a:pt x="44" y="321"/>
                    </a:lnTo>
                    <a:lnTo>
                      <a:pt x="38" y="319"/>
                    </a:lnTo>
                    <a:lnTo>
                      <a:pt x="31" y="318"/>
                    </a:lnTo>
                    <a:lnTo>
                      <a:pt x="31" y="318"/>
                    </a:lnTo>
                    <a:lnTo>
                      <a:pt x="25" y="319"/>
                    </a:lnTo>
                    <a:lnTo>
                      <a:pt x="20" y="321"/>
                    </a:lnTo>
                    <a:lnTo>
                      <a:pt x="14" y="324"/>
                    </a:lnTo>
                    <a:lnTo>
                      <a:pt x="9" y="328"/>
                    </a:lnTo>
                    <a:lnTo>
                      <a:pt x="6" y="333"/>
                    </a:lnTo>
                    <a:lnTo>
                      <a:pt x="2" y="338"/>
                    </a:lnTo>
                    <a:lnTo>
                      <a:pt x="0" y="344"/>
                    </a:lnTo>
                    <a:lnTo>
                      <a:pt x="0" y="350"/>
                    </a:lnTo>
                    <a:lnTo>
                      <a:pt x="0" y="350"/>
                    </a:lnTo>
                    <a:lnTo>
                      <a:pt x="0" y="357"/>
                    </a:lnTo>
                    <a:lnTo>
                      <a:pt x="2" y="363"/>
                    </a:lnTo>
                    <a:lnTo>
                      <a:pt x="6" y="368"/>
                    </a:lnTo>
                    <a:lnTo>
                      <a:pt x="9" y="373"/>
                    </a:lnTo>
                    <a:lnTo>
                      <a:pt x="14" y="377"/>
                    </a:lnTo>
                    <a:lnTo>
                      <a:pt x="20" y="379"/>
                    </a:lnTo>
                    <a:lnTo>
                      <a:pt x="25" y="381"/>
                    </a:lnTo>
                    <a:lnTo>
                      <a:pt x="31" y="382"/>
                    </a:lnTo>
                    <a:lnTo>
                      <a:pt x="31" y="382"/>
                    </a:lnTo>
                    <a:close/>
                    <a:moveTo>
                      <a:pt x="31" y="223"/>
                    </a:moveTo>
                    <a:lnTo>
                      <a:pt x="31" y="223"/>
                    </a:lnTo>
                    <a:lnTo>
                      <a:pt x="38" y="222"/>
                    </a:lnTo>
                    <a:lnTo>
                      <a:pt x="44" y="220"/>
                    </a:lnTo>
                    <a:lnTo>
                      <a:pt x="50" y="218"/>
                    </a:lnTo>
                    <a:lnTo>
                      <a:pt x="54" y="214"/>
                    </a:lnTo>
                    <a:lnTo>
                      <a:pt x="58" y="210"/>
                    </a:lnTo>
                    <a:lnTo>
                      <a:pt x="61" y="203"/>
                    </a:lnTo>
                    <a:lnTo>
                      <a:pt x="63" y="198"/>
                    </a:lnTo>
                    <a:lnTo>
                      <a:pt x="64" y="191"/>
                    </a:lnTo>
                    <a:lnTo>
                      <a:pt x="64" y="191"/>
                    </a:lnTo>
                    <a:lnTo>
                      <a:pt x="63" y="185"/>
                    </a:lnTo>
                    <a:lnTo>
                      <a:pt x="61" y="178"/>
                    </a:lnTo>
                    <a:lnTo>
                      <a:pt x="58" y="173"/>
                    </a:lnTo>
                    <a:lnTo>
                      <a:pt x="54" y="169"/>
                    </a:lnTo>
                    <a:lnTo>
                      <a:pt x="50" y="164"/>
                    </a:lnTo>
                    <a:lnTo>
                      <a:pt x="44" y="162"/>
                    </a:lnTo>
                    <a:lnTo>
                      <a:pt x="38" y="160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25" y="160"/>
                    </a:lnTo>
                    <a:lnTo>
                      <a:pt x="20" y="162"/>
                    </a:lnTo>
                    <a:lnTo>
                      <a:pt x="14" y="164"/>
                    </a:lnTo>
                    <a:lnTo>
                      <a:pt x="9" y="169"/>
                    </a:lnTo>
                    <a:lnTo>
                      <a:pt x="6" y="173"/>
                    </a:lnTo>
                    <a:lnTo>
                      <a:pt x="2" y="178"/>
                    </a:lnTo>
                    <a:lnTo>
                      <a:pt x="0" y="185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6" y="210"/>
                    </a:lnTo>
                    <a:lnTo>
                      <a:pt x="9" y="214"/>
                    </a:lnTo>
                    <a:lnTo>
                      <a:pt x="14" y="218"/>
                    </a:lnTo>
                    <a:lnTo>
                      <a:pt x="20" y="220"/>
                    </a:lnTo>
                    <a:lnTo>
                      <a:pt x="25" y="222"/>
                    </a:lnTo>
                    <a:lnTo>
                      <a:pt x="31" y="223"/>
                    </a:lnTo>
                    <a:lnTo>
                      <a:pt x="31" y="223"/>
                    </a:lnTo>
                    <a:close/>
                    <a:moveTo>
                      <a:pt x="31" y="64"/>
                    </a:moveTo>
                    <a:lnTo>
                      <a:pt x="31" y="64"/>
                    </a:lnTo>
                    <a:lnTo>
                      <a:pt x="38" y="64"/>
                    </a:lnTo>
                    <a:lnTo>
                      <a:pt x="44" y="61"/>
                    </a:lnTo>
                    <a:lnTo>
                      <a:pt x="50" y="58"/>
                    </a:lnTo>
                    <a:lnTo>
                      <a:pt x="54" y="55"/>
                    </a:lnTo>
                    <a:lnTo>
                      <a:pt x="58" y="50"/>
                    </a:lnTo>
                    <a:lnTo>
                      <a:pt x="61" y="44"/>
                    </a:lnTo>
                    <a:lnTo>
                      <a:pt x="63" y="39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3" y="26"/>
                    </a:lnTo>
                    <a:lnTo>
                      <a:pt x="61" y="20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6"/>
                    </a:lnTo>
                    <a:lnTo>
                      <a:pt x="44" y="2"/>
                    </a:lnTo>
                    <a:lnTo>
                      <a:pt x="38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20" y="2"/>
                    </a:lnTo>
                    <a:lnTo>
                      <a:pt x="14" y="6"/>
                    </a:lnTo>
                    <a:lnTo>
                      <a:pt x="9" y="10"/>
                    </a:lnTo>
                    <a:lnTo>
                      <a:pt x="6" y="14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2" y="44"/>
                    </a:lnTo>
                    <a:lnTo>
                      <a:pt x="6" y="50"/>
                    </a:lnTo>
                    <a:lnTo>
                      <a:pt x="9" y="55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5" y="64"/>
                    </a:lnTo>
                    <a:lnTo>
                      <a:pt x="31" y="64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9205772" y="3271374"/>
              <a:ext cx="954573" cy="822907"/>
              <a:chOff x="9843113" y="2737974"/>
              <a:chExt cx="954573" cy="822907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9843113" y="2737974"/>
                <a:ext cx="954573" cy="822907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Freeform 61"/>
              <p:cNvSpPr>
                <a:spLocks noEditPoints="1"/>
              </p:cNvSpPr>
              <p:nvPr/>
            </p:nvSpPr>
            <p:spPr bwMode="auto">
              <a:xfrm>
                <a:off x="10159268" y="3121646"/>
                <a:ext cx="322263" cy="322263"/>
              </a:xfrm>
              <a:custGeom>
                <a:avLst/>
                <a:gdLst>
                  <a:gd name="T0" fmla="*/ 890 w 1018"/>
                  <a:gd name="T1" fmla="*/ 61 h 1017"/>
                  <a:gd name="T2" fmla="*/ 876 w 1018"/>
                  <a:gd name="T3" fmla="*/ 5 h 1017"/>
                  <a:gd name="T4" fmla="*/ 147 w 1018"/>
                  <a:gd name="T5" fmla="*/ 2 h 1017"/>
                  <a:gd name="T6" fmla="*/ 127 w 1018"/>
                  <a:gd name="T7" fmla="*/ 31 h 1017"/>
                  <a:gd name="T8" fmla="*/ 131 w 1018"/>
                  <a:gd name="T9" fmla="*/ 148 h 1017"/>
                  <a:gd name="T10" fmla="*/ 24 w 1018"/>
                  <a:gd name="T11" fmla="*/ 243 h 1017"/>
                  <a:gd name="T12" fmla="*/ 3 w 1018"/>
                  <a:gd name="T13" fmla="*/ 383 h 1017"/>
                  <a:gd name="T14" fmla="*/ 61 w 1018"/>
                  <a:gd name="T15" fmla="*/ 493 h 1017"/>
                  <a:gd name="T16" fmla="*/ 170 w 1018"/>
                  <a:gd name="T17" fmla="*/ 551 h 1017"/>
                  <a:gd name="T18" fmla="*/ 274 w 1018"/>
                  <a:gd name="T19" fmla="*/ 546 h 1017"/>
                  <a:gd name="T20" fmla="*/ 382 w 1018"/>
                  <a:gd name="T21" fmla="*/ 690 h 1017"/>
                  <a:gd name="T22" fmla="*/ 410 w 1018"/>
                  <a:gd name="T23" fmla="*/ 735 h 1017"/>
                  <a:gd name="T24" fmla="*/ 410 w 1018"/>
                  <a:gd name="T25" fmla="*/ 791 h 1017"/>
                  <a:gd name="T26" fmla="*/ 379 w 1018"/>
                  <a:gd name="T27" fmla="*/ 837 h 1017"/>
                  <a:gd name="T28" fmla="*/ 318 w 1018"/>
                  <a:gd name="T29" fmla="*/ 858 h 1017"/>
                  <a:gd name="T30" fmla="*/ 248 w 1018"/>
                  <a:gd name="T31" fmla="*/ 880 h 1017"/>
                  <a:gd name="T32" fmla="*/ 197 w 1018"/>
                  <a:gd name="T33" fmla="*/ 948 h 1017"/>
                  <a:gd name="T34" fmla="*/ 196 w 1018"/>
                  <a:gd name="T35" fmla="*/ 1003 h 1017"/>
                  <a:gd name="T36" fmla="*/ 795 w 1018"/>
                  <a:gd name="T37" fmla="*/ 1017 h 1017"/>
                  <a:gd name="T38" fmla="*/ 826 w 1018"/>
                  <a:gd name="T39" fmla="*/ 992 h 1017"/>
                  <a:gd name="T40" fmla="*/ 812 w 1018"/>
                  <a:gd name="T41" fmla="*/ 925 h 1017"/>
                  <a:gd name="T42" fmla="*/ 750 w 1018"/>
                  <a:gd name="T43" fmla="*/ 869 h 1017"/>
                  <a:gd name="T44" fmla="*/ 681 w 1018"/>
                  <a:gd name="T45" fmla="*/ 856 h 1017"/>
                  <a:gd name="T46" fmla="*/ 633 w 1018"/>
                  <a:gd name="T47" fmla="*/ 830 h 1017"/>
                  <a:gd name="T48" fmla="*/ 605 w 1018"/>
                  <a:gd name="T49" fmla="*/ 772 h 1017"/>
                  <a:gd name="T50" fmla="*/ 616 w 1018"/>
                  <a:gd name="T51" fmla="*/ 718 h 1017"/>
                  <a:gd name="T52" fmla="*/ 639 w 1018"/>
                  <a:gd name="T53" fmla="*/ 683 h 1017"/>
                  <a:gd name="T54" fmla="*/ 774 w 1018"/>
                  <a:gd name="T55" fmla="*/ 554 h 1017"/>
                  <a:gd name="T56" fmla="*/ 887 w 1018"/>
                  <a:gd name="T57" fmla="*/ 540 h 1017"/>
                  <a:gd name="T58" fmla="*/ 983 w 1018"/>
                  <a:gd name="T59" fmla="*/ 461 h 1017"/>
                  <a:gd name="T60" fmla="*/ 1018 w 1018"/>
                  <a:gd name="T61" fmla="*/ 342 h 1017"/>
                  <a:gd name="T62" fmla="*/ 971 w 1018"/>
                  <a:gd name="T63" fmla="*/ 210 h 1017"/>
                  <a:gd name="T64" fmla="*/ 154 w 1018"/>
                  <a:gd name="T65" fmla="*/ 481 h 1017"/>
                  <a:gd name="T66" fmla="*/ 88 w 1018"/>
                  <a:gd name="T67" fmla="*/ 426 h 1017"/>
                  <a:gd name="T68" fmla="*/ 63 w 1018"/>
                  <a:gd name="T69" fmla="*/ 345 h 1017"/>
                  <a:gd name="T70" fmla="*/ 92 w 1018"/>
                  <a:gd name="T71" fmla="*/ 256 h 1017"/>
                  <a:gd name="T72" fmla="*/ 152 w 1018"/>
                  <a:gd name="T73" fmla="*/ 252 h 1017"/>
                  <a:gd name="T74" fmla="*/ 241 w 1018"/>
                  <a:gd name="T75" fmla="*/ 488 h 1017"/>
                  <a:gd name="T76" fmla="*/ 176 w 1018"/>
                  <a:gd name="T77" fmla="*/ 487 h 1017"/>
                  <a:gd name="T78" fmla="*/ 717 w 1018"/>
                  <a:gd name="T79" fmla="*/ 925 h 1017"/>
                  <a:gd name="T80" fmla="*/ 263 w 1018"/>
                  <a:gd name="T81" fmla="*/ 954 h 1017"/>
                  <a:gd name="T82" fmla="*/ 301 w 1018"/>
                  <a:gd name="T83" fmla="*/ 925 h 1017"/>
                  <a:gd name="T84" fmla="*/ 380 w 1018"/>
                  <a:gd name="T85" fmla="*/ 910 h 1017"/>
                  <a:gd name="T86" fmla="*/ 448 w 1018"/>
                  <a:gd name="T87" fmla="*/ 854 h 1017"/>
                  <a:gd name="T88" fmla="*/ 476 w 1018"/>
                  <a:gd name="T89" fmla="*/ 778 h 1017"/>
                  <a:gd name="T90" fmla="*/ 509 w 1018"/>
                  <a:gd name="T91" fmla="*/ 795 h 1017"/>
                  <a:gd name="T92" fmla="*/ 543 w 1018"/>
                  <a:gd name="T93" fmla="*/ 778 h 1017"/>
                  <a:gd name="T94" fmla="*/ 578 w 1018"/>
                  <a:gd name="T95" fmla="*/ 865 h 1017"/>
                  <a:gd name="T96" fmla="*/ 653 w 1018"/>
                  <a:gd name="T97" fmla="*/ 915 h 1017"/>
                  <a:gd name="T98" fmla="*/ 494 w 1018"/>
                  <a:gd name="T99" fmla="*/ 709 h 1017"/>
                  <a:gd name="T100" fmla="*/ 329 w 1018"/>
                  <a:gd name="T101" fmla="*/ 511 h 1017"/>
                  <a:gd name="T102" fmla="*/ 247 w 1018"/>
                  <a:gd name="T103" fmla="*/ 342 h 1017"/>
                  <a:gd name="T104" fmla="*/ 196 w 1018"/>
                  <a:gd name="T105" fmla="*/ 132 h 1017"/>
                  <a:gd name="T106" fmla="*/ 817 w 1018"/>
                  <a:gd name="T107" fmla="*/ 164 h 1017"/>
                  <a:gd name="T108" fmla="*/ 762 w 1018"/>
                  <a:gd name="T109" fmla="*/ 369 h 1017"/>
                  <a:gd name="T110" fmla="*/ 663 w 1018"/>
                  <a:gd name="T111" fmla="*/ 550 h 1017"/>
                  <a:gd name="T112" fmla="*/ 509 w 1018"/>
                  <a:gd name="T113" fmla="*/ 722 h 1017"/>
                  <a:gd name="T114" fmla="*/ 911 w 1018"/>
                  <a:gd name="T115" fmla="*/ 448 h 1017"/>
                  <a:gd name="T116" fmla="*/ 842 w 1018"/>
                  <a:gd name="T117" fmla="*/ 487 h 1017"/>
                  <a:gd name="T118" fmla="*/ 777 w 1018"/>
                  <a:gd name="T119" fmla="*/ 489 h 1017"/>
                  <a:gd name="T120" fmla="*/ 866 w 1018"/>
                  <a:gd name="T121" fmla="*/ 252 h 1017"/>
                  <a:gd name="T122" fmla="*/ 926 w 1018"/>
                  <a:gd name="T123" fmla="*/ 257 h 1017"/>
                  <a:gd name="T124" fmla="*/ 955 w 1018"/>
                  <a:gd name="T125" fmla="*/ 34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8" h="1017">
                    <a:moveTo>
                      <a:pt x="887" y="148"/>
                    </a:moveTo>
                    <a:lnTo>
                      <a:pt x="887" y="148"/>
                    </a:lnTo>
                    <a:lnTo>
                      <a:pt x="884" y="147"/>
                    </a:lnTo>
                    <a:lnTo>
                      <a:pt x="884" y="147"/>
                    </a:lnTo>
                    <a:lnTo>
                      <a:pt x="887" y="119"/>
                    </a:lnTo>
                    <a:lnTo>
                      <a:pt x="889" y="90"/>
                    </a:lnTo>
                    <a:lnTo>
                      <a:pt x="890" y="61"/>
                    </a:lnTo>
                    <a:lnTo>
                      <a:pt x="890" y="31"/>
                    </a:lnTo>
                    <a:lnTo>
                      <a:pt x="890" y="31"/>
                    </a:lnTo>
                    <a:lnTo>
                      <a:pt x="890" y="26"/>
                    </a:lnTo>
                    <a:lnTo>
                      <a:pt x="888" y="19"/>
                    </a:lnTo>
                    <a:lnTo>
                      <a:pt x="885" y="14"/>
                    </a:lnTo>
                    <a:lnTo>
                      <a:pt x="882" y="10"/>
                    </a:lnTo>
                    <a:lnTo>
                      <a:pt x="876" y="5"/>
                    </a:lnTo>
                    <a:lnTo>
                      <a:pt x="871" y="2"/>
                    </a:lnTo>
                    <a:lnTo>
                      <a:pt x="866" y="0"/>
                    </a:lnTo>
                    <a:lnTo>
                      <a:pt x="859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3" y="0"/>
                    </a:lnTo>
                    <a:lnTo>
                      <a:pt x="147" y="2"/>
                    </a:lnTo>
                    <a:lnTo>
                      <a:pt x="141" y="5"/>
                    </a:lnTo>
                    <a:lnTo>
                      <a:pt x="137" y="10"/>
                    </a:lnTo>
                    <a:lnTo>
                      <a:pt x="133" y="14"/>
                    </a:lnTo>
                    <a:lnTo>
                      <a:pt x="130" y="19"/>
                    </a:lnTo>
                    <a:lnTo>
                      <a:pt x="129" y="26"/>
                    </a:lnTo>
                    <a:lnTo>
                      <a:pt x="127" y="31"/>
                    </a:lnTo>
                    <a:lnTo>
                      <a:pt x="127" y="31"/>
                    </a:lnTo>
                    <a:lnTo>
                      <a:pt x="127" y="61"/>
                    </a:lnTo>
                    <a:lnTo>
                      <a:pt x="130" y="90"/>
                    </a:lnTo>
                    <a:lnTo>
                      <a:pt x="132" y="119"/>
                    </a:lnTo>
                    <a:lnTo>
                      <a:pt x="134" y="147"/>
                    </a:lnTo>
                    <a:lnTo>
                      <a:pt x="134" y="147"/>
                    </a:lnTo>
                    <a:lnTo>
                      <a:pt x="131" y="148"/>
                    </a:lnTo>
                    <a:lnTo>
                      <a:pt x="131" y="148"/>
                    </a:lnTo>
                    <a:lnTo>
                      <a:pt x="110" y="157"/>
                    </a:lnTo>
                    <a:lnTo>
                      <a:pt x="93" y="168"/>
                    </a:lnTo>
                    <a:lnTo>
                      <a:pt x="76" y="180"/>
                    </a:lnTo>
                    <a:lnTo>
                      <a:pt x="61" y="194"/>
                    </a:lnTo>
                    <a:lnTo>
                      <a:pt x="47" y="210"/>
                    </a:lnTo>
                    <a:lnTo>
                      <a:pt x="35" y="226"/>
                    </a:lnTo>
                    <a:lnTo>
                      <a:pt x="24" y="243"/>
                    </a:lnTo>
                    <a:lnTo>
                      <a:pt x="16" y="263"/>
                    </a:lnTo>
                    <a:lnTo>
                      <a:pt x="8" y="281"/>
                    </a:lnTo>
                    <a:lnTo>
                      <a:pt x="4" y="301"/>
                    </a:lnTo>
                    <a:lnTo>
                      <a:pt x="1" y="322"/>
                    </a:lnTo>
                    <a:lnTo>
                      <a:pt x="0" y="342"/>
                    </a:lnTo>
                    <a:lnTo>
                      <a:pt x="0" y="363"/>
                    </a:lnTo>
                    <a:lnTo>
                      <a:pt x="3" y="383"/>
                    </a:lnTo>
                    <a:lnTo>
                      <a:pt x="8" y="404"/>
                    </a:lnTo>
                    <a:lnTo>
                      <a:pt x="15" y="425"/>
                    </a:lnTo>
                    <a:lnTo>
                      <a:pt x="15" y="425"/>
                    </a:lnTo>
                    <a:lnTo>
                      <a:pt x="24" y="443"/>
                    </a:lnTo>
                    <a:lnTo>
                      <a:pt x="35" y="461"/>
                    </a:lnTo>
                    <a:lnTo>
                      <a:pt x="47" y="478"/>
                    </a:lnTo>
                    <a:lnTo>
                      <a:pt x="61" y="493"/>
                    </a:lnTo>
                    <a:lnTo>
                      <a:pt x="76" y="507"/>
                    </a:lnTo>
                    <a:lnTo>
                      <a:pt x="93" y="519"/>
                    </a:lnTo>
                    <a:lnTo>
                      <a:pt x="110" y="530"/>
                    </a:lnTo>
                    <a:lnTo>
                      <a:pt x="130" y="540"/>
                    </a:lnTo>
                    <a:lnTo>
                      <a:pt x="130" y="540"/>
                    </a:lnTo>
                    <a:lnTo>
                      <a:pt x="150" y="546"/>
                    </a:lnTo>
                    <a:lnTo>
                      <a:pt x="170" y="551"/>
                    </a:lnTo>
                    <a:lnTo>
                      <a:pt x="191" y="555"/>
                    </a:lnTo>
                    <a:lnTo>
                      <a:pt x="211" y="556"/>
                    </a:lnTo>
                    <a:lnTo>
                      <a:pt x="211" y="556"/>
                    </a:lnTo>
                    <a:lnTo>
                      <a:pt x="227" y="555"/>
                    </a:lnTo>
                    <a:lnTo>
                      <a:pt x="243" y="554"/>
                    </a:lnTo>
                    <a:lnTo>
                      <a:pt x="259" y="550"/>
                    </a:lnTo>
                    <a:lnTo>
                      <a:pt x="274" y="546"/>
                    </a:lnTo>
                    <a:lnTo>
                      <a:pt x="274" y="546"/>
                    </a:lnTo>
                    <a:lnTo>
                      <a:pt x="301" y="586"/>
                    </a:lnTo>
                    <a:lnTo>
                      <a:pt x="327" y="621"/>
                    </a:lnTo>
                    <a:lnTo>
                      <a:pt x="353" y="654"/>
                    </a:lnTo>
                    <a:lnTo>
                      <a:pt x="379" y="683"/>
                    </a:lnTo>
                    <a:lnTo>
                      <a:pt x="379" y="683"/>
                    </a:lnTo>
                    <a:lnTo>
                      <a:pt x="382" y="690"/>
                    </a:lnTo>
                    <a:lnTo>
                      <a:pt x="386" y="695"/>
                    </a:lnTo>
                    <a:lnTo>
                      <a:pt x="386" y="695"/>
                    </a:lnTo>
                    <a:lnTo>
                      <a:pt x="393" y="703"/>
                    </a:lnTo>
                    <a:lnTo>
                      <a:pt x="398" y="710"/>
                    </a:lnTo>
                    <a:lnTo>
                      <a:pt x="402" y="718"/>
                    </a:lnTo>
                    <a:lnTo>
                      <a:pt x="406" y="726"/>
                    </a:lnTo>
                    <a:lnTo>
                      <a:pt x="410" y="735"/>
                    </a:lnTo>
                    <a:lnTo>
                      <a:pt x="412" y="744"/>
                    </a:lnTo>
                    <a:lnTo>
                      <a:pt x="413" y="753"/>
                    </a:lnTo>
                    <a:lnTo>
                      <a:pt x="414" y="763"/>
                    </a:lnTo>
                    <a:lnTo>
                      <a:pt x="414" y="763"/>
                    </a:lnTo>
                    <a:lnTo>
                      <a:pt x="413" y="772"/>
                    </a:lnTo>
                    <a:lnTo>
                      <a:pt x="412" y="782"/>
                    </a:lnTo>
                    <a:lnTo>
                      <a:pt x="410" y="791"/>
                    </a:lnTo>
                    <a:lnTo>
                      <a:pt x="406" y="799"/>
                    </a:lnTo>
                    <a:lnTo>
                      <a:pt x="402" y="808"/>
                    </a:lnTo>
                    <a:lnTo>
                      <a:pt x="398" y="816"/>
                    </a:lnTo>
                    <a:lnTo>
                      <a:pt x="393" y="824"/>
                    </a:lnTo>
                    <a:lnTo>
                      <a:pt x="386" y="830"/>
                    </a:lnTo>
                    <a:lnTo>
                      <a:pt x="386" y="830"/>
                    </a:lnTo>
                    <a:lnTo>
                      <a:pt x="379" y="837"/>
                    </a:lnTo>
                    <a:lnTo>
                      <a:pt x="371" y="842"/>
                    </a:lnTo>
                    <a:lnTo>
                      <a:pt x="364" y="847"/>
                    </a:lnTo>
                    <a:lnTo>
                      <a:pt x="355" y="851"/>
                    </a:lnTo>
                    <a:lnTo>
                      <a:pt x="346" y="854"/>
                    </a:lnTo>
                    <a:lnTo>
                      <a:pt x="337" y="856"/>
                    </a:lnTo>
                    <a:lnTo>
                      <a:pt x="328" y="858"/>
                    </a:lnTo>
                    <a:lnTo>
                      <a:pt x="318" y="858"/>
                    </a:lnTo>
                    <a:lnTo>
                      <a:pt x="318" y="858"/>
                    </a:lnTo>
                    <a:lnTo>
                      <a:pt x="306" y="859"/>
                    </a:lnTo>
                    <a:lnTo>
                      <a:pt x="293" y="861"/>
                    </a:lnTo>
                    <a:lnTo>
                      <a:pt x="281" y="865"/>
                    </a:lnTo>
                    <a:lnTo>
                      <a:pt x="269" y="869"/>
                    </a:lnTo>
                    <a:lnTo>
                      <a:pt x="257" y="874"/>
                    </a:lnTo>
                    <a:lnTo>
                      <a:pt x="248" y="880"/>
                    </a:lnTo>
                    <a:lnTo>
                      <a:pt x="237" y="887"/>
                    </a:lnTo>
                    <a:lnTo>
                      <a:pt x="228" y="896"/>
                    </a:lnTo>
                    <a:lnTo>
                      <a:pt x="220" y="904"/>
                    </a:lnTo>
                    <a:lnTo>
                      <a:pt x="212" y="915"/>
                    </a:lnTo>
                    <a:lnTo>
                      <a:pt x="207" y="925"/>
                    </a:lnTo>
                    <a:lnTo>
                      <a:pt x="202" y="937"/>
                    </a:lnTo>
                    <a:lnTo>
                      <a:pt x="197" y="948"/>
                    </a:lnTo>
                    <a:lnTo>
                      <a:pt x="194" y="960"/>
                    </a:lnTo>
                    <a:lnTo>
                      <a:pt x="192" y="973"/>
                    </a:lnTo>
                    <a:lnTo>
                      <a:pt x="191" y="986"/>
                    </a:lnTo>
                    <a:lnTo>
                      <a:pt x="191" y="986"/>
                    </a:lnTo>
                    <a:lnTo>
                      <a:pt x="192" y="992"/>
                    </a:lnTo>
                    <a:lnTo>
                      <a:pt x="194" y="998"/>
                    </a:lnTo>
                    <a:lnTo>
                      <a:pt x="196" y="1003"/>
                    </a:lnTo>
                    <a:lnTo>
                      <a:pt x="200" y="1008"/>
                    </a:lnTo>
                    <a:lnTo>
                      <a:pt x="205" y="1012"/>
                    </a:lnTo>
                    <a:lnTo>
                      <a:pt x="210" y="1015"/>
                    </a:lnTo>
                    <a:lnTo>
                      <a:pt x="217" y="1017"/>
                    </a:lnTo>
                    <a:lnTo>
                      <a:pt x="223" y="1017"/>
                    </a:lnTo>
                    <a:lnTo>
                      <a:pt x="795" y="1017"/>
                    </a:lnTo>
                    <a:lnTo>
                      <a:pt x="795" y="1017"/>
                    </a:lnTo>
                    <a:lnTo>
                      <a:pt x="801" y="1017"/>
                    </a:lnTo>
                    <a:lnTo>
                      <a:pt x="808" y="1015"/>
                    </a:lnTo>
                    <a:lnTo>
                      <a:pt x="813" y="1012"/>
                    </a:lnTo>
                    <a:lnTo>
                      <a:pt x="817" y="1008"/>
                    </a:lnTo>
                    <a:lnTo>
                      <a:pt x="822" y="1003"/>
                    </a:lnTo>
                    <a:lnTo>
                      <a:pt x="825" y="998"/>
                    </a:lnTo>
                    <a:lnTo>
                      <a:pt x="826" y="992"/>
                    </a:lnTo>
                    <a:lnTo>
                      <a:pt x="827" y="986"/>
                    </a:lnTo>
                    <a:lnTo>
                      <a:pt x="827" y="986"/>
                    </a:lnTo>
                    <a:lnTo>
                      <a:pt x="826" y="973"/>
                    </a:lnTo>
                    <a:lnTo>
                      <a:pt x="825" y="960"/>
                    </a:lnTo>
                    <a:lnTo>
                      <a:pt x="822" y="948"/>
                    </a:lnTo>
                    <a:lnTo>
                      <a:pt x="817" y="937"/>
                    </a:lnTo>
                    <a:lnTo>
                      <a:pt x="812" y="925"/>
                    </a:lnTo>
                    <a:lnTo>
                      <a:pt x="806" y="915"/>
                    </a:lnTo>
                    <a:lnTo>
                      <a:pt x="798" y="904"/>
                    </a:lnTo>
                    <a:lnTo>
                      <a:pt x="790" y="896"/>
                    </a:lnTo>
                    <a:lnTo>
                      <a:pt x="781" y="887"/>
                    </a:lnTo>
                    <a:lnTo>
                      <a:pt x="771" y="880"/>
                    </a:lnTo>
                    <a:lnTo>
                      <a:pt x="761" y="874"/>
                    </a:lnTo>
                    <a:lnTo>
                      <a:pt x="750" y="869"/>
                    </a:lnTo>
                    <a:lnTo>
                      <a:pt x="738" y="865"/>
                    </a:lnTo>
                    <a:lnTo>
                      <a:pt x="725" y="861"/>
                    </a:lnTo>
                    <a:lnTo>
                      <a:pt x="713" y="859"/>
                    </a:lnTo>
                    <a:lnTo>
                      <a:pt x="699" y="858"/>
                    </a:lnTo>
                    <a:lnTo>
                      <a:pt x="699" y="858"/>
                    </a:lnTo>
                    <a:lnTo>
                      <a:pt x="691" y="858"/>
                    </a:lnTo>
                    <a:lnTo>
                      <a:pt x="681" y="856"/>
                    </a:lnTo>
                    <a:lnTo>
                      <a:pt x="673" y="854"/>
                    </a:lnTo>
                    <a:lnTo>
                      <a:pt x="663" y="851"/>
                    </a:lnTo>
                    <a:lnTo>
                      <a:pt x="655" y="847"/>
                    </a:lnTo>
                    <a:lnTo>
                      <a:pt x="647" y="842"/>
                    </a:lnTo>
                    <a:lnTo>
                      <a:pt x="639" y="837"/>
                    </a:lnTo>
                    <a:lnTo>
                      <a:pt x="633" y="830"/>
                    </a:lnTo>
                    <a:lnTo>
                      <a:pt x="633" y="830"/>
                    </a:lnTo>
                    <a:lnTo>
                      <a:pt x="626" y="824"/>
                    </a:lnTo>
                    <a:lnTo>
                      <a:pt x="620" y="816"/>
                    </a:lnTo>
                    <a:lnTo>
                      <a:pt x="616" y="808"/>
                    </a:lnTo>
                    <a:lnTo>
                      <a:pt x="611" y="799"/>
                    </a:lnTo>
                    <a:lnTo>
                      <a:pt x="608" y="791"/>
                    </a:lnTo>
                    <a:lnTo>
                      <a:pt x="606" y="782"/>
                    </a:lnTo>
                    <a:lnTo>
                      <a:pt x="605" y="772"/>
                    </a:lnTo>
                    <a:lnTo>
                      <a:pt x="605" y="763"/>
                    </a:lnTo>
                    <a:lnTo>
                      <a:pt x="605" y="763"/>
                    </a:lnTo>
                    <a:lnTo>
                      <a:pt x="605" y="753"/>
                    </a:lnTo>
                    <a:lnTo>
                      <a:pt x="606" y="744"/>
                    </a:lnTo>
                    <a:lnTo>
                      <a:pt x="608" y="735"/>
                    </a:lnTo>
                    <a:lnTo>
                      <a:pt x="611" y="726"/>
                    </a:lnTo>
                    <a:lnTo>
                      <a:pt x="616" y="718"/>
                    </a:lnTo>
                    <a:lnTo>
                      <a:pt x="620" y="710"/>
                    </a:lnTo>
                    <a:lnTo>
                      <a:pt x="626" y="703"/>
                    </a:lnTo>
                    <a:lnTo>
                      <a:pt x="633" y="695"/>
                    </a:lnTo>
                    <a:lnTo>
                      <a:pt x="633" y="695"/>
                    </a:lnTo>
                    <a:lnTo>
                      <a:pt x="637" y="690"/>
                    </a:lnTo>
                    <a:lnTo>
                      <a:pt x="639" y="683"/>
                    </a:lnTo>
                    <a:lnTo>
                      <a:pt x="639" y="683"/>
                    </a:lnTo>
                    <a:lnTo>
                      <a:pt x="665" y="654"/>
                    </a:lnTo>
                    <a:lnTo>
                      <a:pt x="691" y="622"/>
                    </a:lnTo>
                    <a:lnTo>
                      <a:pt x="718" y="586"/>
                    </a:lnTo>
                    <a:lnTo>
                      <a:pt x="743" y="546"/>
                    </a:lnTo>
                    <a:lnTo>
                      <a:pt x="743" y="546"/>
                    </a:lnTo>
                    <a:lnTo>
                      <a:pt x="758" y="550"/>
                    </a:lnTo>
                    <a:lnTo>
                      <a:pt x="774" y="554"/>
                    </a:lnTo>
                    <a:lnTo>
                      <a:pt x="791" y="555"/>
                    </a:lnTo>
                    <a:lnTo>
                      <a:pt x="806" y="556"/>
                    </a:lnTo>
                    <a:lnTo>
                      <a:pt x="806" y="556"/>
                    </a:lnTo>
                    <a:lnTo>
                      <a:pt x="827" y="555"/>
                    </a:lnTo>
                    <a:lnTo>
                      <a:pt x="847" y="551"/>
                    </a:lnTo>
                    <a:lnTo>
                      <a:pt x="868" y="546"/>
                    </a:lnTo>
                    <a:lnTo>
                      <a:pt x="887" y="540"/>
                    </a:lnTo>
                    <a:lnTo>
                      <a:pt x="887" y="540"/>
                    </a:lnTo>
                    <a:lnTo>
                      <a:pt x="906" y="530"/>
                    </a:lnTo>
                    <a:lnTo>
                      <a:pt x="925" y="519"/>
                    </a:lnTo>
                    <a:lnTo>
                      <a:pt x="941" y="507"/>
                    </a:lnTo>
                    <a:lnTo>
                      <a:pt x="956" y="493"/>
                    </a:lnTo>
                    <a:lnTo>
                      <a:pt x="970" y="478"/>
                    </a:lnTo>
                    <a:lnTo>
                      <a:pt x="983" y="461"/>
                    </a:lnTo>
                    <a:lnTo>
                      <a:pt x="993" y="443"/>
                    </a:lnTo>
                    <a:lnTo>
                      <a:pt x="1002" y="425"/>
                    </a:lnTo>
                    <a:lnTo>
                      <a:pt x="1002" y="425"/>
                    </a:lnTo>
                    <a:lnTo>
                      <a:pt x="1009" y="404"/>
                    </a:lnTo>
                    <a:lnTo>
                      <a:pt x="1014" y="383"/>
                    </a:lnTo>
                    <a:lnTo>
                      <a:pt x="1017" y="363"/>
                    </a:lnTo>
                    <a:lnTo>
                      <a:pt x="1018" y="342"/>
                    </a:lnTo>
                    <a:lnTo>
                      <a:pt x="1017" y="322"/>
                    </a:lnTo>
                    <a:lnTo>
                      <a:pt x="1014" y="301"/>
                    </a:lnTo>
                    <a:lnTo>
                      <a:pt x="1008" y="281"/>
                    </a:lnTo>
                    <a:lnTo>
                      <a:pt x="1002" y="263"/>
                    </a:lnTo>
                    <a:lnTo>
                      <a:pt x="993" y="243"/>
                    </a:lnTo>
                    <a:lnTo>
                      <a:pt x="983" y="226"/>
                    </a:lnTo>
                    <a:lnTo>
                      <a:pt x="971" y="210"/>
                    </a:lnTo>
                    <a:lnTo>
                      <a:pt x="957" y="194"/>
                    </a:lnTo>
                    <a:lnTo>
                      <a:pt x="942" y="180"/>
                    </a:lnTo>
                    <a:lnTo>
                      <a:pt x="925" y="168"/>
                    </a:lnTo>
                    <a:lnTo>
                      <a:pt x="906" y="157"/>
                    </a:lnTo>
                    <a:lnTo>
                      <a:pt x="887" y="148"/>
                    </a:lnTo>
                    <a:lnTo>
                      <a:pt x="887" y="148"/>
                    </a:lnTo>
                    <a:close/>
                    <a:moveTo>
                      <a:pt x="154" y="481"/>
                    </a:moveTo>
                    <a:lnTo>
                      <a:pt x="154" y="481"/>
                    </a:lnTo>
                    <a:lnTo>
                      <a:pt x="140" y="474"/>
                    </a:lnTo>
                    <a:lnTo>
                      <a:pt x="129" y="467"/>
                    </a:lnTo>
                    <a:lnTo>
                      <a:pt x="117" y="458"/>
                    </a:lnTo>
                    <a:lnTo>
                      <a:pt x="106" y="448"/>
                    </a:lnTo>
                    <a:lnTo>
                      <a:pt x="96" y="438"/>
                    </a:lnTo>
                    <a:lnTo>
                      <a:pt x="88" y="426"/>
                    </a:lnTo>
                    <a:lnTo>
                      <a:pt x="80" y="413"/>
                    </a:lnTo>
                    <a:lnTo>
                      <a:pt x="74" y="400"/>
                    </a:lnTo>
                    <a:lnTo>
                      <a:pt x="74" y="400"/>
                    </a:lnTo>
                    <a:lnTo>
                      <a:pt x="70" y="386"/>
                    </a:lnTo>
                    <a:lnTo>
                      <a:pt x="66" y="373"/>
                    </a:lnTo>
                    <a:lnTo>
                      <a:pt x="64" y="359"/>
                    </a:lnTo>
                    <a:lnTo>
                      <a:pt x="63" y="345"/>
                    </a:lnTo>
                    <a:lnTo>
                      <a:pt x="63" y="331"/>
                    </a:lnTo>
                    <a:lnTo>
                      <a:pt x="65" y="319"/>
                    </a:lnTo>
                    <a:lnTo>
                      <a:pt x="68" y="305"/>
                    </a:lnTo>
                    <a:lnTo>
                      <a:pt x="73" y="292"/>
                    </a:lnTo>
                    <a:lnTo>
                      <a:pt x="78" y="280"/>
                    </a:lnTo>
                    <a:lnTo>
                      <a:pt x="85" y="268"/>
                    </a:lnTo>
                    <a:lnTo>
                      <a:pt x="92" y="256"/>
                    </a:lnTo>
                    <a:lnTo>
                      <a:pt x="101" y="247"/>
                    </a:lnTo>
                    <a:lnTo>
                      <a:pt x="110" y="236"/>
                    </a:lnTo>
                    <a:lnTo>
                      <a:pt x="120" y="227"/>
                    </a:lnTo>
                    <a:lnTo>
                      <a:pt x="132" y="219"/>
                    </a:lnTo>
                    <a:lnTo>
                      <a:pt x="144" y="212"/>
                    </a:lnTo>
                    <a:lnTo>
                      <a:pt x="144" y="212"/>
                    </a:lnTo>
                    <a:lnTo>
                      <a:pt x="152" y="252"/>
                    </a:lnTo>
                    <a:lnTo>
                      <a:pt x="162" y="290"/>
                    </a:lnTo>
                    <a:lnTo>
                      <a:pt x="173" y="326"/>
                    </a:lnTo>
                    <a:lnTo>
                      <a:pt x="184" y="361"/>
                    </a:lnTo>
                    <a:lnTo>
                      <a:pt x="197" y="395"/>
                    </a:lnTo>
                    <a:lnTo>
                      <a:pt x="211" y="428"/>
                    </a:lnTo>
                    <a:lnTo>
                      <a:pt x="226" y="459"/>
                    </a:lnTo>
                    <a:lnTo>
                      <a:pt x="241" y="488"/>
                    </a:lnTo>
                    <a:lnTo>
                      <a:pt x="241" y="488"/>
                    </a:lnTo>
                    <a:lnTo>
                      <a:pt x="230" y="490"/>
                    </a:lnTo>
                    <a:lnTo>
                      <a:pt x="220" y="491"/>
                    </a:lnTo>
                    <a:lnTo>
                      <a:pt x="209" y="491"/>
                    </a:lnTo>
                    <a:lnTo>
                      <a:pt x="197" y="491"/>
                    </a:lnTo>
                    <a:lnTo>
                      <a:pt x="187" y="490"/>
                    </a:lnTo>
                    <a:lnTo>
                      <a:pt x="176" y="487"/>
                    </a:lnTo>
                    <a:lnTo>
                      <a:pt x="165" y="485"/>
                    </a:lnTo>
                    <a:lnTo>
                      <a:pt x="154" y="481"/>
                    </a:lnTo>
                    <a:lnTo>
                      <a:pt x="154" y="481"/>
                    </a:lnTo>
                    <a:close/>
                    <a:moveTo>
                      <a:pt x="699" y="922"/>
                    </a:moveTo>
                    <a:lnTo>
                      <a:pt x="699" y="922"/>
                    </a:lnTo>
                    <a:lnTo>
                      <a:pt x="709" y="923"/>
                    </a:lnTo>
                    <a:lnTo>
                      <a:pt x="717" y="925"/>
                    </a:lnTo>
                    <a:lnTo>
                      <a:pt x="725" y="927"/>
                    </a:lnTo>
                    <a:lnTo>
                      <a:pt x="733" y="931"/>
                    </a:lnTo>
                    <a:lnTo>
                      <a:pt x="739" y="935"/>
                    </a:lnTo>
                    <a:lnTo>
                      <a:pt x="746" y="941"/>
                    </a:lnTo>
                    <a:lnTo>
                      <a:pt x="751" y="947"/>
                    </a:lnTo>
                    <a:lnTo>
                      <a:pt x="755" y="954"/>
                    </a:lnTo>
                    <a:lnTo>
                      <a:pt x="263" y="954"/>
                    </a:lnTo>
                    <a:lnTo>
                      <a:pt x="263" y="954"/>
                    </a:lnTo>
                    <a:lnTo>
                      <a:pt x="268" y="947"/>
                    </a:lnTo>
                    <a:lnTo>
                      <a:pt x="273" y="941"/>
                    </a:lnTo>
                    <a:lnTo>
                      <a:pt x="279" y="935"/>
                    </a:lnTo>
                    <a:lnTo>
                      <a:pt x="286" y="931"/>
                    </a:lnTo>
                    <a:lnTo>
                      <a:pt x="294" y="927"/>
                    </a:lnTo>
                    <a:lnTo>
                      <a:pt x="301" y="925"/>
                    </a:lnTo>
                    <a:lnTo>
                      <a:pt x="310" y="923"/>
                    </a:lnTo>
                    <a:lnTo>
                      <a:pt x="318" y="922"/>
                    </a:lnTo>
                    <a:lnTo>
                      <a:pt x="318" y="922"/>
                    </a:lnTo>
                    <a:lnTo>
                      <a:pt x="333" y="922"/>
                    </a:lnTo>
                    <a:lnTo>
                      <a:pt x="350" y="919"/>
                    </a:lnTo>
                    <a:lnTo>
                      <a:pt x="365" y="915"/>
                    </a:lnTo>
                    <a:lnTo>
                      <a:pt x="380" y="910"/>
                    </a:lnTo>
                    <a:lnTo>
                      <a:pt x="394" y="903"/>
                    </a:lnTo>
                    <a:lnTo>
                      <a:pt x="406" y="896"/>
                    </a:lnTo>
                    <a:lnTo>
                      <a:pt x="419" y="886"/>
                    </a:lnTo>
                    <a:lnTo>
                      <a:pt x="431" y="875"/>
                    </a:lnTo>
                    <a:lnTo>
                      <a:pt x="431" y="875"/>
                    </a:lnTo>
                    <a:lnTo>
                      <a:pt x="440" y="865"/>
                    </a:lnTo>
                    <a:lnTo>
                      <a:pt x="448" y="854"/>
                    </a:lnTo>
                    <a:lnTo>
                      <a:pt x="456" y="842"/>
                    </a:lnTo>
                    <a:lnTo>
                      <a:pt x="462" y="830"/>
                    </a:lnTo>
                    <a:lnTo>
                      <a:pt x="468" y="817"/>
                    </a:lnTo>
                    <a:lnTo>
                      <a:pt x="471" y="805"/>
                    </a:lnTo>
                    <a:lnTo>
                      <a:pt x="474" y="792"/>
                    </a:lnTo>
                    <a:lnTo>
                      <a:pt x="476" y="778"/>
                    </a:lnTo>
                    <a:lnTo>
                      <a:pt x="476" y="778"/>
                    </a:lnTo>
                    <a:lnTo>
                      <a:pt x="490" y="788"/>
                    </a:lnTo>
                    <a:lnTo>
                      <a:pt x="490" y="788"/>
                    </a:lnTo>
                    <a:lnTo>
                      <a:pt x="494" y="792"/>
                    </a:lnTo>
                    <a:lnTo>
                      <a:pt x="500" y="793"/>
                    </a:lnTo>
                    <a:lnTo>
                      <a:pt x="504" y="795"/>
                    </a:lnTo>
                    <a:lnTo>
                      <a:pt x="509" y="795"/>
                    </a:lnTo>
                    <a:lnTo>
                      <a:pt x="509" y="795"/>
                    </a:lnTo>
                    <a:lnTo>
                      <a:pt x="514" y="795"/>
                    </a:lnTo>
                    <a:lnTo>
                      <a:pt x="519" y="793"/>
                    </a:lnTo>
                    <a:lnTo>
                      <a:pt x="523" y="792"/>
                    </a:lnTo>
                    <a:lnTo>
                      <a:pt x="528" y="788"/>
                    </a:lnTo>
                    <a:lnTo>
                      <a:pt x="528" y="788"/>
                    </a:lnTo>
                    <a:lnTo>
                      <a:pt x="543" y="778"/>
                    </a:lnTo>
                    <a:lnTo>
                      <a:pt x="543" y="778"/>
                    </a:lnTo>
                    <a:lnTo>
                      <a:pt x="544" y="792"/>
                    </a:lnTo>
                    <a:lnTo>
                      <a:pt x="547" y="805"/>
                    </a:lnTo>
                    <a:lnTo>
                      <a:pt x="551" y="817"/>
                    </a:lnTo>
                    <a:lnTo>
                      <a:pt x="557" y="830"/>
                    </a:lnTo>
                    <a:lnTo>
                      <a:pt x="562" y="842"/>
                    </a:lnTo>
                    <a:lnTo>
                      <a:pt x="570" y="854"/>
                    </a:lnTo>
                    <a:lnTo>
                      <a:pt x="578" y="865"/>
                    </a:lnTo>
                    <a:lnTo>
                      <a:pt x="588" y="875"/>
                    </a:lnTo>
                    <a:lnTo>
                      <a:pt x="588" y="875"/>
                    </a:lnTo>
                    <a:lnTo>
                      <a:pt x="600" y="886"/>
                    </a:lnTo>
                    <a:lnTo>
                      <a:pt x="611" y="896"/>
                    </a:lnTo>
                    <a:lnTo>
                      <a:pt x="625" y="903"/>
                    </a:lnTo>
                    <a:lnTo>
                      <a:pt x="639" y="910"/>
                    </a:lnTo>
                    <a:lnTo>
                      <a:pt x="653" y="915"/>
                    </a:lnTo>
                    <a:lnTo>
                      <a:pt x="668" y="919"/>
                    </a:lnTo>
                    <a:lnTo>
                      <a:pt x="684" y="922"/>
                    </a:lnTo>
                    <a:lnTo>
                      <a:pt x="699" y="922"/>
                    </a:lnTo>
                    <a:lnTo>
                      <a:pt x="699" y="922"/>
                    </a:lnTo>
                    <a:close/>
                    <a:moveTo>
                      <a:pt x="509" y="722"/>
                    </a:moveTo>
                    <a:lnTo>
                      <a:pt x="509" y="722"/>
                    </a:lnTo>
                    <a:lnTo>
                      <a:pt x="494" y="709"/>
                    </a:lnTo>
                    <a:lnTo>
                      <a:pt x="476" y="692"/>
                    </a:lnTo>
                    <a:lnTo>
                      <a:pt x="456" y="672"/>
                    </a:lnTo>
                    <a:lnTo>
                      <a:pt x="432" y="647"/>
                    </a:lnTo>
                    <a:lnTo>
                      <a:pt x="408" y="618"/>
                    </a:lnTo>
                    <a:lnTo>
                      <a:pt x="382" y="586"/>
                    </a:lnTo>
                    <a:lnTo>
                      <a:pt x="355" y="550"/>
                    </a:lnTo>
                    <a:lnTo>
                      <a:pt x="329" y="511"/>
                    </a:lnTo>
                    <a:lnTo>
                      <a:pt x="316" y="489"/>
                    </a:lnTo>
                    <a:lnTo>
                      <a:pt x="303" y="467"/>
                    </a:lnTo>
                    <a:lnTo>
                      <a:pt x="292" y="444"/>
                    </a:lnTo>
                    <a:lnTo>
                      <a:pt x="280" y="420"/>
                    </a:lnTo>
                    <a:lnTo>
                      <a:pt x="268" y="395"/>
                    </a:lnTo>
                    <a:lnTo>
                      <a:pt x="257" y="369"/>
                    </a:lnTo>
                    <a:lnTo>
                      <a:pt x="247" y="342"/>
                    </a:lnTo>
                    <a:lnTo>
                      <a:pt x="237" y="315"/>
                    </a:lnTo>
                    <a:lnTo>
                      <a:pt x="228" y="286"/>
                    </a:lnTo>
                    <a:lnTo>
                      <a:pt x="220" y="257"/>
                    </a:lnTo>
                    <a:lnTo>
                      <a:pt x="212" y="227"/>
                    </a:lnTo>
                    <a:lnTo>
                      <a:pt x="206" y="196"/>
                    </a:lnTo>
                    <a:lnTo>
                      <a:pt x="200" y="164"/>
                    </a:lnTo>
                    <a:lnTo>
                      <a:pt x="196" y="132"/>
                    </a:lnTo>
                    <a:lnTo>
                      <a:pt x="193" y="98"/>
                    </a:lnTo>
                    <a:lnTo>
                      <a:pt x="192" y="63"/>
                    </a:lnTo>
                    <a:lnTo>
                      <a:pt x="827" y="63"/>
                    </a:lnTo>
                    <a:lnTo>
                      <a:pt x="827" y="63"/>
                    </a:lnTo>
                    <a:lnTo>
                      <a:pt x="825" y="98"/>
                    </a:lnTo>
                    <a:lnTo>
                      <a:pt x="822" y="132"/>
                    </a:lnTo>
                    <a:lnTo>
                      <a:pt x="817" y="164"/>
                    </a:lnTo>
                    <a:lnTo>
                      <a:pt x="812" y="196"/>
                    </a:lnTo>
                    <a:lnTo>
                      <a:pt x="806" y="227"/>
                    </a:lnTo>
                    <a:lnTo>
                      <a:pt x="798" y="257"/>
                    </a:lnTo>
                    <a:lnTo>
                      <a:pt x="791" y="286"/>
                    </a:lnTo>
                    <a:lnTo>
                      <a:pt x="781" y="315"/>
                    </a:lnTo>
                    <a:lnTo>
                      <a:pt x="771" y="342"/>
                    </a:lnTo>
                    <a:lnTo>
                      <a:pt x="762" y="369"/>
                    </a:lnTo>
                    <a:lnTo>
                      <a:pt x="750" y="395"/>
                    </a:lnTo>
                    <a:lnTo>
                      <a:pt x="739" y="420"/>
                    </a:lnTo>
                    <a:lnTo>
                      <a:pt x="726" y="444"/>
                    </a:lnTo>
                    <a:lnTo>
                      <a:pt x="714" y="467"/>
                    </a:lnTo>
                    <a:lnTo>
                      <a:pt x="702" y="489"/>
                    </a:lnTo>
                    <a:lnTo>
                      <a:pt x="689" y="511"/>
                    </a:lnTo>
                    <a:lnTo>
                      <a:pt x="663" y="550"/>
                    </a:lnTo>
                    <a:lnTo>
                      <a:pt x="636" y="586"/>
                    </a:lnTo>
                    <a:lnTo>
                      <a:pt x="610" y="618"/>
                    </a:lnTo>
                    <a:lnTo>
                      <a:pt x="586" y="647"/>
                    </a:lnTo>
                    <a:lnTo>
                      <a:pt x="563" y="672"/>
                    </a:lnTo>
                    <a:lnTo>
                      <a:pt x="542" y="692"/>
                    </a:lnTo>
                    <a:lnTo>
                      <a:pt x="523" y="709"/>
                    </a:lnTo>
                    <a:lnTo>
                      <a:pt x="509" y="722"/>
                    </a:lnTo>
                    <a:lnTo>
                      <a:pt x="509" y="722"/>
                    </a:lnTo>
                    <a:close/>
                    <a:moveTo>
                      <a:pt x="943" y="400"/>
                    </a:moveTo>
                    <a:lnTo>
                      <a:pt x="943" y="400"/>
                    </a:lnTo>
                    <a:lnTo>
                      <a:pt x="936" y="413"/>
                    </a:lnTo>
                    <a:lnTo>
                      <a:pt x="929" y="426"/>
                    </a:lnTo>
                    <a:lnTo>
                      <a:pt x="920" y="438"/>
                    </a:lnTo>
                    <a:lnTo>
                      <a:pt x="911" y="448"/>
                    </a:lnTo>
                    <a:lnTo>
                      <a:pt x="900" y="458"/>
                    </a:lnTo>
                    <a:lnTo>
                      <a:pt x="889" y="467"/>
                    </a:lnTo>
                    <a:lnTo>
                      <a:pt x="876" y="474"/>
                    </a:lnTo>
                    <a:lnTo>
                      <a:pt x="864" y="481"/>
                    </a:lnTo>
                    <a:lnTo>
                      <a:pt x="864" y="481"/>
                    </a:lnTo>
                    <a:lnTo>
                      <a:pt x="853" y="485"/>
                    </a:lnTo>
                    <a:lnTo>
                      <a:pt x="842" y="487"/>
                    </a:lnTo>
                    <a:lnTo>
                      <a:pt x="831" y="490"/>
                    </a:lnTo>
                    <a:lnTo>
                      <a:pt x="821" y="491"/>
                    </a:lnTo>
                    <a:lnTo>
                      <a:pt x="809" y="491"/>
                    </a:lnTo>
                    <a:lnTo>
                      <a:pt x="798" y="491"/>
                    </a:lnTo>
                    <a:lnTo>
                      <a:pt x="787" y="490"/>
                    </a:lnTo>
                    <a:lnTo>
                      <a:pt x="777" y="489"/>
                    </a:lnTo>
                    <a:lnTo>
                      <a:pt x="777" y="489"/>
                    </a:lnTo>
                    <a:lnTo>
                      <a:pt x="792" y="459"/>
                    </a:lnTo>
                    <a:lnTo>
                      <a:pt x="807" y="428"/>
                    </a:lnTo>
                    <a:lnTo>
                      <a:pt x="821" y="396"/>
                    </a:lnTo>
                    <a:lnTo>
                      <a:pt x="833" y="361"/>
                    </a:lnTo>
                    <a:lnTo>
                      <a:pt x="845" y="326"/>
                    </a:lnTo>
                    <a:lnTo>
                      <a:pt x="856" y="290"/>
                    </a:lnTo>
                    <a:lnTo>
                      <a:pt x="866" y="252"/>
                    </a:lnTo>
                    <a:lnTo>
                      <a:pt x="874" y="212"/>
                    </a:lnTo>
                    <a:lnTo>
                      <a:pt x="874" y="212"/>
                    </a:lnTo>
                    <a:lnTo>
                      <a:pt x="886" y="220"/>
                    </a:lnTo>
                    <a:lnTo>
                      <a:pt x="898" y="227"/>
                    </a:lnTo>
                    <a:lnTo>
                      <a:pt x="908" y="237"/>
                    </a:lnTo>
                    <a:lnTo>
                      <a:pt x="917" y="247"/>
                    </a:lnTo>
                    <a:lnTo>
                      <a:pt x="926" y="257"/>
                    </a:lnTo>
                    <a:lnTo>
                      <a:pt x="933" y="268"/>
                    </a:lnTo>
                    <a:lnTo>
                      <a:pt x="940" y="280"/>
                    </a:lnTo>
                    <a:lnTo>
                      <a:pt x="945" y="293"/>
                    </a:lnTo>
                    <a:lnTo>
                      <a:pt x="949" y="306"/>
                    </a:lnTo>
                    <a:lnTo>
                      <a:pt x="952" y="319"/>
                    </a:lnTo>
                    <a:lnTo>
                      <a:pt x="954" y="332"/>
                    </a:lnTo>
                    <a:lnTo>
                      <a:pt x="955" y="345"/>
                    </a:lnTo>
                    <a:lnTo>
                      <a:pt x="954" y="359"/>
                    </a:lnTo>
                    <a:lnTo>
                      <a:pt x="952" y="373"/>
                    </a:lnTo>
                    <a:lnTo>
                      <a:pt x="948" y="386"/>
                    </a:lnTo>
                    <a:lnTo>
                      <a:pt x="943" y="400"/>
                    </a:lnTo>
                    <a:lnTo>
                      <a:pt x="943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2348888" y="4283614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916000" y="4283614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9483113" y="428361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872444" y="4463614"/>
              <a:ext cx="28800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439556" y="4463614"/>
              <a:ext cx="28800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1169252" y="4832947"/>
            <a:ext cx="2729648" cy="1053904"/>
            <a:chOff x="1616273" y="2091953"/>
            <a:chExt cx="2729648" cy="1053904"/>
          </a:xfrm>
        </p:grpSpPr>
        <p:sp>
          <p:nvSpPr>
            <p:cNvPr id="32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33" name="文本框 28"/>
            <p:cNvSpPr txBox="1"/>
            <p:nvPr/>
          </p:nvSpPr>
          <p:spPr>
            <a:xfrm>
              <a:off x="1616273" y="2407193"/>
              <a:ext cx="2729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731176" y="4832947"/>
            <a:ext cx="2729648" cy="1053904"/>
            <a:chOff x="1616273" y="2091953"/>
            <a:chExt cx="2729648" cy="1053904"/>
          </a:xfrm>
        </p:grpSpPr>
        <p:sp>
          <p:nvSpPr>
            <p:cNvPr id="44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45" name="文本框 28"/>
            <p:cNvSpPr txBox="1"/>
            <p:nvPr/>
          </p:nvSpPr>
          <p:spPr>
            <a:xfrm>
              <a:off x="1616273" y="2407193"/>
              <a:ext cx="2729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98148" y="4832947"/>
            <a:ext cx="2729648" cy="1053904"/>
            <a:chOff x="1616273" y="2091953"/>
            <a:chExt cx="2729648" cy="1053904"/>
          </a:xfrm>
        </p:grpSpPr>
        <p:sp>
          <p:nvSpPr>
            <p:cNvPr id="47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48" name="文本框 28"/>
            <p:cNvSpPr txBox="1"/>
            <p:nvPr/>
          </p:nvSpPr>
          <p:spPr>
            <a:xfrm>
              <a:off x="1616273" y="2407193"/>
              <a:ext cx="2729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05910" y="333756"/>
            <a:ext cx="2069797" cy="611316"/>
            <a:chOff x="723033" y="483407"/>
            <a:chExt cx="2069797" cy="611316"/>
          </a:xfrm>
        </p:grpSpPr>
        <p:sp>
          <p:nvSpPr>
            <p:cNvPr id="38" name="文本框 37"/>
            <p:cNvSpPr txBox="1"/>
            <p:nvPr/>
          </p:nvSpPr>
          <p:spPr>
            <a:xfrm>
              <a:off x="723033" y="483407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您的文字添加这里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23033" y="817724"/>
              <a:ext cx="123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 Add your text here </a:t>
              </a:r>
              <a:endParaRPr lang="zh-CN" altLang="en-US" sz="1200" dirty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479536" y="2057400"/>
            <a:ext cx="1794404" cy="3693882"/>
            <a:chOff x="1595744" y="1504948"/>
            <a:chExt cx="2109927" cy="4343402"/>
          </a:xfrm>
        </p:grpSpPr>
        <p:grpSp>
          <p:nvGrpSpPr>
            <p:cNvPr id="18" name="组合 17"/>
            <p:cNvGrpSpPr/>
            <p:nvPr/>
          </p:nvGrpSpPr>
          <p:grpSpPr>
            <a:xfrm>
              <a:off x="1595744" y="1504948"/>
              <a:ext cx="1718965" cy="1546248"/>
              <a:chOff x="1800523" y="1479548"/>
              <a:chExt cx="1718965" cy="1546248"/>
            </a:xfrm>
            <a:solidFill>
              <a:srgbClr val="494951"/>
            </a:solidFill>
          </p:grpSpPr>
          <p:sp>
            <p:nvSpPr>
              <p:cNvPr id="23" name="同侧圆角矩形 40"/>
              <p:cNvSpPr/>
              <p:nvPr/>
            </p:nvSpPr>
            <p:spPr>
              <a:xfrm>
                <a:off x="3251803" y="1479548"/>
                <a:ext cx="267685" cy="244475"/>
              </a:xfrm>
              <a:prstGeom prst="round2SameRect">
                <a:avLst>
                  <a:gd name="adj1" fmla="val 9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同侧圆角矩形 41"/>
              <p:cNvSpPr/>
              <p:nvPr/>
            </p:nvSpPr>
            <p:spPr>
              <a:xfrm rot="16200000">
                <a:off x="1821708" y="2055264"/>
                <a:ext cx="202105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同侧圆角矩形 42"/>
              <p:cNvSpPr/>
              <p:nvPr/>
            </p:nvSpPr>
            <p:spPr>
              <a:xfrm rot="16200000">
                <a:off x="1840232" y="2455840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同侧圆角矩形 43"/>
              <p:cNvSpPr/>
              <p:nvPr/>
            </p:nvSpPr>
            <p:spPr>
              <a:xfrm rot="16200000">
                <a:off x="1840233" y="2821029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圆角矩形 36"/>
            <p:cNvSpPr/>
            <p:nvPr/>
          </p:nvSpPr>
          <p:spPr>
            <a:xfrm rot="16200000">
              <a:off x="501671" y="2644350"/>
              <a:ext cx="4320000" cy="2088000"/>
            </a:xfrm>
            <a:prstGeom prst="roundRect">
              <a:avLst>
                <a:gd name="adj" fmla="val 14809"/>
              </a:avLst>
            </a:prstGeom>
            <a:solidFill>
              <a:srgbClr val="D8DBD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37"/>
            <p:cNvSpPr/>
            <p:nvPr/>
          </p:nvSpPr>
          <p:spPr>
            <a:xfrm rot="16200000">
              <a:off x="554471" y="2690766"/>
              <a:ext cx="4214400" cy="1995168"/>
            </a:xfrm>
            <a:prstGeom prst="roundRect">
              <a:avLst>
                <a:gd name="adj" fmla="val 13725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BCB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2468571" y="5336102"/>
              <a:ext cx="347150" cy="347150"/>
            </a:xfrm>
            <a:prstGeom prst="ellipse">
              <a:avLst/>
            </a:prstGeom>
            <a:solidFill>
              <a:srgbClr val="DDDEE0"/>
            </a:solidFill>
            <a:ln w="19050">
              <a:solidFill>
                <a:srgbClr val="A4A7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圆角矩形 39"/>
            <p:cNvSpPr/>
            <p:nvPr/>
          </p:nvSpPr>
          <p:spPr>
            <a:xfrm>
              <a:off x="2464535" y="1853651"/>
              <a:ext cx="354806" cy="45793"/>
            </a:xfrm>
            <a:prstGeom prst="roundRect">
              <a:avLst>
                <a:gd name="adj" fmla="val 50000"/>
              </a:avLst>
            </a:prstGeom>
            <a:solidFill>
              <a:srgbClr val="494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608233" y="1583925"/>
            <a:ext cx="2190834" cy="4509954"/>
            <a:chOff x="1595744" y="1504948"/>
            <a:chExt cx="2109927" cy="4343402"/>
          </a:xfrm>
        </p:grpSpPr>
        <p:grpSp>
          <p:nvGrpSpPr>
            <p:cNvPr id="30" name="组合 29"/>
            <p:cNvGrpSpPr/>
            <p:nvPr/>
          </p:nvGrpSpPr>
          <p:grpSpPr>
            <a:xfrm>
              <a:off x="1595744" y="1504948"/>
              <a:ext cx="1718965" cy="1546248"/>
              <a:chOff x="1800523" y="1479548"/>
              <a:chExt cx="1718965" cy="1546248"/>
            </a:xfrm>
            <a:solidFill>
              <a:srgbClr val="494951"/>
            </a:solidFill>
          </p:grpSpPr>
          <p:sp>
            <p:nvSpPr>
              <p:cNvPr id="35" name="同侧圆角矩形 23"/>
              <p:cNvSpPr/>
              <p:nvPr/>
            </p:nvSpPr>
            <p:spPr>
              <a:xfrm>
                <a:off x="3251803" y="1479548"/>
                <a:ext cx="267685" cy="244475"/>
              </a:xfrm>
              <a:prstGeom prst="round2SameRect">
                <a:avLst>
                  <a:gd name="adj1" fmla="val 9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同侧圆角矩形 24"/>
              <p:cNvSpPr/>
              <p:nvPr/>
            </p:nvSpPr>
            <p:spPr>
              <a:xfrm rot="16200000">
                <a:off x="1821708" y="2055264"/>
                <a:ext cx="202105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同侧圆角矩形 25"/>
              <p:cNvSpPr/>
              <p:nvPr/>
            </p:nvSpPr>
            <p:spPr>
              <a:xfrm rot="16200000">
                <a:off x="1840232" y="2455840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同侧圆角矩形 26"/>
              <p:cNvSpPr/>
              <p:nvPr/>
            </p:nvSpPr>
            <p:spPr>
              <a:xfrm rot="16200000">
                <a:off x="1840233" y="2821029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圆角矩形 19"/>
            <p:cNvSpPr/>
            <p:nvPr/>
          </p:nvSpPr>
          <p:spPr>
            <a:xfrm rot="16200000">
              <a:off x="501671" y="2644350"/>
              <a:ext cx="4320000" cy="2088000"/>
            </a:xfrm>
            <a:prstGeom prst="roundRect">
              <a:avLst>
                <a:gd name="adj" fmla="val 14809"/>
              </a:avLst>
            </a:prstGeom>
            <a:solidFill>
              <a:srgbClr val="D8DBD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20"/>
            <p:cNvSpPr/>
            <p:nvPr/>
          </p:nvSpPr>
          <p:spPr>
            <a:xfrm rot="16200000">
              <a:off x="554471" y="2690766"/>
              <a:ext cx="4214400" cy="1995168"/>
            </a:xfrm>
            <a:prstGeom prst="roundRect">
              <a:avLst>
                <a:gd name="adj" fmla="val 13725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BCB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2468571" y="5336102"/>
              <a:ext cx="347150" cy="347150"/>
            </a:xfrm>
            <a:prstGeom prst="ellipse">
              <a:avLst/>
            </a:prstGeom>
            <a:solidFill>
              <a:srgbClr val="DDDEE0"/>
            </a:solidFill>
            <a:ln w="19050">
              <a:solidFill>
                <a:srgbClr val="A4A7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22"/>
            <p:cNvSpPr/>
            <p:nvPr/>
          </p:nvSpPr>
          <p:spPr>
            <a:xfrm>
              <a:off x="2464535" y="1853651"/>
              <a:ext cx="354806" cy="45793"/>
            </a:xfrm>
            <a:prstGeom prst="roundRect">
              <a:avLst>
                <a:gd name="adj" fmla="val 50000"/>
              </a:avLst>
            </a:prstGeom>
            <a:solidFill>
              <a:srgbClr val="494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163822" y="2026664"/>
            <a:ext cx="1800000" cy="1800000"/>
            <a:chOff x="998722" y="2077464"/>
            <a:chExt cx="1800000" cy="1800000"/>
          </a:xfrm>
        </p:grpSpPr>
        <p:sp>
          <p:nvSpPr>
            <p:cNvPr id="40" name="椭圆 39"/>
            <p:cNvSpPr/>
            <p:nvPr/>
          </p:nvSpPr>
          <p:spPr>
            <a:xfrm>
              <a:off x="998722" y="2077464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弧形 40"/>
            <p:cNvSpPr/>
            <p:nvPr/>
          </p:nvSpPr>
          <p:spPr>
            <a:xfrm>
              <a:off x="998722" y="2077464"/>
              <a:ext cx="1800000" cy="1800000"/>
            </a:xfrm>
            <a:prstGeom prst="arc">
              <a:avLst>
                <a:gd name="adj1" fmla="val 16200000"/>
                <a:gd name="adj2" fmla="val 8851924"/>
              </a:avLst>
            </a:prstGeom>
            <a:ln w="1270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745287" y="2026664"/>
            <a:ext cx="1800000" cy="1800000"/>
            <a:chOff x="3580187" y="2077464"/>
            <a:chExt cx="1800000" cy="1800000"/>
          </a:xfrm>
        </p:grpSpPr>
        <p:sp>
          <p:nvSpPr>
            <p:cNvPr id="43" name="椭圆 42"/>
            <p:cNvSpPr/>
            <p:nvPr/>
          </p:nvSpPr>
          <p:spPr>
            <a:xfrm>
              <a:off x="3580187" y="2077464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弧形 43"/>
            <p:cNvSpPr/>
            <p:nvPr/>
          </p:nvSpPr>
          <p:spPr>
            <a:xfrm>
              <a:off x="3580187" y="2077464"/>
              <a:ext cx="1800000" cy="1800000"/>
            </a:xfrm>
            <a:prstGeom prst="arc">
              <a:avLst>
                <a:gd name="adj1" fmla="val 16200000"/>
                <a:gd name="adj2" fmla="val 11250901"/>
              </a:avLst>
            </a:prstGeom>
            <a:ln w="1270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435043" y="2297885"/>
            <a:ext cx="1257558" cy="1257558"/>
            <a:chOff x="1269943" y="2348685"/>
            <a:chExt cx="1257558" cy="1257558"/>
          </a:xfrm>
        </p:grpSpPr>
        <p:sp>
          <p:nvSpPr>
            <p:cNvPr id="46" name="椭圆 45"/>
            <p:cNvSpPr/>
            <p:nvPr/>
          </p:nvSpPr>
          <p:spPr>
            <a:xfrm>
              <a:off x="1269943" y="2348685"/>
              <a:ext cx="1257558" cy="125755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1387204" y="2654299"/>
              <a:ext cx="1023037" cy="6463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</a:rPr>
                <a:t>65%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016508" y="2297885"/>
            <a:ext cx="1257558" cy="1257558"/>
            <a:chOff x="3862790" y="2348685"/>
            <a:chExt cx="1257558" cy="1257558"/>
          </a:xfrm>
        </p:grpSpPr>
        <p:sp>
          <p:nvSpPr>
            <p:cNvPr id="49" name="椭圆 48"/>
            <p:cNvSpPr/>
            <p:nvPr/>
          </p:nvSpPr>
          <p:spPr>
            <a:xfrm>
              <a:off x="3862790" y="2348685"/>
              <a:ext cx="1257558" cy="125755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3957287" y="2677160"/>
              <a:ext cx="1023037" cy="6463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</a:rPr>
                <a:t>75%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163822" y="4155139"/>
            <a:ext cx="4881378" cy="838460"/>
            <a:chOff x="1136195" y="2091953"/>
            <a:chExt cx="4881378" cy="838460"/>
          </a:xfrm>
        </p:grpSpPr>
        <p:sp>
          <p:nvSpPr>
            <p:cNvPr id="55" name="文本框 2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56" name="文本框 28"/>
            <p:cNvSpPr txBox="1"/>
            <p:nvPr/>
          </p:nvSpPr>
          <p:spPr>
            <a:xfrm>
              <a:off x="1136195" y="2407193"/>
              <a:ext cx="48813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163822" y="5083990"/>
            <a:ext cx="4881378" cy="838460"/>
            <a:chOff x="1136195" y="2091953"/>
            <a:chExt cx="4881378" cy="838460"/>
          </a:xfrm>
        </p:grpSpPr>
        <p:sp>
          <p:nvSpPr>
            <p:cNvPr id="61" name="文本框 2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rgbClr val="FF6D6D"/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62" name="文本框 28"/>
            <p:cNvSpPr txBox="1"/>
            <p:nvPr/>
          </p:nvSpPr>
          <p:spPr>
            <a:xfrm>
              <a:off x="1136195" y="2407193"/>
              <a:ext cx="48813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305910" y="333756"/>
            <a:ext cx="2069797" cy="611316"/>
            <a:chOff x="723033" y="483407"/>
            <a:chExt cx="2069797" cy="611316"/>
          </a:xfrm>
        </p:grpSpPr>
        <p:sp>
          <p:nvSpPr>
            <p:cNvPr id="52" name="文本框 51"/>
            <p:cNvSpPr txBox="1"/>
            <p:nvPr/>
          </p:nvSpPr>
          <p:spPr>
            <a:xfrm>
              <a:off x="723033" y="483407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您的文字添加这里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23033" y="817724"/>
              <a:ext cx="123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 Add your text here </a:t>
              </a:r>
              <a:endParaRPr lang="zh-CN" altLang="en-US" sz="1200" dirty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1" r="31191"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4" r="3117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52601" y="2821740"/>
            <a:ext cx="2109611" cy="1298221"/>
            <a:chOff x="1314450" y="2089107"/>
            <a:chExt cx="1582208" cy="973666"/>
          </a:xfrm>
        </p:grpSpPr>
        <p:sp>
          <p:nvSpPr>
            <p:cNvPr id="3" name="Freeform 5"/>
            <p:cNvSpPr/>
            <p:nvPr/>
          </p:nvSpPr>
          <p:spPr bwMode="auto">
            <a:xfrm>
              <a:off x="1314450" y="2089107"/>
              <a:ext cx="1582208" cy="973666"/>
            </a:xfrm>
            <a:custGeom>
              <a:avLst/>
              <a:gdLst>
                <a:gd name="T0" fmla="*/ 1232 w 1300"/>
                <a:gd name="T1" fmla="*/ 622 h 800"/>
                <a:gd name="T2" fmla="*/ 1232 w 1300"/>
                <a:gd name="T3" fmla="*/ 590 h 800"/>
                <a:gd name="T4" fmla="*/ 1226 w 1300"/>
                <a:gd name="T5" fmla="*/ 528 h 800"/>
                <a:gd name="T6" fmla="*/ 1212 w 1300"/>
                <a:gd name="T7" fmla="*/ 468 h 800"/>
                <a:gd name="T8" fmla="*/ 1194 w 1300"/>
                <a:gd name="T9" fmla="*/ 408 h 800"/>
                <a:gd name="T10" fmla="*/ 1170 w 1300"/>
                <a:gd name="T11" fmla="*/ 354 h 800"/>
                <a:gd name="T12" fmla="*/ 1142 w 1300"/>
                <a:gd name="T13" fmla="*/ 300 h 800"/>
                <a:gd name="T14" fmla="*/ 1108 w 1300"/>
                <a:gd name="T15" fmla="*/ 250 h 800"/>
                <a:gd name="T16" fmla="*/ 1070 w 1300"/>
                <a:gd name="T17" fmla="*/ 204 h 800"/>
                <a:gd name="T18" fmla="*/ 1028 w 1300"/>
                <a:gd name="T19" fmla="*/ 162 h 800"/>
                <a:gd name="T20" fmla="*/ 982 w 1300"/>
                <a:gd name="T21" fmla="*/ 124 h 800"/>
                <a:gd name="T22" fmla="*/ 932 w 1300"/>
                <a:gd name="T23" fmla="*/ 90 h 800"/>
                <a:gd name="T24" fmla="*/ 880 w 1300"/>
                <a:gd name="T25" fmla="*/ 62 h 800"/>
                <a:gd name="T26" fmla="*/ 824 w 1300"/>
                <a:gd name="T27" fmla="*/ 38 h 800"/>
                <a:gd name="T28" fmla="*/ 766 w 1300"/>
                <a:gd name="T29" fmla="*/ 20 h 800"/>
                <a:gd name="T30" fmla="*/ 704 w 1300"/>
                <a:gd name="T31" fmla="*/ 8 h 800"/>
                <a:gd name="T32" fmla="*/ 642 w 1300"/>
                <a:gd name="T33" fmla="*/ 2 h 800"/>
                <a:gd name="T34" fmla="*/ 610 w 1300"/>
                <a:gd name="T35" fmla="*/ 0 h 800"/>
                <a:gd name="T36" fmla="*/ 556 w 1300"/>
                <a:gd name="T37" fmla="*/ 4 h 800"/>
                <a:gd name="T38" fmla="*/ 450 w 1300"/>
                <a:gd name="T39" fmla="*/ 22 h 800"/>
                <a:gd name="T40" fmla="*/ 350 w 1300"/>
                <a:gd name="T41" fmla="*/ 58 h 800"/>
                <a:gd name="T42" fmla="*/ 260 w 1300"/>
                <a:gd name="T43" fmla="*/ 110 h 800"/>
                <a:gd name="T44" fmla="*/ 180 w 1300"/>
                <a:gd name="T45" fmla="*/ 174 h 800"/>
                <a:gd name="T46" fmla="*/ 110 w 1300"/>
                <a:gd name="T47" fmla="*/ 252 h 800"/>
                <a:gd name="T48" fmla="*/ 56 w 1300"/>
                <a:gd name="T49" fmla="*/ 340 h 800"/>
                <a:gd name="T50" fmla="*/ 16 w 1300"/>
                <a:gd name="T51" fmla="*/ 438 h 800"/>
                <a:gd name="T52" fmla="*/ 2 w 1300"/>
                <a:gd name="T53" fmla="*/ 490 h 800"/>
                <a:gd name="T54" fmla="*/ 0 w 1300"/>
                <a:gd name="T55" fmla="*/ 514 h 800"/>
                <a:gd name="T56" fmla="*/ 4 w 1300"/>
                <a:gd name="T57" fmla="*/ 540 h 800"/>
                <a:gd name="T58" fmla="*/ 12 w 1300"/>
                <a:gd name="T59" fmla="*/ 562 h 800"/>
                <a:gd name="T60" fmla="*/ 24 w 1300"/>
                <a:gd name="T61" fmla="*/ 582 h 800"/>
                <a:gd name="T62" fmla="*/ 42 w 1300"/>
                <a:gd name="T63" fmla="*/ 598 h 800"/>
                <a:gd name="T64" fmla="*/ 62 w 1300"/>
                <a:gd name="T65" fmla="*/ 612 h 800"/>
                <a:gd name="T66" fmla="*/ 84 w 1300"/>
                <a:gd name="T67" fmla="*/ 620 h 800"/>
                <a:gd name="T68" fmla="*/ 110 w 1300"/>
                <a:gd name="T69" fmla="*/ 622 h 800"/>
                <a:gd name="T70" fmla="*/ 110 w 1300"/>
                <a:gd name="T71" fmla="*/ 622 h 800"/>
                <a:gd name="T72" fmla="*/ 146 w 1300"/>
                <a:gd name="T73" fmla="*/ 616 h 800"/>
                <a:gd name="T74" fmla="*/ 178 w 1300"/>
                <a:gd name="T75" fmla="*/ 598 h 800"/>
                <a:gd name="T76" fmla="*/ 202 w 1300"/>
                <a:gd name="T77" fmla="*/ 572 h 800"/>
                <a:gd name="T78" fmla="*/ 216 w 1300"/>
                <a:gd name="T79" fmla="*/ 536 h 800"/>
                <a:gd name="T80" fmla="*/ 226 w 1300"/>
                <a:gd name="T81" fmla="*/ 504 h 800"/>
                <a:gd name="T82" fmla="*/ 252 w 1300"/>
                <a:gd name="T83" fmla="*/ 440 h 800"/>
                <a:gd name="T84" fmla="*/ 286 w 1300"/>
                <a:gd name="T85" fmla="*/ 382 h 800"/>
                <a:gd name="T86" fmla="*/ 330 w 1300"/>
                <a:gd name="T87" fmla="*/ 332 h 800"/>
                <a:gd name="T88" fmla="*/ 382 w 1300"/>
                <a:gd name="T89" fmla="*/ 290 h 800"/>
                <a:gd name="T90" fmla="*/ 442 w 1300"/>
                <a:gd name="T91" fmla="*/ 256 h 800"/>
                <a:gd name="T92" fmla="*/ 506 w 1300"/>
                <a:gd name="T93" fmla="*/ 234 h 800"/>
                <a:gd name="T94" fmla="*/ 574 w 1300"/>
                <a:gd name="T95" fmla="*/ 222 h 800"/>
                <a:gd name="T96" fmla="*/ 610 w 1300"/>
                <a:gd name="T97" fmla="*/ 220 h 800"/>
                <a:gd name="T98" fmla="*/ 692 w 1300"/>
                <a:gd name="T99" fmla="*/ 228 h 800"/>
                <a:gd name="T100" fmla="*/ 768 w 1300"/>
                <a:gd name="T101" fmla="*/ 252 h 800"/>
                <a:gd name="T102" fmla="*/ 836 w 1300"/>
                <a:gd name="T103" fmla="*/ 288 h 800"/>
                <a:gd name="T104" fmla="*/ 896 w 1300"/>
                <a:gd name="T105" fmla="*/ 338 h 800"/>
                <a:gd name="T106" fmla="*/ 944 w 1300"/>
                <a:gd name="T107" fmla="*/ 398 h 800"/>
                <a:gd name="T108" fmla="*/ 982 w 1300"/>
                <a:gd name="T109" fmla="*/ 466 h 800"/>
                <a:gd name="T110" fmla="*/ 1006 w 1300"/>
                <a:gd name="T111" fmla="*/ 542 h 800"/>
                <a:gd name="T112" fmla="*/ 1014 w 1300"/>
                <a:gd name="T113" fmla="*/ 622 h 800"/>
                <a:gd name="T114" fmla="*/ 944 w 1300"/>
                <a:gd name="T115" fmla="*/ 622 h 800"/>
                <a:gd name="T116" fmla="*/ 1300 w 1300"/>
                <a:gd name="T117" fmla="*/ 62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0" h="800">
                  <a:moveTo>
                    <a:pt x="1232" y="622"/>
                  </a:moveTo>
                  <a:lnTo>
                    <a:pt x="1232" y="622"/>
                  </a:lnTo>
                  <a:lnTo>
                    <a:pt x="1232" y="622"/>
                  </a:lnTo>
                  <a:lnTo>
                    <a:pt x="1232" y="590"/>
                  </a:lnTo>
                  <a:lnTo>
                    <a:pt x="1230" y="558"/>
                  </a:lnTo>
                  <a:lnTo>
                    <a:pt x="1226" y="528"/>
                  </a:lnTo>
                  <a:lnTo>
                    <a:pt x="1220" y="498"/>
                  </a:lnTo>
                  <a:lnTo>
                    <a:pt x="1212" y="468"/>
                  </a:lnTo>
                  <a:lnTo>
                    <a:pt x="1204" y="438"/>
                  </a:lnTo>
                  <a:lnTo>
                    <a:pt x="1194" y="408"/>
                  </a:lnTo>
                  <a:lnTo>
                    <a:pt x="1184" y="380"/>
                  </a:lnTo>
                  <a:lnTo>
                    <a:pt x="1170" y="354"/>
                  </a:lnTo>
                  <a:lnTo>
                    <a:pt x="1158" y="326"/>
                  </a:lnTo>
                  <a:lnTo>
                    <a:pt x="1142" y="300"/>
                  </a:lnTo>
                  <a:lnTo>
                    <a:pt x="1126" y="276"/>
                  </a:lnTo>
                  <a:lnTo>
                    <a:pt x="1108" y="250"/>
                  </a:lnTo>
                  <a:lnTo>
                    <a:pt x="1090" y="228"/>
                  </a:lnTo>
                  <a:lnTo>
                    <a:pt x="1070" y="204"/>
                  </a:lnTo>
                  <a:lnTo>
                    <a:pt x="1050" y="182"/>
                  </a:lnTo>
                  <a:lnTo>
                    <a:pt x="1028" y="162"/>
                  </a:lnTo>
                  <a:lnTo>
                    <a:pt x="1006" y="142"/>
                  </a:lnTo>
                  <a:lnTo>
                    <a:pt x="982" y="124"/>
                  </a:lnTo>
                  <a:lnTo>
                    <a:pt x="958" y="106"/>
                  </a:lnTo>
                  <a:lnTo>
                    <a:pt x="932" y="90"/>
                  </a:lnTo>
                  <a:lnTo>
                    <a:pt x="906" y="76"/>
                  </a:lnTo>
                  <a:lnTo>
                    <a:pt x="880" y="62"/>
                  </a:lnTo>
                  <a:lnTo>
                    <a:pt x="852" y="50"/>
                  </a:lnTo>
                  <a:lnTo>
                    <a:pt x="824" y="38"/>
                  </a:lnTo>
                  <a:lnTo>
                    <a:pt x="796" y="28"/>
                  </a:lnTo>
                  <a:lnTo>
                    <a:pt x="766" y="20"/>
                  </a:lnTo>
                  <a:lnTo>
                    <a:pt x="736" y="14"/>
                  </a:lnTo>
                  <a:lnTo>
                    <a:pt x="704" y="8"/>
                  </a:lnTo>
                  <a:lnTo>
                    <a:pt x="674" y="4"/>
                  </a:lnTo>
                  <a:lnTo>
                    <a:pt x="642" y="2"/>
                  </a:lnTo>
                  <a:lnTo>
                    <a:pt x="610" y="0"/>
                  </a:lnTo>
                  <a:lnTo>
                    <a:pt x="610" y="0"/>
                  </a:lnTo>
                  <a:lnTo>
                    <a:pt x="582" y="2"/>
                  </a:lnTo>
                  <a:lnTo>
                    <a:pt x="556" y="4"/>
                  </a:lnTo>
                  <a:lnTo>
                    <a:pt x="502" y="10"/>
                  </a:lnTo>
                  <a:lnTo>
                    <a:pt x="450" y="22"/>
                  </a:lnTo>
                  <a:lnTo>
                    <a:pt x="398" y="38"/>
                  </a:lnTo>
                  <a:lnTo>
                    <a:pt x="350" y="58"/>
                  </a:lnTo>
                  <a:lnTo>
                    <a:pt x="304" y="82"/>
                  </a:lnTo>
                  <a:lnTo>
                    <a:pt x="260" y="110"/>
                  </a:lnTo>
                  <a:lnTo>
                    <a:pt x="218" y="140"/>
                  </a:lnTo>
                  <a:lnTo>
                    <a:pt x="180" y="174"/>
                  </a:lnTo>
                  <a:lnTo>
                    <a:pt x="144" y="212"/>
                  </a:lnTo>
                  <a:lnTo>
                    <a:pt x="110" y="252"/>
                  </a:lnTo>
                  <a:lnTo>
                    <a:pt x="82" y="296"/>
                  </a:lnTo>
                  <a:lnTo>
                    <a:pt x="56" y="340"/>
                  </a:lnTo>
                  <a:lnTo>
                    <a:pt x="34" y="388"/>
                  </a:lnTo>
                  <a:lnTo>
                    <a:pt x="16" y="438"/>
                  </a:lnTo>
                  <a:lnTo>
                    <a:pt x="2" y="490"/>
                  </a:lnTo>
                  <a:lnTo>
                    <a:pt x="2" y="490"/>
                  </a:lnTo>
                  <a:lnTo>
                    <a:pt x="0" y="502"/>
                  </a:lnTo>
                  <a:lnTo>
                    <a:pt x="0" y="514"/>
                  </a:lnTo>
                  <a:lnTo>
                    <a:pt x="2" y="528"/>
                  </a:lnTo>
                  <a:lnTo>
                    <a:pt x="4" y="540"/>
                  </a:lnTo>
                  <a:lnTo>
                    <a:pt x="6" y="550"/>
                  </a:lnTo>
                  <a:lnTo>
                    <a:pt x="12" y="562"/>
                  </a:lnTo>
                  <a:lnTo>
                    <a:pt x="18" y="572"/>
                  </a:lnTo>
                  <a:lnTo>
                    <a:pt x="24" y="582"/>
                  </a:lnTo>
                  <a:lnTo>
                    <a:pt x="32" y="590"/>
                  </a:lnTo>
                  <a:lnTo>
                    <a:pt x="42" y="598"/>
                  </a:lnTo>
                  <a:lnTo>
                    <a:pt x="52" y="606"/>
                  </a:lnTo>
                  <a:lnTo>
                    <a:pt x="62" y="612"/>
                  </a:lnTo>
                  <a:lnTo>
                    <a:pt x="72" y="616"/>
                  </a:lnTo>
                  <a:lnTo>
                    <a:pt x="84" y="620"/>
                  </a:lnTo>
                  <a:lnTo>
                    <a:pt x="96" y="622"/>
                  </a:lnTo>
                  <a:lnTo>
                    <a:pt x="110" y="622"/>
                  </a:lnTo>
                  <a:lnTo>
                    <a:pt x="110" y="622"/>
                  </a:lnTo>
                  <a:lnTo>
                    <a:pt x="110" y="622"/>
                  </a:lnTo>
                  <a:lnTo>
                    <a:pt x="128" y="620"/>
                  </a:lnTo>
                  <a:lnTo>
                    <a:pt x="146" y="616"/>
                  </a:lnTo>
                  <a:lnTo>
                    <a:pt x="164" y="608"/>
                  </a:lnTo>
                  <a:lnTo>
                    <a:pt x="178" y="598"/>
                  </a:lnTo>
                  <a:lnTo>
                    <a:pt x="192" y="586"/>
                  </a:lnTo>
                  <a:lnTo>
                    <a:pt x="202" y="572"/>
                  </a:lnTo>
                  <a:lnTo>
                    <a:pt x="212" y="554"/>
                  </a:lnTo>
                  <a:lnTo>
                    <a:pt x="216" y="536"/>
                  </a:lnTo>
                  <a:lnTo>
                    <a:pt x="216" y="536"/>
                  </a:lnTo>
                  <a:lnTo>
                    <a:pt x="226" y="504"/>
                  </a:lnTo>
                  <a:lnTo>
                    <a:pt x="238" y="472"/>
                  </a:lnTo>
                  <a:lnTo>
                    <a:pt x="252" y="440"/>
                  </a:lnTo>
                  <a:lnTo>
                    <a:pt x="268" y="410"/>
                  </a:lnTo>
                  <a:lnTo>
                    <a:pt x="286" y="382"/>
                  </a:lnTo>
                  <a:lnTo>
                    <a:pt x="308" y="356"/>
                  </a:lnTo>
                  <a:lnTo>
                    <a:pt x="330" y="332"/>
                  </a:lnTo>
                  <a:lnTo>
                    <a:pt x="356" y="310"/>
                  </a:lnTo>
                  <a:lnTo>
                    <a:pt x="382" y="290"/>
                  </a:lnTo>
                  <a:lnTo>
                    <a:pt x="412" y="272"/>
                  </a:lnTo>
                  <a:lnTo>
                    <a:pt x="442" y="256"/>
                  </a:lnTo>
                  <a:lnTo>
                    <a:pt x="474" y="244"/>
                  </a:lnTo>
                  <a:lnTo>
                    <a:pt x="506" y="234"/>
                  </a:lnTo>
                  <a:lnTo>
                    <a:pt x="540" y="226"/>
                  </a:lnTo>
                  <a:lnTo>
                    <a:pt x="574" y="222"/>
                  </a:lnTo>
                  <a:lnTo>
                    <a:pt x="610" y="220"/>
                  </a:lnTo>
                  <a:lnTo>
                    <a:pt x="610" y="220"/>
                  </a:lnTo>
                  <a:lnTo>
                    <a:pt x="652" y="222"/>
                  </a:lnTo>
                  <a:lnTo>
                    <a:pt x="692" y="228"/>
                  </a:lnTo>
                  <a:lnTo>
                    <a:pt x="730" y="238"/>
                  </a:lnTo>
                  <a:lnTo>
                    <a:pt x="768" y="252"/>
                  </a:lnTo>
                  <a:lnTo>
                    <a:pt x="802" y="268"/>
                  </a:lnTo>
                  <a:lnTo>
                    <a:pt x="836" y="288"/>
                  </a:lnTo>
                  <a:lnTo>
                    <a:pt x="866" y="312"/>
                  </a:lnTo>
                  <a:lnTo>
                    <a:pt x="896" y="338"/>
                  </a:lnTo>
                  <a:lnTo>
                    <a:pt x="922" y="366"/>
                  </a:lnTo>
                  <a:lnTo>
                    <a:pt x="944" y="398"/>
                  </a:lnTo>
                  <a:lnTo>
                    <a:pt x="964" y="430"/>
                  </a:lnTo>
                  <a:lnTo>
                    <a:pt x="982" y="466"/>
                  </a:lnTo>
                  <a:lnTo>
                    <a:pt x="996" y="502"/>
                  </a:lnTo>
                  <a:lnTo>
                    <a:pt x="1006" y="542"/>
                  </a:lnTo>
                  <a:lnTo>
                    <a:pt x="1012" y="582"/>
                  </a:lnTo>
                  <a:lnTo>
                    <a:pt x="1014" y="622"/>
                  </a:lnTo>
                  <a:lnTo>
                    <a:pt x="1014" y="622"/>
                  </a:lnTo>
                  <a:lnTo>
                    <a:pt x="944" y="622"/>
                  </a:lnTo>
                  <a:lnTo>
                    <a:pt x="1122" y="800"/>
                  </a:lnTo>
                  <a:lnTo>
                    <a:pt x="1300" y="622"/>
                  </a:lnTo>
                  <a:lnTo>
                    <a:pt x="1232" y="6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" name="矩形 45"/>
            <p:cNvSpPr/>
            <p:nvPr/>
          </p:nvSpPr>
          <p:spPr>
            <a:xfrm>
              <a:off x="1541795" y="2257427"/>
              <a:ext cx="1039480" cy="782232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  <a:gd name="connsiteX0-61" fmla="*/ 160959 w 1972949"/>
                <a:gd name="connsiteY0-62" fmla="*/ 35768 h 250784"/>
                <a:gd name="connsiteX1-63" fmla="*/ 1972949 w 1972949"/>
                <a:gd name="connsiteY1-64" fmla="*/ 21481 h 250784"/>
                <a:gd name="connsiteX2-65" fmla="*/ 1784830 w 1972949"/>
                <a:gd name="connsiteY2-66" fmla="*/ 250784 h 250784"/>
                <a:gd name="connsiteX3-67" fmla="*/ 272878 w 1972949"/>
                <a:gd name="connsiteY3-68" fmla="*/ 250784 h 250784"/>
                <a:gd name="connsiteX4-69" fmla="*/ 160959 w 1972949"/>
                <a:gd name="connsiteY4-70" fmla="*/ 35768 h 250784"/>
                <a:gd name="connsiteX0-71" fmla="*/ 160959 w 1974753"/>
                <a:gd name="connsiteY0-72" fmla="*/ 53432 h 268448"/>
                <a:gd name="connsiteX1-73" fmla="*/ 1972949 w 1974753"/>
                <a:gd name="connsiteY1-74" fmla="*/ 39145 h 268448"/>
                <a:gd name="connsiteX2-75" fmla="*/ 1784830 w 1974753"/>
                <a:gd name="connsiteY2-76" fmla="*/ 268448 h 268448"/>
                <a:gd name="connsiteX3-77" fmla="*/ 272878 w 1974753"/>
                <a:gd name="connsiteY3-78" fmla="*/ 268448 h 268448"/>
                <a:gd name="connsiteX4-79" fmla="*/ 160959 w 1974753"/>
                <a:gd name="connsiteY4-80" fmla="*/ 53432 h 268448"/>
                <a:gd name="connsiteX0-81" fmla="*/ 160959 w 1974751"/>
                <a:gd name="connsiteY0-82" fmla="*/ 53432 h 311846"/>
                <a:gd name="connsiteX1-83" fmla="*/ 1972949 w 1974751"/>
                <a:gd name="connsiteY1-84" fmla="*/ 39145 h 311846"/>
                <a:gd name="connsiteX2-85" fmla="*/ 1784830 w 1974751"/>
                <a:gd name="connsiteY2-86" fmla="*/ 268448 h 311846"/>
                <a:gd name="connsiteX3-87" fmla="*/ 272878 w 1974751"/>
                <a:gd name="connsiteY3-88" fmla="*/ 268448 h 311846"/>
                <a:gd name="connsiteX4-89" fmla="*/ 160959 w 1974751"/>
                <a:gd name="connsiteY4-90" fmla="*/ 53432 h 311846"/>
                <a:gd name="connsiteX0-91" fmla="*/ 160959 w 1974753"/>
                <a:gd name="connsiteY0-92" fmla="*/ 53432 h 296225"/>
                <a:gd name="connsiteX1-93" fmla="*/ 1972949 w 1974753"/>
                <a:gd name="connsiteY1-94" fmla="*/ 39145 h 296225"/>
                <a:gd name="connsiteX2-95" fmla="*/ 1784830 w 1974753"/>
                <a:gd name="connsiteY2-96" fmla="*/ 268448 h 296225"/>
                <a:gd name="connsiteX3-97" fmla="*/ 272878 w 1974753"/>
                <a:gd name="connsiteY3-98" fmla="*/ 268448 h 296225"/>
                <a:gd name="connsiteX4-99" fmla="*/ 160959 w 1974753"/>
                <a:gd name="connsiteY4-100" fmla="*/ 53432 h 296225"/>
                <a:gd name="connsiteX0-101" fmla="*/ 122914 w 1936615"/>
                <a:gd name="connsiteY0-102" fmla="*/ 119803 h 362596"/>
                <a:gd name="connsiteX1-103" fmla="*/ 1934904 w 1936615"/>
                <a:gd name="connsiteY1-104" fmla="*/ 105516 h 362596"/>
                <a:gd name="connsiteX2-105" fmla="*/ 1746785 w 1936615"/>
                <a:gd name="connsiteY2-106" fmla="*/ 334819 h 362596"/>
                <a:gd name="connsiteX3-107" fmla="*/ 234833 w 1936615"/>
                <a:gd name="connsiteY3-108" fmla="*/ 334819 h 362596"/>
                <a:gd name="connsiteX4-109" fmla="*/ 122914 w 1936615"/>
                <a:gd name="connsiteY4-110" fmla="*/ 119803 h 362596"/>
                <a:gd name="connsiteX0-111" fmla="*/ 122914 w 2121812"/>
                <a:gd name="connsiteY0-112" fmla="*/ 177507 h 420300"/>
                <a:gd name="connsiteX1-113" fmla="*/ 1934904 w 2121812"/>
                <a:gd name="connsiteY1-114" fmla="*/ 163220 h 420300"/>
                <a:gd name="connsiteX2-115" fmla="*/ 1746785 w 2121812"/>
                <a:gd name="connsiteY2-116" fmla="*/ 392523 h 420300"/>
                <a:gd name="connsiteX3-117" fmla="*/ 234833 w 2121812"/>
                <a:gd name="connsiteY3-118" fmla="*/ 392523 h 420300"/>
                <a:gd name="connsiteX4-119" fmla="*/ 122914 w 2121812"/>
                <a:gd name="connsiteY4-120" fmla="*/ 177507 h 420300"/>
                <a:gd name="connsiteX0-121" fmla="*/ 121667 w 2160596"/>
                <a:gd name="connsiteY0-122" fmla="*/ 142002 h 750303"/>
                <a:gd name="connsiteX1-123" fmla="*/ 1933657 w 2160596"/>
                <a:gd name="connsiteY1-124" fmla="*/ 127715 h 750303"/>
                <a:gd name="connsiteX2-125" fmla="*/ 1745538 w 2160596"/>
                <a:gd name="connsiteY2-126" fmla="*/ 357018 h 750303"/>
                <a:gd name="connsiteX3-127" fmla="*/ 340073 w 2160596"/>
                <a:gd name="connsiteY3-128" fmla="*/ 747543 h 750303"/>
                <a:gd name="connsiteX4-129" fmla="*/ 121667 w 2160596"/>
                <a:gd name="connsiteY4-130" fmla="*/ 142002 h 750303"/>
                <a:gd name="connsiteX0-131" fmla="*/ 126823 w 2128132"/>
                <a:gd name="connsiteY0-132" fmla="*/ 80912 h 739617"/>
                <a:gd name="connsiteX1-133" fmla="*/ 1938813 w 2128132"/>
                <a:gd name="connsiteY1-134" fmla="*/ 66625 h 739617"/>
                <a:gd name="connsiteX2-135" fmla="*/ 1892677 w 2128132"/>
                <a:gd name="connsiteY2-136" fmla="*/ 638828 h 739617"/>
                <a:gd name="connsiteX3-137" fmla="*/ 345229 w 2128132"/>
                <a:gd name="connsiteY3-138" fmla="*/ 686453 h 739617"/>
                <a:gd name="connsiteX4-139" fmla="*/ 126823 w 2128132"/>
                <a:gd name="connsiteY4-140" fmla="*/ 80912 h 739617"/>
                <a:gd name="connsiteX0-141" fmla="*/ 150487 w 2151798"/>
                <a:gd name="connsiteY0-142" fmla="*/ 138337 h 797042"/>
                <a:gd name="connsiteX1-143" fmla="*/ 1962477 w 2151798"/>
                <a:gd name="connsiteY1-144" fmla="*/ 124050 h 797042"/>
                <a:gd name="connsiteX2-145" fmla="*/ 1916341 w 2151798"/>
                <a:gd name="connsiteY2-146" fmla="*/ 696253 h 797042"/>
                <a:gd name="connsiteX3-147" fmla="*/ 368893 w 2151798"/>
                <a:gd name="connsiteY3-148" fmla="*/ 743878 h 797042"/>
                <a:gd name="connsiteX4-149" fmla="*/ 150487 w 2151798"/>
                <a:gd name="connsiteY4-150" fmla="*/ 138337 h 797042"/>
                <a:gd name="connsiteX0-151" fmla="*/ 163275 w 2107709"/>
                <a:gd name="connsiteY0-152" fmla="*/ 120535 h 845635"/>
                <a:gd name="connsiteX1-153" fmla="*/ 1922021 w 2107709"/>
                <a:gd name="connsiteY1-154" fmla="*/ 168160 h 845635"/>
                <a:gd name="connsiteX2-155" fmla="*/ 1875885 w 2107709"/>
                <a:gd name="connsiteY2-156" fmla="*/ 740363 h 845635"/>
                <a:gd name="connsiteX3-157" fmla="*/ 328437 w 2107709"/>
                <a:gd name="connsiteY3-158" fmla="*/ 787988 h 845635"/>
                <a:gd name="connsiteX4-159" fmla="*/ 163275 w 2107709"/>
                <a:gd name="connsiteY4-160" fmla="*/ 120535 h 845635"/>
                <a:gd name="connsiteX0-161" fmla="*/ 163275 w 2186152"/>
                <a:gd name="connsiteY0-162" fmla="*/ 187705 h 912805"/>
                <a:gd name="connsiteX1-163" fmla="*/ 1922021 w 2186152"/>
                <a:gd name="connsiteY1-164" fmla="*/ 235330 h 912805"/>
                <a:gd name="connsiteX2-165" fmla="*/ 1875885 w 2186152"/>
                <a:gd name="connsiteY2-166" fmla="*/ 807533 h 912805"/>
                <a:gd name="connsiteX3-167" fmla="*/ 328437 w 2186152"/>
                <a:gd name="connsiteY3-168" fmla="*/ 855158 h 912805"/>
                <a:gd name="connsiteX4-169" fmla="*/ 163275 w 2186152"/>
                <a:gd name="connsiteY4-170" fmla="*/ 187705 h 912805"/>
                <a:gd name="connsiteX0-171" fmla="*/ 163275 w 2137129"/>
                <a:gd name="connsiteY0-172" fmla="*/ 189457 h 914557"/>
                <a:gd name="connsiteX1-173" fmla="*/ 1922021 w 2137129"/>
                <a:gd name="connsiteY1-174" fmla="*/ 237082 h 914557"/>
                <a:gd name="connsiteX2-175" fmla="*/ 1875885 w 2137129"/>
                <a:gd name="connsiteY2-176" fmla="*/ 809285 h 914557"/>
                <a:gd name="connsiteX3-177" fmla="*/ 328437 w 2137129"/>
                <a:gd name="connsiteY3-178" fmla="*/ 856910 h 914557"/>
                <a:gd name="connsiteX4-179" fmla="*/ 163275 w 2137129"/>
                <a:gd name="connsiteY4-180" fmla="*/ 189457 h 914557"/>
                <a:gd name="connsiteX0-181" fmla="*/ 186821 w 2685834"/>
                <a:gd name="connsiteY0-182" fmla="*/ 142129 h 867451"/>
                <a:gd name="connsiteX1-183" fmla="*/ 2584491 w 2685834"/>
                <a:gd name="connsiteY1-184" fmla="*/ 184991 h 867451"/>
                <a:gd name="connsiteX2-185" fmla="*/ 1899431 w 2685834"/>
                <a:gd name="connsiteY2-186" fmla="*/ 761957 h 867451"/>
                <a:gd name="connsiteX3-187" fmla="*/ 351983 w 2685834"/>
                <a:gd name="connsiteY3-188" fmla="*/ 809582 h 867451"/>
                <a:gd name="connsiteX4-189" fmla="*/ 186821 w 2685834"/>
                <a:gd name="connsiteY4-190" fmla="*/ 142129 h 867451"/>
                <a:gd name="connsiteX0-191" fmla="*/ 186821 w 2756339"/>
                <a:gd name="connsiteY0-192" fmla="*/ 201141 h 926463"/>
                <a:gd name="connsiteX1-193" fmla="*/ 2584491 w 2756339"/>
                <a:gd name="connsiteY1-194" fmla="*/ 244003 h 926463"/>
                <a:gd name="connsiteX2-195" fmla="*/ 1899431 w 2756339"/>
                <a:gd name="connsiteY2-196" fmla="*/ 820969 h 926463"/>
                <a:gd name="connsiteX3-197" fmla="*/ 351983 w 2756339"/>
                <a:gd name="connsiteY3-198" fmla="*/ 868594 h 926463"/>
                <a:gd name="connsiteX4-199" fmla="*/ 186821 w 2756339"/>
                <a:gd name="connsiteY4-200" fmla="*/ 201141 h 926463"/>
                <a:gd name="connsiteX0-201" fmla="*/ 198603 w 2768122"/>
                <a:gd name="connsiteY0-202" fmla="*/ 284982 h 1010304"/>
                <a:gd name="connsiteX1-203" fmla="*/ 2596273 w 2768122"/>
                <a:gd name="connsiteY1-204" fmla="*/ 327844 h 1010304"/>
                <a:gd name="connsiteX2-205" fmla="*/ 1911213 w 2768122"/>
                <a:gd name="connsiteY2-206" fmla="*/ 904810 h 1010304"/>
                <a:gd name="connsiteX3-207" fmla="*/ 363765 w 2768122"/>
                <a:gd name="connsiteY3-208" fmla="*/ 952435 h 1010304"/>
                <a:gd name="connsiteX4-209" fmla="*/ 198603 w 2768122"/>
                <a:gd name="connsiteY4-210" fmla="*/ 284982 h 1010304"/>
                <a:gd name="connsiteX0-211" fmla="*/ 229193 w 2627166"/>
                <a:gd name="connsiteY0-212" fmla="*/ 172727 h 840252"/>
                <a:gd name="connsiteX1-213" fmla="*/ 2626863 w 2627166"/>
                <a:gd name="connsiteY1-214" fmla="*/ 215589 h 840252"/>
                <a:gd name="connsiteX2-215" fmla="*/ 394355 w 2627166"/>
                <a:gd name="connsiteY2-216" fmla="*/ 840180 h 840252"/>
                <a:gd name="connsiteX3-217" fmla="*/ 229193 w 2627166"/>
                <a:gd name="connsiteY3-218" fmla="*/ 172727 h 840252"/>
                <a:gd name="connsiteX0-219" fmla="*/ 0 w 2397670"/>
                <a:gd name="connsiteY0-220" fmla="*/ 172727 h 215589"/>
                <a:gd name="connsiteX1-221" fmla="*/ 2397670 w 2397670"/>
                <a:gd name="connsiteY1-222" fmla="*/ 215589 h 215589"/>
                <a:gd name="connsiteX2-223" fmla="*/ 0 w 2397670"/>
                <a:gd name="connsiteY2-224" fmla="*/ 172727 h 215589"/>
                <a:gd name="connsiteX0-225" fmla="*/ 0 w 2388797"/>
                <a:gd name="connsiteY0-226" fmla="*/ 176263 h 176263"/>
                <a:gd name="connsiteX1-227" fmla="*/ 2388797 w 2388797"/>
                <a:gd name="connsiteY1-228" fmla="*/ 114350 h 176263"/>
                <a:gd name="connsiteX2-229" fmla="*/ 0 w 2388797"/>
                <a:gd name="connsiteY2-230" fmla="*/ 176263 h 176263"/>
                <a:gd name="connsiteX0-231" fmla="*/ 0 w 2388797"/>
                <a:gd name="connsiteY0-232" fmla="*/ 168967 h 168967"/>
                <a:gd name="connsiteX1-233" fmla="*/ 2388797 w 2388797"/>
                <a:gd name="connsiteY1-234" fmla="*/ 130867 h 168967"/>
                <a:gd name="connsiteX2-235" fmla="*/ 0 w 2388797"/>
                <a:gd name="connsiteY2-236" fmla="*/ 168967 h 168967"/>
                <a:gd name="connsiteX0-237" fmla="*/ 98544 w 2487341"/>
                <a:gd name="connsiteY0-238" fmla="*/ 287217 h 557332"/>
                <a:gd name="connsiteX1-239" fmla="*/ 2487341 w 2487341"/>
                <a:gd name="connsiteY1-240" fmla="*/ 249117 h 557332"/>
                <a:gd name="connsiteX2-241" fmla="*/ 98544 w 2487341"/>
                <a:gd name="connsiteY2-242" fmla="*/ 287217 h 557332"/>
                <a:gd name="connsiteX0-243" fmla="*/ 65757 w 2513543"/>
                <a:gd name="connsiteY0-244" fmla="*/ 436393 h 838087"/>
                <a:gd name="connsiteX1-245" fmla="*/ 2454554 w 2513543"/>
                <a:gd name="connsiteY1-246" fmla="*/ 398293 h 838087"/>
                <a:gd name="connsiteX2-247" fmla="*/ 65757 w 2513543"/>
                <a:gd name="connsiteY2-248" fmla="*/ 436393 h 838087"/>
                <a:gd name="connsiteX0-249" fmla="*/ 72144 w 2469823"/>
                <a:gd name="connsiteY0-250" fmla="*/ 383166 h 736189"/>
                <a:gd name="connsiteX1-251" fmla="*/ 2460941 w 2469823"/>
                <a:gd name="connsiteY1-252" fmla="*/ 345066 h 736189"/>
                <a:gd name="connsiteX2-253" fmla="*/ 72144 w 2469823"/>
                <a:gd name="connsiteY2-254" fmla="*/ 383166 h 736189"/>
                <a:gd name="connsiteX0-255" fmla="*/ 85 w 2399588"/>
                <a:gd name="connsiteY0-256" fmla="*/ 322200 h 610927"/>
                <a:gd name="connsiteX1-257" fmla="*/ 2388882 w 2399588"/>
                <a:gd name="connsiteY1-258" fmla="*/ 284100 h 610927"/>
                <a:gd name="connsiteX2-259" fmla="*/ 85 w 2399588"/>
                <a:gd name="connsiteY2-260" fmla="*/ 322200 h 610927"/>
                <a:gd name="connsiteX0-261" fmla="*/ 247 w 2399925"/>
                <a:gd name="connsiteY0-262" fmla="*/ 272591 h 507119"/>
                <a:gd name="connsiteX1-263" fmla="*/ 2389044 w 2399925"/>
                <a:gd name="connsiteY1-264" fmla="*/ 234491 h 507119"/>
                <a:gd name="connsiteX2-265" fmla="*/ 247 w 2399925"/>
                <a:gd name="connsiteY2-266" fmla="*/ 272591 h 507119"/>
                <a:gd name="connsiteX0-267" fmla="*/ 234 w 2389703"/>
                <a:gd name="connsiteY0-268" fmla="*/ 276359 h 514260"/>
                <a:gd name="connsiteX1-269" fmla="*/ 2389031 w 2389703"/>
                <a:gd name="connsiteY1-270" fmla="*/ 238259 h 514260"/>
                <a:gd name="connsiteX2-271" fmla="*/ 234 w 2389703"/>
                <a:gd name="connsiteY2-272" fmla="*/ 276359 h 5142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389703" h="514260">
                  <a:moveTo>
                    <a:pt x="234" y="276359"/>
                  </a:moveTo>
                  <a:cubicBezTo>
                    <a:pt x="-27012" y="-61101"/>
                    <a:pt x="2342275" y="-107816"/>
                    <a:pt x="2389031" y="238259"/>
                  </a:cubicBezTo>
                  <a:cubicBezTo>
                    <a:pt x="2435787" y="584334"/>
                    <a:pt x="27480" y="613819"/>
                    <a:pt x="234" y="276359"/>
                  </a:cubicBez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j-ea"/>
                  <a:ea typeface="+mj-ea"/>
                </a:rPr>
                <a:t>以客户为重</a:t>
              </a:r>
              <a:endParaRPr lang="en-US" altLang="zh-CN" sz="1065" spc="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72806" y="2821740"/>
            <a:ext cx="2116103" cy="1298221"/>
            <a:chOff x="3804603" y="2089107"/>
            <a:chExt cx="1587077" cy="973666"/>
          </a:xfrm>
        </p:grpSpPr>
        <p:sp>
          <p:nvSpPr>
            <p:cNvPr id="6" name="Freeform 7"/>
            <p:cNvSpPr/>
            <p:nvPr/>
          </p:nvSpPr>
          <p:spPr bwMode="auto">
            <a:xfrm>
              <a:off x="3804603" y="2089107"/>
              <a:ext cx="1587077" cy="973666"/>
            </a:xfrm>
            <a:custGeom>
              <a:avLst/>
              <a:gdLst>
                <a:gd name="T0" fmla="*/ 1236 w 1304"/>
                <a:gd name="T1" fmla="*/ 622 h 800"/>
                <a:gd name="T2" fmla="*/ 1234 w 1304"/>
                <a:gd name="T3" fmla="*/ 590 h 800"/>
                <a:gd name="T4" fmla="*/ 1228 w 1304"/>
                <a:gd name="T5" fmla="*/ 528 h 800"/>
                <a:gd name="T6" fmla="*/ 1216 w 1304"/>
                <a:gd name="T7" fmla="*/ 468 h 800"/>
                <a:gd name="T8" fmla="*/ 1198 w 1304"/>
                <a:gd name="T9" fmla="*/ 408 h 800"/>
                <a:gd name="T10" fmla="*/ 1174 w 1304"/>
                <a:gd name="T11" fmla="*/ 354 h 800"/>
                <a:gd name="T12" fmla="*/ 1146 w 1304"/>
                <a:gd name="T13" fmla="*/ 300 h 800"/>
                <a:gd name="T14" fmla="*/ 1112 w 1304"/>
                <a:gd name="T15" fmla="*/ 250 h 800"/>
                <a:gd name="T16" fmla="*/ 1074 w 1304"/>
                <a:gd name="T17" fmla="*/ 204 h 800"/>
                <a:gd name="T18" fmla="*/ 1032 w 1304"/>
                <a:gd name="T19" fmla="*/ 162 h 800"/>
                <a:gd name="T20" fmla="*/ 986 w 1304"/>
                <a:gd name="T21" fmla="*/ 124 h 800"/>
                <a:gd name="T22" fmla="*/ 936 w 1304"/>
                <a:gd name="T23" fmla="*/ 90 h 800"/>
                <a:gd name="T24" fmla="*/ 884 w 1304"/>
                <a:gd name="T25" fmla="*/ 62 h 800"/>
                <a:gd name="T26" fmla="*/ 828 w 1304"/>
                <a:gd name="T27" fmla="*/ 38 h 800"/>
                <a:gd name="T28" fmla="*/ 770 w 1304"/>
                <a:gd name="T29" fmla="*/ 20 h 800"/>
                <a:gd name="T30" fmla="*/ 708 w 1304"/>
                <a:gd name="T31" fmla="*/ 8 h 800"/>
                <a:gd name="T32" fmla="*/ 646 w 1304"/>
                <a:gd name="T33" fmla="*/ 2 h 800"/>
                <a:gd name="T34" fmla="*/ 614 w 1304"/>
                <a:gd name="T35" fmla="*/ 0 h 800"/>
                <a:gd name="T36" fmla="*/ 556 w 1304"/>
                <a:gd name="T37" fmla="*/ 4 h 800"/>
                <a:gd name="T38" fmla="*/ 502 w 1304"/>
                <a:gd name="T39" fmla="*/ 10 h 800"/>
                <a:gd name="T40" fmla="*/ 448 w 1304"/>
                <a:gd name="T41" fmla="*/ 24 h 800"/>
                <a:gd name="T42" fmla="*/ 396 w 1304"/>
                <a:gd name="T43" fmla="*/ 40 h 800"/>
                <a:gd name="T44" fmla="*/ 298 w 1304"/>
                <a:gd name="T45" fmla="*/ 86 h 800"/>
                <a:gd name="T46" fmla="*/ 212 w 1304"/>
                <a:gd name="T47" fmla="*/ 150 h 800"/>
                <a:gd name="T48" fmla="*/ 136 w 1304"/>
                <a:gd name="T49" fmla="*/ 226 h 800"/>
                <a:gd name="T50" fmla="*/ 74 w 1304"/>
                <a:gd name="T51" fmla="*/ 312 h 800"/>
                <a:gd name="T52" fmla="*/ 30 w 1304"/>
                <a:gd name="T53" fmla="*/ 410 h 800"/>
                <a:gd name="T54" fmla="*/ 12 w 1304"/>
                <a:gd name="T55" fmla="*/ 464 h 800"/>
                <a:gd name="T56" fmla="*/ 0 w 1304"/>
                <a:gd name="T57" fmla="*/ 518 h 800"/>
                <a:gd name="T58" fmla="*/ 220 w 1304"/>
                <a:gd name="T59" fmla="*/ 538 h 800"/>
                <a:gd name="T60" fmla="*/ 228 w 1304"/>
                <a:gd name="T61" fmla="*/ 504 h 800"/>
                <a:gd name="T62" fmla="*/ 254 w 1304"/>
                <a:gd name="T63" fmla="*/ 440 h 800"/>
                <a:gd name="T64" fmla="*/ 290 w 1304"/>
                <a:gd name="T65" fmla="*/ 384 h 800"/>
                <a:gd name="T66" fmla="*/ 334 w 1304"/>
                <a:gd name="T67" fmla="*/ 332 h 800"/>
                <a:gd name="T68" fmla="*/ 386 w 1304"/>
                <a:gd name="T69" fmla="*/ 290 h 800"/>
                <a:gd name="T70" fmla="*/ 444 w 1304"/>
                <a:gd name="T71" fmla="*/ 256 h 800"/>
                <a:gd name="T72" fmla="*/ 510 w 1304"/>
                <a:gd name="T73" fmla="*/ 234 h 800"/>
                <a:gd name="T74" fmla="*/ 578 w 1304"/>
                <a:gd name="T75" fmla="*/ 222 h 800"/>
                <a:gd name="T76" fmla="*/ 614 w 1304"/>
                <a:gd name="T77" fmla="*/ 220 h 800"/>
                <a:gd name="T78" fmla="*/ 694 w 1304"/>
                <a:gd name="T79" fmla="*/ 228 h 800"/>
                <a:gd name="T80" fmla="*/ 770 w 1304"/>
                <a:gd name="T81" fmla="*/ 252 h 800"/>
                <a:gd name="T82" fmla="*/ 838 w 1304"/>
                <a:gd name="T83" fmla="*/ 288 h 800"/>
                <a:gd name="T84" fmla="*/ 898 w 1304"/>
                <a:gd name="T85" fmla="*/ 338 h 800"/>
                <a:gd name="T86" fmla="*/ 948 w 1304"/>
                <a:gd name="T87" fmla="*/ 398 h 800"/>
                <a:gd name="T88" fmla="*/ 986 w 1304"/>
                <a:gd name="T89" fmla="*/ 466 h 800"/>
                <a:gd name="T90" fmla="*/ 1008 w 1304"/>
                <a:gd name="T91" fmla="*/ 542 h 800"/>
                <a:gd name="T92" fmla="*/ 1016 w 1304"/>
                <a:gd name="T93" fmla="*/ 622 h 800"/>
                <a:gd name="T94" fmla="*/ 948 w 1304"/>
                <a:gd name="T95" fmla="*/ 622 h 800"/>
                <a:gd name="T96" fmla="*/ 1304 w 1304"/>
                <a:gd name="T97" fmla="*/ 62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4" h="800">
                  <a:moveTo>
                    <a:pt x="1236" y="622"/>
                  </a:moveTo>
                  <a:lnTo>
                    <a:pt x="1236" y="622"/>
                  </a:lnTo>
                  <a:lnTo>
                    <a:pt x="1236" y="622"/>
                  </a:lnTo>
                  <a:lnTo>
                    <a:pt x="1234" y="590"/>
                  </a:lnTo>
                  <a:lnTo>
                    <a:pt x="1232" y="558"/>
                  </a:lnTo>
                  <a:lnTo>
                    <a:pt x="1228" y="528"/>
                  </a:lnTo>
                  <a:lnTo>
                    <a:pt x="1224" y="498"/>
                  </a:lnTo>
                  <a:lnTo>
                    <a:pt x="1216" y="468"/>
                  </a:lnTo>
                  <a:lnTo>
                    <a:pt x="1208" y="438"/>
                  </a:lnTo>
                  <a:lnTo>
                    <a:pt x="1198" y="408"/>
                  </a:lnTo>
                  <a:lnTo>
                    <a:pt x="1186" y="380"/>
                  </a:lnTo>
                  <a:lnTo>
                    <a:pt x="1174" y="354"/>
                  </a:lnTo>
                  <a:lnTo>
                    <a:pt x="1160" y="326"/>
                  </a:lnTo>
                  <a:lnTo>
                    <a:pt x="1146" y="300"/>
                  </a:lnTo>
                  <a:lnTo>
                    <a:pt x="1130" y="276"/>
                  </a:lnTo>
                  <a:lnTo>
                    <a:pt x="1112" y="250"/>
                  </a:lnTo>
                  <a:lnTo>
                    <a:pt x="1094" y="228"/>
                  </a:lnTo>
                  <a:lnTo>
                    <a:pt x="1074" y="204"/>
                  </a:lnTo>
                  <a:lnTo>
                    <a:pt x="1054" y="182"/>
                  </a:lnTo>
                  <a:lnTo>
                    <a:pt x="1032" y="162"/>
                  </a:lnTo>
                  <a:lnTo>
                    <a:pt x="1010" y="142"/>
                  </a:lnTo>
                  <a:lnTo>
                    <a:pt x="986" y="124"/>
                  </a:lnTo>
                  <a:lnTo>
                    <a:pt x="962" y="106"/>
                  </a:lnTo>
                  <a:lnTo>
                    <a:pt x="936" y="90"/>
                  </a:lnTo>
                  <a:lnTo>
                    <a:pt x="910" y="76"/>
                  </a:lnTo>
                  <a:lnTo>
                    <a:pt x="884" y="62"/>
                  </a:lnTo>
                  <a:lnTo>
                    <a:pt x="856" y="50"/>
                  </a:lnTo>
                  <a:lnTo>
                    <a:pt x="828" y="38"/>
                  </a:lnTo>
                  <a:lnTo>
                    <a:pt x="798" y="28"/>
                  </a:lnTo>
                  <a:lnTo>
                    <a:pt x="770" y="20"/>
                  </a:lnTo>
                  <a:lnTo>
                    <a:pt x="740" y="14"/>
                  </a:lnTo>
                  <a:lnTo>
                    <a:pt x="708" y="8"/>
                  </a:lnTo>
                  <a:lnTo>
                    <a:pt x="678" y="4"/>
                  </a:lnTo>
                  <a:lnTo>
                    <a:pt x="646" y="2"/>
                  </a:lnTo>
                  <a:lnTo>
                    <a:pt x="614" y="0"/>
                  </a:lnTo>
                  <a:lnTo>
                    <a:pt x="614" y="0"/>
                  </a:lnTo>
                  <a:lnTo>
                    <a:pt x="586" y="2"/>
                  </a:lnTo>
                  <a:lnTo>
                    <a:pt x="556" y="4"/>
                  </a:lnTo>
                  <a:lnTo>
                    <a:pt x="528" y="6"/>
                  </a:lnTo>
                  <a:lnTo>
                    <a:pt x="502" y="10"/>
                  </a:lnTo>
                  <a:lnTo>
                    <a:pt x="474" y="16"/>
                  </a:lnTo>
                  <a:lnTo>
                    <a:pt x="448" y="24"/>
                  </a:lnTo>
                  <a:lnTo>
                    <a:pt x="422" y="32"/>
                  </a:lnTo>
                  <a:lnTo>
                    <a:pt x="396" y="40"/>
                  </a:lnTo>
                  <a:lnTo>
                    <a:pt x="346" y="62"/>
                  </a:lnTo>
                  <a:lnTo>
                    <a:pt x="298" y="86"/>
                  </a:lnTo>
                  <a:lnTo>
                    <a:pt x="254" y="116"/>
                  </a:lnTo>
                  <a:lnTo>
                    <a:pt x="212" y="150"/>
                  </a:lnTo>
                  <a:lnTo>
                    <a:pt x="172" y="186"/>
                  </a:lnTo>
                  <a:lnTo>
                    <a:pt x="136" y="226"/>
                  </a:lnTo>
                  <a:lnTo>
                    <a:pt x="104" y="268"/>
                  </a:lnTo>
                  <a:lnTo>
                    <a:pt x="74" y="312"/>
                  </a:lnTo>
                  <a:lnTo>
                    <a:pt x="50" y="360"/>
                  </a:lnTo>
                  <a:lnTo>
                    <a:pt x="30" y="410"/>
                  </a:lnTo>
                  <a:lnTo>
                    <a:pt x="20" y="436"/>
                  </a:lnTo>
                  <a:lnTo>
                    <a:pt x="12" y="464"/>
                  </a:lnTo>
                  <a:lnTo>
                    <a:pt x="6" y="490"/>
                  </a:lnTo>
                  <a:lnTo>
                    <a:pt x="0" y="518"/>
                  </a:lnTo>
                  <a:lnTo>
                    <a:pt x="100" y="418"/>
                  </a:lnTo>
                  <a:lnTo>
                    <a:pt x="220" y="538"/>
                  </a:lnTo>
                  <a:lnTo>
                    <a:pt x="220" y="538"/>
                  </a:lnTo>
                  <a:lnTo>
                    <a:pt x="228" y="504"/>
                  </a:lnTo>
                  <a:lnTo>
                    <a:pt x="240" y="472"/>
                  </a:lnTo>
                  <a:lnTo>
                    <a:pt x="254" y="440"/>
                  </a:lnTo>
                  <a:lnTo>
                    <a:pt x="272" y="412"/>
                  </a:lnTo>
                  <a:lnTo>
                    <a:pt x="290" y="384"/>
                  </a:lnTo>
                  <a:lnTo>
                    <a:pt x="312" y="358"/>
                  </a:lnTo>
                  <a:lnTo>
                    <a:pt x="334" y="332"/>
                  </a:lnTo>
                  <a:lnTo>
                    <a:pt x="360" y="310"/>
                  </a:lnTo>
                  <a:lnTo>
                    <a:pt x="386" y="290"/>
                  </a:lnTo>
                  <a:lnTo>
                    <a:pt x="414" y="272"/>
                  </a:lnTo>
                  <a:lnTo>
                    <a:pt x="444" y="256"/>
                  </a:lnTo>
                  <a:lnTo>
                    <a:pt x="476" y="244"/>
                  </a:lnTo>
                  <a:lnTo>
                    <a:pt x="510" y="234"/>
                  </a:lnTo>
                  <a:lnTo>
                    <a:pt x="544" y="226"/>
                  </a:lnTo>
                  <a:lnTo>
                    <a:pt x="578" y="222"/>
                  </a:lnTo>
                  <a:lnTo>
                    <a:pt x="614" y="220"/>
                  </a:lnTo>
                  <a:lnTo>
                    <a:pt x="614" y="220"/>
                  </a:lnTo>
                  <a:lnTo>
                    <a:pt x="656" y="222"/>
                  </a:lnTo>
                  <a:lnTo>
                    <a:pt x="694" y="228"/>
                  </a:lnTo>
                  <a:lnTo>
                    <a:pt x="734" y="238"/>
                  </a:lnTo>
                  <a:lnTo>
                    <a:pt x="770" y="252"/>
                  </a:lnTo>
                  <a:lnTo>
                    <a:pt x="806" y="268"/>
                  </a:lnTo>
                  <a:lnTo>
                    <a:pt x="838" y="288"/>
                  </a:lnTo>
                  <a:lnTo>
                    <a:pt x="870" y="312"/>
                  </a:lnTo>
                  <a:lnTo>
                    <a:pt x="898" y="338"/>
                  </a:lnTo>
                  <a:lnTo>
                    <a:pt x="924" y="366"/>
                  </a:lnTo>
                  <a:lnTo>
                    <a:pt x="948" y="398"/>
                  </a:lnTo>
                  <a:lnTo>
                    <a:pt x="968" y="430"/>
                  </a:lnTo>
                  <a:lnTo>
                    <a:pt x="986" y="466"/>
                  </a:lnTo>
                  <a:lnTo>
                    <a:pt x="998" y="502"/>
                  </a:lnTo>
                  <a:lnTo>
                    <a:pt x="1008" y="542"/>
                  </a:lnTo>
                  <a:lnTo>
                    <a:pt x="1014" y="582"/>
                  </a:lnTo>
                  <a:lnTo>
                    <a:pt x="1016" y="622"/>
                  </a:lnTo>
                  <a:lnTo>
                    <a:pt x="1016" y="622"/>
                  </a:lnTo>
                  <a:lnTo>
                    <a:pt x="948" y="622"/>
                  </a:lnTo>
                  <a:lnTo>
                    <a:pt x="1126" y="800"/>
                  </a:lnTo>
                  <a:lnTo>
                    <a:pt x="1304" y="622"/>
                  </a:lnTo>
                  <a:lnTo>
                    <a:pt x="1236" y="6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" name="矩形 45"/>
            <p:cNvSpPr/>
            <p:nvPr/>
          </p:nvSpPr>
          <p:spPr>
            <a:xfrm>
              <a:off x="4024432" y="2257427"/>
              <a:ext cx="1039480" cy="782232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  <a:gd name="connsiteX0-61" fmla="*/ 160959 w 1972949"/>
                <a:gd name="connsiteY0-62" fmla="*/ 35768 h 250784"/>
                <a:gd name="connsiteX1-63" fmla="*/ 1972949 w 1972949"/>
                <a:gd name="connsiteY1-64" fmla="*/ 21481 h 250784"/>
                <a:gd name="connsiteX2-65" fmla="*/ 1784830 w 1972949"/>
                <a:gd name="connsiteY2-66" fmla="*/ 250784 h 250784"/>
                <a:gd name="connsiteX3-67" fmla="*/ 272878 w 1972949"/>
                <a:gd name="connsiteY3-68" fmla="*/ 250784 h 250784"/>
                <a:gd name="connsiteX4-69" fmla="*/ 160959 w 1972949"/>
                <a:gd name="connsiteY4-70" fmla="*/ 35768 h 250784"/>
                <a:gd name="connsiteX0-71" fmla="*/ 160959 w 1974753"/>
                <a:gd name="connsiteY0-72" fmla="*/ 53432 h 268448"/>
                <a:gd name="connsiteX1-73" fmla="*/ 1972949 w 1974753"/>
                <a:gd name="connsiteY1-74" fmla="*/ 39145 h 268448"/>
                <a:gd name="connsiteX2-75" fmla="*/ 1784830 w 1974753"/>
                <a:gd name="connsiteY2-76" fmla="*/ 268448 h 268448"/>
                <a:gd name="connsiteX3-77" fmla="*/ 272878 w 1974753"/>
                <a:gd name="connsiteY3-78" fmla="*/ 268448 h 268448"/>
                <a:gd name="connsiteX4-79" fmla="*/ 160959 w 1974753"/>
                <a:gd name="connsiteY4-80" fmla="*/ 53432 h 268448"/>
                <a:gd name="connsiteX0-81" fmla="*/ 160959 w 1974751"/>
                <a:gd name="connsiteY0-82" fmla="*/ 53432 h 311846"/>
                <a:gd name="connsiteX1-83" fmla="*/ 1972949 w 1974751"/>
                <a:gd name="connsiteY1-84" fmla="*/ 39145 h 311846"/>
                <a:gd name="connsiteX2-85" fmla="*/ 1784830 w 1974751"/>
                <a:gd name="connsiteY2-86" fmla="*/ 268448 h 311846"/>
                <a:gd name="connsiteX3-87" fmla="*/ 272878 w 1974751"/>
                <a:gd name="connsiteY3-88" fmla="*/ 268448 h 311846"/>
                <a:gd name="connsiteX4-89" fmla="*/ 160959 w 1974751"/>
                <a:gd name="connsiteY4-90" fmla="*/ 53432 h 311846"/>
                <a:gd name="connsiteX0-91" fmla="*/ 160959 w 1974753"/>
                <a:gd name="connsiteY0-92" fmla="*/ 53432 h 296225"/>
                <a:gd name="connsiteX1-93" fmla="*/ 1972949 w 1974753"/>
                <a:gd name="connsiteY1-94" fmla="*/ 39145 h 296225"/>
                <a:gd name="connsiteX2-95" fmla="*/ 1784830 w 1974753"/>
                <a:gd name="connsiteY2-96" fmla="*/ 268448 h 296225"/>
                <a:gd name="connsiteX3-97" fmla="*/ 272878 w 1974753"/>
                <a:gd name="connsiteY3-98" fmla="*/ 268448 h 296225"/>
                <a:gd name="connsiteX4-99" fmla="*/ 160959 w 1974753"/>
                <a:gd name="connsiteY4-100" fmla="*/ 53432 h 296225"/>
                <a:gd name="connsiteX0-101" fmla="*/ 122914 w 1936615"/>
                <a:gd name="connsiteY0-102" fmla="*/ 119803 h 362596"/>
                <a:gd name="connsiteX1-103" fmla="*/ 1934904 w 1936615"/>
                <a:gd name="connsiteY1-104" fmla="*/ 105516 h 362596"/>
                <a:gd name="connsiteX2-105" fmla="*/ 1746785 w 1936615"/>
                <a:gd name="connsiteY2-106" fmla="*/ 334819 h 362596"/>
                <a:gd name="connsiteX3-107" fmla="*/ 234833 w 1936615"/>
                <a:gd name="connsiteY3-108" fmla="*/ 334819 h 362596"/>
                <a:gd name="connsiteX4-109" fmla="*/ 122914 w 1936615"/>
                <a:gd name="connsiteY4-110" fmla="*/ 119803 h 362596"/>
                <a:gd name="connsiteX0-111" fmla="*/ 122914 w 2121812"/>
                <a:gd name="connsiteY0-112" fmla="*/ 177507 h 420300"/>
                <a:gd name="connsiteX1-113" fmla="*/ 1934904 w 2121812"/>
                <a:gd name="connsiteY1-114" fmla="*/ 163220 h 420300"/>
                <a:gd name="connsiteX2-115" fmla="*/ 1746785 w 2121812"/>
                <a:gd name="connsiteY2-116" fmla="*/ 392523 h 420300"/>
                <a:gd name="connsiteX3-117" fmla="*/ 234833 w 2121812"/>
                <a:gd name="connsiteY3-118" fmla="*/ 392523 h 420300"/>
                <a:gd name="connsiteX4-119" fmla="*/ 122914 w 2121812"/>
                <a:gd name="connsiteY4-120" fmla="*/ 177507 h 420300"/>
                <a:gd name="connsiteX0-121" fmla="*/ 121667 w 2160596"/>
                <a:gd name="connsiteY0-122" fmla="*/ 142002 h 750303"/>
                <a:gd name="connsiteX1-123" fmla="*/ 1933657 w 2160596"/>
                <a:gd name="connsiteY1-124" fmla="*/ 127715 h 750303"/>
                <a:gd name="connsiteX2-125" fmla="*/ 1745538 w 2160596"/>
                <a:gd name="connsiteY2-126" fmla="*/ 357018 h 750303"/>
                <a:gd name="connsiteX3-127" fmla="*/ 340073 w 2160596"/>
                <a:gd name="connsiteY3-128" fmla="*/ 747543 h 750303"/>
                <a:gd name="connsiteX4-129" fmla="*/ 121667 w 2160596"/>
                <a:gd name="connsiteY4-130" fmla="*/ 142002 h 750303"/>
                <a:gd name="connsiteX0-131" fmla="*/ 126823 w 2128132"/>
                <a:gd name="connsiteY0-132" fmla="*/ 80912 h 739617"/>
                <a:gd name="connsiteX1-133" fmla="*/ 1938813 w 2128132"/>
                <a:gd name="connsiteY1-134" fmla="*/ 66625 h 739617"/>
                <a:gd name="connsiteX2-135" fmla="*/ 1892677 w 2128132"/>
                <a:gd name="connsiteY2-136" fmla="*/ 638828 h 739617"/>
                <a:gd name="connsiteX3-137" fmla="*/ 345229 w 2128132"/>
                <a:gd name="connsiteY3-138" fmla="*/ 686453 h 739617"/>
                <a:gd name="connsiteX4-139" fmla="*/ 126823 w 2128132"/>
                <a:gd name="connsiteY4-140" fmla="*/ 80912 h 739617"/>
                <a:gd name="connsiteX0-141" fmla="*/ 150487 w 2151798"/>
                <a:gd name="connsiteY0-142" fmla="*/ 138337 h 797042"/>
                <a:gd name="connsiteX1-143" fmla="*/ 1962477 w 2151798"/>
                <a:gd name="connsiteY1-144" fmla="*/ 124050 h 797042"/>
                <a:gd name="connsiteX2-145" fmla="*/ 1916341 w 2151798"/>
                <a:gd name="connsiteY2-146" fmla="*/ 696253 h 797042"/>
                <a:gd name="connsiteX3-147" fmla="*/ 368893 w 2151798"/>
                <a:gd name="connsiteY3-148" fmla="*/ 743878 h 797042"/>
                <a:gd name="connsiteX4-149" fmla="*/ 150487 w 2151798"/>
                <a:gd name="connsiteY4-150" fmla="*/ 138337 h 797042"/>
                <a:gd name="connsiteX0-151" fmla="*/ 163275 w 2107709"/>
                <a:gd name="connsiteY0-152" fmla="*/ 120535 h 845635"/>
                <a:gd name="connsiteX1-153" fmla="*/ 1922021 w 2107709"/>
                <a:gd name="connsiteY1-154" fmla="*/ 168160 h 845635"/>
                <a:gd name="connsiteX2-155" fmla="*/ 1875885 w 2107709"/>
                <a:gd name="connsiteY2-156" fmla="*/ 740363 h 845635"/>
                <a:gd name="connsiteX3-157" fmla="*/ 328437 w 2107709"/>
                <a:gd name="connsiteY3-158" fmla="*/ 787988 h 845635"/>
                <a:gd name="connsiteX4-159" fmla="*/ 163275 w 2107709"/>
                <a:gd name="connsiteY4-160" fmla="*/ 120535 h 845635"/>
                <a:gd name="connsiteX0-161" fmla="*/ 163275 w 2186152"/>
                <a:gd name="connsiteY0-162" fmla="*/ 187705 h 912805"/>
                <a:gd name="connsiteX1-163" fmla="*/ 1922021 w 2186152"/>
                <a:gd name="connsiteY1-164" fmla="*/ 235330 h 912805"/>
                <a:gd name="connsiteX2-165" fmla="*/ 1875885 w 2186152"/>
                <a:gd name="connsiteY2-166" fmla="*/ 807533 h 912805"/>
                <a:gd name="connsiteX3-167" fmla="*/ 328437 w 2186152"/>
                <a:gd name="connsiteY3-168" fmla="*/ 855158 h 912805"/>
                <a:gd name="connsiteX4-169" fmla="*/ 163275 w 2186152"/>
                <a:gd name="connsiteY4-170" fmla="*/ 187705 h 912805"/>
                <a:gd name="connsiteX0-171" fmla="*/ 163275 w 2137129"/>
                <a:gd name="connsiteY0-172" fmla="*/ 189457 h 914557"/>
                <a:gd name="connsiteX1-173" fmla="*/ 1922021 w 2137129"/>
                <a:gd name="connsiteY1-174" fmla="*/ 237082 h 914557"/>
                <a:gd name="connsiteX2-175" fmla="*/ 1875885 w 2137129"/>
                <a:gd name="connsiteY2-176" fmla="*/ 809285 h 914557"/>
                <a:gd name="connsiteX3-177" fmla="*/ 328437 w 2137129"/>
                <a:gd name="connsiteY3-178" fmla="*/ 856910 h 914557"/>
                <a:gd name="connsiteX4-179" fmla="*/ 163275 w 2137129"/>
                <a:gd name="connsiteY4-180" fmla="*/ 189457 h 914557"/>
                <a:gd name="connsiteX0-181" fmla="*/ 186821 w 2685834"/>
                <a:gd name="connsiteY0-182" fmla="*/ 142129 h 867451"/>
                <a:gd name="connsiteX1-183" fmla="*/ 2584491 w 2685834"/>
                <a:gd name="connsiteY1-184" fmla="*/ 184991 h 867451"/>
                <a:gd name="connsiteX2-185" fmla="*/ 1899431 w 2685834"/>
                <a:gd name="connsiteY2-186" fmla="*/ 761957 h 867451"/>
                <a:gd name="connsiteX3-187" fmla="*/ 351983 w 2685834"/>
                <a:gd name="connsiteY3-188" fmla="*/ 809582 h 867451"/>
                <a:gd name="connsiteX4-189" fmla="*/ 186821 w 2685834"/>
                <a:gd name="connsiteY4-190" fmla="*/ 142129 h 867451"/>
                <a:gd name="connsiteX0-191" fmla="*/ 186821 w 2756339"/>
                <a:gd name="connsiteY0-192" fmla="*/ 201141 h 926463"/>
                <a:gd name="connsiteX1-193" fmla="*/ 2584491 w 2756339"/>
                <a:gd name="connsiteY1-194" fmla="*/ 244003 h 926463"/>
                <a:gd name="connsiteX2-195" fmla="*/ 1899431 w 2756339"/>
                <a:gd name="connsiteY2-196" fmla="*/ 820969 h 926463"/>
                <a:gd name="connsiteX3-197" fmla="*/ 351983 w 2756339"/>
                <a:gd name="connsiteY3-198" fmla="*/ 868594 h 926463"/>
                <a:gd name="connsiteX4-199" fmla="*/ 186821 w 2756339"/>
                <a:gd name="connsiteY4-200" fmla="*/ 201141 h 926463"/>
                <a:gd name="connsiteX0-201" fmla="*/ 198603 w 2768122"/>
                <a:gd name="connsiteY0-202" fmla="*/ 284982 h 1010304"/>
                <a:gd name="connsiteX1-203" fmla="*/ 2596273 w 2768122"/>
                <a:gd name="connsiteY1-204" fmla="*/ 327844 h 1010304"/>
                <a:gd name="connsiteX2-205" fmla="*/ 1911213 w 2768122"/>
                <a:gd name="connsiteY2-206" fmla="*/ 904810 h 1010304"/>
                <a:gd name="connsiteX3-207" fmla="*/ 363765 w 2768122"/>
                <a:gd name="connsiteY3-208" fmla="*/ 952435 h 1010304"/>
                <a:gd name="connsiteX4-209" fmla="*/ 198603 w 2768122"/>
                <a:gd name="connsiteY4-210" fmla="*/ 284982 h 1010304"/>
                <a:gd name="connsiteX0-211" fmla="*/ 229193 w 2627166"/>
                <a:gd name="connsiteY0-212" fmla="*/ 172727 h 840252"/>
                <a:gd name="connsiteX1-213" fmla="*/ 2626863 w 2627166"/>
                <a:gd name="connsiteY1-214" fmla="*/ 215589 h 840252"/>
                <a:gd name="connsiteX2-215" fmla="*/ 394355 w 2627166"/>
                <a:gd name="connsiteY2-216" fmla="*/ 840180 h 840252"/>
                <a:gd name="connsiteX3-217" fmla="*/ 229193 w 2627166"/>
                <a:gd name="connsiteY3-218" fmla="*/ 172727 h 840252"/>
                <a:gd name="connsiteX0-219" fmla="*/ 0 w 2397670"/>
                <a:gd name="connsiteY0-220" fmla="*/ 172727 h 215589"/>
                <a:gd name="connsiteX1-221" fmla="*/ 2397670 w 2397670"/>
                <a:gd name="connsiteY1-222" fmla="*/ 215589 h 215589"/>
                <a:gd name="connsiteX2-223" fmla="*/ 0 w 2397670"/>
                <a:gd name="connsiteY2-224" fmla="*/ 172727 h 215589"/>
                <a:gd name="connsiteX0-225" fmla="*/ 0 w 2388797"/>
                <a:gd name="connsiteY0-226" fmla="*/ 176263 h 176263"/>
                <a:gd name="connsiteX1-227" fmla="*/ 2388797 w 2388797"/>
                <a:gd name="connsiteY1-228" fmla="*/ 114350 h 176263"/>
                <a:gd name="connsiteX2-229" fmla="*/ 0 w 2388797"/>
                <a:gd name="connsiteY2-230" fmla="*/ 176263 h 176263"/>
                <a:gd name="connsiteX0-231" fmla="*/ 0 w 2388797"/>
                <a:gd name="connsiteY0-232" fmla="*/ 168967 h 168967"/>
                <a:gd name="connsiteX1-233" fmla="*/ 2388797 w 2388797"/>
                <a:gd name="connsiteY1-234" fmla="*/ 130867 h 168967"/>
                <a:gd name="connsiteX2-235" fmla="*/ 0 w 2388797"/>
                <a:gd name="connsiteY2-236" fmla="*/ 168967 h 168967"/>
                <a:gd name="connsiteX0-237" fmla="*/ 98544 w 2487341"/>
                <a:gd name="connsiteY0-238" fmla="*/ 287217 h 557332"/>
                <a:gd name="connsiteX1-239" fmla="*/ 2487341 w 2487341"/>
                <a:gd name="connsiteY1-240" fmla="*/ 249117 h 557332"/>
                <a:gd name="connsiteX2-241" fmla="*/ 98544 w 2487341"/>
                <a:gd name="connsiteY2-242" fmla="*/ 287217 h 557332"/>
                <a:gd name="connsiteX0-243" fmla="*/ 65757 w 2513543"/>
                <a:gd name="connsiteY0-244" fmla="*/ 436393 h 838087"/>
                <a:gd name="connsiteX1-245" fmla="*/ 2454554 w 2513543"/>
                <a:gd name="connsiteY1-246" fmla="*/ 398293 h 838087"/>
                <a:gd name="connsiteX2-247" fmla="*/ 65757 w 2513543"/>
                <a:gd name="connsiteY2-248" fmla="*/ 436393 h 838087"/>
                <a:gd name="connsiteX0-249" fmla="*/ 72144 w 2469823"/>
                <a:gd name="connsiteY0-250" fmla="*/ 383166 h 736189"/>
                <a:gd name="connsiteX1-251" fmla="*/ 2460941 w 2469823"/>
                <a:gd name="connsiteY1-252" fmla="*/ 345066 h 736189"/>
                <a:gd name="connsiteX2-253" fmla="*/ 72144 w 2469823"/>
                <a:gd name="connsiteY2-254" fmla="*/ 383166 h 736189"/>
                <a:gd name="connsiteX0-255" fmla="*/ 85 w 2399588"/>
                <a:gd name="connsiteY0-256" fmla="*/ 322200 h 610927"/>
                <a:gd name="connsiteX1-257" fmla="*/ 2388882 w 2399588"/>
                <a:gd name="connsiteY1-258" fmla="*/ 284100 h 610927"/>
                <a:gd name="connsiteX2-259" fmla="*/ 85 w 2399588"/>
                <a:gd name="connsiteY2-260" fmla="*/ 322200 h 610927"/>
                <a:gd name="connsiteX0-261" fmla="*/ 247 w 2399925"/>
                <a:gd name="connsiteY0-262" fmla="*/ 272591 h 507119"/>
                <a:gd name="connsiteX1-263" fmla="*/ 2389044 w 2399925"/>
                <a:gd name="connsiteY1-264" fmla="*/ 234491 h 507119"/>
                <a:gd name="connsiteX2-265" fmla="*/ 247 w 2399925"/>
                <a:gd name="connsiteY2-266" fmla="*/ 272591 h 507119"/>
                <a:gd name="connsiteX0-267" fmla="*/ 234 w 2389703"/>
                <a:gd name="connsiteY0-268" fmla="*/ 276359 h 514260"/>
                <a:gd name="connsiteX1-269" fmla="*/ 2389031 w 2389703"/>
                <a:gd name="connsiteY1-270" fmla="*/ 238259 h 514260"/>
                <a:gd name="connsiteX2-271" fmla="*/ 234 w 2389703"/>
                <a:gd name="connsiteY2-272" fmla="*/ 276359 h 5142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389703" h="514260">
                  <a:moveTo>
                    <a:pt x="234" y="276359"/>
                  </a:moveTo>
                  <a:cubicBezTo>
                    <a:pt x="-27012" y="-61101"/>
                    <a:pt x="2342275" y="-107816"/>
                    <a:pt x="2389031" y="238259"/>
                  </a:cubicBezTo>
                  <a:cubicBezTo>
                    <a:pt x="2435787" y="584334"/>
                    <a:pt x="27480" y="613819"/>
                    <a:pt x="234" y="276359"/>
                  </a:cubicBez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j-ea"/>
                  <a:ea typeface="+mj-ea"/>
                </a:rPr>
                <a:t>克服异议 </a:t>
              </a:r>
              <a:r>
                <a:rPr lang="en-US" altLang="zh-CN" sz="1100" dirty="0">
                  <a:solidFill>
                    <a:schemeClr val="bg1"/>
                  </a:solidFill>
                  <a:latin typeface="+mj-ea"/>
                  <a:ea typeface="+mj-ea"/>
                </a:rPr>
                <a:t>/ </a:t>
              </a:r>
              <a:r>
                <a:rPr lang="zh-CN" altLang="en-US" sz="1100" dirty="0">
                  <a:solidFill>
                    <a:schemeClr val="bg1"/>
                  </a:solidFill>
                  <a:latin typeface="+mj-ea"/>
                  <a:ea typeface="+mj-ea"/>
                </a:rPr>
                <a:t>难题 </a:t>
              </a:r>
              <a:r>
                <a:rPr lang="en-US" altLang="zh-CN" sz="1100" dirty="0">
                  <a:solidFill>
                    <a:schemeClr val="bg1"/>
                  </a:solidFill>
                  <a:latin typeface="+mj-ea"/>
                  <a:ea typeface="+mj-ea"/>
                </a:rPr>
                <a:t>/ </a:t>
              </a:r>
              <a:r>
                <a:rPr lang="zh-CN" altLang="en-US" sz="1100" dirty="0">
                  <a:solidFill>
                    <a:schemeClr val="bg1"/>
                  </a:solidFill>
                  <a:latin typeface="+mj-ea"/>
                  <a:ea typeface="+mj-ea"/>
                </a:rPr>
                <a:t>投诉 </a:t>
              </a:r>
              <a:endParaRPr lang="en-US" altLang="zh-CN" sz="1065" spc="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399499" y="2821740"/>
            <a:ext cx="2116103" cy="1298221"/>
            <a:chOff x="6299623" y="2089107"/>
            <a:chExt cx="1587077" cy="973666"/>
          </a:xfrm>
        </p:grpSpPr>
        <p:sp>
          <p:nvSpPr>
            <p:cNvPr id="9" name="Freeform 9"/>
            <p:cNvSpPr/>
            <p:nvPr/>
          </p:nvSpPr>
          <p:spPr bwMode="auto">
            <a:xfrm>
              <a:off x="6299623" y="2089107"/>
              <a:ext cx="1587077" cy="973666"/>
            </a:xfrm>
            <a:custGeom>
              <a:avLst/>
              <a:gdLst>
                <a:gd name="T0" fmla="*/ 1236 w 1304"/>
                <a:gd name="T1" fmla="*/ 622 h 800"/>
                <a:gd name="T2" fmla="*/ 1234 w 1304"/>
                <a:gd name="T3" fmla="*/ 590 h 800"/>
                <a:gd name="T4" fmla="*/ 1228 w 1304"/>
                <a:gd name="T5" fmla="*/ 528 h 800"/>
                <a:gd name="T6" fmla="*/ 1216 w 1304"/>
                <a:gd name="T7" fmla="*/ 468 h 800"/>
                <a:gd name="T8" fmla="*/ 1198 w 1304"/>
                <a:gd name="T9" fmla="*/ 408 h 800"/>
                <a:gd name="T10" fmla="*/ 1174 w 1304"/>
                <a:gd name="T11" fmla="*/ 354 h 800"/>
                <a:gd name="T12" fmla="*/ 1146 w 1304"/>
                <a:gd name="T13" fmla="*/ 300 h 800"/>
                <a:gd name="T14" fmla="*/ 1112 w 1304"/>
                <a:gd name="T15" fmla="*/ 250 h 800"/>
                <a:gd name="T16" fmla="*/ 1074 w 1304"/>
                <a:gd name="T17" fmla="*/ 204 h 800"/>
                <a:gd name="T18" fmla="*/ 1032 w 1304"/>
                <a:gd name="T19" fmla="*/ 162 h 800"/>
                <a:gd name="T20" fmla="*/ 986 w 1304"/>
                <a:gd name="T21" fmla="*/ 124 h 800"/>
                <a:gd name="T22" fmla="*/ 936 w 1304"/>
                <a:gd name="T23" fmla="*/ 90 h 800"/>
                <a:gd name="T24" fmla="*/ 882 w 1304"/>
                <a:gd name="T25" fmla="*/ 62 h 800"/>
                <a:gd name="T26" fmla="*/ 826 w 1304"/>
                <a:gd name="T27" fmla="*/ 38 h 800"/>
                <a:gd name="T28" fmla="*/ 768 w 1304"/>
                <a:gd name="T29" fmla="*/ 20 h 800"/>
                <a:gd name="T30" fmla="*/ 708 w 1304"/>
                <a:gd name="T31" fmla="*/ 8 h 800"/>
                <a:gd name="T32" fmla="*/ 646 w 1304"/>
                <a:gd name="T33" fmla="*/ 2 h 800"/>
                <a:gd name="T34" fmla="*/ 614 w 1304"/>
                <a:gd name="T35" fmla="*/ 0 h 800"/>
                <a:gd name="T36" fmla="*/ 556 w 1304"/>
                <a:gd name="T37" fmla="*/ 4 h 800"/>
                <a:gd name="T38" fmla="*/ 500 w 1304"/>
                <a:gd name="T39" fmla="*/ 10 h 800"/>
                <a:gd name="T40" fmla="*/ 446 w 1304"/>
                <a:gd name="T41" fmla="*/ 24 h 800"/>
                <a:gd name="T42" fmla="*/ 394 w 1304"/>
                <a:gd name="T43" fmla="*/ 40 h 800"/>
                <a:gd name="T44" fmla="*/ 298 w 1304"/>
                <a:gd name="T45" fmla="*/ 86 h 800"/>
                <a:gd name="T46" fmla="*/ 210 w 1304"/>
                <a:gd name="T47" fmla="*/ 150 h 800"/>
                <a:gd name="T48" fmla="*/ 136 w 1304"/>
                <a:gd name="T49" fmla="*/ 226 h 800"/>
                <a:gd name="T50" fmla="*/ 74 w 1304"/>
                <a:gd name="T51" fmla="*/ 314 h 800"/>
                <a:gd name="T52" fmla="*/ 28 w 1304"/>
                <a:gd name="T53" fmla="*/ 412 h 800"/>
                <a:gd name="T54" fmla="*/ 12 w 1304"/>
                <a:gd name="T55" fmla="*/ 464 h 800"/>
                <a:gd name="T56" fmla="*/ 0 w 1304"/>
                <a:gd name="T57" fmla="*/ 518 h 800"/>
                <a:gd name="T58" fmla="*/ 220 w 1304"/>
                <a:gd name="T59" fmla="*/ 536 h 800"/>
                <a:gd name="T60" fmla="*/ 228 w 1304"/>
                <a:gd name="T61" fmla="*/ 504 h 800"/>
                <a:gd name="T62" fmla="*/ 254 w 1304"/>
                <a:gd name="T63" fmla="*/ 440 h 800"/>
                <a:gd name="T64" fmla="*/ 290 w 1304"/>
                <a:gd name="T65" fmla="*/ 382 h 800"/>
                <a:gd name="T66" fmla="*/ 334 w 1304"/>
                <a:gd name="T67" fmla="*/ 332 h 800"/>
                <a:gd name="T68" fmla="*/ 386 w 1304"/>
                <a:gd name="T69" fmla="*/ 290 h 800"/>
                <a:gd name="T70" fmla="*/ 444 w 1304"/>
                <a:gd name="T71" fmla="*/ 256 h 800"/>
                <a:gd name="T72" fmla="*/ 508 w 1304"/>
                <a:gd name="T73" fmla="*/ 234 h 800"/>
                <a:gd name="T74" fmla="*/ 578 w 1304"/>
                <a:gd name="T75" fmla="*/ 222 h 800"/>
                <a:gd name="T76" fmla="*/ 614 w 1304"/>
                <a:gd name="T77" fmla="*/ 220 h 800"/>
                <a:gd name="T78" fmla="*/ 694 w 1304"/>
                <a:gd name="T79" fmla="*/ 228 h 800"/>
                <a:gd name="T80" fmla="*/ 770 w 1304"/>
                <a:gd name="T81" fmla="*/ 252 h 800"/>
                <a:gd name="T82" fmla="*/ 838 w 1304"/>
                <a:gd name="T83" fmla="*/ 288 h 800"/>
                <a:gd name="T84" fmla="*/ 898 w 1304"/>
                <a:gd name="T85" fmla="*/ 338 h 800"/>
                <a:gd name="T86" fmla="*/ 948 w 1304"/>
                <a:gd name="T87" fmla="*/ 398 h 800"/>
                <a:gd name="T88" fmla="*/ 984 w 1304"/>
                <a:gd name="T89" fmla="*/ 466 h 800"/>
                <a:gd name="T90" fmla="*/ 1008 w 1304"/>
                <a:gd name="T91" fmla="*/ 542 h 800"/>
                <a:gd name="T92" fmla="*/ 1016 w 1304"/>
                <a:gd name="T93" fmla="*/ 622 h 800"/>
                <a:gd name="T94" fmla="*/ 948 w 1304"/>
                <a:gd name="T95" fmla="*/ 622 h 800"/>
                <a:gd name="T96" fmla="*/ 1304 w 1304"/>
                <a:gd name="T97" fmla="*/ 62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4" h="800">
                  <a:moveTo>
                    <a:pt x="1236" y="622"/>
                  </a:moveTo>
                  <a:lnTo>
                    <a:pt x="1236" y="622"/>
                  </a:lnTo>
                  <a:lnTo>
                    <a:pt x="1236" y="622"/>
                  </a:lnTo>
                  <a:lnTo>
                    <a:pt x="1234" y="590"/>
                  </a:lnTo>
                  <a:lnTo>
                    <a:pt x="1232" y="558"/>
                  </a:lnTo>
                  <a:lnTo>
                    <a:pt x="1228" y="528"/>
                  </a:lnTo>
                  <a:lnTo>
                    <a:pt x="1222" y="498"/>
                  </a:lnTo>
                  <a:lnTo>
                    <a:pt x="1216" y="468"/>
                  </a:lnTo>
                  <a:lnTo>
                    <a:pt x="1208" y="438"/>
                  </a:lnTo>
                  <a:lnTo>
                    <a:pt x="1198" y="408"/>
                  </a:lnTo>
                  <a:lnTo>
                    <a:pt x="1186" y="380"/>
                  </a:lnTo>
                  <a:lnTo>
                    <a:pt x="1174" y="354"/>
                  </a:lnTo>
                  <a:lnTo>
                    <a:pt x="1160" y="326"/>
                  </a:lnTo>
                  <a:lnTo>
                    <a:pt x="1146" y="300"/>
                  </a:lnTo>
                  <a:lnTo>
                    <a:pt x="1128" y="276"/>
                  </a:lnTo>
                  <a:lnTo>
                    <a:pt x="1112" y="250"/>
                  </a:lnTo>
                  <a:lnTo>
                    <a:pt x="1094" y="228"/>
                  </a:lnTo>
                  <a:lnTo>
                    <a:pt x="1074" y="204"/>
                  </a:lnTo>
                  <a:lnTo>
                    <a:pt x="1052" y="182"/>
                  </a:lnTo>
                  <a:lnTo>
                    <a:pt x="1032" y="162"/>
                  </a:lnTo>
                  <a:lnTo>
                    <a:pt x="1008" y="142"/>
                  </a:lnTo>
                  <a:lnTo>
                    <a:pt x="986" y="124"/>
                  </a:lnTo>
                  <a:lnTo>
                    <a:pt x="960" y="106"/>
                  </a:lnTo>
                  <a:lnTo>
                    <a:pt x="936" y="90"/>
                  </a:lnTo>
                  <a:lnTo>
                    <a:pt x="910" y="76"/>
                  </a:lnTo>
                  <a:lnTo>
                    <a:pt x="882" y="62"/>
                  </a:lnTo>
                  <a:lnTo>
                    <a:pt x="856" y="50"/>
                  </a:lnTo>
                  <a:lnTo>
                    <a:pt x="826" y="38"/>
                  </a:lnTo>
                  <a:lnTo>
                    <a:pt x="798" y="28"/>
                  </a:lnTo>
                  <a:lnTo>
                    <a:pt x="768" y="20"/>
                  </a:lnTo>
                  <a:lnTo>
                    <a:pt x="738" y="14"/>
                  </a:lnTo>
                  <a:lnTo>
                    <a:pt x="708" y="8"/>
                  </a:lnTo>
                  <a:lnTo>
                    <a:pt x="676" y="4"/>
                  </a:lnTo>
                  <a:lnTo>
                    <a:pt x="646" y="2"/>
                  </a:lnTo>
                  <a:lnTo>
                    <a:pt x="614" y="0"/>
                  </a:lnTo>
                  <a:lnTo>
                    <a:pt x="614" y="0"/>
                  </a:lnTo>
                  <a:lnTo>
                    <a:pt x="584" y="2"/>
                  </a:lnTo>
                  <a:lnTo>
                    <a:pt x="556" y="4"/>
                  </a:lnTo>
                  <a:lnTo>
                    <a:pt x="528" y="6"/>
                  </a:lnTo>
                  <a:lnTo>
                    <a:pt x="500" y="10"/>
                  </a:lnTo>
                  <a:lnTo>
                    <a:pt x="474" y="16"/>
                  </a:lnTo>
                  <a:lnTo>
                    <a:pt x="446" y="24"/>
                  </a:lnTo>
                  <a:lnTo>
                    <a:pt x="420" y="32"/>
                  </a:lnTo>
                  <a:lnTo>
                    <a:pt x="394" y="40"/>
                  </a:lnTo>
                  <a:lnTo>
                    <a:pt x="346" y="62"/>
                  </a:lnTo>
                  <a:lnTo>
                    <a:pt x="298" y="86"/>
                  </a:lnTo>
                  <a:lnTo>
                    <a:pt x="252" y="116"/>
                  </a:lnTo>
                  <a:lnTo>
                    <a:pt x="210" y="150"/>
                  </a:lnTo>
                  <a:lnTo>
                    <a:pt x="172" y="186"/>
                  </a:lnTo>
                  <a:lnTo>
                    <a:pt x="136" y="226"/>
                  </a:lnTo>
                  <a:lnTo>
                    <a:pt x="102" y="268"/>
                  </a:lnTo>
                  <a:lnTo>
                    <a:pt x="74" y="314"/>
                  </a:lnTo>
                  <a:lnTo>
                    <a:pt x="50" y="362"/>
                  </a:lnTo>
                  <a:lnTo>
                    <a:pt x="28" y="412"/>
                  </a:lnTo>
                  <a:lnTo>
                    <a:pt x="20" y="438"/>
                  </a:lnTo>
                  <a:lnTo>
                    <a:pt x="12" y="464"/>
                  </a:lnTo>
                  <a:lnTo>
                    <a:pt x="6" y="490"/>
                  </a:lnTo>
                  <a:lnTo>
                    <a:pt x="0" y="518"/>
                  </a:lnTo>
                  <a:lnTo>
                    <a:pt x="100" y="418"/>
                  </a:lnTo>
                  <a:lnTo>
                    <a:pt x="220" y="536"/>
                  </a:lnTo>
                  <a:lnTo>
                    <a:pt x="220" y="536"/>
                  </a:lnTo>
                  <a:lnTo>
                    <a:pt x="228" y="504"/>
                  </a:lnTo>
                  <a:lnTo>
                    <a:pt x="240" y="472"/>
                  </a:lnTo>
                  <a:lnTo>
                    <a:pt x="254" y="440"/>
                  </a:lnTo>
                  <a:lnTo>
                    <a:pt x="270" y="410"/>
                  </a:lnTo>
                  <a:lnTo>
                    <a:pt x="290" y="382"/>
                  </a:lnTo>
                  <a:lnTo>
                    <a:pt x="310" y="356"/>
                  </a:lnTo>
                  <a:lnTo>
                    <a:pt x="334" y="332"/>
                  </a:lnTo>
                  <a:lnTo>
                    <a:pt x="360" y="310"/>
                  </a:lnTo>
                  <a:lnTo>
                    <a:pt x="386" y="290"/>
                  </a:lnTo>
                  <a:lnTo>
                    <a:pt x="414" y="272"/>
                  </a:lnTo>
                  <a:lnTo>
                    <a:pt x="444" y="256"/>
                  </a:lnTo>
                  <a:lnTo>
                    <a:pt x="476" y="244"/>
                  </a:lnTo>
                  <a:lnTo>
                    <a:pt x="508" y="234"/>
                  </a:lnTo>
                  <a:lnTo>
                    <a:pt x="542" y="226"/>
                  </a:lnTo>
                  <a:lnTo>
                    <a:pt x="578" y="222"/>
                  </a:lnTo>
                  <a:lnTo>
                    <a:pt x="614" y="220"/>
                  </a:lnTo>
                  <a:lnTo>
                    <a:pt x="614" y="220"/>
                  </a:lnTo>
                  <a:lnTo>
                    <a:pt x="654" y="222"/>
                  </a:lnTo>
                  <a:lnTo>
                    <a:pt x="694" y="228"/>
                  </a:lnTo>
                  <a:lnTo>
                    <a:pt x="734" y="238"/>
                  </a:lnTo>
                  <a:lnTo>
                    <a:pt x="770" y="252"/>
                  </a:lnTo>
                  <a:lnTo>
                    <a:pt x="806" y="268"/>
                  </a:lnTo>
                  <a:lnTo>
                    <a:pt x="838" y="288"/>
                  </a:lnTo>
                  <a:lnTo>
                    <a:pt x="870" y="312"/>
                  </a:lnTo>
                  <a:lnTo>
                    <a:pt x="898" y="338"/>
                  </a:lnTo>
                  <a:lnTo>
                    <a:pt x="924" y="366"/>
                  </a:lnTo>
                  <a:lnTo>
                    <a:pt x="948" y="398"/>
                  </a:lnTo>
                  <a:lnTo>
                    <a:pt x="968" y="430"/>
                  </a:lnTo>
                  <a:lnTo>
                    <a:pt x="984" y="466"/>
                  </a:lnTo>
                  <a:lnTo>
                    <a:pt x="998" y="502"/>
                  </a:lnTo>
                  <a:lnTo>
                    <a:pt x="1008" y="542"/>
                  </a:lnTo>
                  <a:lnTo>
                    <a:pt x="1014" y="582"/>
                  </a:lnTo>
                  <a:lnTo>
                    <a:pt x="1016" y="622"/>
                  </a:lnTo>
                  <a:lnTo>
                    <a:pt x="1016" y="622"/>
                  </a:lnTo>
                  <a:lnTo>
                    <a:pt x="948" y="622"/>
                  </a:lnTo>
                  <a:lnTo>
                    <a:pt x="1126" y="800"/>
                  </a:lnTo>
                  <a:lnTo>
                    <a:pt x="1304" y="622"/>
                  </a:lnTo>
                  <a:lnTo>
                    <a:pt x="1236" y="6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矩形 45"/>
            <p:cNvSpPr/>
            <p:nvPr/>
          </p:nvSpPr>
          <p:spPr>
            <a:xfrm>
              <a:off x="6520646" y="2257427"/>
              <a:ext cx="1039480" cy="782232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  <a:gd name="connsiteX0-61" fmla="*/ 160959 w 1972949"/>
                <a:gd name="connsiteY0-62" fmla="*/ 35768 h 250784"/>
                <a:gd name="connsiteX1-63" fmla="*/ 1972949 w 1972949"/>
                <a:gd name="connsiteY1-64" fmla="*/ 21481 h 250784"/>
                <a:gd name="connsiteX2-65" fmla="*/ 1784830 w 1972949"/>
                <a:gd name="connsiteY2-66" fmla="*/ 250784 h 250784"/>
                <a:gd name="connsiteX3-67" fmla="*/ 272878 w 1972949"/>
                <a:gd name="connsiteY3-68" fmla="*/ 250784 h 250784"/>
                <a:gd name="connsiteX4-69" fmla="*/ 160959 w 1972949"/>
                <a:gd name="connsiteY4-70" fmla="*/ 35768 h 250784"/>
                <a:gd name="connsiteX0-71" fmla="*/ 160959 w 1974753"/>
                <a:gd name="connsiteY0-72" fmla="*/ 53432 h 268448"/>
                <a:gd name="connsiteX1-73" fmla="*/ 1972949 w 1974753"/>
                <a:gd name="connsiteY1-74" fmla="*/ 39145 h 268448"/>
                <a:gd name="connsiteX2-75" fmla="*/ 1784830 w 1974753"/>
                <a:gd name="connsiteY2-76" fmla="*/ 268448 h 268448"/>
                <a:gd name="connsiteX3-77" fmla="*/ 272878 w 1974753"/>
                <a:gd name="connsiteY3-78" fmla="*/ 268448 h 268448"/>
                <a:gd name="connsiteX4-79" fmla="*/ 160959 w 1974753"/>
                <a:gd name="connsiteY4-80" fmla="*/ 53432 h 268448"/>
                <a:gd name="connsiteX0-81" fmla="*/ 160959 w 1974751"/>
                <a:gd name="connsiteY0-82" fmla="*/ 53432 h 311846"/>
                <a:gd name="connsiteX1-83" fmla="*/ 1972949 w 1974751"/>
                <a:gd name="connsiteY1-84" fmla="*/ 39145 h 311846"/>
                <a:gd name="connsiteX2-85" fmla="*/ 1784830 w 1974751"/>
                <a:gd name="connsiteY2-86" fmla="*/ 268448 h 311846"/>
                <a:gd name="connsiteX3-87" fmla="*/ 272878 w 1974751"/>
                <a:gd name="connsiteY3-88" fmla="*/ 268448 h 311846"/>
                <a:gd name="connsiteX4-89" fmla="*/ 160959 w 1974751"/>
                <a:gd name="connsiteY4-90" fmla="*/ 53432 h 311846"/>
                <a:gd name="connsiteX0-91" fmla="*/ 160959 w 1974753"/>
                <a:gd name="connsiteY0-92" fmla="*/ 53432 h 296225"/>
                <a:gd name="connsiteX1-93" fmla="*/ 1972949 w 1974753"/>
                <a:gd name="connsiteY1-94" fmla="*/ 39145 h 296225"/>
                <a:gd name="connsiteX2-95" fmla="*/ 1784830 w 1974753"/>
                <a:gd name="connsiteY2-96" fmla="*/ 268448 h 296225"/>
                <a:gd name="connsiteX3-97" fmla="*/ 272878 w 1974753"/>
                <a:gd name="connsiteY3-98" fmla="*/ 268448 h 296225"/>
                <a:gd name="connsiteX4-99" fmla="*/ 160959 w 1974753"/>
                <a:gd name="connsiteY4-100" fmla="*/ 53432 h 296225"/>
                <a:gd name="connsiteX0-101" fmla="*/ 122914 w 1936615"/>
                <a:gd name="connsiteY0-102" fmla="*/ 119803 h 362596"/>
                <a:gd name="connsiteX1-103" fmla="*/ 1934904 w 1936615"/>
                <a:gd name="connsiteY1-104" fmla="*/ 105516 h 362596"/>
                <a:gd name="connsiteX2-105" fmla="*/ 1746785 w 1936615"/>
                <a:gd name="connsiteY2-106" fmla="*/ 334819 h 362596"/>
                <a:gd name="connsiteX3-107" fmla="*/ 234833 w 1936615"/>
                <a:gd name="connsiteY3-108" fmla="*/ 334819 h 362596"/>
                <a:gd name="connsiteX4-109" fmla="*/ 122914 w 1936615"/>
                <a:gd name="connsiteY4-110" fmla="*/ 119803 h 362596"/>
                <a:gd name="connsiteX0-111" fmla="*/ 122914 w 2121812"/>
                <a:gd name="connsiteY0-112" fmla="*/ 177507 h 420300"/>
                <a:gd name="connsiteX1-113" fmla="*/ 1934904 w 2121812"/>
                <a:gd name="connsiteY1-114" fmla="*/ 163220 h 420300"/>
                <a:gd name="connsiteX2-115" fmla="*/ 1746785 w 2121812"/>
                <a:gd name="connsiteY2-116" fmla="*/ 392523 h 420300"/>
                <a:gd name="connsiteX3-117" fmla="*/ 234833 w 2121812"/>
                <a:gd name="connsiteY3-118" fmla="*/ 392523 h 420300"/>
                <a:gd name="connsiteX4-119" fmla="*/ 122914 w 2121812"/>
                <a:gd name="connsiteY4-120" fmla="*/ 177507 h 420300"/>
                <a:gd name="connsiteX0-121" fmla="*/ 121667 w 2160596"/>
                <a:gd name="connsiteY0-122" fmla="*/ 142002 h 750303"/>
                <a:gd name="connsiteX1-123" fmla="*/ 1933657 w 2160596"/>
                <a:gd name="connsiteY1-124" fmla="*/ 127715 h 750303"/>
                <a:gd name="connsiteX2-125" fmla="*/ 1745538 w 2160596"/>
                <a:gd name="connsiteY2-126" fmla="*/ 357018 h 750303"/>
                <a:gd name="connsiteX3-127" fmla="*/ 340073 w 2160596"/>
                <a:gd name="connsiteY3-128" fmla="*/ 747543 h 750303"/>
                <a:gd name="connsiteX4-129" fmla="*/ 121667 w 2160596"/>
                <a:gd name="connsiteY4-130" fmla="*/ 142002 h 750303"/>
                <a:gd name="connsiteX0-131" fmla="*/ 126823 w 2128132"/>
                <a:gd name="connsiteY0-132" fmla="*/ 80912 h 739617"/>
                <a:gd name="connsiteX1-133" fmla="*/ 1938813 w 2128132"/>
                <a:gd name="connsiteY1-134" fmla="*/ 66625 h 739617"/>
                <a:gd name="connsiteX2-135" fmla="*/ 1892677 w 2128132"/>
                <a:gd name="connsiteY2-136" fmla="*/ 638828 h 739617"/>
                <a:gd name="connsiteX3-137" fmla="*/ 345229 w 2128132"/>
                <a:gd name="connsiteY3-138" fmla="*/ 686453 h 739617"/>
                <a:gd name="connsiteX4-139" fmla="*/ 126823 w 2128132"/>
                <a:gd name="connsiteY4-140" fmla="*/ 80912 h 739617"/>
                <a:gd name="connsiteX0-141" fmla="*/ 150487 w 2151798"/>
                <a:gd name="connsiteY0-142" fmla="*/ 138337 h 797042"/>
                <a:gd name="connsiteX1-143" fmla="*/ 1962477 w 2151798"/>
                <a:gd name="connsiteY1-144" fmla="*/ 124050 h 797042"/>
                <a:gd name="connsiteX2-145" fmla="*/ 1916341 w 2151798"/>
                <a:gd name="connsiteY2-146" fmla="*/ 696253 h 797042"/>
                <a:gd name="connsiteX3-147" fmla="*/ 368893 w 2151798"/>
                <a:gd name="connsiteY3-148" fmla="*/ 743878 h 797042"/>
                <a:gd name="connsiteX4-149" fmla="*/ 150487 w 2151798"/>
                <a:gd name="connsiteY4-150" fmla="*/ 138337 h 797042"/>
                <a:gd name="connsiteX0-151" fmla="*/ 163275 w 2107709"/>
                <a:gd name="connsiteY0-152" fmla="*/ 120535 h 845635"/>
                <a:gd name="connsiteX1-153" fmla="*/ 1922021 w 2107709"/>
                <a:gd name="connsiteY1-154" fmla="*/ 168160 h 845635"/>
                <a:gd name="connsiteX2-155" fmla="*/ 1875885 w 2107709"/>
                <a:gd name="connsiteY2-156" fmla="*/ 740363 h 845635"/>
                <a:gd name="connsiteX3-157" fmla="*/ 328437 w 2107709"/>
                <a:gd name="connsiteY3-158" fmla="*/ 787988 h 845635"/>
                <a:gd name="connsiteX4-159" fmla="*/ 163275 w 2107709"/>
                <a:gd name="connsiteY4-160" fmla="*/ 120535 h 845635"/>
                <a:gd name="connsiteX0-161" fmla="*/ 163275 w 2186152"/>
                <a:gd name="connsiteY0-162" fmla="*/ 187705 h 912805"/>
                <a:gd name="connsiteX1-163" fmla="*/ 1922021 w 2186152"/>
                <a:gd name="connsiteY1-164" fmla="*/ 235330 h 912805"/>
                <a:gd name="connsiteX2-165" fmla="*/ 1875885 w 2186152"/>
                <a:gd name="connsiteY2-166" fmla="*/ 807533 h 912805"/>
                <a:gd name="connsiteX3-167" fmla="*/ 328437 w 2186152"/>
                <a:gd name="connsiteY3-168" fmla="*/ 855158 h 912805"/>
                <a:gd name="connsiteX4-169" fmla="*/ 163275 w 2186152"/>
                <a:gd name="connsiteY4-170" fmla="*/ 187705 h 912805"/>
                <a:gd name="connsiteX0-171" fmla="*/ 163275 w 2137129"/>
                <a:gd name="connsiteY0-172" fmla="*/ 189457 h 914557"/>
                <a:gd name="connsiteX1-173" fmla="*/ 1922021 w 2137129"/>
                <a:gd name="connsiteY1-174" fmla="*/ 237082 h 914557"/>
                <a:gd name="connsiteX2-175" fmla="*/ 1875885 w 2137129"/>
                <a:gd name="connsiteY2-176" fmla="*/ 809285 h 914557"/>
                <a:gd name="connsiteX3-177" fmla="*/ 328437 w 2137129"/>
                <a:gd name="connsiteY3-178" fmla="*/ 856910 h 914557"/>
                <a:gd name="connsiteX4-179" fmla="*/ 163275 w 2137129"/>
                <a:gd name="connsiteY4-180" fmla="*/ 189457 h 914557"/>
                <a:gd name="connsiteX0-181" fmla="*/ 186821 w 2685834"/>
                <a:gd name="connsiteY0-182" fmla="*/ 142129 h 867451"/>
                <a:gd name="connsiteX1-183" fmla="*/ 2584491 w 2685834"/>
                <a:gd name="connsiteY1-184" fmla="*/ 184991 h 867451"/>
                <a:gd name="connsiteX2-185" fmla="*/ 1899431 w 2685834"/>
                <a:gd name="connsiteY2-186" fmla="*/ 761957 h 867451"/>
                <a:gd name="connsiteX3-187" fmla="*/ 351983 w 2685834"/>
                <a:gd name="connsiteY3-188" fmla="*/ 809582 h 867451"/>
                <a:gd name="connsiteX4-189" fmla="*/ 186821 w 2685834"/>
                <a:gd name="connsiteY4-190" fmla="*/ 142129 h 867451"/>
                <a:gd name="connsiteX0-191" fmla="*/ 186821 w 2756339"/>
                <a:gd name="connsiteY0-192" fmla="*/ 201141 h 926463"/>
                <a:gd name="connsiteX1-193" fmla="*/ 2584491 w 2756339"/>
                <a:gd name="connsiteY1-194" fmla="*/ 244003 h 926463"/>
                <a:gd name="connsiteX2-195" fmla="*/ 1899431 w 2756339"/>
                <a:gd name="connsiteY2-196" fmla="*/ 820969 h 926463"/>
                <a:gd name="connsiteX3-197" fmla="*/ 351983 w 2756339"/>
                <a:gd name="connsiteY3-198" fmla="*/ 868594 h 926463"/>
                <a:gd name="connsiteX4-199" fmla="*/ 186821 w 2756339"/>
                <a:gd name="connsiteY4-200" fmla="*/ 201141 h 926463"/>
                <a:gd name="connsiteX0-201" fmla="*/ 198603 w 2768122"/>
                <a:gd name="connsiteY0-202" fmla="*/ 284982 h 1010304"/>
                <a:gd name="connsiteX1-203" fmla="*/ 2596273 w 2768122"/>
                <a:gd name="connsiteY1-204" fmla="*/ 327844 h 1010304"/>
                <a:gd name="connsiteX2-205" fmla="*/ 1911213 w 2768122"/>
                <a:gd name="connsiteY2-206" fmla="*/ 904810 h 1010304"/>
                <a:gd name="connsiteX3-207" fmla="*/ 363765 w 2768122"/>
                <a:gd name="connsiteY3-208" fmla="*/ 952435 h 1010304"/>
                <a:gd name="connsiteX4-209" fmla="*/ 198603 w 2768122"/>
                <a:gd name="connsiteY4-210" fmla="*/ 284982 h 1010304"/>
                <a:gd name="connsiteX0-211" fmla="*/ 229193 w 2627166"/>
                <a:gd name="connsiteY0-212" fmla="*/ 172727 h 840252"/>
                <a:gd name="connsiteX1-213" fmla="*/ 2626863 w 2627166"/>
                <a:gd name="connsiteY1-214" fmla="*/ 215589 h 840252"/>
                <a:gd name="connsiteX2-215" fmla="*/ 394355 w 2627166"/>
                <a:gd name="connsiteY2-216" fmla="*/ 840180 h 840252"/>
                <a:gd name="connsiteX3-217" fmla="*/ 229193 w 2627166"/>
                <a:gd name="connsiteY3-218" fmla="*/ 172727 h 840252"/>
                <a:gd name="connsiteX0-219" fmla="*/ 0 w 2397670"/>
                <a:gd name="connsiteY0-220" fmla="*/ 172727 h 215589"/>
                <a:gd name="connsiteX1-221" fmla="*/ 2397670 w 2397670"/>
                <a:gd name="connsiteY1-222" fmla="*/ 215589 h 215589"/>
                <a:gd name="connsiteX2-223" fmla="*/ 0 w 2397670"/>
                <a:gd name="connsiteY2-224" fmla="*/ 172727 h 215589"/>
                <a:gd name="connsiteX0-225" fmla="*/ 0 w 2388797"/>
                <a:gd name="connsiteY0-226" fmla="*/ 176263 h 176263"/>
                <a:gd name="connsiteX1-227" fmla="*/ 2388797 w 2388797"/>
                <a:gd name="connsiteY1-228" fmla="*/ 114350 h 176263"/>
                <a:gd name="connsiteX2-229" fmla="*/ 0 w 2388797"/>
                <a:gd name="connsiteY2-230" fmla="*/ 176263 h 176263"/>
                <a:gd name="connsiteX0-231" fmla="*/ 0 w 2388797"/>
                <a:gd name="connsiteY0-232" fmla="*/ 168967 h 168967"/>
                <a:gd name="connsiteX1-233" fmla="*/ 2388797 w 2388797"/>
                <a:gd name="connsiteY1-234" fmla="*/ 130867 h 168967"/>
                <a:gd name="connsiteX2-235" fmla="*/ 0 w 2388797"/>
                <a:gd name="connsiteY2-236" fmla="*/ 168967 h 168967"/>
                <a:gd name="connsiteX0-237" fmla="*/ 98544 w 2487341"/>
                <a:gd name="connsiteY0-238" fmla="*/ 287217 h 557332"/>
                <a:gd name="connsiteX1-239" fmla="*/ 2487341 w 2487341"/>
                <a:gd name="connsiteY1-240" fmla="*/ 249117 h 557332"/>
                <a:gd name="connsiteX2-241" fmla="*/ 98544 w 2487341"/>
                <a:gd name="connsiteY2-242" fmla="*/ 287217 h 557332"/>
                <a:gd name="connsiteX0-243" fmla="*/ 65757 w 2513543"/>
                <a:gd name="connsiteY0-244" fmla="*/ 436393 h 838087"/>
                <a:gd name="connsiteX1-245" fmla="*/ 2454554 w 2513543"/>
                <a:gd name="connsiteY1-246" fmla="*/ 398293 h 838087"/>
                <a:gd name="connsiteX2-247" fmla="*/ 65757 w 2513543"/>
                <a:gd name="connsiteY2-248" fmla="*/ 436393 h 838087"/>
                <a:gd name="connsiteX0-249" fmla="*/ 72144 w 2469823"/>
                <a:gd name="connsiteY0-250" fmla="*/ 383166 h 736189"/>
                <a:gd name="connsiteX1-251" fmla="*/ 2460941 w 2469823"/>
                <a:gd name="connsiteY1-252" fmla="*/ 345066 h 736189"/>
                <a:gd name="connsiteX2-253" fmla="*/ 72144 w 2469823"/>
                <a:gd name="connsiteY2-254" fmla="*/ 383166 h 736189"/>
                <a:gd name="connsiteX0-255" fmla="*/ 85 w 2399588"/>
                <a:gd name="connsiteY0-256" fmla="*/ 322200 h 610927"/>
                <a:gd name="connsiteX1-257" fmla="*/ 2388882 w 2399588"/>
                <a:gd name="connsiteY1-258" fmla="*/ 284100 h 610927"/>
                <a:gd name="connsiteX2-259" fmla="*/ 85 w 2399588"/>
                <a:gd name="connsiteY2-260" fmla="*/ 322200 h 610927"/>
                <a:gd name="connsiteX0-261" fmla="*/ 247 w 2399925"/>
                <a:gd name="connsiteY0-262" fmla="*/ 272591 h 507119"/>
                <a:gd name="connsiteX1-263" fmla="*/ 2389044 w 2399925"/>
                <a:gd name="connsiteY1-264" fmla="*/ 234491 h 507119"/>
                <a:gd name="connsiteX2-265" fmla="*/ 247 w 2399925"/>
                <a:gd name="connsiteY2-266" fmla="*/ 272591 h 507119"/>
                <a:gd name="connsiteX0-267" fmla="*/ 234 w 2389703"/>
                <a:gd name="connsiteY0-268" fmla="*/ 276359 h 514260"/>
                <a:gd name="connsiteX1-269" fmla="*/ 2389031 w 2389703"/>
                <a:gd name="connsiteY1-270" fmla="*/ 238259 h 514260"/>
                <a:gd name="connsiteX2-271" fmla="*/ 234 w 2389703"/>
                <a:gd name="connsiteY2-272" fmla="*/ 276359 h 5142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389703" h="514260">
                  <a:moveTo>
                    <a:pt x="234" y="276359"/>
                  </a:moveTo>
                  <a:cubicBezTo>
                    <a:pt x="-27012" y="-61101"/>
                    <a:pt x="2342275" y="-107816"/>
                    <a:pt x="2389031" y="238259"/>
                  </a:cubicBezTo>
                  <a:cubicBezTo>
                    <a:pt x="2435787" y="584334"/>
                    <a:pt x="27480" y="613819"/>
                    <a:pt x="234" y="276359"/>
                  </a:cubicBez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j-ea"/>
                  <a:ea typeface="+mj-ea"/>
                </a:rPr>
                <a:t>令愤怒的客户平伏情绪</a:t>
              </a:r>
              <a:endParaRPr lang="en-US" altLang="zh-CN" sz="1065" spc="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37776" y="3542255"/>
            <a:ext cx="2112857" cy="1298221"/>
            <a:chOff x="5053330" y="2629492"/>
            <a:chExt cx="1584643" cy="973666"/>
          </a:xfrm>
        </p:grpSpPr>
        <p:sp>
          <p:nvSpPr>
            <p:cNvPr id="12" name="Freeform 8"/>
            <p:cNvSpPr/>
            <p:nvPr/>
          </p:nvSpPr>
          <p:spPr bwMode="auto">
            <a:xfrm>
              <a:off x="5053330" y="2629492"/>
              <a:ext cx="1584643" cy="973666"/>
            </a:xfrm>
            <a:custGeom>
              <a:avLst/>
              <a:gdLst>
                <a:gd name="T0" fmla="*/ 946 w 1302"/>
                <a:gd name="T1" fmla="*/ 178 h 800"/>
                <a:gd name="T2" fmla="*/ 1016 w 1302"/>
                <a:gd name="T3" fmla="*/ 178 h 800"/>
                <a:gd name="T4" fmla="*/ 1008 w 1302"/>
                <a:gd name="T5" fmla="*/ 260 h 800"/>
                <a:gd name="T6" fmla="*/ 984 w 1302"/>
                <a:gd name="T7" fmla="*/ 336 h 800"/>
                <a:gd name="T8" fmla="*/ 946 w 1302"/>
                <a:gd name="T9" fmla="*/ 404 h 800"/>
                <a:gd name="T10" fmla="*/ 898 w 1302"/>
                <a:gd name="T11" fmla="*/ 464 h 800"/>
                <a:gd name="T12" fmla="*/ 838 w 1302"/>
                <a:gd name="T13" fmla="*/ 512 h 800"/>
                <a:gd name="T14" fmla="*/ 770 w 1302"/>
                <a:gd name="T15" fmla="*/ 550 h 800"/>
                <a:gd name="T16" fmla="*/ 694 w 1302"/>
                <a:gd name="T17" fmla="*/ 574 h 800"/>
                <a:gd name="T18" fmla="*/ 612 w 1302"/>
                <a:gd name="T19" fmla="*/ 582 h 800"/>
                <a:gd name="T20" fmla="*/ 576 w 1302"/>
                <a:gd name="T21" fmla="*/ 580 h 800"/>
                <a:gd name="T22" fmla="*/ 508 w 1302"/>
                <a:gd name="T23" fmla="*/ 568 h 800"/>
                <a:gd name="T24" fmla="*/ 444 w 1302"/>
                <a:gd name="T25" fmla="*/ 544 h 800"/>
                <a:gd name="T26" fmla="*/ 386 w 1302"/>
                <a:gd name="T27" fmla="*/ 510 h 800"/>
                <a:gd name="T28" fmla="*/ 334 w 1302"/>
                <a:gd name="T29" fmla="*/ 468 h 800"/>
                <a:gd name="T30" fmla="*/ 288 w 1302"/>
                <a:gd name="T31" fmla="*/ 418 h 800"/>
                <a:gd name="T32" fmla="*/ 254 w 1302"/>
                <a:gd name="T33" fmla="*/ 360 h 800"/>
                <a:gd name="T34" fmla="*/ 228 w 1302"/>
                <a:gd name="T35" fmla="*/ 298 h 800"/>
                <a:gd name="T36" fmla="*/ 100 w 1302"/>
                <a:gd name="T37" fmla="*/ 384 h 800"/>
                <a:gd name="T38" fmla="*/ 0 w 1302"/>
                <a:gd name="T39" fmla="*/ 284 h 800"/>
                <a:gd name="T40" fmla="*/ 12 w 1302"/>
                <a:gd name="T41" fmla="*/ 338 h 800"/>
                <a:gd name="T42" fmla="*/ 28 w 1302"/>
                <a:gd name="T43" fmla="*/ 390 h 800"/>
                <a:gd name="T44" fmla="*/ 74 w 1302"/>
                <a:gd name="T45" fmla="*/ 488 h 800"/>
                <a:gd name="T46" fmla="*/ 134 w 1302"/>
                <a:gd name="T47" fmla="*/ 576 h 800"/>
                <a:gd name="T48" fmla="*/ 210 w 1302"/>
                <a:gd name="T49" fmla="*/ 652 h 800"/>
                <a:gd name="T50" fmla="*/ 296 w 1302"/>
                <a:gd name="T51" fmla="*/ 714 h 800"/>
                <a:gd name="T52" fmla="*/ 394 w 1302"/>
                <a:gd name="T53" fmla="*/ 760 h 800"/>
                <a:gd name="T54" fmla="*/ 446 w 1302"/>
                <a:gd name="T55" fmla="*/ 778 h 800"/>
                <a:gd name="T56" fmla="*/ 500 w 1302"/>
                <a:gd name="T57" fmla="*/ 790 h 800"/>
                <a:gd name="T58" fmla="*/ 556 w 1302"/>
                <a:gd name="T59" fmla="*/ 798 h 800"/>
                <a:gd name="T60" fmla="*/ 612 w 1302"/>
                <a:gd name="T61" fmla="*/ 800 h 800"/>
                <a:gd name="T62" fmla="*/ 644 w 1302"/>
                <a:gd name="T63" fmla="*/ 800 h 800"/>
                <a:gd name="T64" fmla="*/ 708 w 1302"/>
                <a:gd name="T65" fmla="*/ 794 h 800"/>
                <a:gd name="T66" fmla="*/ 768 w 1302"/>
                <a:gd name="T67" fmla="*/ 780 h 800"/>
                <a:gd name="T68" fmla="*/ 826 w 1302"/>
                <a:gd name="T69" fmla="*/ 762 h 800"/>
                <a:gd name="T70" fmla="*/ 882 w 1302"/>
                <a:gd name="T71" fmla="*/ 738 h 800"/>
                <a:gd name="T72" fmla="*/ 934 w 1302"/>
                <a:gd name="T73" fmla="*/ 710 h 800"/>
                <a:gd name="T74" fmla="*/ 984 w 1302"/>
                <a:gd name="T75" fmla="*/ 676 h 800"/>
                <a:gd name="T76" fmla="*/ 1030 w 1302"/>
                <a:gd name="T77" fmla="*/ 638 h 800"/>
                <a:gd name="T78" fmla="*/ 1072 w 1302"/>
                <a:gd name="T79" fmla="*/ 596 h 800"/>
                <a:gd name="T80" fmla="*/ 1110 w 1302"/>
                <a:gd name="T81" fmla="*/ 550 h 800"/>
                <a:gd name="T82" fmla="*/ 1144 w 1302"/>
                <a:gd name="T83" fmla="*/ 500 h 800"/>
                <a:gd name="T84" fmla="*/ 1174 w 1302"/>
                <a:gd name="T85" fmla="*/ 448 h 800"/>
                <a:gd name="T86" fmla="*/ 1196 w 1302"/>
                <a:gd name="T87" fmla="*/ 392 h 800"/>
                <a:gd name="T88" fmla="*/ 1214 w 1302"/>
                <a:gd name="T89" fmla="*/ 334 h 800"/>
                <a:gd name="T90" fmla="*/ 1228 w 1302"/>
                <a:gd name="T91" fmla="*/ 274 h 800"/>
                <a:gd name="T92" fmla="*/ 1234 w 1302"/>
                <a:gd name="T93" fmla="*/ 210 h 800"/>
                <a:gd name="T94" fmla="*/ 1302 w 1302"/>
                <a:gd name="T95" fmla="*/ 178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02" h="800">
                  <a:moveTo>
                    <a:pt x="1124" y="0"/>
                  </a:moveTo>
                  <a:lnTo>
                    <a:pt x="946" y="178"/>
                  </a:lnTo>
                  <a:lnTo>
                    <a:pt x="1016" y="178"/>
                  </a:lnTo>
                  <a:lnTo>
                    <a:pt x="1016" y="178"/>
                  </a:lnTo>
                  <a:lnTo>
                    <a:pt x="1014" y="220"/>
                  </a:lnTo>
                  <a:lnTo>
                    <a:pt x="1008" y="260"/>
                  </a:lnTo>
                  <a:lnTo>
                    <a:pt x="998" y="298"/>
                  </a:lnTo>
                  <a:lnTo>
                    <a:pt x="984" y="336"/>
                  </a:lnTo>
                  <a:lnTo>
                    <a:pt x="966" y="370"/>
                  </a:lnTo>
                  <a:lnTo>
                    <a:pt x="946" y="404"/>
                  </a:lnTo>
                  <a:lnTo>
                    <a:pt x="924" y="434"/>
                  </a:lnTo>
                  <a:lnTo>
                    <a:pt x="898" y="464"/>
                  </a:lnTo>
                  <a:lnTo>
                    <a:pt x="868" y="490"/>
                  </a:lnTo>
                  <a:lnTo>
                    <a:pt x="838" y="512"/>
                  </a:lnTo>
                  <a:lnTo>
                    <a:pt x="804" y="532"/>
                  </a:lnTo>
                  <a:lnTo>
                    <a:pt x="770" y="550"/>
                  </a:lnTo>
                  <a:lnTo>
                    <a:pt x="732" y="564"/>
                  </a:lnTo>
                  <a:lnTo>
                    <a:pt x="694" y="574"/>
                  </a:lnTo>
                  <a:lnTo>
                    <a:pt x="654" y="580"/>
                  </a:lnTo>
                  <a:lnTo>
                    <a:pt x="612" y="582"/>
                  </a:lnTo>
                  <a:lnTo>
                    <a:pt x="612" y="582"/>
                  </a:lnTo>
                  <a:lnTo>
                    <a:pt x="576" y="580"/>
                  </a:lnTo>
                  <a:lnTo>
                    <a:pt x="542" y="576"/>
                  </a:lnTo>
                  <a:lnTo>
                    <a:pt x="508" y="568"/>
                  </a:lnTo>
                  <a:lnTo>
                    <a:pt x="476" y="558"/>
                  </a:lnTo>
                  <a:lnTo>
                    <a:pt x="444" y="544"/>
                  </a:lnTo>
                  <a:lnTo>
                    <a:pt x="414" y="528"/>
                  </a:lnTo>
                  <a:lnTo>
                    <a:pt x="386" y="510"/>
                  </a:lnTo>
                  <a:lnTo>
                    <a:pt x="358" y="490"/>
                  </a:lnTo>
                  <a:lnTo>
                    <a:pt x="334" y="468"/>
                  </a:lnTo>
                  <a:lnTo>
                    <a:pt x="310" y="444"/>
                  </a:lnTo>
                  <a:lnTo>
                    <a:pt x="288" y="418"/>
                  </a:lnTo>
                  <a:lnTo>
                    <a:pt x="270" y="390"/>
                  </a:lnTo>
                  <a:lnTo>
                    <a:pt x="254" y="360"/>
                  </a:lnTo>
                  <a:lnTo>
                    <a:pt x="240" y="330"/>
                  </a:lnTo>
                  <a:lnTo>
                    <a:pt x="228" y="298"/>
                  </a:lnTo>
                  <a:lnTo>
                    <a:pt x="218" y="264"/>
                  </a:lnTo>
                  <a:lnTo>
                    <a:pt x="100" y="384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4" y="310"/>
                  </a:lnTo>
                  <a:lnTo>
                    <a:pt x="12" y="338"/>
                  </a:lnTo>
                  <a:lnTo>
                    <a:pt x="18" y="364"/>
                  </a:lnTo>
                  <a:lnTo>
                    <a:pt x="28" y="390"/>
                  </a:lnTo>
                  <a:lnTo>
                    <a:pt x="48" y="440"/>
                  </a:lnTo>
                  <a:lnTo>
                    <a:pt x="74" y="488"/>
                  </a:lnTo>
                  <a:lnTo>
                    <a:pt x="102" y="534"/>
                  </a:lnTo>
                  <a:lnTo>
                    <a:pt x="134" y="576"/>
                  </a:lnTo>
                  <a:lnTo>
                    <a:pt x="170" y="616"/>
                  </a:lnTo>
                  <a:lnTo>
                    <a:pt x="210" y="652"/>
                  </a:lnTo>
                  <a:lnTo>
                    <a:pt x="252" y="684"/>
                  </a:lnTo>
                  <a:lnTo>
                    <a:pt x="296" y="714"/>
                  </a:lnTo>
                  <a:lnTo>
                    <a:pt x="344" y="740"/>
                  </a:lnTo>
                  <a:lnTo>
                    <a:pt x="394" y="760"/>
                  </a:lnTo>
                  <a:lnTo>
                    <a:pt x="420" y="770"/>
                  </a:lnTo>
                  <a:lnTo>
                    <a:pt x="446" y="778"/>
                  </a:lnTo>
                  <a:lnTo>
                    <a:pt x="472" y="784"/>
                  </a:lnTo>
                  <a:lnTo>
                    <a:pt x="500" y="790"/>
                  </a:lnTo>
                  <a:lnTo>
                    <a:pt x="528" y="794"/>
                  </a:lnTo>
                  <a:lnTo>
                    <a:pt x="556" y="798"/>
                  </a:lnTo>
                  <a:lnTo>
                    <a:pt x="584" y="800"/>
                  </a:lnTo>
                  <a:lnTo>
                    <a:pt x="612" y="800"/>
                  </a:lnTo>
                  <a:lnTo>
                    <a:pt x="612" y="800"/>
                  </a:lnTo>
                  <a:lnTo>
                    <a:pt x="644" y="800"/>
                  </a:lnTo>
                  <a:lnTo>
                    <a:pt x="676" y="798"/>
                  </a:lnTo>
                  <a:lnTo>
                    <a:pt x="708" y="794"/>
                  </a:lnTo>
                  <a:lnTo>
                    <a:pt x="738" y="788"/>
                  </a:lnTo>
                  <a:lnTo>
                    <a:pt x="768" y="780"/>
                  </a:lnTo>
                  <a:lnTo>
                    <a:pt x="798" y="772"/>
                  </a:lnTo>
                  <a:lnTo>
                    <a:pt x="826" y="762"/>
                  </a:lnTo>
                  <a:lnTo>
                    <a:pt x="854" y="752"/>
                  </a:lnTo>
                  <a:lnTo>
                    <a:pt x="882" y="738"/>
                  </a:lnTo>
                  <a:lnTo>
                    <a:pt x="908" y="726"/>
                  </a:lnTo>
                  <a:lnTo>
                    <a:pt x="934" y="710"/>
                  </a:lnTo>
                  <a:lnTo>
                    <a:pt x="960" y="694"/>
                  </a:lnTo>
                  <a:lnTo>
                    <a:pt x="984" y="676"/>
                  </a:lnTo>
                  <a:lnTo>
                    <a:pt x="1008" y="658"/>
                  </a:lnTo>
                  <a:lnTo>
                    <a:pt x="1030" y="638"/>
                  </a:lnTo>
                  <a:lnTo>
                    <a:pt x="1052" y="618"/>
                  </a:lnTo>
                  <a:lnTo>
                    <a:pt x="1072" y="596"/>
                  </a:lnTo>
                  <a:lnTo>
                    <a:pt x="1092" y="574"/>
                  </a:lnTo>
                  <a:lnTo>
                    <a:pt x="1110" y="550"/>
                  </a:lnTo>
                  <a:lnTo>
                    <a:pt x="1128" y="526"/>
                  </a:lnTo>
                  <a:lnTo>
                    <a:pt x="1144" y="500"/>
                  </a:lnTo>
                  <a:lnTo>
                    <a:pt x="1160" y="474"/>
                  </a:lnTo>
                  <a:lnTo>
                    <a:pt x="1174" y="448"/>
                  </a:lnTo>
                  <a:lnTo>
                    <a:pt x="1186" y="420"/>
                  </a:lnTo>
                  <a:lnTo>
                    <a:pt x="1196" y="392"/>
                  </a:lnTo>
                  <a:lnTo>
                    <a:pt x="1206" y="364"/>
                  </a:lnTo>
                  <a:lnTo>
                    <a:pt x="1214" y="334"/>
                  </a:lnTo>
                  <a:lnTo>
                    <a:pt x="1222" y="304"/>
                  </a:lnTo>
                  <a:lnTo>
                    <a:pt x="1228" y="274"/>
                  </a:lnTo>
                  <a:lnTo>
                    <a:pt x="1232" y="242"/>
                  </a:lnTo>
                  <a:lnTo>
                    <a:pt x="1234" y="210"/>
                  </a:lnTo>
                  <a:lnTo>
                    <a:pt x="1234" y="178"/>
                  </a:lnTo>
                  <a:lnTo>
                    <a:pt x="1302" y="178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矩形 45"/>
            <p:cNvSpPr/>
            <p:nvPr/>
          </p:nvSpPr>
          <p:spPr>
            <a:xfrm rot="10800000">
              <a:off x="5287402" y="2666484"/>
              <a:ext cx="1039480" cy="782232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  <a:gd name="connsiteX0-61" fmla="*/ 160959 w 1972949"/>
                <a:gd name="connsiteY0-62" fmla="*/ 35768 h 250784"/>
                <a:gd name="connsiteX1-63" fmla="*/ 1972949 w 1972949"/>
                <a:gd name="connsiteY1-64" fmla="*/ 21481 h 250784"/>
                <a:gd name="connsiteX2-65" fmla="*/ 1784830 w 1972949"/>
                <a:gd name="connsiteY2-66" fmla="*/ 250784 h 250784"/>
                <a:gd name="connsiteX3-67" fmla="*/ 272878 w 1972949"/>
                <a:gd name="connsiteY3-68" fmla="*/ 250784 h 250784"/>
                <a:gd name="connsiteX4-69" fmla="*/ 160959 w 1972949"/>
                <a:gd name="connsiteY4-70" fmla="*/ 35768 h 250784"/>
                <a:gd name="connsiteX0-71" fmla="*/ 160959 w 1974753"/>
                <a:gd name="connsiteY0-72" fmla="*/ 53432 h 268448"/>
                <a:gd name="connsiteX1-73" fmla="*/ 1972949 w 1974753"/>
                <a:gd name="connsiteY1-74" fmla="*/ 39145 h 268448"/>
                <a:gd name="connsiteX2-75" fmla="*/ 1784830 w 1974753"/>
                <a:gd name="connsiteY2-76" fmla="*/ 268448 h 268448"/>
                <a:gd name="connsiteX3-77" fmla="*/ 272878 w 1974753"/>
                <a:gd name="connsiteY3-78" fmla="*/ 268448 h 268448"/>
                <a:gd name="connsiteX4-79" fmla="*/ 160959 w 1974753"/>
                <a:gd name="connsiteY4-80" fmla="*/ 53432 h 268448"/>
                <a:gd name="connsiteX0-81" fmla="*/ 160959 w 1974751"/>
                <a:gd name="connsiteY0-82" fmla="*/ 53432 h 311846"/>
                <a:gd name="connsiteX1-83" fmla="*/ 1972949 w 1974751"/>
                <a:gd name="connsiteY1-84" fmla="*/ 39145 h 311846"/>
                <a:gd name="connsiteX2-85" fmla="*/ 1784830 w 1974751"/>
                <a:gd name="connsiteY2-86" fmla="*/ 268448 h 311846"/>
                <a:gd name="connsiteX3-87" fmla="*/ 272878 w 1974751"/>
                <a:gd name="connsiteY3-88" fmla="*/ 268448 h 311846"/>
                <a:gd name="connsiteX4-89" fmla="*/ 160959 w 1974751"/>
                <a:gd name="connsiteY4-90" fmla="*/ 53432 h 311846"/>
                <a:gd name="connsiteX0-91" fmla="*/ 160959 w 1974753"/>
                <a:gd name="connsiteY0-92" fmla="*/ 53432 h 296225"/>
                <a:gd name="connsiteX1-93" fmla="*/ 1972949 w 1974753"/>
                <a:gd name="connsiteY1-94" fmla="*/ 39145 h 296225"/>
                <a:gd name="connsiteX2-95" fmla="*/ 1784830 w 1974753"/>
                <a:gd name="connsiteY2-96" fmla="*/ 268448 h 296225"/>
                <a:gd name="connsiteX3-97" fmla="*/ 272878 w 1974753"/>
                <a:gd name="connsiteY3-98" fmla="*/ 268448 h 296225"/>
                <a:gd name="connsiteX4-99" fmla="*/ 160959 w 1974753"/>
                <a:gd name="connsiteY4-100" fmla="*/ 53432 h 296225"/>
                <a:gd name="connsiteX0-101" fmla="*/ 122914 w 1936615"/>
                <a:gd name="connsiteY0-102" fmla="*/ 119803 h 362596"/>
                <a:gd name="connsiteX1-103" fmla="*/ 1934904 w 1936615"/>
                <a:gd name="connsiteY1-104" fmla="*/ 105516 h 362596"/>
                <a:gd name="connsiteX2-105" fmla="*/ 1746785 w 1936615"/>
                <a:gd name="connsiteY2-106" fmla="*/ 334819 h 362596"/>
                <a:gd name="connsiteX3-107" fmla="*/ 234833 w 1936615"/>
                <a:gd name="connsiteY3-108" fmla="*/ 334819 h 362596"/>
                <a:gd name="connsiteX4-109" fmla="*/ 122914 w 1936615"/>
                <a:gd name="connsiteY4-110" fmla="*/ 119803 h 362596"/>
                <a:gd name="connsiteX0-111" fmla="*/ 122914 w 2121812"/>
                <a:gd name="connsiteY0-112" fmla="*/ 177507 h 420300"/>
                <a:gd name="connsiteX1-113" fmla="*/ 1934904 w 2121812"/>
                <a:gd name="connsiteY1-114" fmla="*/ 163220 h 420300"/>
                <a:gd name="connsiteX2-115" fmla="*/ 1746785 w 2121812"/>
                <a:gd name="connsiteY2-116" fmla="*/ 392523 h 420300"/>
                <a:gd name="connsiteX3-117" fmla="*/ 234833 w 2121812"/>
                <a:gd name="connsiteY3-118" fmla="*/ 392523 h 420300"/>
                <a:gd name="connsiteX4-119" fmla="*/ 122914 w 2121812"/>
                <a:gd name="connsiteY4-120" fmla="*/ 177507 h 420300"/>
                <a:gd name="connsiteX0-121" fmla="*/ 121667 w 2160596"/>
                <a:gd name="connsiteY0-122" fmla="*/ 142002 h 750303"/>
                <a:gd name="connsiteX1-123" fmla="*/ 1933657 w 2160596"/>
                <a:gd name="connsiteY1-124" fmla="*/ 127715 h 750303"/>
                <a:gd name="connsiteX2-125" fmla="*/ 1745538 w 2160596"/>
                <a:gd name="connsiteY2-126" fmla="*/ 357018 h 750303"/>
                <a:gd name="connsiteX3-127" fmla="*/ 340073 w 2160596"/>
                <a:gd name="connsiteY3-128" fmla="*/ 747543 h 750303"/>
                <a:gd name="connsiteX4-129" fmla="*/ 121667 w 2160596"/>
                <a:gd name="connsiteY4-130" fmla="*/ 142002 h 750303"/>
                <a:gd name="connsiteX0-131" fmla="*/ 126823 w 2128132"/>
                <a:gd name="connsiteY0-132" fmla="*/ 80912 h 739617"/>
                <a:gd name="connsiteX1-133" fmla="*/ 1938813 w 2128132"/>
                <a:gd name="connsiteY1-134" fmla="*/ 66625 h 739617"/>
                <a:gd name="connsiteX2-135" fmla="*/ 1892677 w 2128132"/>
                <a:gd name="connsiteY2-136" fmla="*/ 638828 h 739617"/>
                <a:gd name="connsiteX3-137" fmla="*/ 345229 w 2128132"/>
                <a:gd name="connsiteY3-138" fmla="*/ 686453 h 739617"/>
                <a:gd name="connsiteX4-139" fmla="*/ 126823 w 2128132"/>
                <a:gd name="connsiteY4-140" fmla="*/ 80912 h 739617"/>
                <a:gd name="connsiteX0-141" fmla="*/ 150487 w 2151798"/>
                <a:gd name="connsiteY0-142" fmla="*/ 138337 h 797042"/>
                <a:gd name="connsiteX1-143" fmla="*/ 1962477 w 2151798"/>
                <a:gd name="connsiteY1-144" fmla="*/ 124050 h 797042"/>
                <a:gd name="connsiteX2-145" fmla="*/ 1916341 w 2151798"/>
                <a:gd name="connsiteY2-146" fmla="*/ 696253 h 797042"/>
                <a:gd name="connsiteX3-147" fmla="*/ 368893 w 2151798"/>
                <a:gd name="connsiteY3-148" fmla="*/ 743878 h 797042"/>
                <a:gd name="connsiteX4-149" fmla="*/ 150487 w 2151798"/>
                <a:gd name="connsiteY4-150" fmla="*/ 138337 h 797042"/>
                <a:gd name="connsiteX0-151" fmla="*/ 163275 w 2107709"/>
                <a:gd name="connsiteY0-152" fmla="*/ 120535 h 845635"/>
                <a:gd name="connsiteX1-153" fmla="*/ 1922021 w 2107709"/>
                <a:gd name="connsiteY1-154" fmla="*/ 168160 h 845635"/>
                <a:gd name="connsiteX2-155" fmla="*/ 1875885 w 2107709"/>
                <a:gd name="connsiteY2-156" fmla="*/ 740363 h 845635"/>
                <a:gd name="connsiteX3-157" fmla="*/ 328437 w 2107709"/>
                <a:gd name="connsiteY3-158" fmla="*/ 787988 h 845635"/>
                <a:gd name="connsiteX4-159" fmla="*/ 163275 w 2107709"/>
                <a:gd name="connsiteY4-160" fmla="*/ 120535 h 845635"/>
                <a:gd name="connsiteX0-161" fmla="*/ 163275 w 2186152"/>
                <a:gd name="connsiteY0-162" fmla="*/ 187705 h 912805"/>
                <a:gd name="connsiteX1-163" fmla="*/ 1922021 w 2186152"/>
                <a:gd name="connsiteY1-164" fmla="*/ 235330 h 912805"/>
                <a:gd name="connsiteX2-165" fmla="*/ 1875885 w 2186152"/>
                <a:gd name="connsiteY2-166" fmla="*/ 807533 h 912805"/>
                <a:gd name="connsiteX3-167" fmla="*/ 328437 w 2186152"/>
                <a:gd name="connsiteY3-168" fmla="*/ 855158 h 912805"/>
                <a:gd name="connsiteX4-169" fmla="*/ 163275 w 2186152"/>
                <a:gd name="connsiteY4-170" fmla="*/ 187705 h 912805"/>
                <a:gd name="connsiteX0-171" fmla="*/ 163275 w 2137129"/>
                <a:gd name="connsiteY0-172" fmla="*/ 189457 h 914557"/>
                <a:gd name="connsiteX1-173" fmla="*/ 1922021 w 2137129"/>
                <a:gd name="connsiteY1-174" fmla="*/ 237082 h 914557"/>
                <a:gd name="connsiteX2-175" fmla="*/ 1875885 w 2137129"/>
                <a:gd name="connsiteY2-176" fmla="*/ 809285 h 914557"/>
                <a:gd name="connsiteX3-177" fmla="*/ 328437 w 2137129"/>
                <a:gd name="connsiteY3-178" fmla="*/ 856910 h 914557"/>
                <a:gd name="connsiteX4-179" fmla="*/ 163275 w 2137129"/>
                <a:gd name="connsiteY4-180" fmla="*/ 189457 h 914557"/>
                <a:gd name="connsiteX0-181" fmla="*/ 186821 w 2685834"/>
                <a:gd name="connsiteY0-182" fmla="*/ 142129 h 867451"/>
                <a:gd name="connsiteX1-183" fmla="*/ 2584491 w 2685834"/>
                <a:gd name="connsiteY1-184" fmla="*/ 184991 h 867451"/>
                <a:gd name="connsiteX2-185" fmla="*/ 1899431 w 2685834"/>
                <a:gd name="connsiteY2-186" fmla="*/ 761957 h 867451"/>
                <a:gd name="connsiteX3-187" fmla="*/ 351983 w 2685834"/>
                <a:gd name="connsiteY3-188" fmla="*/ 809582 h 867451"/>
                <a:gd name="connsiteX4-189" fmla="*/ 186821 w 2685834"/>
                <a:gd name="connsiteY4-190" fmla="*/ 142129 h 867451"/>
                <a:gd name="connsiteX0-191" fmla="*/ 186821 w 2756339"/>
                <a:gd name="connsiteY0-192" fmla="*/ 201141 h 926463"/>
                <a:gd name="connsiteX1-193" fmla="*/ 2584491 w 2756339"/>
                <a:gd name="connsiteY1-194" fmla="*/ 244003 h 926463"/>
                <a:gd name="connsiteX2-195" fmla="*/ 1899431 w 2756339"/>
                <a:gd name="connsiteY2-196" fmla="*/ 820969 h 926463"/>
                <a:gd name="connsiteX3-197" fmla="*/ 351983 w 2756339"/>
                <a:gd name="connsiteY3-198" fmla="*/ 868594 h 926463"/>
                <a:gd name="connsiteX4-199" fmla="*/ 186821 w 2756339"/>
                <a:gd name="connsiteY4-200" fmla="*/ 201141 h 926463"/>
                <a:gd name="connsiteX0-201" fmla="*/ 198603 w 2768122"/>
                <a:gd name="connsiteY0-202" fmla="*/ 284982 h 1010304"/>
                <a:gd name="connsiteX1-203" fmla="*/ 2596273 w 2768122"/>
                <a:gd name="connsiteY1-204" fmla="*/ 327844 h 1010304"/>
                <a:gd name="connsiteX2-205" fmla="*/ 1911213 w 2768122"/>
                <a:gd name="connsiteY2-206" fmla="*/ 904810 h 1010304"/>
                <a:gd name="connsiteX3-207" fmla="*/ 363765 w 2768122"/>
                <a:gd name="connsiteY3-208" fmla="*/ 952435 h 1010304"/>
                <a:gd name="connsiteX4-209" fmla="*/ 198603 w 2768122"/>
                <a:gd name="connsiteY4-210" fmla="*/ 284982 h 1010304"/>
                <a:gd name="connsiteX0-211" fmla="*/ 229193 w 2627166"/>
                <a:gd name="connsiteY0-212" fmla="*/ 172727 h 840252"/>
                <a:gd name="connsiteX1-213" fmla="*/ 2626863 w 2627166"/>
                <a:gd name="connsiteY1-214" fmla="*/ 215589 h 840252"/>
                <a:gd name="connsiteX2-215" fmla="*/ 394355 w 2627166"/>
                <a:gd name="connsiteY2-216" fmla="*/ 840180 h 840252"/>
                <a:gd name="connsiteX3-217" fmla="*/ 229193 w 2627166"/>
                <a:gd name="connsiteY3-218" fmla="*/ 172727 h 840252"/>
                <a:gd name="connsiteX0-219" fmla="*/ 0 w 2397670"/>
                <a:gd name="connsiteY0-220" fmla="*/ 172727 h 215589"/>
                <a:gd name="connsiteX1-221" fmla="*/ 2397670 w 2397670"/>
                <a:gd name="connsiteY1-222" fmla="*/ 215589 h 215589"/>
                <a:gd name="connsiteX2-223" fmla="*/ 0 w 2397670"/>
                <a:gd name="connsiteY2-224" fmla="*/ 172727 h 215589"/>
                <a:gd name="connsiteX0-225" fmla="*/ 0 w 2388797"/>
                <a:gd name="connsiteY0-226" fmla="*/ 176263 h 176263"/>
                <a:gd name="connsiteX1-227" fmla="*/ 2388797 w 2388797"/>
                <a:gd name="connsiteY1-228" fmla="*/ 114350 h 176263"/>
                <a:gd name="connsiteX2-229" fmla="*/ 0 w 2388797"/>
                <a:gd name="connsiteY2-230" fmla="*/ 176263 h 176263"/>
                <a:gd name="connsiteX0-231" fmla="*/ 0 w 2388797"/>
                <a:gd name="connsiteY0-232" fmla="*/ 168967 h 168967"/>
                <a:gd name="connsiteX1-233" fmla="*/ 2388797 w 2388797"/>
                <a:gd name="connsiteY1-234" fmla="*/ 130867 h 168967"/>
                <a:gd name="connsiteX2-235" fmla="*/ 0 w 2388797"/>
                <a:gd name="connsiteY2-236" fmla="*/ 168967 h 168967"/>
                <a:gd name="connsiteX0-237" fmla="*/ 98544 w 2487341"/>
                <a:gd name="connsiteY0-238" fmla="*/ 287217 h 557332"/>
                <a:gd name="connsiteX1-239" fmla="*/ 2487341 w 2487341"/>
                <a:gd name="connsiteY1-240" fmla="*/ 249117 h 557332"/>
                <a:gd name="connsiteX2-241" fmla="*/ 98544 w 2487341"/>
                <a:gd name="connsiteY2-242" fmla="*/ 287217 h 557332"/>
                <a:gd name="connsiteX0-243" fmla="*/ 65757 w 2513543"/>
                <a:gd name="connsiteY0-244" fmla="*/ 436393 h 838087"/>
                <a:gd name="connsiteX1-245" fmla="*/ 2454554 w 2513543"/>
                <a:gd name="connsiteY1-246" fmla="*/ 398293 h 838087"/>
                <a:gd name="connsiteX2-247" fmla="*/ 65757 w 2513543"/>
                <a:gd name="connsiteY2-248" fmla="*/ 436393 h 838087"/>
                <a:gd name="connsiteX0-249" fmla="*/ 72144 w 2469823"/>
                <a:gd name="connsiteY0-250" fmla="*/ 383166 h 736189"/>
                <a:gd name="connsiteX1-251" fmla="*/ 2460941 w 2469823"/>
                <a:gd name="connsiteY1-252" fmla="*/ 345066 h 736189"/>
                <a:gd name="connsiteX2-253" fmla="*/ 72144 w 2469823"/>
                <a:gd name="connsiteY2-254" fmla="*/ 383166 h 736189"/>
                <a:gd name="connsiteX0-255" fmla="*/ 85 w 2399588"/>
                <a:gd name="connsiteY0-256" fmla="*/ 322200 h 610927"/>
                <a:gd name="connsiteX1-257" fmla="*/ 2388882 w 2399588"/>
                <a:gd name="connsiteY1-258" fmla="*/ 284100 h 610927"/>
                <a:gd name="connsiteX2-259" fmla="*/ 85 w 2399588"/>
                <a:gd name="connsiteY2-260" fmla="*/ 322200 h 610927"/>
                <a:gd name="connsiteX0-261" fmla="*/ 247 w 2399925"/>
                <a:gd name="connsiteY0-262" fmla="*/ 272591 h 507119"/>
                <a:gd name="connsiteX1-263" fmla="*/ 2389044 w 2399925"/>
                <a:gd name="connsiteY1-264" fmla="*/ 234491 h 507119"/>
                <a:gd name="connsiteX2-265" fmla="*/ 247 w 2399925"/>
                <a:gd name="connsiteY2-266" fmla="*/ 272591 h 507119"/>
                <a:gd name="connsiteX0-267" fmla="*/ 234 w 2389703"/>
                <a:gd name="connsiteY0-268" fmla="*/ 276359 h 514260"/>
                <a:gd name="connsiteX1-269" fmla="*/ 2389031 w 2389703"/>
                <a:gd name="connsiteY1-270" fmla="*/ 238259 h 514260"/>
                <a:gd name="connsiteX2-271" fmla="*/ 234 w 2389703"/>
                <a:gd name="connsiteY2-272" fmla="*/ 276359 h 5142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389703" h="514260">
                  <a:moveTo>
                    <a:pt x="234" y="276359"/>
                  </a:moveTo>
                  <a:cubicBezTo>
                    <a:pt x="-27012" y="-61101"/>
                    <a:pt x="2342275" y="-107816"/>
                    <a:pt x="2389031" y="238259"/>
                  </a:cubicBezTo>
                  <a:cubicBezTo>
                    <a:pt x="2435787" y="584334"/>
                    <a:pt x="27480" y="613819"/>
                    <a:pt x="234" y="276359"/>
                  </a:cubicBez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j-ea"/>
                  <a:ea typeface="+mj-ea"/>
                </a:rPr>
                <a:t>保持和提高自尊心</a:t>
              </a:r>
              <a:endParaRPr lang="en-US" altLang="zh-CN" sz="1065" spc="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11081" y="3542255"/>
            <a:ext cx="2112857" cy="1298221"/>
            <a:chOff x="2558309" y="2629492"/>
            <a:chExt cx="1584643" cy="973666"/>
          </a:xfrm>
        </p:grpSpPr>
        <p:sp>
          <p:nvSpPr>
            <p:cNvPr id="15" name="Freeform 6"/>
            <p:cNvSpPr/>
            <p:nvPr/>
          </p:nvSpPr>
          <p:spPr bwMode="auto">
            <a:xfrm>
              <a:off x="2558309" y="2629492"/>
              <a:ext cx="1584643" cy="973666"/>
            </a:xfrm>
            <a:custGeom>
              <a:avLst/>
              <a:gdLst>
                <a:gd name="T0" fmla="*/ 946 w 1302"/>
                <a:gd name="T1" fmla="*/ 178 h 800"/>
                <a:gd name="T2" fmla="*/ 1016 w 1302"/>
                <a:gd name="T3" fmla="*/ 178 h 800"/>
                <a:gd name="T4" fmla="*/ 1008 w 1302"/>
                <a:gd name="T5" fmla="*/ 260 h 800"/>
                <a:gd name="T6" fmla="*/ 984 w 1302"/>
                <a:gd name="T7" fmla="*/ 336 h 800"/>
                <a:gd name="T8" fmla="*/ 948 w 1302"/>
                <a:gd name="T9" fmla="*/ 404 h 800"/>
                <a:gd name="T10" fmla="*/ 898 w 1302"/>
                <a:gd name="T11" fmla="*/ 464 h 800"/>
                <a:gd name="T12" fmla="*/ 838 w 1302"/>
                <a:gd name="T13" fmla="*/ 512 h 800"/>
                <a:gd name="T14" fmla="*/ 770 w 1302"/>
                <a:gd name="T15" fmla="*/ 550 h 800"/>
                <a:gd name="T16" fmla="*/ 694 w 1302"/>
                <a:gd name="T17" fmla="*/ 574 h 800"/>
                <a:gd name="T18" fmla="*/ 614 w 1302"/>
                <a:gd name="T19" fmla="*/ 582 h 800"/>
                <a:gd name="T20" fmla="*/ 578 w 1302"/>
                <a:gd name="T21" fmla="*/ 580 h 800"/>
                <a:gd name="T22" fmla="*/ 508 w 1302"/>
                <a:gd name="T23" fmla="*/ 568 h 800"/>
                <a:gd name="T24" fmla="*/ 444 w 1302"/>
                <a:gd name="T25" fmla="*/ 544 h 800"/>
                <a:gd name="T26" fmla="*/ 386 w 1302"/>
                <a:gd name="T27" fmla="*/ 510 h 800"/>
                <a:gd name="T28" fmla="*/ 334 w 1302"/>
                <a:gd name="T29" fmla="*/ 468 h 800"/>
                <a:gd name="T30" fmla="*/ 290 w 1302"/>
                <a:gd name="T31" fmla="*/ 418 h 800"/>
                <a:gd name="T32" fmla="*/ 254 w 1302"/>
                <a:gd name="T33" fmla="*/ 360 h 800"/>
                <a:gd name="T34" fmla="*/ 228 w 1302"/>
                <a:gd name="T35" fmla="*/ 296 h 800"/>
                <a:gd name="T36" fmla="*/ 100 w 1302"/>
                <a:gd name="T37" fmla="*/ 384 h 800"/>
                <a:gd name="T38" fmla="*/ 0 w 1302"/>
                <a:gd name="T39" fmla="*/ 284 h 800"/>
                <a:gd name="T40" fmla="*/ 12 w 1302"/>
                <a:gd name="T41" fmla="*/ 338 h 800"/>
                <a:gd name="T42" fmla="*/ 28 w 1302"/>
                <a:gd name="T43" fmla="*/ 390 h 800"/>
                <a:gd name="T44" fmla="*/ 74 w 1302"/>
                <a:gd name="T45" fmla="*/ 488 h 800"/>
                <a:gd name="T46" fmla="*/ 136 w 1302"/>
                <a:gd name="T47" fmla="*/ 576 h 800"/>
                <a:gd name="T48" fmla="*/ 210 w 1302"/>
                <a:gd name="T49" fmla="*/ 652 h 800"/>
                <a:gd name="T50" fmla="*/ 298 w 1302"/>
                <a:gd name="T51" fmla="*/ 714 h 800"/>
                <a:gd name="T52" fmla="*/ 394 w 1302"/>
                <a:gd name="T53" fmla="*/ 760 h 800"/>
                <a:gd name="T54" fmla="*/ 446 w 1302"/>
                <a:gd name="T55" fmla="*/ 778 h 800"/>
                <a:gd name="T56" fmla="*/ 500 w 1302"/>
                <a:gd name="T57" fmla="*/ 790 h 800"/>
                <a:gd name="T58" fmla="*/ 556 w 1302"/>
                <a:gd name="T59" fmla="*/ 798 h 800"/>
                <a:gd name="T60" fmla="*/ 614 w 1302"/>
                <a:gd name="T61" fmla="*/ 800 h 800"/>
                <a:gd name="T62" fmla="*/ 646 w 1302"/>
                <a:gd name="T63" fmla="*/ 800 h 800"/>
                <a:gd name="T64" fmla="*/ 708 w 1302"/>
                <a:gd name="T65" fmla="*/ 794 h 800"/>
                <a:gd name="T66" fmla="*/ 768 w 1302"/>
                <a:gd name="T67" fmla="*/ 780 h 800"/>
                <a:gd name="T68" fmla="*/ 826 w 1302"/>
                <a:gd name="T69" fmla="*/ 762 h 800"/>
                <a:gd name="T70" fmla="*/ 882 w 1302"/>
                <a:gd name="T71" fmla="*/ 738 h 800"/>
                <a:gd name="T72" fmla="*/ 936 w 1302"/>
                <a:gd name="T73" fmla="*/ 710 h 800"/>
                <a:gd name="T74" fmla="*/ 984 w 1302"/>
                <a:gd name="T75" fmla="*/ 676 h 800"/>
                <a:gd name="T76" fmla="*/ 1032 w 1302"/>
                <a:gd name="T77" fmla="*/ 638 h 800"/>
                <a:gd name="T78" fmla="*/ 1074 w 1302"/>
                <a:gd name="T79" fmla="*/ 596 h 800"/>
                <a:gd name="T80" fmla="*/ 1112 w 1302"/>
                <a:gd name="T81" fmla="*/ 550 h 800"/>
                <a:gd name="T82" fmla="*/ 1144 w 1302"/>
                <a:gd name="T83" fmla="*/ 500 h 800"/>
                <a:gd name="T84" fmla="*/ 1174 w 1302"/>
                <a:gd name="T85" fmla="*/ 448 h 800"/>
                <a:gd name="T86" fmla="*/ 1198 w 1302"/>
                <a:gd name="T87" fmla="*/ 392 h 800"/>
                <a:gd name="T88" fmla="*/ 1216 w 1302"/>
                <a:gd name="T89" fmla="*/ 334 h 800"/>
                <a:gd name="T90" fmla="*/ 1228 w 1302"/>
                <a:gd name="T91" fmla="*/ 274 h 800"/>
                <a:gd name="T92" fmla="*/ 1234 w 1302"/>
                <a:gd name="T93" fmla="*/ 210 h 800"/>
                <a:gd name="T94" fmla="*/ 1302 w 1302"/>
                <a:gd name="T95" fmla="*/ 178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02" h="800">
                  <a:moveTo>
                    <a:pt x="1124" y="0"/>
                  </a:moveTo>
                  <a:lnTo>
                    <a:pt x="946" y="178"/>
                  </a:lnTo>
                  <a:lnTo>
                    <a:pt x="1016" y="178"/>
                  </a:lnTo>
                  <a:lnTo>
                    <a:pt x="1016" y="178"/>
                  </a:lnTo>
                  <a:lnTo>
                    <a:pt x="1014" y="220"/>
                  </a:lnTo>
                  <a:lnTo>
                    <a:pt x="1008" y="260"/>
                  </a:lnTo>
                  <a:lnTo>
                    <a:pt x="998" y="298"/>
                  </a:lnTo>
                  <a:lnTo>
                    <a:pt x="984" y="336"/>
                  </a:lnTo>
                  <a:lnTo>
                    <a:pt x="968" y="370"/>
                  </a:lnTo>
                  <a:lnTo>
                    <a:pt x="948" y="404"/>
                  </a:lnTo>
                  <a:lnTo>
                    <a:pt x="924" y="434"/>
                  </a:lnTo>
                  <a:lnTo>
                    <a:pt x="898" y="464"/>
                  </a:lnTo>
                  <a:lnTo>
                    <a:pt x="870" y="490"/>
                  </a:lnTo>
                  <a:lnTo>
                    <a:pt x="838" y="512"/>
                  </a:lnTo>
                  <a:lnTo>
                    <a:pt x="806" y="532"/>
                  </a:lnTo>
                  <a:lnTo>
                    <a:pt x="770" y="550"/>
                  </a:lnTo>
                  <a:lnTo>
                    <a:pt x="732" y="564"/>
                  </a:lnTo>
                  <a:lnTo>
                    <a:pt x="694" y="574"/>
                  </a:lnTo>
                  <a:lnTo>
                    <a:pt x="654" y="580"/>
                  </a:lnTo>
                  <a:lnTo>
                    <a:pt x="614" y="582"/>
                  </a:lnTo>
                  <a:lnTo>
                    <a:pt x="614" y="582"/>
                  </a:lnTo>
                  <a:lnTo>
                    <a:pt x="578" y="580"/>
                  </a:lnTo>
                  <a:lnTo>
                    <a:pt x="542" y="576"/>
                  </a:lnTo>
                  <a:lnTo>
                    <a:pt x="508" y="568"/>
                  </a:lnTo>
                  <a:lnTo>
                    <a:pt x="476" y="558"/>
                  </a:lnTo>
                  <a:lnTo>
                    <a:pt x="444" y="544"/>
                  </a:lnTo>
                  <a:lnTo>
                    <a:pt x="414" y="528"/>
                  </a:lnTo>
                  <a:lnTo>
                    <a:pt x="386" y="510"/>
                  </a:lnTo>
                  <a:lnTo>
                    <a:pt x="358" y="490"/>
                  </a:lnTo>
                  <a:lnTo>
                    <a:pt x="334" y="468"/>
                  </a:lnTo>
                  <a:lnTo>
                    <a:pt x="310" y="444"/>
                  </a:lnTo>
                  <a:lnTo>
                    <a:pt x="290" y="418"/>
                  </a:lnTo>
                  <a:lnTo>
                    <a:pt x="270" y="390"/>
                  </a:lnTo>
                  <a:lnTo>
                    <a:pt x="254" y="360"/>
                  </a:lnTo>
                  <a:lnTo>
                    <a:pt x="240" y="330"/>
                  </a:lnTo>
                  <a:lnTo>
                    <a:pt x="228" y="296"/>
                  </a:lnTo>
                  <a:lnTo>
                    <a:pt x="220" y="264"/>
                  </a:lnTo>
                  <a:lnTo>
                    <a:pt x="100" y="384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6" y="312"/>
                  </a:lnTo>
                  <a:lnTo>
                    <a:pt x="12" y="338"/>
                  </a:lnTo>
                  <a:lnTo>
                    <a:pt x="20" y="364"/>
                  </a:lnTo>
                  <a:lnTo>
                    <a:pt x="28" y="390"/>
                  </a:lnTo>
                  <a:lnTo>
                    <a:pt x="50" y="440"/>
                  </a:lnTo>
                  <a:lnTo>
                    <a:pt x="74" y="488"/>
                  </a:lnTo>
                  <a:lnTo>
                    <a:pt x="102" y="534"/>
                  </a:lnTo>
                  <a:lnTo>
                    <a:pt x="136" y="576"/>
                  </a:lnTo>
                  <a:lnTo>
                    <a:pt x="172" y="616"/>
                  </a:lnTo>
                  <a:lnTo>
                    <a:pt x="210" y="652"/>
                  </a:lnTo>
                  <a:lnTo>
                    <a:pt x="252" y="684"/>
                  </a:lnTo>
                  <a:lnTo>
                    <a:pt x="298" y="714"/>
                  </a:lnTo>
                  <a:lnTo>
                    <a:pt x="346" y="740"/>
                  </a:lnTo>
                  <a:lnTo>
                    <a:pt x="394" y="760"/>
                  </a:lnTo>
                  <a:lnTo>
                    <a:pt x="420" y="770"/>
                  </a:lnTo>
                  <a:lnTo>
                    <a:pt x="446" y="778"/>
                  </a:lnTo>
                  <a:lnTo>
                    <a:pt x="474" y="784"/>
                  </a:lnTo>
                  <a:lnTo>
                    <a:pt x="500" y="790"/>
                  </a:lnTo>
                  <a:lnTo>
                    <a:pt x="528" y="794"/>
                  </a:lnTo>
                  <a:lnTo>
                    <a:pt x="556" y="798"/>
                  </a:lnTo>
                  <a:lnTo>
                    <a:pt x="584" y="800"/>
                  </a:lnTo>
                  <a:lnTo>
                    <a:pt x="614" y="800"/>
                  </a:lnTo>
                  <a:lnTo>
                    <a:pt x="614" y="800"/>
                  </a:lnTo>
                  <a:lnTo>
                    <a:pt x="646" y="800"/>
                  </a:lnTo>
                  <a:lnTo>
                    <a:pt x="676" y="798"/>
                  </a:lnTo>
                  <a:lnTo>
                    <a:pt x="708" y="794"/>
                  </a:lnTo>
                  <a:lnTo>
                    <a:pt x="738" y="788"/>
                  </a:lnTo>
                  <a:lnTo>
                    <a:pt x="768" y="780"/>
                  </a:lnTo>
                  <a:lnTo>
                    <a:pt x="798" y="772"/>
                  </a:lnTo>
                  <a:lnTo>
                    <a:pt x="826" y="762"/>
                  </a:lnTo>
                  <a:lnTo>
                    <a:pt x="854" y="752"/>
                  </a:lnTo>
                  <a:lnTo>
                    <a:pt x="882" y="738"/>
                  </a:lnTo>
                  <a:lnTo>
                    <a:pt x="910" y="726"/>
                  </a:lnTo>
                  <a:lnTo>
                    <a:pt x="936" y="710"/>
                  </a:lnTo>
                  <a:lnTo>
                    <a:pt x="960" y="694"/>
                  </a:lnTo>
                  <a:lnTo>
                    <a:pt x="984" y="676"/>
                  </a:lnTo>
                  <a:lnTo>
                    <a:pt x="1008" y="658"/>
                  </a:lnTo>
                  <a:lnTo>
                    <a:pt x="1032" y="638"/>
                  </a:lnTo>
                  <a:lnTo>
                    <a:pt x="1052" y="618"/>
                  </a:lnTo>
                  <a:lnTo>
                    <a:pt x="1074" y="596"/>
                  </a:lnTo>
                  <a:lnTo>
                    <a:pt x="1092" y="574"/>
                  </a:lnTo>
                  <a:lnTo>
                    <a:pt x="1112" y="550"/>
                  </a:lnTo>
                  <a:lnTo>
                    <a:pt x="1128" y="526"/>
                  </a:lnTo>
                  <a:lnTo>
                    <a:pt x="1144" y="500"/>
                  </a:lnTo>
                  <a:lnTo>
                    <a:pt x="1160" y="474"/>
                  </a:lnTo>
                  <a:lnTo>
                    <a:pt x="1174" y="448"/>
                  </a:lnTo>
                  <a:lnTo>
                    <a:pt x="1186" y="420"/>
                  </a:lnTo>
                  <a:lnTo>
                    <a:pt x="1198" y="392"/>
                  </a:lnTo>
                  <a:lnTo>
                    <a:pt x="1206" y="364"/>
                  </a:lnTo>
                  <a:lnTo>
                    <a:pt x="1216" y="334"/>
                  </a:lnTo>
                  <a:lnTo>
                    <a:pt x="1222" y="304"/>
                  </a:lnTo>
                  <a:lnTo>
                    <a:pt x="1228" y="274"/>
                  </a:lnTo>
                  <a:lnTo>
                    <a:pt x="1232" y="242"/>
                  </a:lnTo>
                  <a:lnTo>
                    <a:pt x="1234" y="210"/>
                  </a:lnTo>
                  <a:lnTo>
                    <a:pt x="1236" y="178"/>
                  </a:lnTo>
                  <a:lnTo>
                    <a:pt x="1302" y="178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矩形 45"/>
            <p:cNvSpPr/>
            <p:nvPr/>
          </p:nvSpPr>
          <p:spPr>
            <a:xfrm rot="10800000">
              <a:off x="2795500" y="2666484"/>
              <a:ext cx="1039480" cy="782232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  <a:gd name="connsiteX0-61" fmla="*/ 160959 w 1972949"/>
                <a:gd name="connsiteY0-62" fmla="*/ 35768 h 250784"/>
                <a:gd name="connsiteX1-63" fmla="*/ 1972949 w 1972949"/>
                <a:gd name="connsiteY1-64" fmla="*/ 21481 h 250784"/>
                <a:gd name="connsiteX2-65" fmla="*/ 1784830 w 1972949"/>
                <a:gd name="connsiteY2-66" fmla="*/ 250784 h 250784"/>
                <a:gd name="connsiteX3-67" fmla="*/ 272878 w 1972949"/>
                <a:gd name="connsiteY3-68" fmla="*/ 250784 h 250784"/>
                <a:gd name="connsiteX4-69" fmla="*/ 160959 w 1972949"/>
                <a:gd name="connsiteY4-70" fmla="*/ 35768 h 250784"/>
                <a:gd name="connsiteX0-71" fmla="*/ 160959 w 1974753"/>
                <a:gd name="connsiteY0-72" fmla="*/ 53432 h 268448"/>
                <a:gd name="connsiteX1-73" fmla="*/ 1972949 w 1974753"/>
                <a:gd name="connsiteY1-74" fmla="*/ 39145 h 268448"/>
                <a:gd name="connsiteX2-75" fmla="*/ 1784830 w 1974753"/>
                <a:gd name="connsiteY2-76" fmla="*/ 268448 h 268448"/>
                <a:gd name="connsiteX3-77" fmla="*/ 272878 w 1974753"/>
                <a:gd name="connsiteY3-78" fmla="*/ 268448 h 268448"/>
                <a:gd name="connsiteX4-79" fmla="*/ 160959 w 1974753"/>
                <a:gd name="connsiteY4-80" fmla="*/ 53432 h 268448"/>
                <a:gd name="connsiteX0-81" fmla="*/ 160959 w 1974751"/>
                <a:gd name="connsiteY0-82" fmla="*/ 53432 h 311846"/>
                <a:gd name="connsiteX1-83" fmla="*/ 1972949 w 1974751"/>
                <a:gd name="connsiteY1-84" fmla="*/ 39145 h 311846"/>
                <a:gd name="connsiteX2-85" fmla="*/ 1784830 w 1974751"/>
                <a:gd name="connsiteY2-86" fmla="*/ 268448 h 311846"/>
                <a:gd name="connsiteX3-87" fmla="*/ 272878 w 1974751"/>
                <a:gd name="connsiteY3-88" fmla="*/ 268448 h 311846"/>
                <a:gd name="connsiteX4-89" fmla="*/ 160959 w 1974751"/>
                <a:gd name="connsiteY4-90" fmla="*/ 53432 h 311846"/>
                <a:gd name="connsiteX0-91" fmla="*/ 160959 w 1974753"/>
                <a:gd name="connsiteY0-92" fmla="*/ 53432 h 296225"/>
                <a:gd name="connsiteX1-93" fmla="*/ 1972949 w 1974753"/>
                <a:gd name="connsiteY1-94" fmla="*/ 39145 h 296225"/>
                <a:gd name="connsiteX2-95" fmla="*/ 1784830 w 1974753"/>
                <a:gd name="connsiteY2-96" fmla="*/ 268448 h 296225"/>
                <a:gd name="connsiteX3-97" fmla="*/ 272878 w 1974753"/>
                <a:gd name="connsiteY3-98" fmla="*/ 268448 h 296225"/>
                <a:gd name="connsiteX4-99" fmla="*/ 160959 w 1974753"/>
                <a:gd name="connsiteY4-100" fmla="*/ 53432 h 296225"/>
                <a:gd name="connsiteX0-101" fmla="*/ 122914 w 1936615"/>
                <a:gd name="connsiteY0-102" fmla="*/ 119803 h 362596"/>
                <a:gd name="connsiteX1-103" fmla="*/ 1934904 w 1936615"/>
                <a:gd name="connsiteY1-104" fmla="*/ 105516 h 362596"/>
                <a:gd name="connsiteX2-105" fmla="*/ 1746785 w 1936615"/>
                <a:gd name="connsiteY2-106" fmla="*/ 334819 h 362596"/>
                <a:gd name="connsiteX3-107" fmla="*/ 234833 w 1936615"/>
                <a:gd name="connsiteY3-108" fmla="*/ 334819 h 362596"/>
                <a:gd name="connsiteX4-109" fmla="*/ 122914 w 1936615"/>
                <a:gd name="connsiteY4-110" fmla="*/ 119803 h 362596"/>
                <a:gd name="connsiteX0-111" fmla="*/ 122914 w 2121812"/>
                <a:gd name="connsiteY0-112" fmla="*/ 177507 h 420300"/>
                <a:gd name="connsiteX1-113" fmla="*/ 1934904 w 2121812"/>
                <a:gd name="connsiteY1-114" fmla="*/ 163220 h 420300"/>
                <a:gd name="connsiteX2-115" fmla="*/ 1746785 w 2121812"/>
                <a:gd name="connsiteY2-116" fmla="*/ 392523 h 420300"/>
                <a:gd name="connsiteX3-117" fmla="*/ 234833 w 2121812"/>
                <a:gd name="connsiteY3-118" fmla="*/ 392523 h 420300"/>
                <a:gd name="connsiteX4-119" fmla="*/ 122914 w 2121812"/>
                <a:gd name="connsiteY4-120" fmla="*/ 177507 h 420300"/>
                <a:gd name="connsiteX0-121" fmla="*/ 121667 w 2160596"/>
                <a:gd name="connsiteY0-122" fmla="*/ 142002 h 750303"/>
                <a:gd name="connsiteX1-123" fmla="*/ 1933657 w 2160596"/>
                <a:gd name="connsiteY1-124" fmla="*/ 127715 h 750303"/>
                <a:gd name="connsiteX2-125" fmla="*/ 1745538 w 2160596"/>
                <a:gd name="connsiteY2-126" fmla="*/ 357018 h 750303"/>
                <a:gd name="connsiteX3-127" fmla="*/ 340073 w 2160596"/>
                <a:gd name="connsiteY3-128" fmla="*/ 747543 h 750303"/>
                <a:gd name="connsiteX4-129" fmla="*/ 121667 w 2160596"/>
                <a:gd name="connsiteY4-130" fmla="*/ 142002 h 750303"/>
                <a:gd name="connsiteX0-131" fmla="*/ 126823 w 2128132"/>
                <a:gd name="connsiteY0-132" fmla="*/ 80912 h 739617"/>
                <a:gd name="connsiteX1-133" fmla="*/ 1938813 w 2128132"/>
                <a:gd name="connsiteY1-134" fmla="*/ 66625 h 739617"/>
                <a:gd name="connsiteX2-135" fmla="*/ 1892677 w 2128132"/>
                <a:gd name="connsiteY2-136" fmla="*/ 638828 h 739617"/>
                <a:gd name="connsiteX3-137" fmla="*/ 345229 w 2128132"/>
                <a:gd name="connsiteY3-138" fmla="*/ 686453 h 739617"/>
                <a:gd name="connsiteX4-139" fmla="*/ 126823 w 2128132"/>
                <a:gd name="connsiteY4-140" fmla="*/ 80912 h 739617"/>
                <a:gd name="connsiteX0-141" fmla="*/ 150487 w 2151798"/>
                <a:gd name="connsiteY0-142" fmla="*/ 138337 h 797042"/>
                <a:gd name="connsiteX1-143" fmla="*/ 1962477 w 2151798"/>
                <a:gd name="connsiteY1-144" fmla="*/ 124050 h 797042"/>
                <a:gd name="connsiteX2-145" fmla="*/ 1916341 w 2151798"/>
                <a:gd name="connsiteY2-146" fmla="*/ 696253 h 797042"/>
                <a:gd name="connsiteX3-147" fmla="*/ 368893 w 2151798"/>
                <a:gd name="connsiteY3-148" fmla="*/ 743878 h 797042"/>
                <a:gd name="connsiteX4-149" fmla="*/ 150487 w 2151798"/>
                <a:gd name="connsiteY4-150" fmla="*/ 138337 h 797042"/>
                <a:gd name="connsiteX0-151" fmla="*/ 163275 w 2107709"/>
                <a:gd name="connsiteY0-152" fmla="*/ 120535 h 845635"/>
                <a:gd name="connsiteX1-153" fmla="*/ 1922021 w 2107709"/>
                <a:gd name="connsiteY1-154" fmla="*/ 168160 h 845635"/>
                <a:gd name="connsiteX2-155" fmla="*/ 1875885 w 2107709"/>
                <a:gd name="connsiteY2-156" fmla="*/ 740363 h 845635"/>
                <a:gd name="connsiteX3-157" fmla="*/ 328437 w 2107709"/>
                <a:gd name="connsiteY3-158" fmla="*/ 787988 h 845635"/>
                <a:gd name="connsiteX4-159" fmla="*/ 163275 w 2107709"/>
                <a:gd name="connsiteY4-160" fmla="*/ 120535 h 845635"/>
                <a:gd name="connsiteX0-161" fmla="*/ 163275 w 2186152"/>
                <a:gd name="connsiteY0-162" fmla="*/ 187705 h 912805"/>
                <a:gd name="connsiteX1-163" fmla="*/ 1922021 w 2186152"/>
                <a:gd name="connsiteY1-164" fmla="*/ 235330 h 912805"/>
                <a:gd name="connsiteX2-165" fmla="*/ 1875885 w 2186152"/>
                <a:gd name="connsiteY2-166" fmla="*/ 807533 h 912805"/>
                <a:gd name="connsiteX3-167" fmla="*/ 328437 w 2186152"/>
                <a:gd name="connsiteY3-168" fmla="*/ 855158 h 912805"/>
                <a:gd name="connsiteX4-169" fmla="*/ 163275 w 2186152"/>
                <a:gd name="connsiteY4-170" fmla="*/ 187705 h 912805"/>
                <a:gd name="connsiteX0-171" fmla="*/ 163275 w 2137129"/>
                <a:gd name="connsiteY0-172" fmla="*/ 189457 h 914557"/>
                <a:gd name="connsiteX1-173" fmla="*/ 1922021 w 2137129"/>
                <a:gd name="connsiteY1-174" fmla="*/ 237082 h 914557"/>
                <a:gd name="connsiteX2-175" fmla="*/ 1875885 w 2137129"/>
                <a:gd name="connsiteY2-176" fmla="*/ 809285 h 914557"/>
                <a:gd name="connsiteX3-177" fmla="*/ 328437 w 2137129"/>
                <a:gd name="connsiteY3-178" fmla="*/ 856910 h 914557"/>
                <a:gd name="connsiteX4-179" fmla="*/ 163275 w 2137129"/>
                <a:gd name="connsiteY4-180" fmla="*/ 189457 h 914557"/>
                <a:gd name="connsiteX0-181" fmla="*/ 186821 w 2685834"/>
                <a:gd name="connsiteY0-182" fmla="*/ 142129 h 867451"/>
                <a:gd name="connsiteX1-183" fmla="*/ 2584491 w 2685834"/>
                <a:gd name="connsiteY1-184" fmla="*/ 184991 h 867451"/>
                <a:gd name="connsiteX2-185" fmla="*/ 1899431 w 2685834"/>
                <a:gd name="connsiteY2-186" fmla="*/ 761957 h 867451"/>
                <a:gd name="connsiteX3-187" fmla="*/ 351983 w 2685834"/>
                <a:gd name="connsiteY3-188" fmla="*/ 809582 h 867451"/>
                <a:gd name="connsiteX4-189" fmla="*/ 186821 w 2685834"/>
                <a:gd name="connsiteY4-190" fmla="*/ 142129 h 867451"/>
                <a:gd name="connsiteX0-191" fmla="*/ 186821 w 2756339"/>
                <a:gd name="connsiteY0-192" fmla="*/ 201141 h 926463"/>
                <a:gd name="connsiteX1-193" fmla="*/ 2584491 w 2756339"/>
                <a:gd name="connsiteY1-194" fmla="*/ 244003 h 926463"/>
                <a:gd name="connsiteX2-195" fmla="*/ 1899431 w 2756339"/>
                <a:gd name="connsiteY2-196" fmla="*/ 820969 h 926463"/>
                <a:gd name="connsiteX3-197" fmla="*/ 351983 w 2756339"/>
                <a:gd name="connsiteY3-198" fmla="*/ 868594 h 926463"/>
                <a:gd name="connsiteX4-199" fmla="*/ 186821 w 2756339"/>
                <a:gd name="connsiteY4-200" fmla="*/ 201141 h 926463"/>
                <a:gd name="connsiteX0-201" fmla="*/ 198603 w 2768122"/>
                <a:gd name="connsiteY0-202" fmla="*/ 284982 h 1010304"/>
                <a:gd name="connsiteX1-203" fmla="*/ 2596273 w 2768122"/>
                <a:gd name="connsiteY1-204" fmla="*/ 327844 h 1010304"/>
                <a:gd name="connsiteX2-205" fmla="*/ 1911213 w 2768122"/>
                <a:gd name="connsiteY2-206" fmla="*/ 904810 h 1010304"/>
                <a:gd name="connsiteX3-207" fmla="*/ 363765 w 2768122"/>
                <a:gd name="connsiteY3-208" fmla="*/ 952435 h 1010304"/>
                <a:gd name="connsiteX4-209" fmla="*/ 198603 w 2768122"/>
                <a:gd name="connsiteY4-210" fmla="*/ 284982 h 1010304"/>
                <a:gd name="connsiteX0-211" fmla="*/ 229193 w 2627166"/>
                <a:gd name="connsiteY0-212" fmla="*/ 172727 h 840252"/>
                <a:gd name="connsiteX1-213" fmla="*/ 2626863 w 2627166"/>
                <a:gd name="connsiteY1-214" fmla="*/ 215589 h 840252"/>
                <a:gd name="connsiteX2-215" fmla="*/ 394355 w 2627166"/>
                <a:gd name="connsiteY2-216" fmla="*/ 840180 h 840252"/>
                <a:gd name="connsiteX3-217" fmla="*/ 229193 w 2627166"/>
                <a:gd name="connsiteY3-218" fmla="*/ 172727 h 840252"/>
                <a:gd name="connsiteX0-219" fmla="*/ 0 w 2397670"/>
                <a:gd name="connsiteY0-220" fmla="*/ 172727 h 215589"/>
                <a:gd name="connsiteX1-221" fmla="*/ 2397670 w 2397670"/>
                <a:gd name="connsiteY1-222" fmla="*/ 215589 h 215589"/>
                <a:gd name="connsiteX2-223" fmla="*/ 0 w 2397670"/>
                <a:gd name="connsiteY2-224" fmla="*/ 172727 h 215589"/>
                <a:gd name="connsiteX0-225" fmla="*/ 0 w 2388797"/>
                <a:gd name="connsiteY0-226" fmla="*/ 176263 h 176263"/>
                <a:gd name="connsiteX1-227" fmla="*/ 2388797 w 2388797"/>
                <a:gd name="connsiteY1-228" fmla="*/ 114350 h 176263"/>
                <a:gd name="connsiteX2-229" fmla="*/ 0 w 2388797"/>
                <a:gd name="connsiteY2-230" fmla="*/ 176263 h 176263"/>
                <a:gd name="connsiteX0-231" fmla="*/ 0 w 2388797"/>
                <a:gd name="connsiteY0-232" fmla="*/ 168967 h 168967"/>
                <a:gd name="connsiteX1-233" fmla="*/ 2388797 w 2388797"/>
                <a:gd name="connsiteY1-234" fmla="*/ 130867 h 168967"/>
                <a:gd name="connsiteX2-235" fmla="*/ 0 w 2388797"/>
                <a:gd name="connsiteY2-236" fmla="*/ 168967 h 168967"/>
                <a:gd name="connsiteX0-237" fmla="*/ 98544 w 2487341"/>
                <a:gd name="connsiteY0-238" fmla="*/ 287217 h 557332"/>
                <a:gd name="connsiteX1-239" fmla="*/ 2487341 w 2487341"/>
                <a:gd name="connsiteY1-240" fmla="*/ 249117 h 557332"/>
                <a:gd name="connsiteX2-241" fmla="*/ 98544 w 2487341"/>
                <a:gd name="connsiteY2-242" fmla="*/ 287217 h 557332"/>
                <a:gd name="connsiteX0-243" fmla="*/ 65757 w 2513543"/>
                <a:gd name="connsiteY0-244" fmla="*/ 436393 h 838087"/>
                <a:gd name="connsiteX1-245" fmla="*/ 2454554 w 2513543"/>
                <a:gd name="connsiteY1-246" fmla="*/ 398293 h 838087"/>
                <a:gd name="connsiteX2-247" fmla="*/ 65757 w 2513543"/>
                <a:gd name="connsiteY2-248" fmla="*/ 436393 h 838087"/>
                <a:gd name="connsiteX0-249" fmla="*/ 72144 w 2469823"/>
                <a:gd name="connsiteY0-250" fmla="*/ 383166 h 736189"/>
                <a:gd name="connsiteX1-251" fmla="*/ 2460941 w 2469823"/>
                <a:gd name="connsiteY1-252" fmla="*/ 345066 h 736189"/>
                <a:gd name="connsiteX2-253" fmla="*/ 72144 w 2469823"/>
                <a:gd name="connsiteY2-254" fmla="*/ 383166 h 736189"/>
                <a:gd name="connsiteX0-255" fmla="*/ 85 w 2399588"/>
                <a:gd name="connsiteY0-256" fmla="*/ 322200 h 610927"/>
                <a:gd name="connsiteX1-257" fmla="*/ 2388882 w 2399588"/>
                <a:gd name="connsiteY1-258" fmla="*/ 284100 h 610927"/>
                <a:gd name="connsiteX2-259" fmla="*/ 85 w 2399588"/>
                <a:gd name="connsiteY2-260" fmla="*/ 322200 h 610927"/>
                <a:gd name="connsiteX0-261" fmla="*/ 247 w 2399925"/>
                <a:gd name="connsiteY0-262" fmla="*/ 272591 h 507119"/>
                <a:gd name="connsiteX1-263" fmla="*/ 2389044 w 2399925"/>
                <a:gd name="connsiteY1-264" fmla="*/ 234491 h 507119"/>
                <a:gd name="connsiteX2-265" fmla="*/ 247 w 2399925"/>
                <a:gd name="connsiteY2-266" fmla="*/ 272591 h 507119"/>
                <a:gd name="connsiteX0-267" fmla="*/ 234 w 2389703"/>
                <a:gd name="connsiteY0-268" fmla="*/ 276359 h 514260"/>
                <a:gd name="connsiteX1-269" fmla="*/ 2389031 w 2389703"/>
                <a:gd name="connsiteY1-270" fmla="*/ 238259 h 514260"/>
                <a:gd name="connsiteX2-271" fmla="*/ 234 w 2389703"/>
                <a:gd name="connsiteY2-272" fmla="*/ 276359 h 5142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389703" h="514260">
                  <a:moveTo>
                    <a:pt x="234" y="276359"/>
                  </a:moveTo>
                  <a:cubicBezTo>
                    <a:pt x="-27012" y="-61101"/>
                    <a:pt x="2342275" y="-107816"/>
                    <a:pt x="2389031" y="238259"/>
                  </a:cubicBezTo>
                  <a:cubicBezTo>
                    <a:pt x="2435787" y="584334"/>
                    <a:pt x="27480" y="613819"/>
                    <a:pt x="234" y="276359"/>
                  </a:cubicBez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j-ea"/>
                  <a:ea typeface="+mj-ea"/>
                </a:rPr>
                <a:t>善用聆听技巧</a:t>
              </a:r>
              <a:endParaRPr lang="en-US" altLang="zh-CN" sz="1065" spc="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20762" y="3464688"/>
            <a:ext cx="732838" cy="732838"/>
            <a:chOff x="9020762" y="3428424"/>
            <a:chExt cx="732838" cy="732838"/>
          </a:xfrm>
        </p:grpSpPr>
        <p:sp>
          <p:nvSpPr>
            <p:cNvPr id="23" name="椭圆 22"/>
            <p:cNvSpPr/>
            <p:nvPr/>
          </p:nvSpPr>
          <p:spPr>
            <a:xfrm>
              <a:off x="9020762" y="3428424"/>
              <a:ext cx="732838" cy="732838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1"/>
            <p:cNvSpPr>
              <a:spLocks noEditPoints="1"/>
            </p:cNvSpPr>
            <p:nvPr/>
          </p:nvSpPr>
          <p:spPr bwMode="auto">
            <a:xfrm>
              <a:off x="9226050" y="3633712"/>
              <a:ext cx="322263" cy="322263"/>
            </a:xfrm>
            <a:custGeom>
              <a:avLst/>
              <a:gdLst>
                <a:gd name="T0" fmla="*/ 890 w 1018"/>
                <a:gd name="T1" fmla="*/ 61 h 1017"/>
                <a:gd name="T2" fmla="*/ 876 w 1018"/>
                <a:gd name="T3" fmla="*/ 5 h 1017"/>
                <a:gd name="T4" fmla="*/ 147 w 1018"/>
                <a:gd name="T5" fmla="*/ 2 h 1017"/>
                <a:gd name="T6" fmla="*/ 127 w 1018"/>
                <a:gd name="T7" fmla="*/ 31 h 1017"/>
                <a:gd name="T8" fmla="*/ 131 w 1018"/>
                <a:gd name="T9" fmla="*/ 148 h 1017"/>
                <a:gd name="T10" fmla="*/ 24 w 1018"/>
                <a:gd name="T11" fmla="*/ 243 h 1017"/>
                <a:gd name="T12" fmla="*/ 3 w 1018"/>
                <a:gd name="T13" fmla="*/ 383 h 1017"/>
                <a:gd name="T14" fmla="*/ 61 w 1018"/>
                <a:gd name="T15" fmla="*/ 493 h 1017"/>
                <a:gd name="T16" fmla="*/ 170 w 1018"/>
                <a:gd name="T17" fmla="*/ 551 h 1017"/>
                <a:gd name="T18" fmla="*/ 274 w 1018"/>
                <a:gd name="T19" fmla="*/ 546 h 1017"/>
                <a:gd name="T20" fmla="*/ 382 w 1018"/>
                <a:gd name="T21" fmla="*/ 690 h 1017"/>
                <a:gd name="T22" fmla="*/ 410 w 1018"/>
                <a:gd name="T23" fmla="*/ 735 h 1017"/>
                <a:gd name="T24" fmla="*/ 410 w 1018"/>
                <a:gd name="T25" fmla="*/ 791 h 1017"/>
                <a:gd name="T26" fmla="*/ 379 w 1018"/>
                <a:gd name="T27" fmla="*/ 837 h 1017"/>
                <a:gd name="T28" fmla="*/ 318 w 1018"/>
                <a:gd name="T29" fmla="*/ 858 h 1017"/>
                <a:gd name="T30" fmla="*/ 248 w 1018"/>
                <a:gd name="T31" fmla="*/ 880 h 1017"/>
                <a:gd name="T32" fmla="*/ 197 w 1018"/>
                <a:gd name="T33" fmla="*/ 948 h 1017"/>
                <a:gd name="T34" fmla="*/ 196 w 1018"/>
                <a:gd name="T35" fmla="*/ 1003 h 1017"/>
                <a:gd name="T36" fmla="*/ 795 w 1018"/>
                <a:gd name="T37" fmla="*/ 1017 h 1017"/>
                <a:gd name="T38" fmla="*/ 826 w 1018"/>
                <a:gd name="T39" fmla="*/ 992 h 1017"/>
                <a:gd name="T40" fmla="*/ 812 w 1018"/>
                <a:gd name="T41" fmla="*/ 925 h 1017"/>
                <a:gd name="T42" fmla="*/ 750 w 1018"/>
                <a:gd name="T43" fmla="*/ 869 h 1017"/>
                <a:gd name="T44" fmla="*/ 681 w 1018"/>
                <a:gd name="T45" fmla="*/ 856 h 1017"/>
                <a:gd name="T46" fmla="*/ 633 w 1018"/>
                <a:gd name="T47" fmla="*/ 830 h 1017"/>
                <a:gd name="T48" fmla="*/ 605 w 1018"/>
                <a:gd name="T49" fmla="*/ 772 h 1017"/>
                <a:gd name="T50" fmla="*/ 616 w 1018"/>
                <a:gd name="T51" fmla="*/ 718 h 1017"/>
                <a:gd name="T52" fmla="*/ 639 w 1018"/>
                <a:gd name="T53" fmla="*/ 683 h 1017"/>
                <a:gd name="T54" fmla="*/ 774 w 1018"/>
                <a:gd name="T55" fmla="*/ 554 h 1017"/>
                <a:gd name="T56" fmla="*/ 887 w 1018"/>
                <a:gd name="T57" fmla="*/ 540 h 1017"/>
                <a:gd name="T58" fmla="*/ 983 w 1018"/>
                <a:gd name="T59" fmla="*/ 461 h 1017"/>
                <a:gd name="T60" fmla="*/ 1018 w 1018"/>
                <a:gd name="T61" fmla="*/ 342 h 1017"/>
                <a:gd name="T62" fmla="*/ 971 w 1018"/>
                <a:gd name="T63" fmla="*/ 210 h 1017"/>
                <a:gd name="T64" fmla="*/ 154 w 1018"/>
                <a:gd name="T65" fmla="*/ 481 h 1017"/>
                <a:gd name="T66" fmla="*/ 88 w 1018"/>
                <a:gd name="T67" fmla="*/ 426 h 1017"/>
                <a:gd name="T68" fmla="*/ 63 w 1018"/>
                <a:gd name="T69" fmla="*/ 345 h 1017"/>
                <a:gd name="T70" fmla="*/ 92 w 1018"/>
                <a:gd name="T71" fmla="*/ 256 h 1017"/>
                <a:gd name="T72" fmla="*/ 152 w 1018"/>
                <a:gd name="T73" fmla="*/ 252 h 1017"/>
                <a:gd name="T74" fmla="*/ 241 w 1018"/>
                <a:gd name="T75" fmla="*/ 488 h 1017"/>
                <a:gd name="T76" fmla="*/ 176 w 1018"/>
                <a:gd name="T77" fmla="*/ 487 h 1017"/>
                <a:gd name="T78" fmla="*/ 717 w 1018"/>
                <a:gd name="T79" fmla="*/ 925 h 1017"/>
                <a:gd name="T80" fmla="*/ 263 w 1018"/>
                <a:gd name="T81" fmla="*/ 954 h 1017"/>
                <a:gd name="T82" fmla="*/ 301 w 1018"/>
                <a:gd name="T83" fmla="*/ 925 h 1017"/>
                <a:gd name="T84" fmla="*/ 380 w 1018"/>
                <a:gd name="T85" fmla="*/ 910 h 1017"/>
                <a:gd name="T86" fmla="*/ 448 w 1018"/>
                <a:gd name="T87" fmla="*/ 854 h 1017"/>
                <a:gd name="T88" fmla="*/ 476 w 1018"/>
                <a:gd name="T89" fmla="*/ 778 h 1017"/>
                <a:gd name="T90" fmla="*/ 509 w 1018"/>
                <a:gd name="T91" fmla="*/ 795 h 1017"/>
                <a:gd name="T92" fmla="*/ 543 w 1018"/>
                <a:gd name="T93" fmla="*/ 778 h 1017"/>
                <a:gd name="T94" fmla="*/ 578 w 1018"/>
                <a:gd name="T95" fmla="*/ 865 h 1017"/>
                <a:gd name="T96" fmla="*/ 653 w 1018"/>
                <a:gd name="T97" fmla="*/ 915 h 1017"/>
                <a:gd name="T98" fmla="*/ 494 w 1018"/>
                <a:gd name="T99" fmla="*/ 709 h 1017"/>
                <a:gd name="T100" fmla="*/ 329 w 1018"/>
                <a:gd name="T101" fmla="*/ 511 h 1017"/>
                <a:gd name="T102" fmla="*/ 247 w 1018"/>
                <a:gd name="T103" fmla="*/ 342 h 1017"/>
                <a:gd name="T104" fmla="*/ 196 w 1018"/>
                <a:gd name="T105" fmla="*/ 132 h 1017"/>
                <a:gd name="T106" fmla="*/ 817 w 1018"/>
                <a:gd name="T107" fmla="*/ 164 h 1017"/>
                <a:gd name="T108" fmla="*/ 762 w 1018"/>
                <a:gd name="T109" fmla="*/ 369 h 1017"/>
                <a:gd name="T110" fmla="*/ 663 w 1018"/>
                <a:gd name="T111" fmla="*/ 550 h 1017"/>
                <a:gd name="T112" fmla="*/ 509 w 1018"/>
                <a:gd name="T113" fmla="*/ 722 h 1017"/>
                <a:gd name="T114" fmla="*/ 911 w 1018"/>
                <a:gd name="T115" fmla="*/ 448 h 1017"/>
                <a:gd name="T116" fmla="*/ 842 w 1018"/>
                <a:gd name="T117" fmla="*/ 487 h 1017"/>
                <a:gd name="T118" fmla="*/ 777 w 1018"/>
                <a:gd name="T119" fmla="*/ 489 h 1017"/>
                <a:gd name="T120" fmla="*/ 866 w 1018"/>
                <a:gd name="T121" fmla="*/ 252 h 1017"/>
                <a:gd name="T122" fmla="*/ 926 w 1018"/>
                <a:gd name="T123" fmla="*/ 257 h 1017"/>
                <a:gd name="T124" fmla="*/ 955 w 1018"/>
                <a:gd name="T125" fmla="*/ 345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8" h="1017">
                  <a:moveTo>
                    <a:pt x="887" y="148"/>
                  </a:moveTo>
                  <a:lnTo>
                    <a:pt x="887" y="148"/>
                  </a:lnTo>
                  <a:lnTo>
                    <a:pt x="884" y="147"/>
                  </a:lnTo>
                  <a:lnTo>
                    <a:pt x="884" y="147"/>
                  </a:lnTo>
                  <a:lnTo>
                    <a:pt x="887" y="119"/>
                  </a:lnTo>
                  <a:lnTo>
                    <a:pt x="889" y="90"/>
                  </a:lnTo>
                  <a:lnTo>
                    <a:pt x="890" y="61"/>
                  </a:lnTo>
                  <a:lnTo>
                    <a:pt x="890" y="31"/>
                  </a:lnTo>
                  <a:lnTo>
                    <a:pt x="890" y="31"/>
                  </a:lnTo>
                  <a:lnTo>
                    <a:pt x="890" y="26"/>
                  </a:lnTo>
                  <a:lnTo>
                    <a:pt x="888" y="19"/>
                  </a:lnTo>
                  <a:lnTo>
                    <a:pt x="885" y="14"/>
                  </a:lnTo>
                  <a:lnTo>
                    <a:pt x="882" y="10"/>
                  </a:lnTo>
                  <a:lnTo>
                    <a:pt x="876" y="5"/>
                  </a:lnTo>
                  <a:lnTo>
                    <a:pt x="871" y="2"/>
                  </a:lnTo>
                  <a:lnTo>
                    <a:pt x="866" y="0"/>
                  </a:lnTo>
                  <a:lnTo>
                    <a:pt x="859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3" y="0"/>
                  </a:lnTo>
                  <a:lnTo>
                    <a:pt x="147" y="2"/>
                  </a:lnTo>
                  <a:lnTo>
                    <a:pt x="141" y="5"/>
                  </a:lnTo>
                  <a:lnTo>
                    <a:pt x="137" y="10"/>
                  </a:lnTo>
                  <a:lnTo>
                    <a:pt x="133" y="14"/>
                  </a:lnTo>
                  <a:lnTo>
                    <a:pt x="130" y="19"/>
                  </a:lnTo>
                  <a:lnTo>
                    <a:pt x="129" y="26"/>
                  </a:lnTo>
                  <a:lnTo>
                    <a:pt x="127" y="31"/>
                  </a:lnTo>
                  <a:lnTo>
                    <a:pt x="127" y="31"/>
                  </a:lnTo>
                  <a:lnTo>
                    <a:pt x="127" y="61"/>
                  </a:lnTo>
                  <a:lnTo>
                    <a:pt x="130" y="90"/>
                  </a:lnTo>
                  <a:lnTo>
                    <a:pt x="132" y="119"/>
                  </a:lnTo>
                  <a:lnTo>
                    <a:pt x="134" y="147"/>
                  </a:lnTo>
                  <a:lnTo>
                    <a:pt x="134" y="147"/>
                  </a:lnTo>
                  <a:lnTo>
                    <a:pt x="131" y="148"/>
                  </a:lnTo>
                  <a:lnTo>
                    <a:pt x="131" y="148"/>
                  </a:lnTo>
                  <a:lnTo>
                    <a:pt x="110" y="157"/>
                  </a:lnTo>
                  <a:lnTo>
                    <a:pt x="93" y="168"/>
                  </a:lnTo>
                  <a:lnTo>
                    <a:pt x="76" y="180"/>
                  </a:lnTo>
                  <a:lnTo>
                    <a:pt x="61" y="194"/>
                  </a:lnTo>
                  <a:lnTo>
                    <a:pt x="47" y="210"/>
                  </a:lnTo>
                  <a:lnTo>
                    <a:pt x="35" y="226"/>
                  </a:lnTo>
                  <a:lnTo>
                    <a:pt x="24" y="243"/>
                  </a:lnTo>
                  <a:lnTo>
                    <a:pt x="16" y="263"/>
                  </a:lnTo>
                  <a:lnTo>
                    <a:pt x="8" y="281"/>
                  </a:lnTo>
                  <a:lnTo>
                    <a:pt x="4" y="301"/>
                  </a:lnTo>
                  <a:lnTo>
                    <a:pt x="1" y="322"/>
                  </a:lnTo>
                  <a:lnTo>
                    <a:pt x="0" y="342"/>
                  </a:lnTo>
                  <a:lnTo>
                    <a:pt x="0" y="363"/>
                  </a:lnTo>
                  <a:lnTo>
                    <a:pt x="3" y="383"/>
                  </a:lnTo>
                  <a:lnTo>
                    <a:pt x="8" y="404"/>
                  </a:lnTo>
                  <a:lnTo>
                    <a:pt x="15" y="425"/>
                  </a:lnTo>
                  <a:lnTo>
                    <a:pt x="15" y="425"/>
                  </a:lnTo>
                  <a:lnTo>
                    <a:pt x="24" y="443"/>
                  </a:lnTo>
                  <a:lnTo>
                    <a:pt x="35" y="461"/>
                  </a:lnTo>
                  <a:lnTo>
                    <a:pt x="47" y="478"/>
                  </a:lnTo>
                  <a:lnTo>
                    <a:pt x="61" y="493"/>
                  </a:lnTo>
                  <a:lnTo>
                    <a:pt x="76" y="507"/>
                  </a:lnTo>
                  <a:lnTo>
                    <a:pt x="93" y="519"/>
                  </a:lnTo>
                  <a:lnTo>
                    <a:pt x="110" y="530"/>
                  </a:lnTo>
                  <a:lnTo>
                    <a:pt x="130" y="540"/>
                  </a:lnTo>
                  <a:lnTo>
                    <a:pt x="130" y="540"/>
                  </a:lnTo>
                  <a:lnTo>
                    <a:pt x="150" y="546"/>
                  </a:lnTo>
                  <a:lnTo>
                    <a:pt x="170" y="551"/>
                  </a:lnTo>
                  <a:lnTo>
                    <a:pt x="191" y="555"/>
                  </a:lnTo>
                  <a:lnTo>
                    <a:pt x="211" y="556"/>
                  </a:lnTo>
                  <a:lnTo>
                    <a:pt x="211" y="556"/>
                  </a:lnTo>
                  <a:lnTo>
                    <a:pt x="227" y="555"/>
                  </a:lnTo>
                  <a:lnTo>
                    <a:pt x="243" y="554"/>
                  </a:lnTo>
                  <a:lnTo>
                    <a:pt x="259" y="550"/>
                  </a:lnTo>
                  <a:lnTo>
                    <a:pt x="274" y="546"/>
                  </a:lnTo>
                  <a:lnTo>
                    <a:pt x="274" y="546"/>
                  </a:lnTo>
                  <a:lnTo>
                    <a:pt x="301" y="586"/>
                  </a:lnTo>
                  <a:lnTo>
                    <a:pt x="327" y="621"/>
                  </a:lnTo>
                  <a:lnTo>
                    <a:pt x="353" y="654"/>
                  </a:lnTo>
                  <a:lnTo>
                    <a:pt x="379" y="683"/>
                  </a:lnTo>
                  <a:lnTo>
                    <a:pt x="379" y="683"/>
                  </a:lnTo>
                  <a:lnTo>
                    <a:pt x="382" y="690"/>
                  </a:lnTo>
                  <a:lnTo>
                    <a:pt x="386" y="695"/>
                  </a:lnTo>
                  <a:lnTo>
                    <a:pt x="386" y="695"/>
                  </a:lnTo>
                  <a:lnTo>
                    <a:pt x="393" y="703"/>
                  </a:lnTo>
                  <a:lnTo>
                    <a:pt x="398" y="710"/>
                  </a:lnTo>
                  <a:lnTo>
                    <a:pt x="402" y="718"/>
                  </a:lnTo>
                  <a:lnTo>
                    <a:pt x="406" y="726"/>
                  </a:lnTo>
                  <a:lnTo>
                    <a:pt x="410" y="735"/>
                  </a:lnTo>
                  <a:lnTo>
                    <a:pt x="412" y="744"/>
                  </a:lnTo>
                  <a:lnTo>
                    <a:pt x="413" y="753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413" y="772"/>
                  </a:lnTo>
                  <a:lnTo>
                    <a:pt x="412" y="782"/>
                  </a:lnTo>
                  <a:lnTo>
                    <a:pt x="410" y="791"/>
                  </a:lnTo>
                  <a:lnTo>
                    <a:pt x="406" y="799"/>
                  </a:lnTo>
                  <a:lnTo>
                    <a:pt x="402" y="808"/>
                  </a:lnTo>
                  <a:lnTo>
                    <a:pt x="398" y="816"/>
                  </a:lnTo>
                  <a:lnTo>
                    <a:pt x="393" y="824"/>
                  </a:lnTo>
                  <a:lnTo>
                    <a:pt x="386" y="830"/>
                  </a:lnTo>
                  <a:lnTo>
                    <a:pt x="386" y="830"/>
                  </a:lnTo>
                  <a:lnTo>
                    <a:pt x="379" y="837"/>
                  </a:lnTo>
                  <a:lnTo>
                    <a:pt x="371" y="842"/>
                  </a:lnTo>
                  <a:lnTo>
                    <a:pt x="364" y="847"/>
                  </a:lnTo>
                  <a:lnTo>
                    <a:pt x="355" y="851"/>
                  </a:lnTo>
                  <a:lnTo>
                    <a:pt x="346" y="854"/>
                  </a:lnTo>
                  <a:lnTo>
                    <a:pt x="337" y="856"/>
                  </a:lnTo>
                  <a:lnTo>
                    <a:pt x="328" y="858"/>
                  </a:lnTo>
                  <a:lnTo>
                    <a:pt x="318" y="858"/>
                  </a:lnTo>
                  <a:lnTo>
                    <a:pt x="318" y="858"/>
                  </a:lnTo>
                  <a:lnTo>
                    <a:pt x="306" y="859"/>
                  </a:lnTo>
                  <a:lnTo>
                    <a:pt x="293" y="861"/>
                  </a:lnTo>
                  <a:lnTo>
                    <a:pt x="281" y="865"/>
                  </a:lnTo>
                  <a:lnTo>
                    <a:pt x="269" y="869"/>
                  </a:lnTo>
                  <a:lnTo>
                    <a:pt x="257" y="874"/>
                  </a:lnTo>
                  <a:lnTo>
                    <a:pt x="248" y="880"/>
                  </a:lnTo>
                  <a:lnTo>
                    <a:pt x="237" y="887"/>
                  </a:lnTo>
                  <a:lnTo>
                    <a:pt x="228" y="896"/>
                  </a:lnTo>
                  <a:lnTo>
                    <a:pt x="220" y="904"/>
                  </a:lnTo>
                  <a:lnTo>
                    <a:pt x="212" y="915"/>
                  </a:lnTo>
                  <a:lnTo>
                    <a:pt x="207" y="925"/>
                  </a:lnTo>
                  <a:lnTo>
                    <a:pt x="202" y="937"/>
                  </a:lnTo>
                  <a:lnTo>
                    <a:pt x="197" y="948"/>
                  </a:lnTo>
                  <a:lnTo>
                    <a:pt x="194" y="960"/>
                  </a:lnTo>
                  <a:lnTo>
                    <a:pt x="192" y="973"/>
                  </a:lnTo>
                  <a:lnTo>
                    <a:pt x="191" y="986"/>
                  </a:lnTo>
                  <a:lnTo>
                    <a:pt x="191" y="986"/>
                  </a:lnTo>
                  <a:lnTo>
                    <a:pt x="192" y="992"/>
                  </a:lnTo>
                  <a:lnTo>
                    <a:pt x="194" y="998"/>
                  </a:lnTo>
                  <a:lnTo>
                    <a:pt x="196" y="1003"/>
                  </a:lnTo>
                  <a:lnTo>
                    <a:pt x="200" y="1008"/>
                  </a:lnTo>
                  <a:lnTo>
                    <a:pt x="205" y="1012"/>
                  </a:lnTo>
                  <a:lnTo>
                    <a:pt x="210" y="1015"/>
                  </a:lnTo>
                  <a:lnTo>
                    <a:pt x="217" y="1017"/>
                  </a:lnTo>
                  <a:lnTo>
                    <a:pt x="223" y="1017"/>
                  </a:lnTo>
                  <a:lnTo>
                    <a:pt x="795" y="1017"/>
                  </a:lnTo>
                  <a:lnTo>
                    <a:pt x="795" y="1017"/>
                  </a:lnTo>
                  <a:lnTo>
                    <a:pt x="801" y="1017"/>
                  </a:lnTo>
                  <a:lnTo>
                    <a:pt x="808" y="1015"/>
                  </a:lnTo>
                  <a:lnTo>
                    <a:pt x="813" y="1012"/>
                  </a:lnTo>
                  <a:lnTo>
                    <a:pt x="817" y="1008"/>
                  </a:lnTo>
                  <a:lnTo>
                    <a:pt x="822" y="1003"/>
                  </a:lnTo>
                  <a:lnTo>
                    <a:pt x="825" y="998"/>
                  </a:lnTo>
                  <a:lnTo>
                    <a:pt x="826" y="992"/>
                  </a:lnTo>
                  <a:lnTo>
                    <a:pt x="827" y="986"/>
                  </a:lnTo>
                  <a:lnTo>
                    <a:pt x="827" y="986"/>
                  </a:lnTo>
                  <a:lnTo>
                    <a:pt x="826" y="973"/>
                  </a:lnTo>
                  <a:lnTo>
                    <a:pt x="825" y="960"/>
                  </a:lnTo>
                  <a:lnTo>
                    <a:pt x="822" y="948"/>
                  </a:lnTo>
                  <a:lnTo>
                    <a:pt x="817" y="937"/>
                  </a:lnTo>
                  <a:lnTo>
                    <a:pt x="812" y="925"/>
                  </a:lnTo>
                  <a:lnTo>
                    <a:pt x="806" y="915"/>
                  </a:lnTo>
                  <a:lnTo>
                    <a:pt x="798" y="904"/>
                  </a:lnTo>
                  <a:lnTo>
                    <a:pt x="790" y="896"/>
                  </a:lnTo>
                  <a:lnTo>
                    <a:pt x="781" y="887"/>
                  </a:lnTo>
                  <a:lnTo>
                    <a:pt x="771" y="880"/>
                  </a:lnTo>
                  <a:lnTo>
                    <a:pt x="761" y="874"/>
                  </a:lnTo>
                  <a:lnTo>
                    <a:pt x="750" y="869"/>
                  </a:lnTo>
                  <a:lnTo>
                    <a:pt x="738" y="865"/>
                  </a:lnTo>
                  <a:lnTo>
                    <a:pt x="725" y="861"/>
                  </a:lnTo>
                  <a:lnTo>
                    <a:pt x="713" y="859"/>
                  </a:lnTo>
                  <a:lnTo>
                    <a:pt x="699" y="858"/>
                  </a:lnTo>
                  <a:lnTo>
                    <a:pt x="699" y="858"/>
                  </a:lnTo>
                  <a:lnTo>
                    <a:pt x="691" y="858"/>
                  </a:lnTo>
                  <a:lnTo>
                    <a:pt x="681" y="856"/>
                  </a:lnTo>
                  <a:lnTo>
                    <a:pt x="673" y="854"/>
                  </a:lnTo>
                  <a:lnTo>
                    <a:pt x="663" y="851"/>
                  </a:lnTo>
                  <a:lnTo>
                    <a:pt x="655" y="847"/>
                  </a:lnTo>
                  <a:lnTo>
                    <a:pt x="647" y="842"/>
                  </a:lnTo>
                  <a:lnTo>
                    <a:pt x="639" y="837"/>
                  </a:lnTo>
                  <a:lnTo>
                    <a:pt x="633" y="830"/>
                  </a:lnTo>
                  <a:lnTo>
                    <a:pt x="633" y="830"/>
                  </a:lnTo>
                  <a:lnTo>
                    <a:pt x="626" y="824"/>
                  </a:lnTo>
                  <a:lnTo>
                    <a:pt x="620" y="816"/>
                  </a:lnTo>
                  <a:lnTo>
                    <a:pt x="616" y="808"/>
                  </a:lnTo>
                  <a:lnTo>
                    <a:pt x="611" y="799"/>
                  </a:lnTo>
                  <a:lnTo>
                    <a:pt x="608" y="791"/>
                  </a:lnTo>
                  <a:lnTo>
                    <a:pt x="606" y="782"/>
                  </a:lnTo>
                  <a:lnTo>
                    <a:pt x="605" y="772"/>
                  </a:lnTo>
                  <a:lnTo>
                    <a:pt x="605" y="763"/>
                  </a:lnTo>
                  <a:lnTo>
                    <a:pt x="605" y="763"/>
                  </a:lnTo>
                  <a:lnTo>
                    <a:pt x="605" y="753"/>
                  </a:lnTo>
                  <a:lnTo>
                    <a:pt x="606" y="744"/>
                  </a:lnTo>
                  <a:lnTo>
                    <a:pt x="608" y="735"/>
                  </a:lnTo>
                  <a:lnTo>
                    <a:pt x="611" y="726"/>
                  </a:lnTo>
                  <a:lnTo>
                    <a:pt x="616" y="718"/>
                  </a:lnTo>
                  <a:lnTo>
                    <a:pt x="620" y="710"/>
                  </a:lnTo>
                  <a:lnTo>
                    <a:pt x="626" y="703"/>
                  </a:lnTo>
                  <a:lnTo>
                    <a:pt x="633" y="695"/>
                  </a:lnTo>
                  <a:lnTo>
                    <a:pt x="633" y="695"/>
                  </a:lnTo>
                  <a:lnTo>
                    <a:pt x="637" y="690"/>
                  </a:lnTo>
                  <a:lnTo>
                    <a:pt x="639" y="683"/>
                  </a:lnTo>
                  <a:lnTo>
                    <a:pt x="639" y="683"/>
                  </a:lnTo>
                  <a:lnTo>
                    <a:pt x="665" y="654"/>
                  </a:lnTo>
                  <a:lnTo>
                    <a:pt x="691" y="622"/>
                  </a:lnTo>
                  <a:lnTo>
                    <a:pt x="718" y="586"/>
                  </a:lnTo>
                  <a:lnTo>
                    <a:pt x="743" y="546"/>
                  </a:lnTo>
                  <a:lnTo>
                    <a:pt x="743" y="546"/>
                  </a:lnTo>
                  <a:lnTo>
                    <a:pt x="758" y="550"/>
                  </a:lnTo>
                  <a:lnTo>
                    <a:pt x="774" y="554"/>
                  </a:lnTo>
                  <a:lnTo>
                    <a:pt x="791" y="555"/>
                  </a:lnTo>
                  <a:lnTo>
                    <a:pt x="806" y="556"/>
                  </a:lnTo>
                  <a:lnTo>
                    <a:pt x="806" y="556"/>
                  </a:lnTo>
                  <a:lnTo>
                    <a:pt x="827" y="555"/>
                  </a:lnTo>
                  <a:lnTo>
                    <a:pt x="847" y="551"/>
                  </a:lnTo>
                  <a:lnTo>
                    <a:pt x="868" y="546"/>
                  </a:lnTo>
                  <a:lnTo>
                    <a:pt x="887" y="540"/>
                  </a:lnTo>
                  <a:lnTo>
                    <a:pt x="887" y="540"/>
                  </a:lnTo>
                  <a:lnTo>
                    <a:pt x="906" y="530"/>
                  </a:lnTo>
                  <a:lnTo>
                    <a:pt x="925" y="519"/>
                  </a:lnTo>
                  <a:lnTo>
                    <a:pt x="941" y="507"/>
                  </a:lnTo>
                  <a:lnTo>
                    <a:pt x="956" y="493"/>
                  </a:lnTo>
                  <a:lnTo>
                    <a:pt x="970" y="478"/>
                  </a:lnTo>
                  <a:lnTo>
                    <a:pt x="983" y="461"/>
                  </a:lnTo>
                  <a:lnTo>
                    <a:pt x="993" y="443"/>
                  </a:lnTo>
                  <a:lnTo>
                    <a:pt x="1002" y="425"/>
                  </a:lnTo>
                  <a:lnTo>
                    <a:pt x="1002" y="425"/>
                  </a:lnTo>
                  <a:lnTo>
                    <a:pt x="1009" y="404"/>
                  </a:lnTo>
                  <a:lnTo>
                    <a:pt x="1014" y="383"/>
                  </a:lnTo>
                  <a:lnTo>
                    <a:pt x="1017" y="363"/>
                  </a:lnTo>
                  <a:lnTo>
                    <a:pt x="1018" y="342"/>
                  </a:lnTo>
                  <a:lnTo>
                    <a:pt x="1017" y="322"/>
                  </a:lnTo>
                  <a:lnTo>
                    <a:pt x="1014" y="301"/>
                  </a:lnTo>
                  <a:lnTo>
                    <a:pt x="1008" y="281"/>
                  </a:lnTo>
                  <a:lnTo>
                    <a:pt x="1002" y="263"/>
                  </a:lnTo>
                  <a:lnTo>
                    <a:pt x="993" y="243"/>
                  </a:lnTo>
                  <a:lnTo>
                    <a:pt x="983" y="226"/>
                  </a:lnTo>
                  <a:lnTo>
                    <a:pt x="971" y="210"/>
                  </a:lnTo>
                  <a:lnTo>
                    <a:pt x="957" y="194"/>
                  </a:lnTo>
                  <a:lnTo>
                    <a:pt x="942" y="180"/>
                  </a:lnTo>
                  <a:lnTo>
                    <a:pt x="925" y="168"/>
                  </a:lnTo>
                  <a:lnTo>
                    <a:pt x="906" y="157"/>
                  </a:lnTo>
                  <a:lnTo>
                    <a:pt x="887" y="148"/>
                  </a:lnTo>
                  <a:lnTo>
                    <a:pt x="887" y="148"/>
                  </a:lnTo>
                  <a:close/>
                  <a:moveTo>
                    <a:pt x="154" y="481"/>
                  </a:moveTo>
                  <a:lnTo>
                    <a:pt x="154" y="481"/>
                  </a:lnTo>
                  <a:lnTo>
                    <a:pt x="140" y="474"/>
                  </a:lnTo>
                  <a:lnTo>
                    <a:pt x="129" y="467"/>
                  </a:lnTo>
                  <a:lnTo>
                    <a:pt x="117" y="458"/>
                  </a:lnTo>
                  <a:lnTo>
                    <a:pt x="106" y="448"/>
                  </a:lnTo>
                  <a:lnTo>
                    <a:pt x="96" y="438"/>
                  </a:lnTo>
                  <a:lnTo>
                    <a:pt x="88" y="426"/>
                  </a:lnTo>
                  <a:lnTo>
                    <a:pt x="80" y="413"/>
                  </a:lnTo>
                  <a:lnTo>
                    <a:pt x="74" y="400"/>
                  </a:lnTo>
                  <a:lnTo>
                    <a:pt x="74" y="400"/>
                  </a:lnTo>
                  <a:lnTo>
                    <a:pt x="70" y="386"/>
                  </a:lnTo>
                  <a:lnTo>
                    <a:pt x="66" y="373"/>
                  </a:lnTo>
                  <a:lnTo>
                    <a:pt x="64" y="359"/>
                  </a:lnTo>
                  <a:lnTo>
                    <a:pt x="63" y="345"/>
                  </a:lnTo>
                  <a:lnTo>
                    <a:pt x="63" y="331"/>
                  </a:lnTo>
                  <a:lnTo>
                    <a:pt x="65" y="319"/>
                  </a:lnTo>
                  <a:lnTo>
                    <a:pt x="68" y="305"/>
                  </a:lnTo>
                  <a:lnTo>
                    <a:pt x="73" y="292"/>
                  </a:lnTo>
                  <a:lnTo>
                    <a:pt x="78" y="280"/>
                  </a:lnTo>
                  <a:lnTo>
                    <a:pt x="85" y="268"/>
                  </a:lnTo>
                  <a:lnTo>
                    <a:pt x="92" y="256"/>
                  </a:lnTo>
                  <a:lnTo>
                    <a:pt x="101" y="247"/>
                  </a:lnTo>
                  <a:lnTo>
                    <a:pt x="110" y="236"/>
                  </a:lnTo>
                  <a:lnTo>
                    <a:pt x="120" y="227"/>
                  </a:lnTo>
                  <a:lnTo>
                    <a:pt x="132" y="219"/>
                  </a:lnTo>
                  <a:lnTo>
                    <a:pt x="144" y="212"/>
                  </a:lnTo>
                  <a:lnTo>
                    <a:pt x="144" y="212"/>
                  </a:lnTo>
                  <a:lnTo>
                    <a:pt x="152" y="252"/>
                  </a:lnTo>
                  <a:lnTo>
                    <a:pt x="162" y="290"/>
                  </a:lnTo>
                  <a:lnTo>
                    <a:pt x="173" y="326"/>
                  </a:lnTo>
                  <a:lnTo>
                    <a:pt x="184" y="361"/>
                  </a:lnTo>
                  <a:lnTo>
                    <a:pt x="197" y="395"/>
                  </a:lnTo>
                  <a:lnTo>
                    <a:pt x="211" y="428"/>
                  </a:lnTo>
                  <a:lnTo>
                    <a:pt x="226" y="459"/>
                  </a:lnTo>
                  <a:lnTo>
                    <a:pt x="241" y="488"/>
                  </a:lnTo>
                  <a:lnTo>
                    <a:pt x="241" y="488"/>
                  </a:lnTo>
                  <a:lnTo>
                    <a:pt x="230" y="490"/>
                  </a:lnTo>
                  <a:lnTo>
                    <a:pt x="220" y="491"/>
                  </a:lnTo>
                  <a:lnTo>
                    <a:pt x="209" y="491"/>
                  </a:lnTo>
                  <a:lnTo>
                    <a:pt x="197" y="491"/>
                  </a:lnTo>
                  <a:lnTo>
                    <a:pt x="187" y="490"/>
                  </a:lnTo>
                  <a:lnTo>
                    <a:pt x="176" y="487"/>
                  </a:lnTo>
                  <a:lnTo>
                    <a:pt x="165" y="485"/>
                  </a:lnTo>
                  <a:lnTo>
                    <a:pt x="154" y="481"/>
                  </a:lnTo>
                  <a:lnTo>
                    <a:pt x="154" y="481"/>
                  </a:lnTo>
                  <a:close/>
                  <a:moveTo>
                    <a:pt x="699" y="922"/>
                  </a:moveTo>
                  <a:lnTo>
                    <a:pt x="699" y="922"/>
                  </a:lnTo>
                  <a:lnTo>
                    <a:pt x="709" y="923"/>
                  </a:lnTo>
                  <a:lnTo>
                    <a:pt x="717" y="925"/>
                  </a:lnTo>
                  <a:lnTo>
                    <a:pt x="725" y="927"/>
                  </a:lnTo>
                  <a:lnTo>
                    <a:pt x="733" y="931"/>
                  </a:lnTo>
                  <a:lnTo>
                    <a:pt x="739" y="935"/>
                  </a:lnTo>
                  <a:lnTo>
                    <a:pt x="746" y="941"/>
                  </a:lnTo>
                  <a:lnTo>
                    <a:pt x="751" y="947"/>
                  </a:lnTo>
                  <a:lnTo>
                    <a:pt x="755" y="954"/>
                  </a:lnTo>
                  <a:lnTo>
                    <a:pt x="263" y="954"/>
                  </a:lnTo>
                  <a:lnTo>
                    <a:pt x="263" y="954"/>
                  </a:lnTo>
                  <a:lnTo>
                    <a:pt x="268" y="947"/>
                  </a:lnTo>
                  <a:lnTo>
                    <a:pt x="273" y="941"/>
                  </a:lnTo>
                  <a:lnTo>
                    <a:pt x="279" y="935"/>
                  </a:lnTo>
                  <a:lnTo>
                    <a:pt x="286" y="931"/>
                  </a:lnTo>
                  <a:lnTo>
                    <a:pt x="294" y="927"/>
                  </a:lnTo>
                  <a:lnTo>
                    <a:pt x="301" y="925"/>
                  </a:lnTo>
                  <a:lnTo>
                    <a:pt x="310" y="923"/>
                  </a:lnTo>
                  <a:lnTo>
                    <a:pt x="318" y="922"/>
                  </a:lnTo>
                  <a:lnTo>
                    <a:pt x="318" y="922"/>
                  </a:lnTo>
                  <a:lnTo>
                    <a:pt x="333" y="922"/>
                  </a:lnTo>
                  <a:lnTo>
                    <a:pt x="350" y="919"/>
                  </a:lnTo>
                  <a:lnTo>
                    <a:pt x="365" y="915"/>
                  </a:lnTo>
                  <a:lnTo>
                    <a:pt x="380" y="910"/>
                  </a:lnTo>
                  <a:lnTo>
                    <a:pt x="394" y="903"/>
                  </a:lnTo>
                  <a:lnTo>
                    <a:pt x="406" y="896"/>
                  </a:lnTo>
                  <a:lnTo>
                    <a:pt x="419" y="886"/>
                  </a:lnTo>
                  <a:lnTo>
                    <a:pt x="431" y="875"/>
                  </a:lnTo>
                  <a:lnTo>
                    <a:pt x="431" y="875"/>
                  </a:lnTo>
                  <a:lnTo>
                    <a:pt x="440" y="865"/>
                  </a:lnTo>
                  <a:lnTo>
                    <a:pt x="448" y="854"/>
                  </a:lnTo>
                  <a:lnTo>
                    <a:pt x="456" y="842"/>
                  </a:lnTo>
                  <a:lnTo>
                    <a:pt x="462" y="830"/>
                  </a:lnTo>
                  <a:lnTo>
                    <a:pt x="468" y="817"/>
                  </a:lnTo>
                  <a:lnTo>
                    <a:pt x="471" y="805"/>
                  </a:lnTo>
                  <a:lnTo>
                    <a:pt x="474" y="792"/>
                  </a:lnTo>
                  <a:lnTo>
                    <a:pt x="476" y="778"/>
                  </a:lnTo>
                  <a:lnTo>
                    <a:pt x="476" y="778"/>
                  </a:lnTo>
                  <a:lnTo>
                    <a:pt x="490" y="788"/>
                  </a:lnTo>
                  <a:lnTo>
                    <a:pt x="490" y="788"/>
                  </a:lnTo>
                  <a:lnTo>
                    <a:pt x="494" y="792"/>
                  </a:lnTo>
                  <a:lnTo>
                    <a:pt x="500" y="793"/>
                  </a:lnTo>
                  <a:lnTo>
                    <a:pt x="504" y="795"/>
                  </a:lnTo>
                  <a:lnTo>
                    <a:pt x="509" y="795"/>
                  </a:lnTo>
                  <a:lnTo>
                    <a:pt x="509" y="795"/>
                  </a:lnTo>
                  <a:lnTo>
                    <a:pt x="514" y="795"/>
                  </a:lnTo>
                  <a:lnTo>
                    <a:pt x="519" y="793"/>
                  </a:lnTo>
                  <a:lnTo>
                    <a:pt x="523" y="792"/>
                  </a:lnTo>
                  <a:lnTo>
                    <a:pt x="528" y="788"/>
                  </a:lnTo>
                  <a:lnTo>
                    <a:pt x="528" y="788"/>
                  </a:lnTo>
                  <a:lnTo>
                    <a:pt x="543" y="778"/>
                  </a:lnTo>
                  <a:lnTo>
                    <a:pt x="543" y="778"/>
                  </a:lnTo>
                  <a:lnTo>
                    <a:pt x="544" y="792"/>
                  </a:lnTo>
                  <a:lnTo>
                    <a:pt x="547" y="805"/>
                  </a:lnTo>
                  <a:lnTo>
                    <a:pt x="551" y="817"/>
                  </a:lnTo>
                  <a:lnTo>
                    <a:pt x="557" y="830"/>
                  </a:lnTo>
                  <a:lnTo>
                    <a:pt x="562" y="842"/>
                  </a:lnTo>
                  <a:lnTo>
                    <a:pt x="570" y="854"/>
                  </a:lnTo>
                  <a:lnTo>
                    <a:pt x="578" y="865"/>
                  </a:lnTo>
                  <a:lnTo>
                    <a:pt x="588" y="875"/>
                  </a:lnTo>
                  <a:lnTo>
                    <a:pt x="588" y="875"/>
                  </a:lnTo>
                  <a:lnTo>
                    <a:pt x="600" y="886"/>
                  </a:lnTo>
                  <a:lnTo>
                    <a:pt x="611" y="896"/>
                  </a:lnTo>
                  <a:lnTo>
                    <a:pt x="625" y="903"/>
                  </a:lnTo>
                  <a:lnTo>
                    <a:pt x="639" y="910"/>
                  </a:lnTo>
                  <a:lnTo>
                    <a:pt x="653" y="915"/>
                  </a:lnTo>
                  <a:lnTo>
                    <a:pt x="668" y="919"/>
                  </a:lnTo>
                  <a:lnTo>
                    <a:pt x="684" y="922"/>
                  </a:lnTo>
                  <a:lnTo>
                    <a:pt x="699" y="922"/>
                  </a:lnTo>
                  <a:lnTo>
                    <a:pt x="699" y="922"/>
                  </a:lnTo>
                  <a:close/>
                  <a:moveTo>
                    <a:pt x="509" y="722"/>
                  </a:moveTo>
                  <a:lnTo>
                    <a:pt x="509" y="722"/>
                  </a:lnTo>
                  <a:lnTo>
                    <a:pt x="494" y="709"/>
                  </a:lnTo>
                  <a:lnTo>
                    <a:pt x="476" y="692"/>
                  </a:lnTo>
                  <a:lnTo>
                    <a:pt x="456" y="672"/>
                  </a:lnTo>
                  <a:lnTo>
                    <a:pt x="432" y="647"/>
                  </a:lnTo>
                  <a:lnTo>
                    <a:pt x="408" y="618"/>
                  </a:lnTo>
                  <a:lnTo>
                    <a:pt x="382" y="586"/>
                  </a:lnTo>
                  <a:lnTo>
                    <a:pt x="355" y="550"/>
                  </a:lnTo>
                  <a:lnTo>
                    <a:pt x="329" y="511"/>
                  </a:lnTo>
                  <a:lnTo>
                    <a:pt x="316" y="489"/>
                  </a:lnTo>
                  <a:lnTo>
                    <a:pt x="303" y="467"/>
                  </a:lnTo>
                  <a:lnTo>
                    <a:pt x="292" y="444"/>
                  </a:lnTo>
                  <a:lnTo>
                    <a:pt x="280" y="420"/>
                  </a:lnTo>
                  <a:lnTo>
                    <a:pt x="268" y="395"/>
                  </a:lnTo>
                  <a:lnTo>
                    <a:pt x="257" y="369"/>
                  </a:lnTo>
                  <a:lnTo>
                    <a:pt x="247" y="342"/>
                  </a:lnTo>
                  <a:lnTo>
                    <a:pt x="237" y="315"/>
                  </a:lnTo>
                  <a:lnTo>
                    <a:pt x="228" y="286"/>
                  </a:lnTo>
                  <a:lnTo>
                    <a:pt x="220" y="257"/>
                  </a:lnTo>
                  <a:lnTo>
                    <a:pt x="212" y="227"/>
                  </a:lnTo>
                  <a:lnTo>
                    <a:pt x="206" y="196"/>
                  </a:lnTo>
                  <a:lnTo>
                    <a:pt x="200" y="164"/>
                  </a:lnTo>
                  <a:lnTo>
                    <a:pt x="196" y="132"/>
                  </a:lnTo>
                  <a:lnTo>
                    <a:pt x="193" y="98"/>
                  </a:lnTo>
                  <a:lnTo>
                    <a:pt x="192" y="63"/>
                  </a:lnTo>
                  <a:lnTo>
                    <a:pt x="827" y="63"/>
                  </a:lnTo>
                  <a:lnTo>
                    <a:pt x="827" y="63"/>
                  </a:lnTo>
                  <a:lnTo>
                    <a:pt x="825" y="98"/>
                  </a:lnTo>
                  <a:lnTo>
                    <a:pt x="822" y="132"/>
                  </a:lnTo>
                  <a:lnTo>
                    <a:pt x="817" y="164"/>
                  </a:lnTo>
                  <a:lnTo>
                    <a:pt x="812" y="196"/>
                  </a:lnTo>
                  <a:lnTo>
                    <a:pt x="806" y="227"/>
                  </a:lnTo>
                  <a:lnTo>
                    <a:pt x="798" y="257"/>
                  </a:lnTo>
                  <a:lnTo>
                    <a:pt x="791" y="286"/>
                  </a:lnTo>
                  <a:lnTo>
                    <a:pt x="781" y="315"/>
                  </a:lnTo>
                  <a:lnTo>
                    <a:pt x="771" y="342"/>
                  </a:lnTo>
                  <a:lnTo>
                    <a:pt x="762" y="369"/>
                  </a:lnTo>
                  <a:lnTo>
                    <a:pt x="750" y="395"/>
                  </a:lnTo>
                  <a:lnTo>
                    <a:pt x="739" y="420"/>
                  </a:lnTo>
                  <a:lnTo>
                    <a:pt x="726" y="444"/>
                  </a:lnTo>
                  <a:lnTo>
                    <a:pt x="714" y="467"/>
                  </a:lnTo>
                  <a:lnTo>
                    <a:pt x="702" y="489"/>
                  </a:lnTo>
                  <a:lnTo>
                    <a:pt x="689" y="511"/>
                  </a:lnTo>
                  <a:lnTo>
                    <a:pt x="663" y="550"/>
                  </a:lnTo>
                  <a:lnTo>
                    <a:pt x="636" y="586"/>
                  </a:lnTo>
                  <a:lnTo>
                    <a:pt x="610" y="618"/>
                  </a:lnTo>
                  <a:lnTo>
                    <a:pt x="586" y="647"/>
                  </a:lnTo>
                  <a:lnTo>
                    <a:pt x="563" y="672"/>
                  </a:lnTo>
                  <a:lnTo>
                    <a:pt x="542" y="692"/>
                  </a:lnTo>
                  <a:lnTo>
                    <a:pt x="523" y="709"/>
                  </a:lnTo>
                  <a:lnTo>
                    <a:pt x="509" y="722"/>
                  </a:lnTo>
                  <a:lnTo>
                    <a:pt x="509" y="722"/>
                  </a:lnTo>
                  <a:close/>
                  <a:moveTo>
                    <a:pt x="943" y="400"/>
                  </a:moveTo>
                  <a:lnTo>
                    <a:pt x="943" y="400"/>
                  </a:lnTo>
                  <a:lnTo>
                    <a:pt x="936" y="413"/>
                  </a:lnTo>
                  <a:lnTo>
                    <a:pt x="929" y="426"/>
                  </a:lnTo>
                  <a:lnTo>
                    <a:pt x="920" y="438"/>
                  </a:lnTo>
                  <a:lnTo>
                    <a:pt x="911" y="448"/>
                  </a:lnTo>
                  <a:lnTo>
                    <a:pt x="900" y="458"/>
                  </a:lnTo>
                  <a:lnTo>
                    <a:pt x="889" y="467"/>
                  </a:lnTo>
                  <a:lnTo>
                    <a:pt x="876" y="474"/>
                  </a:lnTo>
                  <a:lnTo>
                    <a:pt x="864" y="481"/>
                  </a:lnTo>
                  <a:lnTo>
                    <a:pt x="864" y="481"/>
                  </a:lnTo>
                  <a:lnTo>
                    <a:pt x="853" y="485"/>
                  </a:lnTo>
                  <a:lnTo>
                    <a:pt x="842" y="487"/>
                  </a:lnTo>
                  <a:lnTo>
                    <a:pt x="831" y="490"/>
                  </a:lnTo>
                  <a:lnTo>
                    <a:pt x="821" y="491"/>
                  </a:lnTo>
                  <a:lnTo>
                    <a:pt x="809" y="491"/>
                  </a:lnTo>
                  <a:lnTo>
                    <a:pt x="798" y="491"/>
                  </a:lnTo>
                  <a:lnTo>
                    <a:pt x="787" y="490"/>
                  </a:lnTo>
                  <a:lnTo>
                    <a:pt x="777" y="489"/>
                  </a:lnTo>
                  <a:lnTo>
                    <a:pt x="777" y="489"/>
                  </a:lnTo>
                  <a:lnTo>
                    <a:pt x="792" y="459"/>
                  </a:lnTo>
                  <a:lnTo>
                    <a:pt x="807" y="428"/>
                  </a:lnTo>
                  <a:lnTo>
                    <a:pt x="821" y="396"/>
                  </a:lnTo>
                  <a:lnTo>
                    <a:pt x="833" y="361"/>
                  </a:lnTo>
                  <a:lnTo>
                    <a:pt x="845" y="326"/>
                  </a:lnTo>
                  <a:lnTo>
                    <a:pt x="856" y="290"/>
                  </a:lnTo>
                  <a:lnTo>
                    <a:pt x="866" y="252"/>
                  </a:lnTo>
                  <a:lnTo>
                    <a:pt x="874" y="212"/>
                  </a:lnTo>
                  <a:lnTo>
                    <a:pt x="874" y="212"/>
                  </a:lnTo>
                  <a:lnTo>
                    <a:pt x="886" y="220"/>
                  </a:lnTo>
                  <a:lnTo>
                    <a:pt x="898" y="227"/>
                  </a:lnTo>
                  <a:lnTo>
                    <a:pt x="908" y="237"/>
                  </a:lnTo>
                  <a:lnTo>
                    <a:pt x="917" y="247"/>
                  </a:lnTo>
                  <a:lnTo>
                    <a:pt x="926" y="257"/>
                  </a:lnTo>
                  <a:lnTo>
                    <a:pt x="933" y="268"/>
                  </a:lnTo>
                  <a:lnTo>
                    <a:pt x="940" y="280"/>
                  </a:lnTo>
                  <a:lnTo>
                    <a:pt x="945" y="293"/>
                  </a:lnTo>
                  <a:lnTo>
                    <a:pt x="949" y="306"/>
                  </a:lnTo>
                  <a:lnTo>
                    <a:pt x="952" y="319"/>
                  </a:lnTo>
                  <a:lnTo>
                    <a:pt x="954" y="332"/>
                  </a:lnTo>
                  <a:lnTo>
                    <a:pt x="955" y="345"/>
                  </a:lnTo>
                  <a:lnTo>
                    <a:pt x="954" y="359"/>
                  </a:lnTo>
                  <a:lnTo>
                    <a:pt x="952" y="373"/>
                  </a:lnTo>
                  <a:lnTo>
                    <a:pt x="948" y="386"/>
                  </a:lnTo>
                  <a:lnTo>
                    <a:pt x="943" y="400"/>
                  </a:lnTo>
                  <a:lnTo>
                    <a:pt x="943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67498" y="3464688"/>
            <a:ext cx="732838" cy="732838"/>
            <a:chOff x="2367498" y="3428424"/>
            <a:chExt cx="732838" cy="732838"/>
          </a:xfrm>
        </p:grpSpPr>
        <p:sp>
          <p:nvSpPr>
            <p:cNvPr id="26" name="椭圆 25"/>
            <p:cNvSpPr/>
            <p:nvPr/>
          </p:nvSpPr>
          <p:spPr>
            <a:xfrm>
              <a:off x="2367498" y="3428424"/>
              <a:ext cx="732838" cy="73283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82"/>
            <p:cNvSpPr>
              <a:spLocks noEditPoints="1"/>
            </p:cNvSpPr>
            <p:nvPr/>
          </p:nvSpPr>
          <p:spPr bwMode="auto">
            <a:xfrm>
              <a:off x="2622792" y="3633712"/>
              <a:ext cx="222250" cy="322263"/>
            </a:xfrm>
            <a:custGeom>
              <a:avLst/>
              <a:gdLst>
                <a:gd name="T0" fmla="*/ 695 w 700"/>
                <a:gd name="T1" fmla="*/ 430 h 1017"/>
                <a:gd name="T2" fmla="*/ 685 w 700"/>
                <a:gd name="T3" fmla="*/ 418 h 1017"/>
                <a:gd name="T4" fmla="*/ 667 w 700"/>
                <a:gd name="T5" fmla="*/ 413 h 1017"/>
                <a:gd name="T6" fmla="*/ 445 w 700"/>
                <a:gd name="T7" fmla="*/ 31 h 1017"/>
                <a:gd name="T8" fmla="*/ 444 w 700"/>
                <a:gd name="T9" fmla="*/ 27 h 1017"/>
                <a:gd name="T10" fmla="*/ 441 w 700"/>
                <a:gd name="T11" fmla="*/ 17 h 1017"/>
                <a:gd name="T12" fmla="*/ 436 w 700"/>
                <a:gd name="T13" fmla="*/ 8 h 1017"/>
                <a:gd name="T14" fmla="*/ 427 w 700"/>
                <a:gd name="T15" fmla="*/ 3 h 1017"/>
                <a:gd name="T16" fmla="*/ 423 w 700"/>
                <a:gd name="T17" fmla="*/ 1 h 1017"/>
                <a:gd name="T18" fmla="*/ 413 w 700"/>
                <a:gd name="T19" fmla="*/ 0 h 1017"/>
                <a:gd name="T20" fmla="*/ 403 w 700"/>
                <a:gd name="T21" fmla="*/ 1 h 1017"/>
                <a:gd name="T22" fmla="*/ 394 w 700"/>
                <a:gd name="T23" fmla="*/ 6 h 1017"/>
                <a:gd name="T24" fmla="*/ 387 w 700"/>
                <a:gd name="T25" fmla="*/ 13 h 1017"/>
                <a:gd name="T26" fmla="*/ 5 w 700"/>
                <a:gd name="T27" fmla="*/ 554 h 1017"/>
                <a:gd name="T28" fmla="*/ 0 w 700"/>
                <a:gd name="T29" fmla="*/ 570 h 1017"/>
                <a:gd name="T30" fmla="*/ 3 w 700"/>
                <a:gd name="T31" fmla="*/ 587 h 1017"/>
                <a:gd name="T32" fmla="*/ 9 w 700"/>
                <a:gd name="T33" fmla="*/ 594 h 1017"/>
                <a:gd name="T34" fmla="*/ 23 w 700"/>
                <a:gd name="T35" fmla="*/ 603 h 1017"/>
                <a:gd name="T36" fmla="*/ 254 w 700"/>
                <a:gd name="T37" fmla="*/ 604 h 1017"/>
                <a:gd name="T38" fmla="*/ 254 w 700"/>
                <a:gd name="T39" fmla="*/ 986 h 1017"/>
                <a:gd name="T40" fmla="*/ 255 w 700"/>
                <a:gd name="T41" fmla="*/ 996 h 1017"/>
                <a:gd name="T42" fmla="*/ 261 w 700"/>
                <a:gd name="T43" fmla="*/ 1004 h 1017"/>
                <a:gd name="T44" fmla="*/ 267 w 700"/>
                <a:gd name="T45" fmla="*/ 1012 h 1017"/>
                <a:gd name="T46" fmla="*/ 276 w 700"/>
                <a:gd name="T47" fmla="*/ 1016 h 1017"/>
                <a:gd name="T48" fmla="*/ 281 w 700"/>
                <a:gd name="T49" fmla="*/ 1017 h 1017"/>
                <a:gd name="T50" fmla="*/ 285 w 700"/>
                <a:gd name="T51" fmla="*/ 1017 h 1017"/>
                <a:gd name="T52" fmla="*/ 300 w 700"/>
                <a:gd name="T53" fmla="*/ 1014 h 1017"/>
                <a:gd name="T54" fmla="*/ 312 w 700"/>
                <a:gd name="T55" fmla="*/ 1004 h 1017"/>
                <a:gd name="T56" fmla="*/ 693 w 700"/>
                <a:gd name="T57" fmla="*/ 463 h 1017"/>
                <a:gd name="T58" fmla="*/ 700 w 700"/>
                <a:gd name="T59" fmla="*/ 447 h 1017"/>
                <a:gd name="T60" fmla="*/ 695 w 700"/>
                <a:gd name="T61" fmla="*/ 430 h 1017"/>
                <a:gd name="T62" fmla="*/ 318 w 700"/>
                <a:gd name="T63" fmla="*/ 885 h 1017"/>
                <a:gd name="T64" fmla="*/ 318 w 700"/>
                <a:gd name="T65" fmla="*/ 572 h 1017"/>
                <a:gd name="T66" fmla="*/ 315 w 700"/>
                <a:gd name="T67" fmla="*/ 560 h 1017"/>
                <a:gd name="T68" fmla="*/ 308 w 700"/>
                <a:gd name="T69" fmla="*/ 549 h 1017"/>
                <a:gd name="T70" fmla="*/ 298 w 700"/>
                <a:gd name="T71" fmla="*/ 543 h 1017"/>
                <a:gd name="T72" fmla="*/ 285 w 700"/>
                <a:gd name="T73" fmla="*/ 541 h 1017"/>
                <a:gd name="T74" fmla="*/ 381 w 700"/>
                <a:gd name="T75" fmla="*/ 132 h 1017"/>
                <a:gd name="T76" fmla="*/ 381 w 700"/>
                <a:gd name="T77" fmla="*/ 445 h 1017"/>
                <a:gd name="T78" fmla="*/ 384 w 700"/>
                <a:gd name="T79" fmla="*/ 457 h 1017"/>
                <a:gd name="T80" fmla="*/ 391 w 700"/>
                <a:gd name="T81" fmla="*/ 468 h 1017"/>
                <a:gd name="T82" fmla="*/ 400 w 700"/>
                <a:gd name="T83" fmla="*/ 474 h 1017"/>
                <a:gd name="T84" fmla="*/ 413 w 700"/>
                <a:gd name="T85" fmla="*/ 476 h 1017"/>
                <a:gd name="T86" fmla="*/ 318 w 700"/>
                <a:gd name="T87" fmla="*/ 885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00" h="1017">
                  <a:moveTo>
                    <a:pt x="695" y="430"/>
                  </a:moveTo>
                  <a:lnTo>
                    <a:pt x="695" y="430"/>
                  </a:lnTo>
                  <a:lnTo>
                    <a:pt x="691" y="424"/>
                  </a:lnTo>
                  <a:lnTo>
                    <a:pt x="685" y="418"/>
                  </a:lnTo>
                  <a:lnTo>
                    <a:pt x="676" y="414"/>
                  </a:lnTo>
                  <a:lnTo>
                    <a:pt x="667" y="413"/>
                  </a:lnTo>
                  <a:lnTo>
                    <a:pt x="445" y="413"/>
                  </a:lnTo>
                  <a:lnTo>
                    <a:pt x="445" y="31"/>
                  </a:lnTo>
                  <a:lnTo>
                    <a:pt x="445" y="31"/>
                  </a:lnTo>
                  <a:lnTo>
                    <a:pt x="444" y="27"/>
                  </a:lnTo>
                  <a:lnTo>
                    <a:pt x="443" y="21"/>
                  </a:lnTo>
                  <a:lnTo>
                    <a:pt x="441" y="17"/>
                  </a:lnTo>
                  <a:lnTo>
                    <a:pt x="439" y="13"/>
                  </a:lnTo>
                  <a:lnTo>
                    <a:pt x="436" y="8"/>
                  </a:lnTo>
                  <a:lnTo>
                    <a:pt x="431" y="5"/>
                  </a:lnTo>
                  <a:lnTo>
                    <a:pt x="427" y="3"/>
                  </a:lnTo>
                  <a:lnTo>
                    <a:pt x="423" y="1"/>
                  </a:lnTo>
                  <a:lnTo>
                    <a:pt x="423" y="1"/>
                  </a:lnTo>
                  <a:lnTo>
                    <a:pt x="417" y="0"/>
                  </a:lnTo>
                  <a:lnTo>
                    <a:pt x="413" y="0"/>
                  </a:lnTo>
                  <a:lnTo>
                    <a:pt x="408" y="0"/>
                  </a:lnTo>
                  <a:lnTo>
                    <a:pt x="403" y="1"/>
                  </a:lnTo>
                  <a:lnTo>
                    <a:pt x="398" y="3"/>
                  </a:lnTo>
                  <a:lnTo>
                    <a:pt x="394" y="6"/>
                  </a:lnTo>
                  <a:lnTo>
                    <a:pt x="391" y="10"/>
                  </a:lnTo>
                  <a:lnTo>
                    <a:pt x="387" y="13"/>
                  </a:lnTo>
                  <a:lnTo>
                    <a:pt x="5" y="554"/>
                  </a:lnTo>
                  <a:lnTo>
                    <a:pt x="5" y="554"/>
                  </a:lnTo>
                  <a:lnTo>
                    <a:pt x="1" y="562"/>
                  </a:lnTo>
                  <a:lnTo>
                    <a:pt x="0" y="570"/>
                  </a:lnTo>
                  <a:lnTo>
                    <a:pt x="0" y="578"/>
                  </a:lnTo>
                  <a:lnTo>
                    <a:pt x="3" y="587"/>
                  </a:lnTo>
                  <a:lnTo>
                    <a:pt x="3" y="587"/>
                  </a:lnTo>
                  <a:lnTo>
                    <a:pt x="9" y="594"/>
                  </a:lnTo>
                  <a:lnTo>
                    <a:pt x="15" y="600"/>
                  </a:lnTo>
                  <a:lnTo>
                    <a:pt x="23" y="603"/>
                  </a:lnTo>
                  <a:lnTo>
                    <a:pt x="31" y="604"/>
                  </a:lnTo>
                  <a:lnTo>
                    <a:pt x="254" y="604"/>
                  </a:lnTo>
                  <a:lnTo>
                    <a:pt x="254" y="986"/>
                  </a:lnTo>
                  <a:lnTo>
                    <a:pt x="254" y="986"/>
                  </a:lnTo>
                  <a:lnTo>
                    <a:pt x="254" y="991"/>
                  </a:lnTo>
                  <a:lnTo>
                    <a:pt x="255" y="996"/>
                  </a:lnTo>
                  <a:lnTo>
                    <a:pt x="258" y="1000"/>
                  </a:lnTo>
                  <a:lnTo>
                    <a:pt x="261" y="1004"/>
                  </a:lnTo>
                  <a:lnTo>
                    <a:pt x="264" y="1008"/>
                  </a:lnTo>
                  <a:lnTo>
                    <a:pt x="267" y="1012"/>
                  </a:lnTo>
                  <a:lnTo>
                    <a:pt x="272" y="1014"/>
                  </a:lnTo>
                  <a:lnTo>
                    <a:pt x="276" y="1016"/>
                  </a:lnTo>
                  <a:lnTo>
                    <a:pt x="276" y="1016"/>
                  </a:lnTo>
                  <a:lnTo>
                    <a:pt x="281" y="1017"/>
                  </a:lnTo>
                  <a:lnTo>
                    <a:pt x="285" y="1017"/>
                  </a:lnTo>
                  <a:lnTo>
                    <a:pt x="285" y="1017"/>
                  </a:lnTo>
                  <a:lnTo>
                    <a:pt x="293" y="1017"/>
                  </a:lnTo>
                  <a:lnTo>
                    <a:pt x="300" y="1014"/>
                  </a:lnTo>
                  <a:lnTo>
                    <a:pt x="307" y="1009"/>
                  </a:lnTo>
                  <a:lnTo>
                    <a:pt x="312" y="1004"/>
                  </a:lnTo>
                  <a:lnTo>
                    <a:pt x="693" y="463"/>
                  </a:lnTo>
                  <a:lnTo>
                    <a:pt x="693" y="463"/>
                  </a:lnTo>
                  <a:lnTo>
                    <a:pt x="697" y="456"/>
                  </a:lnTo>
                  <a:lnTo>
                    <a:pt x="700" y="447"/>
                  </a:lnTo>
                  <a:lnTo>
                    <a:pt x="699" y="439"/>
                  </a:lnTo>
                  <a:lnTo>
                    <a:pt x="695" y="430"/>
                  </a:lnTo>
                  <a:lnTo>
                    <a:pt x="695" y="430"/>
                  </a:lnTo>
                  <a:close/>
                  <a:moveTo>
                    <a:pt x="318" y="885"/>
                  </a:moveTo>
                  <a:lnTo>
                    <a:pt x="318" y="572"/>
                  </a:lnTo>
                  <a:lnTo>
                    <a:pt x="318" y="572"/>
                  </a:lnTo>
                  <a:lnTo>
                    <a:pt x="318" y="565"/>
                  </a:lnTo>
                  <a:lnTo>
                    <a:pt x="315" y="560"/>
                  </a:lnTo>
                  <a:lnTo>
                    <a:pt x="312" y="555"/>
                  </a:lnTo>
                  <a:lnTo>
                    <a:pt x="308" y="549"/>
                  </a:lnTo>
                  <a:lnTo>
                    <a:pt x="304" y="546"/>
                  </a:lnTo>
                  <a:lnTo>
                    <a:pt x="298" y="543"/>
                  </a:lnTo>
                  <a:lnTo>
                    <a:pt x="292" y="541"/>
                  </a:lnTo>
                  <a:lnTo>
                    <a:pt x="285" y="541"/>
                  </a:lnTo>
                  <a:lnTo>
                    <a:pt x="93" y="541"/>
                  </a:lnTo>
                  <a:lnTo>
                    <a:pt x="381" y="132"/>
                  </a:lnTo>
                  <a:lnTo>
                    <a:pt x="381" y="445"/>
                  </a:lnTo>
                  <a:lnTo>
                    <a:pt x="381" y="445"/>
                  </a:lnTo>
                  <a:lnTo>
                    <a:pt x="382" y="452"/>
                  </a:lnTo>
                  <a:lnTo>
                    <a:pt x="384" y="457"/>
                  </a:lnTo>
                  <a:lnTo>
                    <a:pt x="386" y="462"/>
                  </a:lnTo>
                  <a:lnTo>
                    <a:pt x="391" y="468"/>
                  </a:lnTo>
                  <a:lnTo>
                    <a:pt x="395" y="471"/>
                  </a:lnTo>
                  <a:lnTo>
                    <a:pt x="400" y="474"/>
                  </a:lnTo>
                  <a:lnTo>
                    <a:pt x="407" y="476"/>
                  </a:lnTo>
                  <a:lnTo>
                    <a:pt x="413" y="476"/>
                  </a:lnTo>
                  <a:lnTo>
                    <a:pt x="606" y="476"/>
                  </a:lnTo>
                  <a:lnTo>
                    <a:pt x="318" y="8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357446" y="3464688"/>
            <a:ext cx="732838" cy="732838"/>
            <a:chOff x="7357446" y="3428424"/>
            <a:chExt cx="732838" cy="732838"/>
          </a:xfrm>
        </p:grpSpPr>
        <p:sp>
          <p:nvSpPr>
            <p:cNvPr id="29" name="椭圆 28"/>
            <p:cNvSpPr/>
            <p:nvPr/>
          </p:nvSpPr>
          <p:spPr>
            <a:xfrm>
              <a:off x="7357446" y="3428424"/>
              <a:ext cx="732838" cy="732838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84"/>
            <p:cNvSpPr>
              <a:spLocks noEditPoints="1"/>
            </p:cNvSpPr>
            <p:nvPr/>
          </p:nvSpPr>
          <p:spPr bwMode="auto">
            <a:xfrm>
              <a:off x="7562734" y="3633712"/>
              <a:ext cx="322263" cy="322263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30814" y="3464688"/>
            <a:ext cx="732838" cy="732838"/>
            <a:chOff x="4030814" y="3428424"/>
            <a:chExt cx="732838" cy="732838"/>
          </a:xfrm>
        </p:grpSpPr>
        <p:sp>
          <p:nvSpPr>
            <p:cNvPr id="32" name="椭圆 31"/>
            <p:cNvSpPr/>
            <p:nvPr/>
          </p:nvSpPr>
          <p:spPr>
            <a:xfrm>
              <a:off x="4030814" y="3428424"/>
              <a:ext cx="732838" cy="73283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96"/>
            <p:cNvSpPr>
              <a:spLocks noEditPoints="1"/>
            </p:cNvSpPr>
            <p:nvPr/>
          </p:nvSpPr>
          <p:spPr bwMode="auto">
            <a:xfrm>
              <a:off x="4236102" y="3633712"/>
              <a:ext cx="322263" cy="322263"/>
            </a:xfrm>
            <a:custGeom>
              <a:avLst/>
              <a:gdLst>
                <a:gd name="T0" fmla="*/ 658 w 1017"/>
                <a:gd name="T1" fmla="*/ 2 h 1017"/>
                <a:gd name="T2" fmla="*/ 600 w 1017"/>
                <a:gd name="T3" fmla="*/ 16 h 1017"/>
                <a:gd name="T4" fmla="*/ 551 w 1017"/>
                <a:gd name="T5" fmla="*/ 36 h 1017"/>
                <a:gd name="T6" fmla="*/ 513 w 1017"/>
                <a:gd name="T7" fmla="*/ 61 h 1017"/>
                <a:gd name="T8" fmla="*/ 393 w 1017"/>
                <a:gd name="T9" fmla="*/ 10 h 1017"/>
                <a:gd name="T10" fmla="*/ 269 w 1017"/>
                <a:gd name="T11" fmla="*/ 3 h 1017"/>
                <a:gd name="T12" fmla="*/ 166 w 1017"/>
                <a:gd name="T13" fmla="*/ 39 h 1017"/>
                <a:gd name="T14" fmla="*/ 82 w 1017"/>
                <a:gd name="T15" fmla="*/ 104 h 1017"/>
                <a:gd name="T16" fmla="*/ 24 w 1017"/>
                <a:gd name="T17" fmla="*/ 194 h 1017"/>
                <a:gd name="T18" fmla="*/ 0 w 1017"/>
                <a:gd name="T19" fmla="*/ 301 h 1017"/>
                <a:gd name="T20" fmla="*/ 13 w 1017"/>
                <a:gd name="T21" fmla="*/ 451 h 1017"/>
                <a:gd name="T22" fmla="*/ 74 w 1017"/>
                <a:gd name="T23" fmla="*/ 625 h 1017"/>
                <a:gd name="T24" fmla="*/ 182 w 1017"/>
                <a:gd name="T25" fmla="*/ 784 h 1017"/>
                <a:gd name="T26" fmla="*/ 333 w 1017"/>
                <a:gd name="T27" fmla="*/ 919 h 1017"/>
                <a:gd name="T28" fmla="*/ 494 w 1017"/>
                <a:gd name="T29" fmla="*/ 1014 h 1017"/>
                <a:gd name="T30" fmla="*/ 550 w 1017"/>
                <a:gd name="T31" fmla="*/ 1000 h 1017"/>
                <a:gd name="T32" fmla="*/ 730 w 1017"/>
                <a:gd name="T33" fmla="*/ 883 h 1017"/>
                <a:gd name="T34" fmla="*/ 869 w 1017"/>
                <a:gd name="T35" fmla="*/ 740 h 1017"/>
                <a:gd name="T36" fmla="*/ 964 w 1017"/>
                <a:gd name="T37" fmla="*/ 577 h 1017"/>
                <a:gd name="T38" fmla="*/ 1013 w 1017"/>
                <a:gd name="T39" fmla="*/ 398 h 1017"/>
                <a:gd name="T40" fmla="*/ 1014 w 1017"/>
                <a:gd name="T41" fmla="*/ 269 h 1017"/>
                <a:gd name="T42" fmla="*/ 978 w 1017"/>
                <a:gd name="T43" fmla="*/ 166 h 1017"/>
                <a:gd name="T44" fmla="*/ 913 w 1017"/>
                <a:gd name="T45" fmla="*/ 82 h 1017"/>
                <a:gd name="T46" fmla="*/ 823 w 1017"/>
                <a:gd name="T47" fmla="*/ 25 h 1017"/>
                <a:gd name="T48" fmla="*/ 715 w 1017"/>
                <a:gd name="T49" fmla="*/ 0 h 1017"/>
                <a:gd name="T50" fmla="*/ 433 w 1017"/>
                <a:gd name="T51" fmla="*/ 909 h 1017"/>
                <a:gd name="T52" fmla="*/ 281 w 1017"/>
                <a:gd name="T53" fmla="*/ 794 h 1017"/>
                <a:gd name="T54" fmla="*/ 167 w 1017"/>
                <a:gd name="T55" fmla="*/ 659 h 1017"/>
                <a:gd name="T56" fmla="*/ 93 w 1017"/>
                <a:gd name="T57" fmla="*/ 506 h 1017"/>
                <a:gd name="T58" fmla="*/ 63 w 1017"/>
                <a:gd name="T59" fmla="*/ 342 h 1017"/>
                <a:gd name="T60" fmla="*/ 75 w 1017"/>
                <a:gd name="T61" fmla="*/ 242 h 1017"/>
                <a:gd name="T62" fmla="*/ 176 w 1017"/>
                <a:gd name="T63" fmla="*/ 107 h 1017"/>
                <a:gd name="T64" fmla="*/ 304 w 1017"/>
                <a:gd name="T65" fmla="*/ 63 h 1017"/>
                <a:gd name="T66" fmla="*/ 411 w 1017"/>
                <a:gd name="T67" fmla="*/ 81 h 1017"/>
                <a:gd name="T68" fmla="*/ 414 w 1017"/>
                <a:gd name="T69" fmla="*/ 178 h 1017"/>
                <a:gd name="T70" fmla="*/ 383 w 1017"/>
                <a:gd name="T71" fmla="*/ 288 h 1017"/>
                <a:gd name="T72" fmla="*/ 390 w 1017"/>
                <a:gd name="T73" fmla="*/ 340 h 1017"/>
                <a:gd name="T74" fmla="*/ 425 w 1017"/>
                <a:gd name="T75" fmla="*/ 348 h 1017"/>
                <a:gd name="T76" fmla="*/ 445 w 1017"/>
                <a:gd name="T77" fmla="*/ 317 h 1017"/>
                <a:gd name="T78" fmla="*/ 462 w 1017"/>
                <a:gd name="T79" fmla="*/ 224 h 1017"/>
                <a:gd name="T80" fmla="*/ 511 w 1017"/>
                <a:gd name="T81" fmla="*/ 146 h 1017"/>
                <a:gd name="T82" fmla="*/ 549 w 1017"/>
                <a:gd name="T83" fmla="*/ 113 h 1017"/>
                <a:gd name="T84" fmla="*/ 591 w 1017"/>
                <a:gd name="T85" fmla="*/ 88 h 1017"/>
                <a:gd name="T86" fmla="*/ 628 w 1017"/>
                <a:gd name="T87" fmla="*/ 74 h 1017"/>
                <a:gd name="T88" fmla="*/ 675 w 1017"/>
                <a:gd name="T89" fmla="*/ 64 h 1017"/>
                <a:gd name="T90" fmla="*/ 750 w 1017"/>
                <a:gd name="T91" fmla="*/ 69 h 1017"/>
                <a:gd name="T92" fmla="*/ 896 w 1017"/>
                <a:gd name="T93" fmla="*/ 157 h 1017"/>
                <a:gd name="T94" fmla="*/ 952 w 1017"/>
                <a:gd name="T95" fmla="*/ 292 h 1017"/>
                <a:gd name="T96" fmla="*/ 946 w 1017"/>
                <a:gd name="T97" fmla="*/ 413 h 1017"/>
                <a:gd name="T98" fmla="*/ 897 w 1017"/>
                <a:gd name="T99" fmla="*/ 573 h 1017"/>
                <a:gd name="T100" fmla="*/ 805 w 1017"/>
                <a:gd name="T101" fmla="*/ 719 h 1017"/>
                <a:gd name="T102" fmla="*/ 675 w 1017"/>
                <a:gd name="T103" fmla="*/ 846 h 1017"/>
                <a:gd name="T104" fmla="*/ 508 w 1017"/>
                <a:gd name="T105" fmla="*/ 950 h 1017"/>
                <a:gd name="T106" fmla="*/ 677 w 1017"/>
                <a:gd name="T107" fmla="*/ 136 h 1017"/>
                <a:gd name="T108" fmla="*/ 669 w 1017"/>
                <a:gd name="T109" fmla="*/ 172 h 1017"/>
                <a:gd name="T110" fmla="*/ 699 w 1017"/>
                <a:gd name="T111" fmla="*/ 191 h 1017"/>
                <a:gd name="T112" fmla="*/ 780 w 1017"/>
                <a:gd name="T113" fmla="*/ 220 h 1017"/>
                <a:gd name="T114" fmla="*/ 824 w 1017"/>
                <a:gd name="T115" fmla="*/ 292 h 1017"/>
                <a:gd name="T116" fmla="*/ 835 w 1017"/>
                <a:gd name="T117" fmla="*/ 340 h 1017"/>
                <a:gd name="T118" fmla="*/ 870 w 1017"/>
                <a:gd name="T119" fmla="*/ 348 h 1017"/>
                <a:gd name="T120" fmla="*/ 890 w 1017"/>
                <a:gd name="T121" fmla="*/ 317 h 1017"/>
                <a:gd name="T122" fmla="*/ 846 w 1017"/>
                <a:gd name="T123" fmla="*/ 196 h 1017"/>
                <a:gd name="T124" fmla="*/ 738 w 1017"/>
                <a:gd name="T125" fmla="*/ 13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7" h="1017">
                  <a:moveTo>
                    <a:pt x="699" y="0"/>
                  </a:moveTo>
                  <a:lnTo>
                    <a:pt x="699" y="0"/>
                  </a:lnTo>
                  <a:lnTo>
                    <a:pt x="684" y="0"/>
                  </a:lnTo>
                  <a:lnTo>
                    <a:pt x="669" y="1"/>
                  </a:lnTo>
                  <a:lnTo>
                    <a:pt x="669" y="1"/>
                  </a:lnTo>
                  <a:lnTo>
                    <a:pt x="658" y="2"/>
                  </a:lnTo>
                  <a:lnTo>
                    <a:pt x="658" y="2"/>
                  </a:lnTo>
                  <a:lnTo>
                    <a:pt x="641" y="5"/>
                  </a:lnTo>
                  <a:lnTo>
                    <a:pt x="641" y="5"/>
                  </a:lnTo>
                  <a:lnTo>
                    <a:pt x="628" y="7"/>
                  </a:lnTo>
                  <a:lnTo>
                    <a:pt x="628" y="7"/>
                  </a:lnTo>
                  <a:lnTo>
                    <a:pt x="613" y="12"/>
                  </a:lnTo>
                  <a:lnTo>
                    <a:pt x="613" y="12"/>
                  </a:lnTo>
                  <a:lnTo>
                    <a:pt x="600" y="16"/>
                  </a:lnTo>
                  <a:lnTo>
                    <a:pt x="600" y="16"/>
                  </a:lnTo>
                  <a:lnTo>
                    <a:pt x="588" y="20"/>
                  </a:lnTo>
                  <a:lnTo>
                    <a:pt x="588" y="20"/>
                  </a:lnTo>
                  <a:lnTo>
                    <a:pt x="573" y="27"/>
                  </a:lnTo>
                  <a:lnTo>
                    <a:pt x="558" y="33"/>
                  </a:lnTo>
                  <a:lnTo>
                    <a:pt x="558" y="33"/>
                  </a:lnTo>
                  <a:lnTo>
                    <a:pt x="551" y="36"/>
                  </a:lnTo>
                  <a:lnTo>
                    <a:pt x="551" y="36"/>
                  </a:lnTo>
                  <a:lnTo>
                    <a:pt x="535" y="45"/>
                  </a:lnTo>
                  <a:lnTo>
                    <a:pt x="535" y="45"/>
                  </a:lnTo>
                  <a:lnTo>
                    <a:pt x="528" y="50"/>
                  </a:lnTo>
                  <a:lnTo>
                    <a:pt x="528" y="50"/>
                  </a:lnTo>
                  <a:lnTo>
                    <a:pt x="513" y="61"/>
                  </a:lnTo>
                  <a:lnTo>
                    <a:pt x="513" y="61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487" y="49"/>
                  </a:lnTo>
                  <a:lnTo>
                    <a:pt x="465" y="36"/>
                  </a:lnTo>
                  <a:lnTo>
                    <a:pt x="442" y="26"/>
                  </a:lnTo>
                  <a:lnTo>
                    <a:pt x="418" y="16"/>
                  </a:lnTo>
                  <a:lnTo>
                    <a:pt x="393" y="10"/>
                  </a:lnTo>
                  <a:lnTo>
                    <a:pt x="369" y="4"/>
                  </a:lnTo>
                  <a:lnTo>
                    <a:pt x="343" y="1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01" y="0"/>
                  </a:lnTo>
                  <a:lnTo>
                    <a:pt x="285" y="1"/>
                  </a:lnTo>
                  <a:lnTo>
                    <a:pt x="269" y="3"/>
                  </a:lnTo>
                  <a:lnTo>
                    <a:pt x="253" y="6"/>
                  </a:lnTo>
                  <a:lnTo>
                    <a:pt x="238" y="10"/>
                  </a:lnTo>
                  <a:lnTo>
                    <a:pt x="223" y="14"/>
                  </a:lnTo>
                  <a:lnTo>
                    <a:pt x="208" y="19"/>
                  </a:lnTo>
                  <a:lnTo>
                    <a:pt x="194" y="25"/>
                  </a:lnTo>
                  <a:lnTo>
                    <a:pt x="180" y="31"/>
                  </a:lnTo>
                  <a:lnTo>
                    <a:pt x="166" y="39"/>
                  </a:lnTo>
                  <a:lnTo>
                    <a:pt x="152" y="46"/>
                  </a:lnTo>
                  <a:lnTo>
                    <a:pt x="139" y="55"/>
                  </a:lnTo>
                  <a:lnTo>
                    <a:pt x="127" y="63"/>
                  </a:lnTo>
                  <a:lnTo>
                    <a:pt x="116" y="73"/>
                  </a:lnTo>
                  <a:lnTo>
                    <a:pt x="104" y="82"/>
                  </a:lnTo>
                  <a:lnTo>
                    <a:pt x="93" y="93"/>
                  </a:lnTo>
                  <a:lnTo>
                    <a:pt x="82" y="104"/>
                  </a:lnTo>
                  <a:lnTo>
                    <a:pt x="72" y="116"/>
                  </a:lnTo>
                  <a:lnTo>
                    <a:pt x="63" y="128"/>
                  </a:lnTo>
                  <a:lnTo>
                    <a:pt x="53" y="140"/>
                  </a:lnTo>
                  <a:lnTo>
                    <a:pt x="46" y="153"/>
                  </a:lnTo>
                  <a:lnTo>
                    <a:pt x="37" y="166"/>
                  </a:lnTo>
                  <a:lnTo>
                    <a:pt x="31" y="180"/>
                  </a:lnTo>
                  <a:lnTo>
                    <a:pt x="24" y="194"/>
                  </a:lnTo>
                  <a:lnTo>
                    <a:pt x="19" y="208"/>
                  </a:lnTo>
                  <a:lnTo>
                    <a:pt x="14" y="223"/>
                  </a:lnTo>
                  <a:lnTo>
                    <a:pt x="9" y="238"/>
                  </a:lnTo>
                  <a:lnTo>
                    <a:pt x="6" y="254"/>
                  </a:lnTo>
                  <a:lnTo>
                    <a:pt x="3" y="269"/>
                  </a:lnTo>
                  <a:lnTo>
                    <a:pt x="1" y="285"/>
                  </a:lnTo>
                  <a:lnTo>
                    <a:pt x="0" y="301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44"/>
                  </a:lnTo>
                  <a:lnTo>
                    <a:pt x="2" y="371"/>
                  </a:lnTo>
                  <a:lnTo>
                    <a:pt x="4" y="398"/>
                  </a:lnTo>
                  <a:lnTo>
                    <a:pt x="8" y="425"/>
                  </a:lnTo>
                  <a:lnTo>
                    <a:pt x="13" y="451"/>
                  </a:lnTo>
                  <a:lnTo>
                    <a:pt x="18" y="476"/>
                  </a:lnTo>
                  <a:lnTo>
                    <a:pt x="25" y="502"/>
                  </a:lnTo>
                  <a:lnTo>
                    <a:pt x="33" y="527"/>
                  </a:lnTo>
                  <a:lnTo>
                    <a:pt x="41" y="552"/>
                  </a:lnTo>
                  <a:lnTo>
                    <a:pt x="51" y="577"/>
                  </a:lnTo>
                  <a:lnTo>
                    <a:pt x="62" y="602"/>
                  </a:lnTo>
                  <a:lnTo>
                    <a:pt x="74" y="625"/>
                  </a:lnTo>
                  <a:lnTo>
                    <a:pt x="87" y="649"/>
                  </a:lnTo>
                  <a:lnTo>
                    <a:pt x="100" y="673"/>
                  </a:lnTo>
                  <a:lnTo>
                    <a:pt x="116" y="696"/>
                  </a:lnTo>
                  <a:lnTo>
                    <a:pt x="131" y="719"/>
                  </a:lnTo>
                  <a:lnTo>
                    <a:pt x="147" y="740"/>
                  </a:lnTo>
                  <a:lnTo>
                    <a:pt x="164" y="763"/>
                  </a:lnTo>
                  <a:lnTo>
                    <a:pt x="182" y="784"/>
                  </a:lnTo>
                  <a:lnTo>
                    <a:pt x="201" y="805"/>
                  </a:lnTo>
                  <a:lnTo>
                    <a:pt x="222" y="825"/>
                  </a:lnTo>
                  <a:lnTo>
                    <a:pt x="242" y="845"/>
                  </a:lnTo>
                  <a:lnTo>
                    <a:pt x="264" y="865"/>
                  </a:lnTo>
                  <a:lnTo>
                    <a:pt x="286" y="883"/>
                  </a:lnTo>
                  <a:lnTo>
                    <a:pt x="310" y="902"/>
                  </a:lnTo>
                  <a:lnTo>
                    <a:pt x="333" y="919"/>
                  </a:lnTo>
                  <a:lnTo>
                    <a:pt x="358" y="937"/>
                  </a:lnTo>
                  <a:lnTo>
                    <a:pt x="384" y="954"/>
                  </a:lnTo>
                  <a:lnTo>
                    <a:pt x="411" y="970"/>
                  </a:lnTo>
                  <a:lnTo>
                    <a:pt x="437" y="985"/>
                  </a:lnTo>
                  <a:lnTo>
                    <a:pt x="465" y="1000"/>
                  </a:lnTo>
                  <a:lnTo>
                    <a:pt x="494" y="1014"/>
                  </a:lnTo>
                  <a:lnTo>
                    <a:pt x="494" y="1014"/>
                  </a:lnTo>
                  <a:lnTo>
                    <a:pt x="501" y="1017"/>
                  </a:lnTo>
                  <a:lnTo>
                    <a:pt x="508" y="1017"/>
                  </a:lnTo>
                  <a:lnTo>
                    <a:pt x="508" y="1017"/>
                  </a:lnTo>
                  <a:lnTo>
                    <a:pt x="515" y="1017"/>
                  </a:lnTo>
                  <a:lnTo>
                    <a:pt x="522" y="1014"/>
                  </a:lnTo>
                  <a:lnTo>
                    <a:pt x="522" y="1014"/>
                  </a:lnTo>
                  <a:lnTo>
                    <a:pt x="550" y="1000"/>
                  </a:lnTo>
                  <a:lnTo>
                    <a:pt x="578" y="985"/>
                  </a:lnTo>
                  <a:lnTo>
                    <a:pt x="606" y="970"/>
                  </a:lnTo>
                  <a:lnTo>
                    <a:pt x="632" y="954"/>
                  </a:lnTo>
                  <a:lnTo>
                    <a:pt x="657" y="937"/>
                  </a:lnTo>
                  <a:lnTo>
                    <a:pt x="683" y="919"/>
                  </a:lnTo>
                  <a:lnTo>
                    <a:pt x="707" y="902"/>
                  </a:lnTo>
                  <a:lnTo>
                    <a:pt x="730" y="883"/>
                  </a:lnTo>
                  <a:lnTo>
                    <a:pt x="753" y="865"/>
                  </a:lnTo>
                  <a:lnTo>
                    <a:pt x="774" y="845"/>
                  </a:lnTo>
                  <a:lnTo>
                    <a:pt x="795" y="825"/>
                  </a:lnTo>
                  <a:lnTo>
                    <a:pt x="815" y="805"/>
                  </a:lnTo>
                  <a:lnTo>
                    <a:pt x="833" y="784"/>
                  </a:lnTo>
                  <a:lnTo>
                    <a:pt x="852" y="763"/>
                  </a:lnTo>
                  <a:lnTo>
                    <a:pt x="869" y="740"/>
                  </a:lnTo>
                  <a:lnTo>
                    <a:pt x="886" y="719"/>
                  </a:lnTo>
                  <a:lnTo>
                    <a:pt x="901" y="696"/>
                  </a:lnTo>
                  <a:lnTo>
                    <a:pt x="916" y="673"/>
                  </a:lnTo>
                  <a:lnTo>
                    <a:pt x="929" y="649"/>
                  </a:lnTo>
                  <a:lnTo>
                    <a:pt x="942" y="625"/>
                  </a:lnTo>
                  <a:lnTo>
                    <a:pt x="953" y="602"/>
                  </a:lnTo>
                  <a:lnTo>
                    <a:pt x="964" y="577"/>
                  </a:lnTo>
                  <a:lnTo>
                    <a:pt x="974" y="552"/>
                  </a:lnTo>
                  <a:lnTo>
                    <a:pt x="984" y="527"/>
                  </a:lnTo>
                  <a:lnTo>
                    <a:pt x="991" y="502"/>
                  </a:lnTo>
                  <a:lnTo>
                    <a:pt x="997" y="476"/>
                  </a:lnTo>
                  <a:lnTo>
                    <a:pt x="1004" y="451"/>
                  </a:lnTo>
                  <a:lnTo>
                    <a:pt x="1008" y="425"/>
                  </a:lnTo>
                  <a:lnTo>
                    <a:pt x="1013" y="398"/>
                  </a:lnTo>
                  <a:lnTo>
                    <a:pt x="1015" y="371"/>
                  </a:lnTo>
                  <a:lnTo>
                    <a:pt x="1017" y="344"/>
                  </a:lnTo>
                  <a:lnTo>
                    <a:pt x="1017" y="317"/>
                  </a:lnTo>
                  <a:lnTo>
                    <a:pt x="1017" y="317"/>
                  </a:lnTo>
                  <a:lnTo>
                    <a:pt x="1017" y="301"/>
                  </a:lnTo>
                  <a:lnTo>
                    <a:pt x="1016" y="285"/>
                  </a:lnTo>
                  <a:lnTo>
                    <a:pt x="1014" y="269"/>
                  </a:lnTo>
                  <a:lnTo>
                    <a:pt x="1010" y="254"/>
                  </a:lnTo>
                  <a:lnTo>
                    <a:pt x="1007" y="238"/>
                  </a:lnTo>
                  <a:lnTo>
                    <a:pt x="1003" y="223"/>
                  </a:lnTo>
                  <a:lnTo>
                    <a:pt x="997" y="208"/>
                  </a:lnTo>
                  <a:lnTo>
                    <a:pt x="992" y="194"/>
                  </a:lnTo>
                  <a:lnTo>
                    <a:pt x="986" y="180"/>
                  </a:lnTo>
                  <a:lnTo>
                    <a:pt x="978" y="166"/>
                  </a:lnTo>
                  <a:lnTo>
                    <a:pt x="971" y="153"/>
                  </a:lnTo>
                  <a:lnTo>
                    <a:pt x="962" y="140"/>
                  </a:lnTo>
                  <a:lnTo>
                    <a:pt x="953" y="128"/>
                  </a:lnTo>
                  <a:lnTo>
                    <a:pt x="944" y="116"/>
                  </a:lnTo>
                  <a:lnTo>
                    <a:pt x="934" y="104"/>
                  </a:lnTo>
                  <a:lnTo>
                    <a:pt x="923" y="93"/>
                  </a:lnTo>
                  <a:lnTo>
                    <a:pt x="913" y="82"/>
                  </a:lnTo>
                  <a:lnTo>
                    <a:pt x="901" y="73"/>
                  </a:lnTo>
                  <a:lnTo>
                    <a:pt x="889" y="63"/>
                  </a:lnTo>
                  <a:lnTo>
                    <a:pt x="876" y="55"/>
                  </a:lnTo>
                  <a:lnTo>
                    <a:pt x="863" y="46"/>
                  </a:lnTo>
                  <a:lnTo>
                    <a:pt x="850" y="39"/>
                  </a:lnTo>
                  <a:lnTo>
                    <a:pt x="837" y="31"/>
                  </a:lnTo>
                  <a:lnTo>
                    <a:pt x="823" y="25"/>
                  </a:lnTo>
                  <a:lnTo>
                    <a:pt x="809" y="19"/>
                  </a:lnTo>
                  <a:lnTo>
                    <a:pt x="794" y="14"/>
                  </a:lnTo>
                  <a:lnTo>
                    <a:pt x="779" y="10"/>
                  </a:lnTo>
                  <a:lnTo>
                    <a:pt x="763" y="6"/>
                  </a:lnTo>
                  <a:lnTo>
                    <a:pt x="747" y="3"/>
                  </a:lnTo>
                  <a:lnTo>
                    <a:pt x="731" y="1"/>
                  </a:lnTo>
                  <a:lnTo>
                    <a:pt x="715" y="0"/>
                  </a:lnTo>
                  <a:lnTo>
                    <a:pt x="699" y="0"/>
                  </a:lnTo>
                  <a:lnTo>
                    <a:pt x="699" y="0"/>
                  </a:lnTo>
                  <a:close/>
                  <a:moveTo>
                    <a:pt x="508" y="950"/>
                  </a:moveTo>
                  <a:lnTo>
                    <a:pt x="508" y="950"/>
                  </a:lnTo>
                  <a:lnTo>
                    <a:pt x="482" y="937"/>
                  </a:lnTo>
                  <a:lnTo>
                    <a:pt x="457" y="924"/>
                  </a:lnTo>
                  <a:lnTo>
                    <a:pt x="433" y="909"/>
                  </a:lnTo>
                  <a:lnTo>
                    <a:pt x="408" y="894"/>
                  </a:lnTo>
                  <a:lnTo>
                    <a:pt x="386" y="879"/>
                  </a:lnTo>
                  <a:lnTo>
                    <a:pt x="363" y="863"/>
                  </a:lnTo>
                  <a:lnTo>
                    <a:pt x="342" y="846"/>
                  </a:lnTo>
                  <a:lnTo>
                    <a:pt x="320" y="829"/>
                  </a:lnTo>
                  <a:lnTo>
                    <a:pt x="300" y="812"/>
                  </a:lnTo>
                  <a:lnTo>
                    <a:pt x="281" y="794"/>
                  </a:lnTo>
                  <a:lnTo>
                    <a:pt x="263" y="776"/>
                  </a:lnTo>
                  <a:lnTo>
                    <a:pt x="244" y="757"/>
                  </a:lnTo>
                  <a:lnTo>
                    <a:pt x="227" y="738"/>
                  </a:lnTo>
                  <a:lnTo>
                    <a:pt x="211" y="719"/>
                  </a:lnTo>
                  <a:lnTo>
                    <a:pt x="196" y="699"/>
                  </a:lnTo>
                  <a:lnTo>
                    <a:pt x="181" y="679"/>
                  </a:lnTo>
                  <a:lnTo>
                    <a:pt x="167" y="659"/>
                  </a:lnTo>
                  <a:lnTo>
                    <a:pt x="154" y="637"/>
                  </a:lnTo>
                  <a:lnTo>
                    <a:pt x="141" y="617"/>
                  </a:lnTo>
                  <a:lnTo>
                    <a:pt x="131" y="595"/>
                  </a:lnTo>
                  <a:lnTo>
                    <a:pt x="120" y="573"/>
                  </a:lnTo>
                  <a:lnTo>
                    <a:pt x="110" y="551"/>
                  </a:lnTo>
                  <a:lnTo>
                    <a:pt x="102" y="529"/>
                  </a:lnTo>
                  <a:lnTo>
                    <a:pt x="93" y="506"/>
                  </a:lnTo>
                  <a:lnTo>
                    <a:pt x="87" y="484"/>
                  </a:lnTo>
                  <a:lnTo>
                    <a:pt x="80" y="460"/>
                  </a:lnTo>
                  <a:lnTo>
                    <a:pt x="75" y="437"/>
                  </a:lnTo>
                  <a:lnTo>
                    <a:pt x="70" y="413"/>
                  </a:lnTo>
                  <a:lnTo>
                    <a:pt x="67" y="389"/>
                  </a:lnTo>
                  <a:lnTo>
                    <a:pt x="65" y="366"/>
                  </a:lnTo>
                  <a:lnTo>
                    <a:pt x="63" y="342"/>
                  </a:lnTo>
                  <a:lnTo>
                    <a:pt x="63" y="317"/>
                  </a:lnTo>
                  <a:lnTo>
                    <a:pt x="63" y="317"/>
                  </a:lnTo>
                  <a:lnTo>
                    <a:pt x="63" y="305"/>
                  </a:lnTo>
                  <a:lnTo>
                    <a:pt x="64" y="292"/>
                  </a:lnTo>
                  <a:lnTo>
                    <a:pt x="66" y="279"/>
                  </a:lnTo>
                  <a:lnTo>
                    <a:pt x="68" y="267"/>
                  </a:lnTo>
                  <a:lnTo>
                    <a:pt x="75" y="242"/>
                  </a:lnTo>
                  <a:lnTo>
                    <a:pt x="83" y="219"/>
                  </a:lnTo>
                  <a:lnTo>
                    <a:pt x="94" y="196"/>
                  </a:lnTo>
                  <a:lnTo>
                    <a:pt x="106" y="176"/>
                  </a:lnTo>
                  <a:lnTo>
                    <a:pt x="121" y="157"/>
                  </a:lnTo>
                  <a:lnTo>
                    <a:pt x="137" y="138"/>
                  </a:lnTo>
                  <a:lnTo>
                    <a:pt x="155" y="121"/>
                  </a:lnTo>
                  <a:lnTo>
                    <a:pt x="176" y="107"/>
                  </a:lnTo>
                  <a:lnTo>
                    <a:pt x="196" y="94"/>
                  </a:lnTo>
                  <a:lnTo>
                    <a:pt x="219" y="84"/>
                  </a:lnTo>
                  <a:lnTo>
                    <a:pt x="242" y="75"/>
                  </a:lnTo>
                  <a:lnTo>
                    <a:pt x="266" y="69"/>
                  </a:lnTo>
                  <a:lnTo>
                    <a:pt x="279" y="66"/>
                  </a:lnTo>
                  <a:lnTo>
                    <a:pt x="291" y="64"/>
                  </a:lnTo>
                  <a:lnTo>
                    <a:pt x="304" y="63"/>
                  </a:lnTo>
                  <a:lnTo>
                    <a:pt x="317" y="63"/>
                  </a:lnTo>
                  <a:lnTo>
                    <a:pt x="317" y="63"/>
                  </a:lnTo>
                  <a:lnTo>
                    <a:pt x="337" y="64"/>
                  </a:lnTo>
                  <a:lnTo>
                    <a:pt x="356" y="66"/>
                  </a:lnTo>
                  <a:lnTo>
                    <a:pt x="374" y="70"/>
                  </a:lnTo>
                  <a:lnTo>
                    <a:pt x="392" y="75"/>
                  </a:lnTo>
                  <a:lnTo>
                    <a:pt x="411" y="81"/>
                  </a:lnTo>
                  <a:lnTo>
                    <a:pt x="428" y="89"/>
                  </a:lnTo>
                  <a:lnTo>
                    <a:pt x="444" y="98"/>
                  </a:lnTo>
                  <a:lnTo>
                    <a:pt x="460" y="108"/>
                  </a:lnTo>
                  <a:lnTo>
                    <a:pt x="460" y="108"/>
                  </a:lnTo>
                  <a:lnTo>
                    <a:pt x="443" y="130"/>
                  </a:lnTo>
                  <a:lnTo>
                    <a:pt x="427" y="153"/>
                  </a:lnTo>
                  <a:lnTo>
                    <a:pt x="414" y="178"/>
                  </a:lnTo>
                  <a:lnTo>
                    <a:pt x="402" y="204"/>
                  </a:lnTo>
                  <a:lnTo>
                    <a:pt x="398" y="218"/>
                  </a:lnTo>
                  <a:lnTo>
                    <a:pt x="393" y="231"/>
                  </a:lnTo>
                  <a:lnTo>
                    <a:pt x="389" y="245"/>
                  </a:lnTo>
                  <a:lnTo>
                    <a:pt x="386" y="258"/>
                  </a:lnTo>
                  <a:lnTo>
                    <a:pt x="384" y="273"/>
                  </a:lnTo>
                  <a:lnTo>
                    <a:pt x="383" y="288"/>
                  </a:lnTo>
                  <a:lnTo>
                    <a:pt x="382" y="302"/>
                  </a:lnTo>
                  <a:lnTo>
                    <a:pt x="381" y="317"/>
                  </a:lnTo>
                  <a:lnTo>
                    <a:pt x="381" y="317"/>
                  </a:lnTo>
                  <a:lnTo>
                    <a:pt x="382" y="324"/>
                  </a:lnTo>
                  <a:lnTo>
                    <a:pt x="384" y="330"/>
                  </a:lnTo>
                  <a:lnTo>
                    <a:pt x="386" y="336"/>
                  </a:lnTo>
                  <a:lnTo>
                    <a:pt x="390" y="340"/>
                  </a:lnTo>
                  <a:lnTo>
                    <a:pt x="394" y="344"/>
                  </a:lnTo>
                  <a:lnTo>
                    <a:pt x="400" y="348"/>
                  </a:lnTo>
                  <a:lnTo>
                    <a:pt x="406" y="349"/>
                  </a:lnTo>
                  <a:lnTo>
                    <a:pt x="413" y="350"/>
                  </a:lnTo>
                  <a:lnTo>
                    <a:pt x="413" y="350"/>
                  </a:lnTo>
                  <a:lnTo>
                    <a:pt x="419" y="349"/>
                  </a:lnTo>
                  <a:lnTo>
                    <a:pt x="425" y="348"/>
                  </a:lnTo>
                  <a:lnTo>
                    <a:pt x="431" y="344"/>
                  </a:lnTo>
                  <a:lnTo>
                    <a:pt x="435" y="340"/>
                  </a:lnTo>
                  <a:lnTo>
                    <a:pt x="440" y="336"/>
                  </a:lnTo>
                  <a:lnTo>
                    <a:pt x="442" y="330"/>
                  </a:lnTo>
                  <a:lnTo>
                    <a:pt x="444" y="324"/>
                  </a:lnTo>
                  <a:lnTo>
                    <a:pt x="445" y="317"/>
                  </a:lnTo>
                  <a:lnTo>
                    <a:pt x="445" y="317"/>
                  </a:lnTo>
                  <a:lnTo>
                    <a:pt x="445" y="304"/>
                  </a:lnTo>
                  <a:lnTo>
                    <a:pt x="446" y="290"/>
                  </a:lnTo>
                  <a:lnTo>
                    <a:pt x="448" y="276"/>
                  </a:lnTo>
                  <a:lnTo>
                    <a:pt x="450" y="263"/>
                  </a:lnTo>
                  <a:lnTo>
                    <a:pt x="453" y="250"/>
                  </a:lnTo>
                  <a:lnTo>
                    <a:pt x="458" y="237"/>
                  </a:lnTo>
                  <a:lnTo>
                    <a:pt x="462" y="224"/>
                  </a:lnTo>
                  <a:lnTo>
                    <a:pt x="467" y="211"/>
                  </a:lnTo>
                  <a:lnTo>
                    <a:pt x="474" y="199"/>
                  </a:lnTo>
                  <a:lnTo>
                    <a:pt x="480" y="189"/>
                  </a:lnTo>
                  <a:lnTo>
                    <a:pt x="487" y="177"/>
                  </a:lnTo>
                  <a:lnTo>
                    <a:pt x="495" y="166"/>
                  </a:lnTo>
                  <a:lnTo>
                    <a:pt x="503" y="155"/>
                  </a:lnTo>
                  <a:lnTo>
                    <a:pt x="511" y="146"/>
                  </a:lnTo>
                  <a:lnTo>
                    <a:pt x="521" y="136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46" y="115"/>
                  </a:lnTo>
                  <a:lnTo>
                    <a:pt x="546" y="115"/>
                  </a:lnTo>
                  <a:lnTo>
                    <a:pt x="549" y="113"/>
                  </a:lnTo>
                  <a:lnTo>
                    <a:pt x="549" y="113"/>
                  </a:lnTo>
                  <a:lnTo>
                    <a:pt x="565" y="102"/>
                  </a:lnTo>
                  <a:lnTo>
                    <a:pt x="565" y="102"/>
                  </a:lnTo>
                  <a:lnTo>
                    <a:pt x="569" y="100"/>
                  </a:lnTo>
                  <a:lnTo>
                    <a:pt x="569" y="100"/>
                  </a:lnTo>
                  <a:lnTo>
                    <a:pt x="584" y="91"/>
                  </a:lnTo>
                  <a:lnTo>
                    <a:pt x="584" y="91"/>
                  </a:lnTo>
                  <a:lnTo>
                    <a:pt x="591" y="88"/>
                  </a:lnTo>
                  <a:lnTo>
                    <a:pt x="591" y="88"/>
                  </a:lnTo>
                  <a:lnTo>
                    <a:pt x="606" y="81"/>
                  </a:lnTo>
                  <a:lnTo>
                    <a:pt x="606" y="81"/>
                  </a:lnTo>
                  <a:lnTo>
                    <a:pt x="613" y="78"/>
                  </a:lnTo>
                  <a:lnTo>
                    <a:pt x="613" y="78"/>
                  </a:lnTo>
                  <a:lnTo>
                    <a:pt x="628" y="74"/>
                  </a:lnTo>
                  <a:lnTo>
                    <a:pt x="628" y="74"/>
                  </a:lnTo>
                  <a:lnTo>
                    <a:pt x="637" y="72"/>
                  </a:lnTo>
                  <a:lnTo>
                    <a:pt x="637" y="72"/>
                  </a:lnTo>
                  <a:lnTo>
                    <a:pt x="651" y="69"/>
                  </a:lnTo>
                  <a:lnTo>
                    <a:pt x="651" y="69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75" y="64"/>
                  </a:lnTo>
                  <a:lnTo>
                    <a:pt x="675" y="64"/>
                  </a:lnTo>
                  <a:lnTo>
                    <a:pt x="699" y="63"/>
                  </a:lnTo>
                  <a:lnTo>
                    <a:pt x="699" y="63"/>
                  </a:lnTo>
                  <a:lnTo>
                    <a:pt x="712" y="63"/>
                  </a:lnTo>
                  <a:lnTo>
                    <a:pt x="725" y="64"/>
                  </a:lnTo>
                  <a:lnTo>
                    <a:pt x="738" y="66"/>
                  </a:lnTo>
                  <a:lnTo>
                    <a:pt x="750" y="69"/>
                  </a:lnTo>
                  <a:lnTo>
                    <a:pt x="774" y="75"/>
                  </a:lnTo>
                  <a:lnTo>
                    <a:pt x="798" y="84"/>
                  </a:lnTo>
                  <a:lnTo>
                    <a:pt x="820" y="94"/>
                  </a:lnTo>
                  <a:lnTo>
                    <a:pt x="841" y="107"/>
                  </a:lnTo>
                  <a:lnTo>
                    <a:pt x="860" y="121"/>
                  </a:lnTo>
                  <a:lnTo>
                    <a:pt x="878" y="138"/>
                  </a:lnTo>
                  <a:lnTo>
                    <a:pt x="896" y="157"/>
                  </a:lnTo>
                  <a:lnTo>
                    <a:pt x="910" y="176"/>
                  </a:lnTo>
                  <a:lnTo>
                    <a:pt x="922" y="196"/>
                  </a:lnTo>
                  <a:lnTo>
                    <a:pt x="933" y="219"/>
                  </a:lnTo>
                  <a:lnTo>
                    <a:pt x="942" y="242"/>
                  </a:lnTo>
                  <a:lnTo>
                    <a:pt x="948" y="267"/>
                  </a:lnTo>
                  <a:lnTo>
                    <a:pt x="950" y="279"/>
                  </a:lnTo>
                  <a:lnTo>
                    <a:pt x="952" y="292"/>
                  </a:lnTo>
                  <a:lnTo>
                    <a:pt x="953" y="305"/>
                  </a:lnTo>
                  <a:lnTo>
                    <a:pt x="953" y="317"/>
                  </a:lnTo>
                  <a:lnTo>
                    <a:pt x="953" y="317"/>
                  </a:lnTo>
                  <a:lnTo>
                    <a:pt x="952" y="342"/>
                  </a:lnTo>
                  <a:lnTo>
                    <a:pt x="951" y="366"/>
                  </a:lnTo>
                  <a:lnTo>
                    <a:pt x="949" y="389"/>
                  </a:lnTo>
                  <a:lnTo>
                    <a:pt x="946" y="413"/>
                  </a:lnTo>
                  <a:lnTo>
                    <a:pt x="942" y="437"/>
                  </a:lnTo>
                  <a:lnTo>
                    <a:pt x="936" y="460"/>
                  </a:lnTo>
                  <a:lnTo>
                    <a:pt x="930" y="484"/>
                  </a:lnTo>
                  <a:lnTo>
                    <a:pt x="923" y="506"/>
                  </a:lnTo>
                  <a:lnTo>
                    <a:pt x="915" y="529"/>
                  </a:lnTo>
                  <a:lnTo>
                    <a:pt x="906" y="551"/>
                  </a:lnTo>
                  <a:lnTo>
                    <a:pt x="897" y="573"/>
                  </a:lnTo>
                  <a:lnTo>
                    <a:pt x="886" y="595"/>
                  </a:lnTo>
                  <a:lnTo>
                    <a:pt x="875" y="617"/>
                  </a:lnTo>
                  <a:lnTo>
                    <a:pt x="862" y="637"/>
                  </a:lnTo>
                  <a:lnTo>
                    <a:pt x="849" y="659"/>
                  </a:lnTo>
                  <a:lnTo>
                    <a:pt x="835" y="679"/>
                  </a:lnTo>
                  <a:lnTo>
                    <a:pt x="820" y="699"/>
                  </a:lnTo>
                  <a:lnTo>
                    <a:pt x="805" y="719"/>
                  </a:lnTo>
                  <a:lnTo>
                    <a:pt x="788" y="738"/>
                  </a:lnTo>
                  <a:lnTo>
                    <a:pt x="771" y="757"/>
                  </a:lnTo>
                  <a:lnTo>
                    <a:pt x="754" y="776"/>
                  </a:lnTo>
                  <a:lnTo>
                    <a:pt x="735" y="794"/>
                  </a:lnTo>
                  <a:lnTo>
                    <a:pt x="715" y="812"/>
                  </a:lnTo>
                  <a:lnTo>
                    <a:pt x="695" y="829"/>
                  </a:lnTo>
                  <a:lnTo>
                    <a:pt x="675" y="846"/>
                  </a:lnTo>
                  <a:lnTo>
                    <a:pt x="653" y="863"/>
                  </a:lnTo>
                  <a:lnTo>
                    <a:pt x="631" y="879"/>
                  </a:lnTo>
                  <a:lnTo>
                    <a:pt x="607" y="894"/>
                  </a:lnTo>
                  <a:lnTo>
                    <a:pt x="583" y="909"/>
                  </a:lnTo>
                  <a:lnTo>
                    <a:pt x="559" y="924"/>
                  </a:lnTo>
                  <a:lnTo>
                    <a:pt x="534" y="937"/>
                  </a:lnTo>
                  <a:lnTo>
                    <a:pt x="508" y="950"/>
                  </a:lnTo>
                  <a:lnTo>
                    <a:pt x="508" y="950"/>
                  </a:lnTo>
                  <a:close/>
                  <a:moveTo>
                    <a:pt x="699" y="126"/>
                  </a:moveTo>
                  <a:lnTo>
                    <a:pt x="699" y="126"/>
                  </a:lnTo>
                  <a:lnTo>
                    <a:pt x="693" y="128"/>
                  </a:lnTo>
                  <a:lnTo>
                    <a:pt x="686" y="130"/>
                  </a:lnTo>
                  <a:lnTo>
                    <a:pt x="681" y="132"/>
                  </a:lnTo>
                  <a:lnTo>
                    <a:pt x="677" y="136"/>
                  </a:lnTo>
                  <a:lnTo>
                    <a:pt x="672" y="140"/>
                  </a:lnTo>
                  <a:lnTo>
                    <a:pt x="669" y="147"/>
                  </a:lnTo>
                  <a:lnTo>
                    <a:pt x="668" y="152"/>
                  </a:lnTo>
                  <a:lnTo>
                    <a:pt x="667" y="159"/>
                  </a:lnTo>
                  <a:lnTo>
                    <a:pt x="667" y="159"/>
                  </a:lnTo>
                  <a:lnTo>
                    <a:pt x="668" y="165"/>
                  </a:lnTo>
                  <a:lnTo>
                    <a:pt x="669" y="172"/>
                  </a:lnTo>
                  <a:lnTo>
                    <a:pt x="672" y="177"/>
                  </a:lnTo>
                  <a:lnTo>
                    <a:pt x="677" y="181"/>
                  </a:lnTo>
                  <a:lnTo>
                    <a:pt x="681" y="185"/>
                  </a:lnTo>
                  <a:lnTo>
                    <a:pt x="686" y="188"/>
                  </a:lnTo>
                  <a:lnTo>
                    <a:pt x="693" y="190"/>
                  </a:lnTo>
                  <a:lnTo>
                    <a:pt x="699" y="191"/>
                  </a:lnTo>
                  <a:lnTo>
                    <a:pt x="699" y="191"/>
                  </a:lnTo>
                  <a:lnTo>
                    <a:pt x="712" y="191"/>
                  </a:lnTo>
                  <a:lnTo>
                    <a:pt x="725" y="193"/>
                  </a:lnTo>
                  <a:lnTo>
                    <a:pt x="737" y="196"/>
                  </a:lnTo>
                  <a:lnTo>
                    <a:pt x="749" y="201"/>
                  </a:lnTo>
                  <a:lnTo>
                    <a:pt x="759" y="206"/>
                  </a:lnTo>
                  <a:lnTo>
                    <a:pt x="770" y="212"/>
                  </a:lnTo>
                  <a:lnTo>
                    <a:pt x="780" y="220"/>
                  </a:lnTo>
                  <a:lnTo>
                    <a:pt x="789" y="227"/>
                  </a:lnTo>
                  <a:lnTo>
                    <a:pt x="797" y="237"/>
                  </a:lnTo>
                  <a:lnTo>
                    <a:pt x="804" y="247"/>
                  </a:lnTo>
                  <a:lnTo>
                    <a:pt x="811" y="257"/>
                  </a:lnTo>
                  <a:lnTo>
                    <a:pt x="816" y="268"/>
                  </a:lnTo>
                  <a:lnTo>
                    <a:pt x="820" y="280"/>
                  </a:lnTo>
                  <a:lnTo>
                    <a:pt x="824" y="292"/>
                  </a:lnTo>
                  <a:lnTo>
                    <a:pt x="826" y="305"/>
                  </a:lnTo>
                  <a:lnTo>
                    <a:pt x="826" y="317"/>
                  </a:lnTo>
                  <a:lnTo>
                    <a:pt x="826" y="317"/>
                  </a:lnTo>
                  <a:lnTo>
                    <a:pt x="827" y="324"/>
                  </a:lnTo>
                  <a:lnTo>
                    <a:pt x="829" y="330"/>
                  </a:lnTo>
                  <a:lnTo>
                    <a:pt x="831" y="336"/>
                  </a:lnTo>
                  <a:lnTo>
                    <a:pt x="835" y="340"/>
                  </a:lnTo>
                  <a:lnTo>
                    <a:pt x="840" y="344"/>
                  </a:lnTo>
                  <a:lnTo>
                    <a:pt x="845" y="348"/>
                  </a:lnTo>
                  <a:lnTo>
                    <a:pt x="852" y="349"/>
                  </a:lnTo>
                  <a:lnTo>
                    <a:pt x="858" y="350"/>
                  </a:lnTo>
                  <a:lnTo>
                    <a:pt x="858" y="350"/>
                  </a:lnTo>
                  <a:lnTo>
                    <a:pt x="864" y="349"/>
                  </a:lnTo>
                  <a:lnTo>
                    <a:pt x="870" y="348"/>
                  </a:lnTo>
                  <a:lnTo>
                    <a:pt x="876" y="344"/>
                  </a:lnTo>
                  <a:lnTo>
                    <a:pt x="881" y="340"/>
                  </a:lnTo>
                  <a:lnTo>
                    <a:pt x="885" y="336"/>
                  </a:lnTo>
                  <a:lnTo>
                    <a:pt x="887" y="330"/>
                  </a:lnTo>
                  <a:lnTo>
                    <a:pt x="889" y="324"/>
                  </a:lnTo>
                  <a:lnTo>
                    <a:pt x="890" y="317"/>
                  </a:lnTo>
                  <a:lnTo>
                    <a:pt x="890" y="317"/>
                  </a:lnTo>
                  <a:lnTo>
                    <a:pt x="889" y="298"/>
                  </a:lnTo>
                  <a:lnTo>
                    <a:pt x="886" y="279"/>
                  </a:lnTo>
                  <a:lnTo>
                    <a:pt x="882" y="261"/>
                  </a:lnTo>
                  <a:lnTo>
                    <a:pt x="875" y="243"/>
                  </a:lnTo>
                  <a:lnTo>
                    <a:pt x="867" y="227"/>
                  </a:lnTo>
                  <a:lnTo>
                    <a:pt x="857" y="211"/>
                  </a:lnTo>
                  <a:lnTo>
                    <a:pt x="846" y="196"/>
                  </a:lnTo>
                  <a:lnTo>
                    <a:pt x="833" y="183"/>
                  </a:lnTo>
                  <a:lnTo>
                    <a:pt x="820" y="170"/>
                  </a:lnTo>
                  <a:lnTo>
                    <a:pt x="805" y="160"/>
                  </a:lnTo>
                  <a:lnTo>
                    <a:pt x="789" y="150"/>
                  </a:lnTo>
                  <a:lnTo>
                    <a:pt x="773" y="142"/>
                  </a:lnTo>
                  <a:lnTo>
                    <a:pt x="756" y="135"/>
                  </a:lnTo>
                  <a:lnTo>
                    <a:pt x="738" y="131"/>
                  </a:lnTo>
                  <a:lnTo>
                    <a:pt x="719" y="128"/>
                  </a:lnTo>
                  <a:lnTo>
                    <a:pt x="699" y="126"/>
                  </a:lnTo>
                  <a:lnTo>
                    <a:pt x="699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694130" y="3464688"/>
            <a:ext cx="732838" cy="732838"/>
            <a:chOff x="5694130" y="3428424"/>
            <a:chExt cx="732838" cy="732838"/>
          </a:xfrm>
        </p:grpSpPr>
        <p:sp>
          <p:nvSpPr>
            <p:cNvPr id="35" name="椭圆 34"/>
            <p:cNvSpPr/>
            <p:nvPr/>
          </p:nvSpPr>
          <p:spPr>
            <a:xfrm>
              <a:off x="5694130" y="3428424"/>
              <a:ext cx="732838" cy="732838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112"/>
            <p:cNvSpPr>
              <a:spLocks noEditPoints="1"/>
            </p:cNvSpPr>
            <p:nvPr/>
          </p:nvSpPr>
          <p:spPr bwMode="auto">
            <a:xfrm>
              <a:off x="5899418" y="3633712"/>
              <a:ext cx="322263" cy="322263"/>
            </a:xfrm>
            <a:custGeom>
              <a:avLst/>
              <a:gdLst>
                <a:gd name="T0" fmla="*/ 1016 w 1017"/>
                <a:gd name="T1" fmla="*/ 371 h 1017"/>
                <a:gd name="T2" fmla="*/ 1011 w 1017"/>
                <a:gd name="T3" fmla="*/ 363 h 1017"/>
                <a:gd name="T4" fmla="*/ 1004 w 1017"/>
                <a:gd name="T5" fmla="*/ 355 h 1017"/>
                <a:gd name="T6" fmla="*/ 996 w 1017"/>
                <a:gd name="T7" fmla="*/ 351 h 1017"/>
                <a:gd name="T8" fmla="*/ 986 w 1017"/>
                <a:gd name="T9" fmla="*/ 350 h 1017"/>
                <a:gd name="T10" fmla="*/ 539 w 1017"/>
                <a:gd name="T11" fmla="*/ 21 h 1017"/>
                <a:gd name="T12" fmla="*/ 537 w 1017"/>
                <a:gd name="T13" fmla="*/ 17 h 1017"/>
                <a:gd name="T14" fmla="*/ 531 w 1017"/>
                <a:gd name="T15" fmla="*/ 8 h 1017"/>
                <a:gd name="T16" fmla="*/ 523 w 1017"/>
                <a:gd name="T17" fmla="*/ 3 h 1017"/>
                <a:gd name="T18" fmla="*/ 514 w 1017"/>
                <a:gd name="T19" fmla="*/ 0 h 1017"/>
                <a:gd name="T20" fmla="*/ 509 w 1017"/>
                <a:gd name="T21" fmla="*/ 0 h 1017"/>
                <a:gd name="T22" fmla="*/ 499 w 1017"/>
                <a:gd name="T23" fmla="*/ 1 h 1017"/>
                <a:gd name="T24" fmla="*/ 490 w 1017"/>
                <a:gd name="T25" fmla="*/ 5 h 1017"/>
                <a:gd name="T26" fmla="*/ 483 w 1017"/>
                <a:gd name="T27" fmla="*/ 13 h 1017"/>
                <a:gd name="T28" fmla="*/ 479 w 1017"/>
                <a:gd name="T29" fmla="*/ 21 h 1017"/>
                <a:gd name="T30" fmla="*/ 31 w 1017"/>
                <a:gd name="T31" fmla="*/ 350 h 1017"/>
                <a:gd name="T32" fmla="*/ 27 w 1017"/>
                <a:gd name="T33" fmla="*/ 350 h 1017"/>
                <a:gd name="T34" fmla="*/ 17 w 1017"/>
                <a:gd name="T35" fmla="*/ 353 h 1017"/>
                <a:gd name="T36" fmla="*/ 10 w 1017"/>
                <a:gd name="T37" fmla="*/ 358 h 1017"/>
                <a:gd name="T38" fmla="*/ 3 w 1017"/>
                <a:gd name="T39" fmla="*/ 367 h 1017"/>
                <a:gd name="T40" fmla="*/ 1 w 1017"/>
                <a:gd name="T41" fmla="*/ 371 h 1017"/>
                <a:gd name="T42" fmla="*/ 0 w 1017"/>
                <a:gd name="T43" fmla="*/ 381 h 1017"/>
                <a:gd name="T44" fmla="*/ 1 w 1017"/>
                <a:gd name="T45" fmla="*/ 390 h 1017"/>
                <a:gd name="T46" fmla="*/ 5 w 1017"/>
                <a:gd name="T47" fmla="*/ 399 h 1017"/>
                <a:gd name="T48" fmla="*/ 12 w 1017"/>
                <a:gd name="T49" fmla="*/ 407 h 1017"/>
                <a:gd name="T50" fmla="*/ 160 w 1017"/>
                <a:gd name="T51" fmla="*/ 975 h 1017"/>
                <a:gd name="T52" fmla="*/ 159 w 1017"/>
                <a:gd name="T53" fmla="*/ 981 h 1017"/>
                <a:gd name="T54" fmla="*/ 159 w 1017"/>
                <a:gd name="T55" fmla="*/ 990 h 1017"/>
                <a:gd name="T56" fmla="*/ 162 w 1017"/>
                <a:gd name="T57" fmla="*/ 1000 h 1017"/>
                <a:gd name="T58" fmla="*/ 167 w 1017"/>
                <a:gd name="T59" fmla="*/ 1007 h 1017"/>
                <a:gd name="T60" fmla="*/ 172 w 1017"/>
                <a:gd name="T61" fmla="*/ 1012 h 1017"/>
                <a:gd name="T62" fmla="*/ 180 w 1017"/>
                <a:gd name="T63" fmla="*/ 1016 h 1017"/>
                <a:gd name="T64" fmla="*/ 190 w 1017"/>
                <a:gd name="T65" fmla="*/ 1017 h 1017"/>
                <a:gd name="T66" fmla="*/ 200 w 1017"/>
                <a:gd name="T67" fmla="*/ 1016 h 1017"/>
                <a:gd name="T68" fmla="*/ 209 w 1017"/>
                <a:gd name="T69" fmla="*/ 1012 h 1017"/>
                <a:gd name="T70" fmla="*/ 808 w 1017"/>
                <a:gd name="T71" fmla="*/ 1012 h 1017"/>
                <a:gd name="T72" fmla="*/ 812 w 1017"/>
                <a:gd name="T73" fmla="*/ 1014 h 1017"/>
                <a:gd name="T74" fmla="*/ 822 w 1017"/>
                <a:gd name="T75" fmla="*/ 1017 h 1017"/>
                <a:gd name="T76" fmla="*/ 826 w 1017"/>
                <a:gd name="T77" fmla="*/ 1017 h 1017"/>
                <a:gd name="T78" fmla="*/ 837 w 1017"/>
                <a:gd name="T79" fmla="*/ 1016 h 1017"/>
                <a:gd name="T80" fmla="*/ 846 w 1017"/>
                <a:gd name="T81" fmla="*/ 1012 h 1017"/>
                <a:gd name="T82" fmla="*/ 850 w 1017"/>
                <a:gd name="T83" fmla="*/ 1007 h 1017"/>
                <a:gd name="T84" fmla="*/ 855 w 1017"/>
                <a:gd name="T85" fmla="*/ 1000 h 1017"/>
                <a:gd name="T86" fmla="*/ 858 w 1017"/>
                <a:gd name="T87" fmla="*/ 990 h 1017"/>
                <a:gd name="T88" fmla="*/ 858 w 1017"/>
                <a:gd name="T89" fmla="*/ 981 h 1017"/>
                <a:gd name="T90" fmla="*/ 737 w 1017"/>
                <a:gd name="T91" fmla="*/ 616 h 1017"/>
                <a:gd name="T92" fmla="*/ 1005 w 1017"/>
                <a:gd name="T93" fmla="*/ 407 h 1017"/>
                <a:gd name="T94" fmla="*/ 1012 w 1017"/>
                <a:gd name="T95" fmla="*/ 399 h 1017"/>
                <a:gd name="T96" fmla="*/ 1016 w 1017"/>
                <a:gd name="T97" fmla="*/ 390 h 1017"/>
                <a:gd name="T98" fmla="*/ 1017 w 1017"/>
                <a:gd name="T99" fmla="*/ 381 h 1017"/>
                <a:gd name="T100" fmla="*/ 1016 w 1017"/>
                <a:gd name="T101" fmla="*/ 371 h 1017"/>
                <a:gd name="T102" fmla="*/ 124 w 1017"/>
                <a:gd name="T103" fmla="*/ 413 h 1017"/>
                <a:gd name="T104" fmla="*/ 302 w 1017"/>
                <a:gd name="T105" fmla="*/ 551 h 1017"/>
                <a:gd name="T106" fmla="*/ 766 w 1017"/>
                <a:gd name="T107" fmla="*/ 904 h 1017"/>
                <a:gd name="T108" fmla="*/ 527 w 1017"/>
                <a:gd name="T109" fmla="*/ 737 h 1017"/>
                <a:gd name="T110" fmla="*/ 518 w 1017"/>
                <a:gd name="T111" fmla="*/ 733 h 1017"/>
                <a:gd name="T112" fmla="*/ 509 w 1017"/>
                <a:gd name="T113" fmla="*/ 732 h 1017"/>
                <a:gd name="T114" fmla="*/ 504 w 1017"/>
                <a:gd name="T115" fmla="*/ 732 h 1017"/>
                <a:gd name="T116" fmla="*/ 495 w 1017"/>
                <a:gd name="T117" fmla="*/ 735 h 1017"/>
                <a:gd name="T118" fmla="*/ 251 w 1017"/>
                <a:gd name="T119" fmla="*/ 904 h 1017"/>
                <a:gd name="T120" fmla="*/ 766 w 1017"/>
                <a:gd name="T121" fmla="*/ 904 h 1017"/>
                <a:gd name="T122" fmla="*/ 670 w 1017"/>
                <a:gd name="T123" fmla="*/ 413 h 1017"/>
                <a:gd name="T124" fmla="*/ 716 w 1017"/>
                <a:gd name="T125" fmla="*/ 55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7" h="1017">
                  <a:moveTo>
                    <a:pt x="1016" y="371"/>
                  </a:moveTo>
                  <a:lnTo>
                    <a:pt x="1016" y="371"/>
                  </a:lnTo>
                  <a:lnTo>
                    <a:pt x="1014" y="367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1004" y="355"/>
                  </a:lnTo>
                  <a:lnTo>
                    <a:pt x="1000" y="353"/>
                  </a:lnTo>
                  <a:lnTo>
                    <a:pt x="996" y="351"/>
                  </a:lnTo>
                  <a:lnTo>
                    <a:pt x="990" y="350"/>
                  </a:lnTo>
                  <a:lnTo>
                    <a:pt x="986" y="350"/>
                  </a:lnTo>
                  <a:lnTo>
                    <a:pt x="648" y="350"/>
                  </a:lnTo>
                  <a:lnTo>
                    <a:pt x="539" y="21"/>
                  </a:lnTo>
                  <a:lnTo>
                    <a:pt x="539" y="21"/>
                  </a:lnTo>
                  <a:lnTo>
                    <a:pt x="537" y="17"/>
                  </a:lnTo>
                  <a:lnTo>
                    <a:pt x="534" y="13"/>
                  </a:lnTo>
                  <a:lnTo>
                    <a:pt x="531" y="8"/>
                  </a:lnTo>
                  <a:lnTo>
                    <a:pt x="527" y="5"/>
                  </a:lnTo>
                  <a:lnTo>
                    <a:pt x="523" y="3"/>
                  </a:lnTo>
                  <a:lnTo>
                    <a:pt x="518" y="1"/>
                  </a:lnTo>
                  <a:lnTo>
                    <a:pt x="514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03" y="0"/>
                  </a:lnTo>
                  <a:lnTo>
                    <a:pt x="499" y="1"/>
                  </a:lnTo>
                  <a:lnTo>
                    <a:pt x="495" y="3"/>
                  </a:lnTo>
                  <a:lnTo>
                    <a:pt x="490" y="5"/>
                  </a:lnTo>
                  <a:lnTo>
                    <a:pt x="486" y="8"/>
                  </a:lnTo>
                  <a:lnTo>
                    <a:pt x="483" y="13"/>
                  </a:lnTo>
                  <a:lnTo>
                    <a:pt x="481" y="17"/>
                  </a:lnTo>
                  <a:lnTo>
                    <a:pt x="479" y="21"/>
                  </a:lnTo>
                  <a:lnTo>
                    <a:pt x="369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27" y="350"/>
                  </a:lnTo>
                  <a:lnTo>
                    <a:pt x="21" y="351"/>
                  </a:lnTo>
                  <a:lnTo>
                    <a:pt x="17" y="353"/>
                  </a:lnTo>
                  <a:lnTo>
                    <a:pt x="13" y="355"/>
                  </a:lnTo>
                  <a:lnTo>
                    <a:pt x="10" y="358"/>
                  </a:lnTo>
                  <a:lnTo>
                    <a:pt x="6" y="363"/>
                  </a:lnTo>
                  <a:lnTo>
                    <a:pt x="3" y="367"/>
                  </a:lnTo>
                  <a:lnTo>
                    <a:pt x="1" y="371"/>
                  </a:lnTo>
                  <a:lnTo>
                    <a:pt x="1" y="371"/>
                  </a:lnTo>
                  <a:lnTo>
                    <a:pt x="0" y="375"/>
                  </a:lnTo>
                  <a:lnTo>
                    <a:pt x="0" y="381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5" y="399"/>
                  </a:lnTo>
                  <a:lnTo>
                    <a:pt x="9" y="403"/>
                  </a:lnTo>
                  <a:lnTo>
                    <a:pt x="12" y="407"/>
                  </a:lnTo>
                  <a:lnTo>
                    <a:pt x="280" y="616"/>
                  </a:lnTo>
                  <a:lnTo>
                    <a:pt x="160" y="975"/>
                  </a:lnTo>
                  <a:lnTo>
                    <a:pt x="160" y="975"/>
                  </a:lnTo>
                  <a:lnTo>
                    <a:pt x="159" y="981"/>
                  </a:lnTo>
                  <a:lnTo>
                    <a:pt x="159" y="986"/>
                  </a:lnTo>
                  <a:lnTo>
                    <a:pt x="159" y="990"/>
                  </a:lnTo>
                  <a:lnTo>
                    <a:pt x="160" y="996"/>
                  </a:lnTo>
                  <a:lnTo>
                    <a:pt x="162" y="1000"/>
                  </a:lnTo>
                  <a:lnTo>
                    <a:pt x="164" y="1004"/>
                  </a:lnTo>
                  <a:lnTo>
                    <a:pt x="167" y="1007"/>
                  </a:lnTo>
                  <a:lnTo>
                    <a:pt x="172" y="1012"/>
                  </a:lnTo>
                  <a:lnTo>
                    <a:pt x="172" y="1012"/>
                  </a:lnTo>
                  <a:lnTo>
                    <a:pt x="176" y="1014"/>
                  </a:lnTo>
                  <a:lnTo>
                    <a:pt x="180" y="1016"/>
                  </a:lnTo>
                  <a:lnTo>
                    <a:pt x="186" y="1017"/>
                  </a:lnTo>
                  <a:lnTo>
                    <a:pt x="190" y="1017"/>
                  </a:lnTo>
                  <a:lnTo>
                    <a:pt x="195" y="1017"/>
                  </a:lnTo>
                  <a:lnTo>
                    <a:pt x="200" y="1016"/>
                  </a:lnTo>
                  <a:lnTo>
                    <a:pt x="204" y="1014"/>
                  </a:lnTo>
                  <a:lnTo>
                    <a:pt x="209" y="1012"/>
                  </a:lnTo>
                  <a:lnTo>
                    <a:pt x="509" y="801"/>
                  </a:lnTo>
                  <a:lnTo>
                    <a:pt x="808" y="1012"/>
                  </a:lnTo>
                  <a:lnTo>
                    <a:pt x="808" y="1012"/>
                  </a:lnTo>
                  <a:lnTo>
                    <a:pt x="812" y="1014"/>
                  </a:lnTo>
                  <a:lnTo>
                    <a:pt x="818" y="1016"/>
                  </a:lnTo>
                  <a:lnTo>
                    <a:pt x="822" y="1017"/>
                  </a:lnTo>
                  <a:lnTo>
                    <a:pt x="826" y="1017"/>
                  </a:lnTo>
                  <a:lnTo>
                    <a:pt x="826" y="1017"/>
                  </a:lnTo>
                  <a:lnTo>
                    <a:pt x="832" y="1017"/>
                  </a:lnTo>
                  <a:lnTo>
                    <a:pt x="837" y="1016"/>
                  </a:lnTo>
                  <a:lnTo>
                    <a:pt x="841" y="1014"/>
                  </a:lnTo>
                  <a:lnTo>
                    <a:pt x="846" y="1012"/>
                  </a:lnTo>
                  <a:lnTo>
                    <a:pt x="846" y="1012"/>
                  </a:lnTo>
                  <a:lnTo>
                    <a:pt x="850" y="1007"/>
                  </a:lnTo>
                  <a:lnTo>
                    <a:pt x="853" y="1004"/>
                  </a:lnTo>
                  <a:lnTo>
                    <a:pt x="855" y="1000"/>
                  </a:lnTo>
                  <a:lnTo>
                    <a:pt x="857" y="996"/>
                  </a:lnTo>
                  <a:lnTo>
                    <a:pt x="858" y="990"/>
                  </a:lnTo>
                  <a:lnTo>
                    <a:pt x="858" y="986"/>
                  </a:lnTo>
                  <a:lnTo>
                    <a:pt x="858" y="981"/>
                  </a:lnTo>
                  <a:lnTo>
                    <a:pt x="857" y="975"/>
                  </a:lnTo>
                  <a:lnTo>
                    <a:pt x="737" y="616"/>
                  </a:lnTo>
                  <a:lnTo>
                    <a:pt x="1005" y="407"/>
                  </a:lnTo>
                  <a:lnTo>
                    <a:pt x="1005" y="407"/>
                  </a:lnTo>
                  <a:lnTo>
                    <a:pt x="1009" y="403"/>
                  </a:lnTo>
                  <a:lnTo>
                    <a:pt x="1012" y="399"/>
                  </a:lnTo>
                  <a:lnTo>
                    <a:pt x="1014" y="395"/>
                  </a:lnTo>
                  <a:lnTo>
                    <a:pt x="1016" y="390"/>
                  </a:lnTo>
                  <a:lnTo>
                    <a:pt x="1017" y="386"/>
                  </a:lnTo>
                  <a:lnTo>
                    <a:pt x="1017" y="381"/>
                  </a:lnTo>
                  <a:lnTo>
                    <a:pt x="1017" y="375"/>
                  </a:lnTo>
                  <a:lnTo>
                    <a:pt x="1016" y="371"/>
                  </a:lnTo>
                  <a:lnTo>
                    <a:pt x="1016" y="371"/>
                  </a:lnTo>
                  <a:close/>
                  <a:moveTo>
                    <a:pt x="124" y="413"/>
                  </a:moveTo>
                  <a:lnTo>
                    <a:pt x="348" y="413"/>
                  </a:lnTo>
                  <a:lnTo>
                    <a:pt x="302" y="551"/>
                  </a:lnTo>
                  <a:lnTo>
                    <a:pt x="124" y="413"/>
                  </a:lnTo>
                  <a:close/>
                  <a:moveTo>
                    <a:pt x="766" y="904"/>
                  </a:moveTo>
                  <a:lnTo>
                    <a:pt x="527" y="737"/>
                  </a:lnTo>
                  <a:lnTo>
                    <a:pt x="527" y="737"/>
                  </a:lnTo>
                  <a:lnTo>
                    <a:pt x="523" y="735"/>
                  </a:lnTo>
                  <a:lnTo>
                    <a:pt x="518" y="733"/>
                  </a:lnTo>
                  <a:lnTo>
                    <a:pt x="513" y="732"/>
                  </a:lnTo>
                  <a:lnTo>
                    <a:pt x="509" y="732"/>
                  </a:lnTo>
                  <a:lnTo>
                    <a:pt x="509" y="732"/>
                  </a:lnTo>
                  <a:lnTo>
                    <a:pt x="504" y="732"/>
                  </a:lnTo>
                  <a:lnTo>
                    <a:pt x="499" y="733"/>
                  </a:lnTo>
                  <a:lnTo>
                    <a:pt x="495" y="735"/>
                  </a:lnTo>
                  <a:lnTo>
                    <a:pt x="490" y="737"/>
                  </a:lnTo>
                  <a:lnTo>
                    <a:pt x="251" y="904"/>
                  </a:lnTo>
                  <a:lnTo>
                    <a:pt x="509" y="132"/>
                  </a:lnTo>
                  <a:lnTo>
                    <a:pt x="766" y="904"/>
                  </a:lnTo>
                  <a:close/>
                  <a:moveTo>
                    <a:pt x="716" y="551"/>
                  </a:moveTo>
                  <a:lnTo>
                    <a:pt x="670" y="413"/>
                  </a:lnTo>
                  <a:lnTo>
                    <a:pt x="893" y="413"/>
                  </a:lnTo>
                  <a:lnTo>
                    <a:pt x="716" y="5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383891" y="4683877"/>
            <a:ext cx="2729648" cy="1053904"/>
            <a:chOff x="1616273" y="2091953"/>
            <a:chExt cx="2729648" cy="1053904"/>
          </a:xfrm>
        </p:grpSpPr>
        <p:sp>
          <p:nvSpPr>
            <p:cNvPr id="44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45" name="文本框 28"/>
            <p:cNvSpPr txBox="1"/>
            <p:nvPr/>
          </p:nvSpPr>
          <p:spPr>
            <a:xfrm>
              <a:off x="1616273" y="2407193"/>
              <a:ext cx="2729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694074" y="4683877"/>
            <a:ext cx="2729648" cy="1053904"/>
            <a:chOff x="1616273" y="2091953"/>
            <a:chExt cx="2729648" cy="1053904"/>
          </a:xfrm>
        </p:grpSpPr>
        <p:sp>
          <p:nvSpPr>
            <p:cNvPr id="47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48" name="文本框 28"/>
            <p:cNvSpPr txBox="1"/>
            <p:nvPr/>
          </p:nvSpPr>
          <p:spPr>
            <a:xfrm>
              <a:off x="1616273" y="2407193"/>
              <a:ext cx="2729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022357" y="4683877"/>
            <a:ext cx="2729648" cy="1053904"/>
            <a:chOff x="1616273" y="2091953"/>
            <a:chExt cx="2729648" cy="1053904"/>
          </a:xfrm>
        </p:grpSpPr>
        <p:sp>
          <p:nvSpPr>
            <p:cNvPr id="50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51" name="文本框 28"/>
            <p:cNvSpPr txBox="1"/>
            <p:nvPr/>
          </p:nvSpPr>
          <p:spPr>
            <a:xfrm>
              <a:off x="1616273" y="2407193"/>
              <a:ext cx="2729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55498" y="1889619"/>
            <a:ext cx="2729648" cy="1053904"/>
            <a:chOff x="1616273" y="2091953"/>
            <a:chExt cx="2729648" cy="1053904"/>
          </a:xfrm>
        </p:grpSpPr>
        <p:sp>
          <p:nvSpPr>
            <p:cNvPr id="53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54" name="文本框 28"/>
            <p:cNvSpPr txBox="1"/>
            <p:nvPr/>
          </p:nvSpPr>
          <p:spPr>
            <a:xfrm>
              <a:off x="1616273" y="2407193"/>
              <a:ext cx="2729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378034" y="1889619"/>
            <a:ext cx="2729648" cy="1053904"/>
            <a:chOff x="1616273" y="2091953"/>
            <a:chExt cx="2729648" cy="1053904"/>
          </a:xfrm>
        </p:grpSpPr>
        <p:sp>
          <p:nvSpPr>
            <p:cNvPr id="59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标题添加此处</a:t>
              </a:r>
            </a:p>
          </p:txBody>
        </p:sp>
        <p:sp>
          <p:nvSpPr>
            <p:cNvPr id="60" name="文本框 28"/>
            <p:cNvSpPr txBox="1"/>
            <p:nvPr/>
          </p:nvSpPr>
          <p:spPr>
            <a:xfrm>
              <a:off x="1616273" y="2407193"/>
              <a:ext cx="2729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时尚中黑简体" panose="01010104010101010101" pitchFamily="2" charset="-122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305910" y="333756"/>
            <a:ext cx="2069797" cy="611316"/>
            <a:chOff x="723033" y="483407"/>
            <a:chExt cx="2069797" cy="611316"/>
          </a:xfrm>
        </p:grpSpPr>
        <p:sp>
          <p:nvSpPr>
            <p:cNvPr id="56" name="文本框 55"/>
            <p:cNvSpPr txBox="1"/>
            <p:nvPr/>
          </p:nvSpPr>
          <p:spPr>
            <a:xfrm>
              <a:off x="723033" y="483407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您的文字添加这里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23033" y="817724"/>
              <a:ext cx="123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 Add your text here </a:t>
              </a:r>
              <a:endParaRPr lang="zh-CN" altLang="en-US" sz="1200" dirty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4610101" y="2389617"/>
            <a:ext cx="1641502" cy="1472748"/>
          </a:xfrm>
          <a:custGeom>
            <a:avLst/>
            <a:gdLst>
              <a:gd name="T0" fmla="*/ 102 w 1498"/>
              <a:gd name="T1" fmla="*/ 1272 h 1344"/>
              <a:gd name="T2" fmla="*/ 130 w 1498"/>
              <a:gd name="T3" fmla="*/ 1220 h 1344"/>
              <a:gd name="T4" fmla="*/ 182 w 1498"/>
              <a:gd name="T5" fmla="*/ 1192 h 1344"/>
              <a:gd name="T6" fmla="*/ 224 w 1498"/>
              <a:gd name="T7" fmla="*/ 1192 h 1344"/>
              <a:gd name="T8" fmla="*/ 274 w 1498"/>
              <a:gd name="T9" fmla="*/ 1220 h 1344"/>
              <a:gd name="T10" fmla="*/ 302 w 1498"/>
              <a:gd name="T11" fmla="*/ 1272 h 1344"/>
              <a:gd name="T12" fmla="*/ 304 w 1498"/>
              <a:gd name="T13" fmla="*/ 1306 h 1344"/>
              <a:gd name="T14" fmla="*/ 290 w 1498"/>
              <a:gd name="T15" fmla="*/ 1344 h 1344"/>
              <a:gd name="T16" fmla="*/ 410 w 1498"/>
              <a:gd name="T17" fmla="*/ 1296 h 1344"/>
              <a:gd name="T18" fmla="*/ 428 w 1498"/>
              <a:gd name="T19" fmla="*/ 1156 h 1344"/>
              <a:gd name="T20" fmla="*/ 468 w 1498"/>
              <a:gd name="T21" fmla="*/ 1024 h 1344"/>
              <a:gd name="T22" fmla="*/ 524 w 1498"/>
              <a:gd name="T23" fmla="*/ 900 h 1344"/>
              <a:gd name="T24" fmla="*/ 598 w 1498"/>
              <a:gd name="T25" fmla="*/ 786 h 1344"/>
              <a:gd name="T26" fmla="*/ 686 w 1498"/>
              <a:gd name="T27" fmla="*/ 686 h 1344"/>
              <a:gd name="T28" fmla="*/ 786 w 1498"/>
              <a:gd name="T29" fmla="*/ 598 h 1344"/>
              <a:gd name="T30" fmla="*/ 900 w 1498"/>
              <a:gd name="T31" fmla="*/ 524 h 1344"/>
              <a:gd name="T32" fmla="*/ 1024 w 1498"/>
              <a:gd name="T33" fmla="*/ 468 h 1344"/>
              <a:gd name="T34" fmla="*/ 1156 w 1498"/>
              <a:gd name="T35" fmla="*/ 428 h 1344"/>
              <a:gd name="T36" fmla="*/ 1296 w 1498"/>
              <a:gd name="T37" fmla="*/ 410 h 1344"/>
              <a:gd name="T38" fmla="*/ 1344 w 1498"/>
              <a:gd name="T39" fmla="*/ 266 h 1344"/>
              <a:gd name="T40" fmla="*/ 1352 w 1498"/>
              <a:gd name="T41" fmla="*/ 256 h 1344"/>
              <a:gd name="T42" fmla="*/ 1364 w 1498"/>
              <a:gd name="T43" fmla="*/ 258 h 1344"/>
              <a:gd name="T44" fmla="*/ 1404 w 1498"/>
              <a:gd name="T45" fmla="*/ 280 h 1344"/>
              <a:gd name="T46" fmla="*/ 1436 w 1498"/>
              <a:gd name="T47" fmla="*/ 280 h 1344"/>
              <a:gd name="T48" fmla="*/ 1476 w 1498"/>
              <a:gd name="T49" fmla="*/ 258 h 1344"/>
              <a:gd name="T50" fmla="*/ 1496 w 1498"/>
              <a:gd name="T51" fmla="*/ 218 h 1344"/>
              <a:gd name="T52" fmla="*/ 1496 w 1498"/>
              <a:gd name="T53" fmla="*/ 188 h 1344"/>
              <a:gd name="T54" fmla="*/ 1476 w 1498"/>
              <a:gd name="T55" fmla="*/ 148 h 1344"/>
              <a:gd name="T56" fmla="*/ 1436 w 1498"/>
              <a:gd name="T57" fmla="*/ 126 h 1344"/>
              <a:gd name="T58" fmla="*/ 1404 w 1498"/>
              <a:gd name="T59" fmla="*/ 126 h 1344"/>
              <a:gd name="T60" fmla="*/ 1364 w 1498"/>
              <a:gd name="T61" fmla="*/ 148 h 1344"/>
              <a:gd name="T62" fmla="*/ 1352 w 1498"/>
              <a:gd name="T63" fmla="*/ 152 h 1344"/>
              <a:gd name="T64" fmla="*/ 1344 w 1498"/>
              <a:gd name="T65" fmla="*/ 140 h 1344"/>
              <a:gd name="T66" fmla="*/ 1274 w 1498"/>
              <a:gd name="T67" fmla="*/ 2 h 1344"/>
              <a:gd name="T68" fmla="*/ 1074 w 1498"/>
              <a:gd name="T69" fmla="*/ 28 h 1344"/>
              <a:gd name="T70" fmla="*/ 884 w 1498"/>
              <a:gd name="T71" fmla="*/ 84 h 1344"/>
              <a:gd name="T72" fmla="*/ 706 w 1498"/>
              <a:gd name="T73" fmla="*/ 166 h 1344"/>
              <a:gd name="T74" fmla="*/ 542 w 1498"/>
              <a:gd name="T75" fmla="*/ 270 h 1344"/>
              <a:gd name="T76" fmla="*/ 396 w 1498"/>
              <a:gd name="T77" fmla="*/ 396 h 1344"/>
              <a:gd name="T78" fmla="*/ 270 w 1498"/>
              <a:gd name="T79" fmla="*/ 542 h 1344"/>
              <a:gd name="T80" fmla="*/ 166 w 1498"/>
              <a:gd name="T81" fmla="*/ 706 h 1344"/>
              <a:gd name="T82" fmla="*/ 84 w 1498"/>
              <a:gd name="T83" fmla="*/ 884 h 1344"/>
              <a:gd name="T84" fmla="*/ 30 w 1498"/>
              <a:gd name="T85" fmla="*/ 1074 h 1344"/>
              <a:gd name="T86" fmla="*/ 2 w 1498"/>
              <a:gd name="T87" fmla="*/ 1276 h 1344"/>
              <a:gd name="T88" fmla="*/ 116 w 1498"/>
              <a:gd name="T89" fmla="*/ 1344 h 1344"/>
              <a:gd name="T90" fmla="*/ 102 w 1498"/>
              <a:gd name="T91" fmla="*/ 1306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98" h="1344">
                <a:moveTo>
                  <a:pt x="100" y="1292"/>
                </a:moveTo>
                <a:lnTo>
                  <a:pt x="100" y="1292"/>
                </a:lnTo>
                <a:lnTo>
                  <a:pt x="102" y="1272"/>
                </a:lnTo>
                <a:lnTo>
                  <a:pt x="108" y="1252"/>
                </a:lnTo>
                <a:lnTo>
                  <a:pt x="118" y="1234"/>
                </a:lnTo>
                <a:lnTo>
                  <a:pt x="130" y="1220"/>
                </a:lnTo>
                <a:lnTo>
                  <a:pt x="146" y="1208"/>
                </a:lnTo>
                <a:lnTo>
                  <a:pt x="164" y="1198"/>
                </a:lnTo>
                <a:lnTo>
                  <a:pt x="182" y="1192"/>
                </a:lnTo>
                <a:lnTo>
                  <a:pt x="202" y="1190"/>
                </a:lnTo>
                <a:lnTo>
                  <a:pt x="202" y="1190"/>
                </a:lnTo>
                <a:lnTo>
                  <a:pt x="224" y="1192"/>
                </a:lnTo>
                <a:lnTo>
                  <a:pt x="242" y="1198"/>
                </a:lnTo>
                <a:lnTo>
                  <a:pt x="260" y="1208"/>
                </a:lnTo>
                <a:lnTo>
                  <a:pt x="274" y="1220"/>
                </a:lnTo>
                <a:lnTo>
                  <a:pt x="288" y="1234"/>
                </a:lnTo>
                <a:lnTo>
                  <a:pt x="296" y="1252"/>
                </a:lnTo>
                <a:lnTo>
                  <a:pt x="302" y="1272"/>
                </a:lnTo>
                <a:lnTo>
                  <a:pt x="304" y="1292"/>
                </a:lnTo>
                <a:lnTo>
                  <a:pt x="304" y="1292"/>
                </a:lnTo>
                <a:lnTo>
                  <a:pt x="304" y="1306"/>
                </a:lnTo>
                <a:lnTo>
                  <a:pt x="302" y="1320"/>
                </a:lnTo>
                <a:lnTo>
                  <a:pt x="296" y="1332"/>
                </a:lnTo>
                <a:lnTo>
                  <a:pt x="290" y="1344"/>
                </a:lnTo>
                <a:lnTo>
                  <a:pt x="408" y="1344"/>
                </a:lnTo>
                <a:lnTo>
                  <a:pt x="408" y="1344"/>
                </a:lnTo>
                <a:lnTo>
                  <a:pt x="410" y="1296"/>
                </a:lnTo>
                <a:lnTo>
                  <a:pt x="414" y="1248"/>
                </a:lnTo>
                <a:lnTo>
                  <a:pt x="420" y="1202"/>
                </a:lnTo>
                <a:lnTo>
                  <a:pt x="428" y="1156"/>
                </a:lnTo>
                <a:lnTo>
                  <a:pt x="440" y="1112"/>
                </a:lnTo>
                <a:lnTo>
                  <a:pt x="452" y="1068"/>
                </a:lnTo>
                <a:lnTo>
                  <a:pt x="468" y="1024"/>
                </a:lnTo>
                <a:lnTo>
                  <a:pt x="484" y="982"/>
                </a:lnTo>
                <a:lnTo>
                  <a:pt x="504" y="940"/>
                </a:lnTo>
                <a:lnTo>
                  <a:pt x="524" y="900"/>
                </a:lnTo>
                <a:lnTo>
                  <a:pt x="546" y="862"/>
                </a:lnTo>
                <a:lnTo>
                  <a:pt x="572" y="824"/>
                </a:lnTo>
                <a:lnTo>
                  <a:pt x="598" y="786"/>
                </a:lnTo>
                <a:lnTo>
                  <a:pt x="624" y="752"/>
                </a:lnTo>
                <a:lnTo>
                  <a:pt x="654" y="718"/>
                </a:lnTo>
                <a:lnTo>
                  <a:pt x="686" y="686"/>
                </a:lnTo>
                <a:lnTo>
                  <a:pt x="718" y="654"/>
                </a:lnTo>
                <a:lnTo>
                  <a:pt x="752" y="624"/>
                </a:lnTo>
                <a:lnTo>
                  <a:pt x="786" y="598"/>
                </a:lnTo>
                <a:lnTo>
                  <a:pt x="824" y="570"/>
                </a:lnTo>
                <a:lnTo>
                  <a:pt x="862" y="546"/>
                </a:lnTo>
                <a:lnTo>
                  <a:pt x="900" y="524"/>
                </a:lnTo>
                <a:lnTo>
                  <a:pt x="940" y="504"/>
                </a:lnTo>
                <a:lnTo>
                  <a:pt x="982" y="484"/>
                </a:lnTo>
                <a:lnTo>
                  <a:pt x="1024" y="468"/>
                </a:lnTo>
                <a:lnTo>
                  <a:pt x="1066" y="452"/>
                </a:lnTo>
                <a:lnTo>
                  <a:pt x="1112" y="440"/>
                </a:lnTo>
                <a:lnTo>
                  <a:pt x="1156" y="428"/>
                </a:lnTo>
                <a:lnTo>
                  <a:pt x="1202" y="420"/>
                </a:lnTo>
                <a:lnTo>
                  <a:pt x="1248" y="414"/>
                </a:lnTo>
                <a:lnTo>
                  <a:pt x="1296" y="410"/>
                </a:lnTo>
                <a:lnTo>
                  <a:pt x="1344" y="408"/>
                </a:lnTo>
                <a:lnTo>
                  <a:pt x="1344" y="266"/>
                </a:lnTo>
                <a:lnTo>
                  <a:pt x="1344" y="266"/>
                </a:lnTo>
                <a:lnTo>
                  <a:pt x="1346" y="260"/>
                </a:lnTo>
                <a:lnTo>
                  <a:pt x="1352" y="256"/>
                </a:lnTo>
                <a:lnTo>
                  <a:pt x="1352" y="256"/>
                </a:lnTo>
                <a:lnTo>
                  <a:pt x="1358" y="254"/>
                </a:lnTo>
                <a:lnTo>
                  <a:pt x="1364" y="258"/>
                </a:lnTo>
                <a:lnTo>
                  <a:pt x="1364" y="258"/>
                </a:lnTo>
                <a:lnTo>
                  <a:pt x="1376" y="268"/>
                </a:lnTo>
                <a:lnTo>
                  <a:pt x="1390" y="276"/>
                </a:lnTo>
                <a:lnTo>
                  <a:pt x="1404" y="280"/>
                </a:lnTo>
                <a:lnTo>
                  <a:pt x="1420" y="282"/>
                </a:lnTo>
                <a:lnTo>
                  <a:pt x="1420" y="282"/>
                </a:lnTo>
                <a:lnTo>
                  <a:pt x="1436" y="280"/>
                </a:lnTo>
                <a:lnTo>
                  <a:pt x="1450" y="276"/>
                </a:lnTo>
                <a:lnTo>
                  <a:pt x="1464" y="268"/>
                </a:lnTo>
                <a:lnTo>
                  <a:pt x="1476" y="258"/>
                </a:lnTo>
                <a:lnTo>
                  <a:pt x="1484" y="246"/>
                </a:lnTo>
                <a:lnTo>
                  <a:pt x="1492" y="234"/>
                </a:lnTo>
                <a:lnTo>
                  <a:pt x="1496" y="218"/>
                </a:lnTo>
                <a:lnTo>
                  <a:pt x="1498" y="204"/>
                </a:lnTo>
                <a:lnTo>
                  <a:pt x="1498" y="204"/>
                </a:lnTo>
                <a:lnTo>
                  <a:pt x="1496" y="188"/>
                </a:lnTo>
                <a:lnTo>
                  <a:pt x="1492" y="172"/>
                </a:lnTo>
                <a:lnTo>
                  <a:pt x="1484" y="160"/>
                </a:lnTo>
                <a:lnTo>
                  <a:pt x="1476" y="148"/>
                </a:lnTo>
                <a:lnTo>
                  <a:pt x="1464" y="138"/>
                </a:lnTo>
                <a:lnTo>
                  <a:pt x="1450" y="132"/>
                </a:lnTo>
                <a:lnTo>
                  <a:pt x="1436" y="126"/>
                </a:lnTo>
                <a:lnTo>
                  <a:pt x="1420" y="126"/>
                </a:lnTo>
                <a:lnTo>
                  <a:pt x="1420" y="126"/>
                </a:lnTo>
                <a:lnTo>
                  <a:pt x="1404" y="126"/>
                </a:lnTo>
                <a:lnTo>
                  <a:pt x="1390" y="132"/>
                </a:lnTo>
                <a:lnTo>
                  <a:pt x="1376" y="138"/>
                </a:lnTo>
                <a:lnTo>
                  <a:pt x="1364" y="148"/>
                </a:lnTo>
                <a:lnTo>
                  <a:pt x="1364" y="148"/>
                </a:lnTo>
                <a:lnTo>
                  <a:pt x="1358" y="152"/>
                </a:lnTo>
                <a:lnTo>
                  <a:pt x="1352" y="152"/>
                </a:lnTo>
                <a:lnTo>
                  <a:pt x="1352" y="152"/>
                </a:lnTo>
                <a:lnTo>
                  <a:pt x="1346" y="146"/>
                </a:lnTo>
                <a:lnTo>
                  <a:pt x="1344" y="140"/>
                </a:lnTo>
                <a:lnTo>
                  <a:pt x="1344" y="0"/>
                </a:lnTo>
                <a:lnTo>
                  <a:pt x="1344" y="0"/>
                </a:lnTo>
                <a:lnTo>
                  <a:pt x="1274" y="2"/>
                </a:lnTo>
                <a:lnTo>
                  <a:pt x="1206" y="8"/>
                </a:lnTo>
                <a:lnTo>
                  <a:pt x="1140" y="16"/>
                </a:lnTo>
                <a:lnTo>
                  <a:pt x="1074" y="28"/>
                </a:lnTo>
                <a:lnTo>
                  <a:pt x="1010" y="44"/>
                </a:lnTo>
                <a:lnTo>
                  <a:pt x="946" y="62"/>
                </a:lnTo>
                <a:lnTo>
                  <a:pt x="884" y="84"/>
                </a:lnTo>
                <a:lnTo>
                  <a:pt x="822" y="108"/>
                </a:lnTo>
                <a:lnTo>
                  <a:pt x="764" y="136"/>
                </a:lnTo>
                <a:lnTo>
                  <a:pt x="706" y="166"/>
                </a:lnTo>
                <a:lnTo>
                  <a:pt x="650" y="198"/>
                </a:lnTo>
                <a:lnTo>
                  <a:pt x="596" y="232"/>
                </a:lnTo>
                <a:lnTo>
                  <a:pt x="542" y="270"/>
                </a:lnTo>
                <a:lnTo>
                  <a:pt x="492" y="310"/>
                </a:lnTo>
                <a:lnTo>
                  <a:pt x="444" y="352"/>
                </a:lnTo>
                <a:lnTo>
                  <a:pt x="396" y="396"/>
                </a:lnTo>
                <a:lnTo>
                  <a:pt x="352" y="444"/>
                </a:lnTo>
                <a:lnTo>
                  <a:pt x="310" y="492"/>
                </a:lnTo>
                <a:lnTo>
                  <a:pt x="270" y="542"/>
                </a:lnTo>
                <a:lnTo>
                  <a:pt x="232" y="596"/>
                </a:lnTo>
                <a:lnTo>
                  <a:pt x="198" y="650"/>
                </a:lnTo>
                <a:lnTo>
                  <a:pt x="166" y="706"/>
                </a:lnTo>
                <a:lnTo>
                  <a:pt x="136" y="764"/>
                </a:lnTo>
                <a:lnTo>
                  <a:pt x="108" y="822"/>
                </a:lnTo>
                <a:lnTo>
                  <a:pt x="84" y="884"/>
                </a:lnTo>
                <a:lnTo>
                  <a:pt x="62" y="946"/>
                </a:lnTo>
                <a:lnTo>
                  <a:pt x="44" y="1010"/>
                </a:lnTo>
                <a:lnTo>
                  <a:pt x="30" y="1074"/>
                </a:lnTo>
                <a:lnTo>
                  <a:pt x="18" y="1140"/>
                </a:lnTo>
                <a:lnTo>
                  <a:pt x="8" y="1208"/>
                </a:lnTo>
                <a:lnTo>
                  <a:pt x="2" y="1276"/>
                </a:lnTo>
                <a:lnTo>
                  <a:pt x="0" y="1344"/>
                </a:lnTo>
                <a:lnTo>
                  <a:pt x="116" y="1344"/>
                </a:lnTo>
                <a:lnTo>
                  <a:pt x="116" y="1344"/>
                </a:lnTo>
                <a:lnTo>
                  <a:pt x="110" y="1332"/>
                </a:lnTo>
                <a:lnTo>
                  <a:pt x="104" y="1320"/>
                </a:lnTo>
                <a:lnTo>
                  <a:pt x="102" y="1306"/>
                </a:lnTo>
                <a:lnTo>
                  <a:pt x="100" y="1292"/>
                </a:lnTo>
                <a:lnTo>
                  <a:pt x="100" y="129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" name="Freeform 7"/>
          <p:cNvSpPr/>
          <p:nvPr/>
        </p:nvSpPr>
        <p:spPr bwMode="auto">
          <a:xfrm>
            <a:off x="6109150" y="2389617"/>
            <a:ext cx="1472749" cy="1641500"/>
          </a:xfrm>
          <a:custGeom>
            <a:avLst/>
            <a:gdLst>
              <a:gd name="T0" fmla="*/ 72 w 1344"/>
              <a:gd name="T1" fmla="*/ 104 h 1498"/>
              <a:gd name="T2" fmla="*/ 124 w 1344"/>
              <a:gd name="T3" fmla="*/ 132 h 1498"/>
              <a:gd name="T4" fmla="*/ 152 w 1344"/>
              <a:gd name="T5" fmla="*/ 182 h 1498"/>
              <a:gd name="T6" fmla="*/ 152 w 1344"/>
              <a:gd name="T7" fmla="*/ 224 h 1498"/>
              <a:gd name="T8" fmla="*/ 124 w 1344"/>
              <a:gd name="T9" fmla="*/ 276 h 1498"/>
              <a:gd name="T10" fmla="*/ 72 w 1344"/>
              <a:gd name="T11" fmla="*/ 304 h 1498"/>
              <a:gd name="T12" fmla="*/ 38 w 1344"/>
              <a:gd name="T13" fmla="*/ 304 h 1498"/>
              <a:gd name="T14" fmla="*/ 0 w 1344"/>
              <a:gd name="T15" fmla="*/ 290 h 1498"/>
              <a:gd name="T16" fmla="*/ 48 w 1344"/>
              <a:gd name="T17" fmla="*/ 410 h 1498"/>
              <a:gd name="T18" fmla="*/ 188 w 1344"/>
              <a:gd name="T19" fmla="*/ 428 h 1498"/>
              <a:gd name="T20" fmla="*/ 320 w 1344"/>
              <a:gd name="T21" fmla="*/ 468 h 1498"/>
              <a:gd name="T22" fmla="*/ 444 w 1344"/>
              <a:gd name="T23" fmla="*/ 524 h 1498"/>
              <a:gd name="T24" fmla="*/ 556 w 1344"/>
              <a:gd name="T25" fmla="*/ 598 h 1498"/>
              <a:gd name="T26" fmla="*/ 658 w 1344"/>
              <a:gd name="T27" fmla="*/ 686 h 1498"/>
              <a:gd name="T28" fmla="*/ 746 w 1344"/>
              <a:gd name="T29" fmla="*/ 786 h 1498"/>
              <a:gd name="T30" fmla="*/ 820 w 1344"/>
              <a:gd name="T31" fmla="*/ 900 h 1498"/>
              <a:gd name="T32" fmla="*/ 876 w 1344"/>
              <a:gd name="T33" fmla="*/ 1024 h 1498"/>
              <a:gd name="T34" fmla="*/ 914 w 1344"/>
              <a:gd name="T35" fmla="*/ 1156 h 1498"/>
              <a:gd name="T36" fmla="*/ 934 w 1344"/>
              <a:gd name="T37" fmla="*/ 1296 h 1498"/>
              <a:gd name="T38" fmla="*/ 1078 w 1344"/>
              <a:gd name="T39" fmla="*/ 1344 h 1498"/>
              <a:gd name="T40" fmla="*/ 1088 w 1344"/>
              <a:gd name="T41" fmla="*/ 1352 h 1498"/>
              <a:gd name="T42" fmla="*/ 1086 w 1344"/>
              <a:gd name="T43" fmla="*/ 1364 h 1498"/>
              <a:gd name="T44" fmla="*/ 1064 w 1344"/>
              <a:gd name="T45" fmla="*/ 1404 h 1498"/>
              <a:gd name="T46" fmla="*/ 1064 w 1344"/>
              <a:gd name="T47" fmla="*/ 1436 h 1498"/>
              <a:gd name="T48" fmla="*/ 1086 w 1344"/>
              <a:gd name="T49" fmla="*/ 1476 h 1498"/>
              <a:gd name="T50" fmla="*/ 1124 w 1344"/>
              <a:gd name="T51" fmla="*/ 1496 h 1498"/>
              <a:gd name="T52" fmla="*/ 1156 w 1344"/>
              <a:gd name="T53" fmla="*/ 1496 h 1498"/>
              <a:gd name="T54" fmla="*/ 1196 w 1344"/>
              <a:gd name="T55" fmla="*/ 1476 h 1498"/>
              <a:gd name="T56" fmla="*/ 1218 w 1344"/>
              <a:gd name="T57" fmla="*/ 1436 h 1498"/>
              <a:gd name="T58" fmla="*/ 1218 w 1344"/>
              <a:gd name="T59" fmla="*/ 1404 h 1498"/>
              <a:gd name="T60" fmla="*/ 1196 w 1344"/>
              <a:gd name="T61" fmla="*/ 1364 h 1498"/>
              <a:gd name="T62" fmla="*/ 1192 w 1344"/>
              <a:gd name="T63" fmla="*/ 1352 h 1498"/>
              <a:gd name="T64" fmla="*/ 1204 w 1344"/>
              <a:gd name="T65" fmla="*/ 1344 h 1498"/>
              <a:gd name="T66" fmla="*/ 1342 w 1344"/>
              <a:gd name="T67" fmla="*/ 1276 h 1498"/>
              <a:gd name="T68" fmla="*/ 1314 w 1344"/>
              <a:gd name="T69" fmla="*/ 1074 h 1498"/>
              <a:gd name="T70" fmla="*/ 1260 w 1344"/>
              <a:gd name="T71" fmla="*/ 884 h 1498"/>
              <a:gd name="T72" fmla="*/ 1178 w 1344"/>
              <a:gd name="T73" fmla="*/ 706 h 1498"/>
              <a:gd name="T74" fmla="*/ 1074 w 1344"/>
              <a:gd name="T75" fmla="*/ 542 h 1498"/>
              <a:gd name="T76" fmla="*/ 946 w 1344"/>
              <a:gd name="T77" fmla="*/ 396 h 1498"/>
              <a:gd name="T78" fmla="*/ 800 w 1344"/>
              <a:gd name="T79" fmla="*/ 270 h 1498"/>
              <a:gd name="T80" fmla="*/ 638 w 1344"/>
              <a:gd name="T81" fmla="*/ 166 h 1498"/>
              <a:gd name="T82" fmla="*/ 460 w 1344"/>
              <a:gd name="T83" fmla="*/ 84 h 1498"/>
              <a:gd name="T84" fmla="*/ 270 w 1344"/>
              <a:gd name="T85" fmla="*/ 28 h 1498"/>
              <a:gd name="T86" fmla="*/ 68 w 1344"/>
              <a:gd name="T87" fmla="*/ 2 h 1498"/>
              <a:gd name="T88" fmla="*/ 0 w 1344"/>
              <a:gd name="T89" fmla="*/ 116 h 1498"/>
              <a:gd name="T90" fmla="*/ 38 w 1344"/>
              <a:gd name="T91" fmla="*/ 102 h 1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44" h="1498">
                <a:moveTo>
                  <a:pt x="52" y="102"/>
                </a:moveTo>
                <a:lnTo>
                  <a:pt x="52" y="102"/>
                </a:lnTo>
                <a:lnTo>
                  <a:pt x="72" y="104"/>
                </a:lnTo>
                <a:lnTo>
                  <a:pt x="92" y="110"/>
                </a:lnTo>
                <a:lnTo>
                  <a:pt x="108" y="118"/>
                </a:lnTo>
                <a:lnTo>
                  <a:pt x="124" y="132"/>
                </a:lnTo>
                <a:lnTo>
                  <a:pt x="136" y="146"/>
                </a:lnTo>
                <a:lnTo>
                  <a:pt x="146" y="164"/>
                </a:lnTo>
                <a:lnTo>
                  <a:pt x="152" y="182"/>
                </a:lnTo>
                <a:lnTo>
                  <a:pt x="154" y="204"/>
                </a:lnTo>
                <a:lnTo>
                  <a:pt x="154" y="204"/>
                </a:lnTo>
                <a:lnTo>
                  <a:pt x="152" y="224"/>
                </a:lnTo>
                <a:lnTo>
                  <a:pt x="146" y="242"/>
                </a:lnTo>
                <a:lnTo>
                  <a:pt x="136" y="260"/>
                </a:lnTo>
                <a:lnTo>
                  <a:pt x="124" y="276"/>
                </a:lnTo>
                <a:lnTo>
                  <a:pt x="108" y="288"/>
                </a:lnTo>
                <a:lnTo>
                  <a:pt x="92" y="298"/>
                </a:lnTo>
                <a:lnTo>
                  <a:pt x="72" y="304"/>
                </a:lnTo>
                <a:lnTo>
                  <a:pt x="52" y="306"/>
                </a:lnTo>
                <a:lnTo>
                  <a:pt x="52" y="306"/>
                </a:lnTo>
                <a:lnTo>
                  <a:pt x="38" y="304"/>
                </a:lnTo>
                <a:lnTo>
                  <a:pt x="24" y="302"/>
                </a:lnTo>
                <a:lnTo>
                  <a:pt x="12" y="298"/>
                </a:lnTo>
                <a:lnTo>
                  <a:pt x="0" y="290"/>
                </a:lnTo>
                <a:lnTo>
                  <a:pt x="0" y="408"/>
                </a:lnTo>
                <a:lnTo>
                  <a:pt x="0" y="408"/>
                </a:lnTo>
                <a:lnTo>
                  <a:pt x="48" y="410"/>
                </a:lnTo>
                <a:lnTo>
                  <a:pt x="94" y="414"/>
                </a:lnTo>
                <a:lnTo>
                  <a:pt x="142" y="420"/>
                </a:lnTo>
                <a:lnTo>
                  <a:pt x="188" y="428"/>
                </a:lnTo>
                <a:lnTo>
                  <a:pt x="232" y="440"/>
                </a:lnTo>
                <a:lnTo>
                  <a:pt x="276" y="452"/>
                </a:lnTo>
                <a:lnTo>
                  <a:pt x="320" y="468"/>
                </a:lnTo>
                <a:lnTo>
                  <a:pt x="362" y="484"/>
                </a:lnTo>
                <a:lnTo>
                  <a:pt x="404" y="504"/>
                </a:lnTo>
                <a:lnTo>
                  <a:pt x="444" y="524"/>
                </a:lnTo>
                <a:lnTo>
                  <a:pt x="482" y="546"/>
                </a:lnTo>
                <a:lnTo>
                  <a:pt x="520" y="570"/>
                </a:lnTo>
                <a:lnTo>
                  <a:pt x="556" y="598"/>
                </a:lnTo>
                <a:lnTo>
                  <a:pt x="592" y="624"/>
                </a:lnTo>
                <a:lnTo>
                  <a:pt x="626" y="654"/>
                </a:lnTo>
                <a:lnTo>
                  <a:pt x="658" y="686"/>
                </a:lnTo>
                <a:lnTo>
                  <a:pt x="690" y="718"/>
                </a:lnTo>
                <a:lnTo>
                  <a:pt x="718" y="752"/>
                </a:lnTo>
                <a:lnTo>
                  <a:pt x="746" y="786"/>
                </a:lnTo>
                <a:lnTo>
                  <a:pt x="772" y="824"/>
                </a:lnTo>
                <a:lnTo>
                  <a:pt x="796" y="862"/>
                </a:lnTo>
                <a:lnTo>
                  <a:pt x="820" y="900"/>
                </a:lnTo>
                <a:lnTo>
                  <a:pt x="840" y="940"/>
                </a:lnTo>
                <a:lnTo>
                  <a:pt x="860" y="982"/>
                </a:lnTo>
                <a:lnTo>
                  <a:pt x="876" y="1024"/>
                </a:lnTo>
                <a:lnTo>
                  <a:pt x="890" y="1068"/>
                </a:lnTo>
                <a:lnTo>
                  <a:pt x="904" y="1112"/>
                </a:lnTo>
                <a:lnTo>
                  <a:pt x="914" y="1156"/>
                </a:lnTo>
                <a:lnTo>
                  <a:pt x="924" y="1202"/>
                </a:lnTo>
                <a:lnTo>
                  <a:pt x="930" y="1248"/>
                </a:lnTo>
                <a:lnTo>
                  <a:pt x="934" y="1296"/>
                </a:lnTo>
                <a:lnTo>
                  <a:pt x="936" y="1344"/>
                </a:lnTo>
                <a:lnTo>
                  <a:pt x="1078" y="1344"/>
                </a:lnTo>
                <a:lnTo>
                  <a:pt x="1078" y="1344"/>
                </a:lnTo>
                <a:lnTo>
                  <a:pt x="1084" y="1346"/>
                </a:lnTo>
                <a:lnTo>
                  <a:pt x="1088" y="1352"/>
                </a:lnTo>
                <a:lnTo>
                  <a:pt x="1088" y="1352"/>
                </a:lnTo>
                <a:lnTo>
                  <a:pt x="1090" y="1358"/>
                </a:lnTo>
                <a:lnTo>
                  <a:pt x="1086" y="1364"/>
                </a:lnTo>
                <a:lnTo>
                  <a:pt x="1086" y="1364"/>
                </a:lnTo>
                <a:lnTo>
                  <a:pt x="1076" y="1376"/>
                </a:lnTo>
                <a:lnTo>
                  <a:pt x="1068" y="1390"/>
                </a:lnTo>
                <a:lnTo>
                  <a:pt x="1064" y="1404"/>
                </a:lnTo>
                <a:lnTo>
                  <a:pt x="1062" y="1420"/>
                </a:lnTo>
                <a:lnTo>
                  <a:pt x="1062" y="1420"/>
                </a:lnTo>
                <a:lnTo>
                  <a:pt x="1064" y="1436"/>
                </a:lnTo>
                <a:lnTo>
                  <a:pt x="1068" y="1450"/>
                </a:lnTo>
                <a:lnTo>
                  <a:pt x="1076" y="1464"/>
                </a:lnTo>
                <a:lnTo>
                  <a:pt x="1086" y="1476"/>
                </a:lnTo>
                <a:lnTo>
                  <a:pt x="1098" y="1486"/>
                </a:lnTo>
                <a:lnTo>
                  <a:pt x="1110" y="1492"/>
                </a:lnTo>
                <a:lnTo>
                  <a:pt x="1124" y="1496"/>
                </a:lnTo>
                <a:lnTo>
                  <a:pt x="1140" y="1498"/>
                </a:lnTo>
                <a:lnTo>
                  <a:pt x="1140" y="1498"/>
                </a:lnTo>
                <a:lnTo>
                  <a:pt x="1156" y="1496"/>
                </a:lnTo>
                <a:lnTo>
                  <a:pt x="1170" y="1492"/>
                </a:lnTo>
                <a:lnTo>
                  <a:pt x="1184" y="1486"/>
                </a:lnTo>
                <a:lnTo>
                  <a:pt x="1196" y="1476"/>
                </a:lnTo>
                <a:lnTo>
                  <a:pt x="1206" y="1464"/>
                </a:lnTo>
                <a:lnTo>
                  <a:pt x="1212" y="1450"/>
                </a:lnTo>
                <a:lnTo>
                  <a:pt x="1218" y="1436"/>
                </a:lnTo>
                <a:lnTo>
                  <a:pt x="1218" y="1420"/>
                </a:lnTo>
                <a:lnTo>
                  <a:pt x="1218" y="1420"/>
                </a:lnTo>
                <a:lnTo>
                  <a:pt x="1218" y="1404"/>
                </a:lnTo>
                <a:lnTo>
                  <a:pt x="1212" y="1390"/>
                </a:lnTo>
                <a:lnTo>
                  <a:pt x="1206" y="1376"/>
                </a:lnTo>
                <a:lnTo>
                  <a:pt x="1196" y="1364"/>
                </a:lnTo>
                <a:lnTo>
                  <a:pt x="1196" y="1364"/>
                </a:lnTo>
                <a:lnTo>
                  <a:pt x="1192" y="1358"/>
                </a:lnTo>
                <a:lnTo>
                  <a:pt x="1192" y="1352"/>
                </a:lnTo>
                <a:lnTo>
                  <a:pt x="1192" y="1352"/>
                </a:lnTo>
                <a:lnTo>
                  <a:pt x="1196" y="1346"/>
                </a:lnTo>
                <a:lnTo>
                  <a:pt x="1204" y="1344"/>
                </a:lnTo>
                <a:lnTo>
                  <a:pt x="1344" y="1344"/>
                </a:lnTo>
                <a:lnTo>
                  <a:pt x="1344" y="1344"/>
                </a:lnTo>
                <a:lnTo>
                  <a:pt x="1342" y="1276"/>
                </a:lnTo>
                <a:lnTo>
                  <a:pt x="1336" y="1208"/>
                </a:lnTo>
                <a:lnTo>
                  <a:pt x="1326" y="1140"/>
                </a:lnTo>
                <a:lnTo>
                  <a:pt x="1314" y="1074"/>
                </a:lnTo>
                <a:lnTo>
                  <a:pt x="1298" y="1010"/>
                </a:lnTo>
                <a:lnTo>
                  <a:pt x="1280" y="946"/>
                </a:lnTo>
                <a:lnTo>
                  <a:pt x="1260" y="884"/>
                </a:lnTo>
                <a:lnTo>
                  <a:pt x="1234" y="822"/>
                </a:lnTo>
                <a:lnTo>
                  <a:pt x="1208" y="764"/>
                </a:lnTo>
                <a:lnTo>
                  <a:pt x="1178" y="706"/>
                </a:lnTo>
                <a:lnTo>
                  <a:pt x="1146" y="650"/>
                </a:lnTo>
                <a:lnTo>
                  <a:pt x="1110" y="596"/>
                </a:lnTo>
                <a:lnTo>
                  <a:pt x="1074" y="542"/>
                </a:lnTo>
                <a:lnTo>
                  <a:pt x="1034" y="492"/>
                </a:lnTo>
                <a:lnTo>
                  <a:pt x="992" y="444"/>
                </a:lnTo>
                <a:lnTo>
                  <a:pt x="946" y="396"/>
                </a:lnTo>
                <a:lnTo>
                  <a:pt x="900" y="352"/>
                </a:lnTo>
                <a:lnTo>
                  <a:pt x="852" y="310"/>
                </a:lnTo>
                <a:lnTo>
                  <a:pt x="800" y="270"/>
                </a:lnTo>
                <a:lnTo>
                  <a:pt x="748" y="232"/>
                </a:lnTo>
                <a:lnTo>
                  <a:pt x="694" y="198"/>
                </a:lnTo>
                <a:lnTo>
                  <a:pt x="638" y="166"/>
                </a:lnTo>
                <a:lnTo>
                  <a:pt x="580" y="136"/>
                </a:lnTo>
                <a:lnTo>
                  <a:pt x="520" y="108"/>
                </a:lnTo>
                <a:lnTo>
                  <a:pt x="460" y="84"/>
                </a:lnTo>
                <a:lnTo>
                  <a:pt x="398" y="62"/>
                </a:lnTo>
                <a:lnTo>
                  <a:pt x="334" y="44"/>
                </a:lnTo>
                <a:lnTo>
                  <a:pt x="270" y="28"/>
                </a:lnTo>
                <a:lnTo>
                  <a:pt x="204" y="16"/>
                </a:lnTo>
                <a:lnTo>
                  <a:pt x="136" y="8"/>
                </a:lnTo>
                <a:lnTo>
                  <a:pt x="68" y="2"/>
                </a:lnTo>
                <a:lnTo>
                  <a:pt x="0" y="0"/>
                </a:lnTo>
                <a:lnTo>
                  <a:pt x="0" y="116"/>
                </a:lnTo>
                <a:lnTo>
                  <a:pt x="0" y="116"/>
                </a:lnTo>
                <a:lnTo>
                  <a:pt x="12" y="110"/>
                </a:lnTo>
                <a:lnTo>
                  <a:pt x="24" y="104"/>
                </a:lnTo>
                <a:lnTo>
                  <a:pt x="38" y="102"/>
                </a:lnTo>
                <a:lnTo>
                  <a:pt x="52" y="102"/>
                </a:lnTo>
                <a:lnTo>
                  <a:pt x="52" y="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" name="Freeform 8"/>
          <p:cNvSpPr/>
          <p:nvPr/>
        </p:nvSpPr>
        <p:spPr bwMode="auto">
          <a:xfrm>
            <a:off x="5940397" y="3888664"/>
            <a:ext cx="1641502" cy="1470557"/>
          </a:xfrm>
          <a:custGeom>
            <a:avLst/>
            <a:gdLst>
              <a:gd name="T0" fmla="*/ 1394 w 1498"/>
              <a:gd name="T1" fmla="*/ 72 h 1342"/>
              <a:gd name="T2" fmla="*/ 1366 w 1498"/>
              <a:gd name="T3" fmla="*/ 124 h 1342"/>
              <a:gd name="T4" fmla="*/ 1316 w 1498"/>
              <a:gd name="T5" fmla="*/ 152 h 1342"/>
              <a:gd name="T6" fmla="*/ 1274 w 1498"/>
              <a:gd name="T7" fmla="*/ 152 h 1342"/>
              <a:gd name="T8" fmla="*/ 1222 w 1498"/>
              <a:gd name="T9" fmla="*/ 124 h 1342"/>
              <a:gd name="T10" fmla="*/ 1194 w 1498"/>
              <a:gd name="T11" fmla="*/ 72 h 1342"/>
              <a:gd name="T12" fmla="*/ 1194 w 1498"/>
              <a:gd name="T13" fmla="*/ 38 h 1342"/>
              <a:gd name="T14" fmla="*/ 1208 w 1498"/>
              <a:gd name="T15" fmla="*/ 0 h 1342"/>
              <a:gd name="T16" fmla="*/ 1088 w 1498"/>
              <a:gd name="T17" fmla="*/ 48 h 1342"/>
              <a:gd name="T18" fmla="*/ 1068 w 1498"/>
              <a:gd name="T19" fmla="*/ 188 h 1342"/>
              <a:gd name="T20" fmla="*/ 1030 w 1498"/>
              <a:gd name="T21" fmla="*/ 320 h 1342"/>
              <a:gd name="T22" fmla="*/ 972 w 1498"/>
              <a:gd name="T23" fmla="*/ 444 h 1342"/>
              <a:gd name="T24" fmla="*/ 900 w 1498"/>
              <a:gd name="T25" fmla="*/ 556 h 1342"/>
              <a:gd name="T26" fmla="*/ 812 w 1498"/>
              <a:gd name="T27" fmla="*/ 658 h 1342"/>
              <a:gd name="T28" fmla="*/ 710 w 1498"/>
              <a:gd name="T29" fmla="*/ 746 h 1342"/>
              <a:gd name="T30" fmla="*/ 596 w 1498"/>
              <a:gd name="T31" fmla="*/ 818 h 1342"/>
              <a:gd name="T32" fmla="*/ 474 w 1498"/>
              <a:gd name="T33" fmla="*/ 874 h 1342"/>
              <a:gd name="T34" fmla="*/ 342 w 1498"/>
              <a:gd name="T35" fmla="*/ 914 h 1342"/>
              <a:gd name="T36" fmla="*/ 202 w 1498"/>
              <a:gd name="T37" fmla="*/ 932 h 1342"/>
              <a:gd name="T38" fmla="*/ 154 w 1498"/>
              <a:gd name="T39" fmla="*/ 1078 h 1342"/>
              <a:gd name="T40" fmla="*/ 146 w 1498"/>
              <a:gd name="T41" fmla="*/ 1090 h 1342"/>
              <a:gd name="T42" fmla="*/ 134 w 1498"/>
              <a:gd name="T43" fmla="*/ 1086 h 1342"/>
              <a:gd name="T44" fmla="*/ 92 w 1498"/>
              <a:gd name="T45" fmla="*/ 1064 h 1342"/>
              <a:gd name="T46" fmla="*/ 62 w 1498"/>
              <a:gd name="T47" fmla="*/ 1064 h 1342"/>
              <a:gd name="T48" fmla="*/ 22 w 1498"/>
              <a:gd name="T49" fmla="*/ 1086 h 1342"/>
              <a:gd name="T50" fmla="*/ 2 w 1498"/>
              <a:gd name="T51" fmla="*/ 1126 h 1342"/>
              <a:gd name="T52" fmla="*/ 2 w 1498"/>
              <a:gd name="T53" fmla="*/ 1156 h 1342"/>
              <a:gd name="T54" fmla="*/ 22 w 1498"/>
              <a:gd name="T55" fmla="*/ 1196 h 1342"/>
              <a:gd name="T56" fmla="*/ 62 w 1498"/>
              <a:gd name="T57" fmla="*/ 1218 h 1342"/>
              <a:gd name="T58" fmla="*/ 92 w 1498"/>
              <a:gd name="T59" fmla="*/ 1218 h 1342"/>
              <a:gd name="T60" fmla="*/ 134 w 1498"/>
              <a:gd name="T61" fmla="*/ 1196 h 1342"/>
              <a:gd name="T62" fmla="*/ 146 w 1498"/>
              <a:gd name="T63" fmla="*/ 1192 h 1342"/>
              <a:gd name="T64" fmla="*/ 154 w 1498"/>
              <a:gd name="T65" fmla="*/ 1204 h 1342"/>
              <a:gd name="T66" fmla="*/ 222 w 1498"/>
              <a:gd name="T67" fmla="*/ 1340 h 1342"/>
              <a:gd name="T68" fmla="*/ 424 w 1498"/>
              <a:gd name="T69" fmla="*/ 1314 h 1342"/>
              <a:gd name="T70" fmla="*/ 614 w 1498"/>
              <a:gd name="T71" fmla="*/ 1258 h 1342"/>
              <a:gd name="T72" fmla="*/ 792 w 1498"/>
              <a:gd name="T73" fmla="*/ 1178 h 1342"/>
              <a:gd name="T74" fmla="*/ 954 w 1498"/>
              <a:gd name="T75" fmla="*/ 1072 h 1342"/>
              <a:gd name="T76" fmla="*/ 1100 w 1498"/>
              <a:gd name="T77" fmla="*/ 946 h 1342"/>
              <a:gd name="T78" fmla="*/ 1226 w 1498"/>
              <a:gd name="T79" fmla="*/ 800 h 1342"/>
              <a:gd name="T80" fmla="*/ 1332 w 1498"/>
              <a:gd name="T81" fmla="*/ 638 h 1342"/>
              <a:gd name="T82" fmla="*/ 1412 w 1498"/>
              <a:gd name="T83" fmla="*/ 460 h 1342"/>
              <a:gd name="T84" fmla="*/ 1468 w 1498"/>
              <a:gd name="T85" fmla="*/ 270 h 1342"/>
              <a:gd name="T86" fmla="*/ 1494 w 1498"/>
              <a:gd name="T87" fmla="*/ 68 h 1342"/>
              <a:gd name="T88" fmla="*/ 1382 w 1498"/>
              <a:gd name="T89" fmla="*/ 0 h 1342"/>
              <a:gd name="T90" fmla="*/ 1396 w 1498"/>
              <a:gd name="T91" fmla="*/ 38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98" h="1342">
                <a:moveTo>
                  <a:pt x="1396" y="52"/>
                </a:moveTo>
                <a:lnTo>
                  <a:pt x="1396" y="52"/>
                </a:lnTo>
                <a:lnTo>
                  <a:pt x="1394" y="72"/>
                </a:lnTo>
                <a:lnTo>
                  <a:pt x="1388" y="92"/>
                </a:lnTo>
                <a:lnTo>
                  <a:pt x="1380" y="110"/>
                </a:lnTo>
                <a:lnTo>
                  <a:pt x="1366" y="124"/>
                </a:lnTo>
                <a:lnTo>
                  <a:pt x="1352" y="136"/>
                </a:lnTo>
                <a:lnTo>
                  <a:pt x="1334" y="146"/>
                </a:lnTo>
                <a:lnTo>
                  <a:pt x="1316" y="152"/>
                </a:lnTo>
                <a:lnTo>
                  <a:pt x="1294" y="154"/>
                </a:lnTo>
                <a:lnTo>
                  <a:pt x="1294" y="154"/>
                </a:lnTo>
                <a:lnTo>
                  <a:pt x="1274" y="152"/>
                </a:lnTo>
                <a:lnTo>
                  <a:pt x="1254" y="146"/>
                </a:lnTo>
                <a:lnTo>
                  <a:pt x="1238" y="136"/>
                </a:lnTo>
                <a:lnTo>
                  <a:pt x="1222" y="124"/>
                </a:lnTo>
                <a:lnTo>
                  <a:pt x="1210" y="110"/>
                </a:lnTo>
                <a:lnTo>
                  <a:pt x="1200" y="92"/>
                </a:lnTo>
                <a:lnTo>
                  <a:pt x="1194" y="72"/>
                </a:lnTo>
                <a:lnTo>
                  <a:pt x="1192" y="52"/>
                </a:lnTo>
                <a:lnTo>
                  <a:pt x="1192" y="52"/>
                </a:lnTo>
                <a:lnTo>
                  <a:pt x="1194" y="38"/>
                </a:lnTo>
                <a:lnTo>
                  <a:pt x="1196" y="26"/>
                </a:lnTo>
                <a:lnTo>
                  <a:pt x="1200" y="12"/>
                </a:lnTo>
                <a:lnTo>
                  <a:pt x="1208" y="0"/>
                </a:lnTo>
                <a:lnTo>
                  <a:pt x="1090" y="0"/>
                </a:lnTo>
                <a:lnTo>
                  <a:pt x="1090" y="0"/>
                </a:lnTo>
                <a:lnTo>
                  <a:pt x="1088" y="48"/>
                </a:lnTo>
                <a:lnTo>
                  <a:pt x="1084" y="96"/>
                </a:lnTo>
                <a:lnTo>
                  <a:pt x="1076" y="142"/>
                </a:lnTo>
                <a:lnTo>
                  <a:pt x="1068" y="188"/>
                </a:lnTo>
                <a:lnTo>
                  <a:pt x="1058" y="232"/>
                </a:lnTo>
                <a:lnTo>
                  <a:pt x="1044" y="276"/>
                </a:lnTo>
                <a:lnTo>
                  <a:pt x="1030" y="320"/>
                </a:lnTo>
                <a:lnTo>
                  <a:pt x="1012" y="362"/>
                </a:lnTo>
                <a:lnTo>
                  <a:pt x="994" y="402"/>
                </a:lnTo>
                <a:lnTo>
                  <a:pt x="972" y="444"/>
                </a:lnTo>
                <a:lnTo>
                  <a:pt x="950" y="482"/>
                </a:lnTo>
                <a:lnTo>
                  <a:pt x="926" y="520"/>
                </a:lnTo>
                <a:lnTo>
                  <a:pt x="900" y="556"/>
                </a:lnTo>
                <a:lnTo>
                  <a:pt x="872" y="592"/>
                </a:lnTo>
                <a:lnTo>
                  <a:pt x="842" y="626"/>
                </a:lnTo>
                <a:lnTo>
                  <a:pt x="812" y="658"/>
                </a:lnTo>
                <a:lnTo>
                  <a:pt x="780" y="688"/>
                </a:lnTo>
                <a:lnTo>
                  <a:pt x="746" y="718"/>
                </a:lnTo>
                <a:lnTo>
                  <a:pt x="710" y="746"/>
                </a:lnTo>
                <a:lnTo>
                  <a:pt x="674" y="772"/>
                </a:lnTo>
                <a:lnTo>
                  <a:pt x="636" y="796"/>
                </a:lnTo>
                <a:lnTo>
                  <a:pt x="596" y="818"/>
                </a:lnTo>
                <a:lnTo>
                  <a:pt x="556" y="840"/>
                </a:lnTo>
                <a:lnTo>
                  <a:pt x="516" y="858"/>
                </a:lnTo>
                <a:lnTo>
                  <a:pt x="474" y="874"/>
                </a:lnTo>
                <a:lnTo>
                  <a:pt x="430" y="890"/>
                </a:lnTo>
                <a:lnTo>
                  <a:pt x="386" y="902"/>
                </a:lnTo>
                <a:lnTo>
                  <a:pt x="342" y="914"/>
                </a:lnTo>
                <a:lnTo>
                  <a:pt x="296" y="922"/>
                </a:lnTo>
                <a:lnTo>
                  <a:pt x="248" y="928"/>
                </a:lnTo>
                <a:lnTo>
                  <a:pt x="202" y="932"/>
                </a:lnTo>
                <a:lnTo>
                  <a:pt x="154" y="934"/>
                </a:lnTo>
                <a:lnTo>
                  <a:pt x="154" y="1078"/>
                </a:lnTo>
                <a:lnTo>
                  <a:pt x="154" y="1078"/>
                </a:lnTo>
                <a:lnTo>
                  <a:pt x="152" y="1084"/>
                </a:lnTo>
                <a:lnTo>
                  <a:pt x="146" y="1090"/>
                </a:lnTo>
                <a:lnTo>
                  <a:pt x="146" y="1090"/>
                </a:lnTo>
                <a:lnTo>
                  <a:pt x="140" y="1090"/>
                </a:lnTo>
                <a:lnTo>
                  <a:pt x="134" y="1086"/>
                </a:lnTo>
                <a:lnTo>
                  <a:pt x="134" y="1086"/>
                </a:lnTo>
                <a:lnTo>
                  <a:pt x="122" y="1076"/>
                </a:lnTo>
                <a:lnTo>
                  <a:pt x="108" y="1070"/>
                </a:lnTo>
                <a:lnTo>
                  <a:pt x="92" y="1064"/>
                </a:lnTo>
                <a:lnTo>
                  <a:pt x="78" y="1064"/>
                </a:lnTo>
                <a:lnTo>
                  <a:pt x="78" y="1064"/>
                </a:lnTo>
                <a:lnTo>
                  <a:pt x="62" y="1064"/>
                </a:lnTo>
                <a:lnTo>
                  <a:pt x="48" y="1070"/>
                </a:lnTo>
                <a:lnTo>
                  <a:pt x="34" y="1076"/>
                </a:lnTo>
                <a:lnTo>
                  <a:pt x="22" y="1086"/>
                </a:lnTo>
                <a:lnTo>
                  <a:pt x="12" y="1098"/>
                </a:lnTo>
                <a:lnTo>
                  <a:pt x="6" y="1110"/>
                </a:lnTo>
                <a:lnTo>
                  <a:pt x="2" y="1126"/>
                </a:lnTo>
                <a:lnTo>
                  <a:pt x="0" y="1142"/>
                </a:lnTo>
                <a:lnTo>
                  <a:pt x="0" y="1142"/>
                </a:lnTo>
                <a:lnTo>
                  <a:pt x="2" y="1156"/>
                </a:lnTo>
                <a:lnTo>
                  <a:pt x="6" y="1172"/>
                </a:lnTo>
                <a:lnTo>
                  <a:pt x="12" y="1184"/>
                </a:lnTo>
                <a:lnTo>
                  <a:pt x="22" y="1196"/>
                </a:lnTo>
                <a:lnTo>
                  <a:pt x="34" y="1206"/>
                </a:lnTo>
                <a:lnTo>
                  <a:pt x="48" y="1212"/>
                </a:lnTo>
                <a:lnTo>
                  <a:pt x="62" y="1218"/>
                </a:lnTo>
                <a:lnTo>
                  <a:pt x="78" y="1220"/>
                </a:lnTo>
                <a:lnTo>
                  <a:pt x="78" y="1220"/>
                </a:lnTo>
                <a:lnTo>
                  <a:pt x="92" y="1218"/>
                </a:lnTo>
                <a:lnTo>
                  <a:pt x="108" y="1212"/>
                </a:lnTo>
                <a:lnTo>
                  <a:pt x="122" y="1206"/>
                </a:lnTo>
                <a:lnTo>
                  <a:pt x="134" y="1196"/>
                </a:lnTo>
                <a:lnTo>
                  <a:pt x="134" y="1196"/>
                </a:lnTo>
                <a:lnTo>
                  <a:pt x="140" y="1192"/>
                </a:lnTo>
                <a:lnTo>
                  <a:pt x="146" y="1192"/>
                </a:lnTo>
                <a:lnTo>
                  <a:pt x="146" y="1192"/>
                </a:lnTo>
                <a:lnTo>
                  <a:pt x="152" y="1198"/>
                </a:lnTo>
                <a:lnTo>
                  <a:pt x="154" y="1204"/>
                </a:lnTo>
                <a:lnTo>
                  <a:pt x="154" y="1342"/>
                </a:lnTo>
                <a:lnTo>
                  <a:pt x="154" y="1342"/>
                </a:lnTo>
                <a:lnTo>
                  <a:pt x="222" y="1340"/>
                </a:lnTo>
                <a:lnTo>
                  <a:pt x="290" y="1334"/>
                </a:lnTo>
                <a:lnTo>
                  <a:pt x="358" y="1326"/>
                </a:lnTo>
                <a:lnTo>
                  <a:pt x="424" y="1314"/>
                </a:lnTo>
                <a:lnTo>
                  <a:pt x="488" y="1298"/>
                </a:lnTo>
                <a:lnTo>
                  <a:pt x="552" y="1280"/>
                </a:lnTo>
                <a:lnTo>
                  <a:pt x="614" y="1258"/>
                </a:lnTo>
                <a:lnTo>
                  <a:pt x="674" y="1234"/>
                </a:lnTo>
                <a:lnTo>
                  <a:pt x="734" y="1206"/>
                </a:lnTo>
                <a:lnTo>
                  <a:pt x="792" y="1178"/>
                </a:lnTo>
                <a:lnTo>
                  <a:pt x="848" y="1144"/>
                </a:lnTo>
                <a:lnTo>
                  <a:pt x="902" y="1110"/>
                </a:lnTo>
                <a:lnTo>
                  <a:pt x="954" y="1072"/>
                </a:lnTo>
                <a:lnTo>
                  <a:pt x="1004" y="1032"/>
                </a:lnTo>
                <a:lnTo>
                  <a:pt x="1054" y="990"/>
                </a:lnTo>
                <a:lnTo>
                  <a:pt x="1100" y="946"/>
                </a:lnTo>
                <a:lnTo>
                  <a:pt x="1144" y="900"/>
                </a:lnTo>
                <a:lnTo>
                  <a:pt x="1186" y="850"/>
                </a:lnTo>
                <a:lnTo>
                  <a:pt x="1226" y="800"/>
                </a:lnTo>
                <a:lnTo>
                  <a:pt x="1264" y="748"/>
                </a:lnTo>
                <a:lnTo>
                  <a:pt x="1298" y="694"/>
                </a:lnTo>
                <a:lnTo>
                  <a:pt x="1332" y="638"/>
                </a:lnTo>
                <a:lnTo>
                  <a:pt x="1362" y="580"/>
                </a:lnTo>
                <a:lnTo>
                  <a:pt x="1388" y="520"/>
                </a:lnTo>
                <a:lnTo>
                  <a:pt x="1412" y="460"/>
                </a:lnTo>
                <a:lnTo>
                  <a:pt x="1434" y="398"/>
                </a:lnTo>
                <a:lnTo>
                  <a:pt x="1452" y="334"/>
                </a:lnTo>
                <a:lnTo>
                  <a:pt x="1468" y="270"/>
                </a:lnTo>
                <a:lnTo>
                  <a:pt x="1480" y="204"/>
                </a:lnTo>
                <a:lnTo>
                  <a:pt x="1490" y="136"/>
                </a:lnTo>
                <a:lnTo>
                  <a:pt x="1494" y="68"/>
                </a:lnTo>
                <a:lnTo>
                  <a:pt x="1498" y="0"/>
                </a:lnTo>
                <a:lnTo>
                  <a:pt x="1382" y="0"/>
                </a:lnTo>
                <a:lnTo>
                  <a:pt x="1382" y="0"/>
                </a:lnTo>
                <a:lnTo>
                  <a:pt x="1388" y="12"/>
                </a:lnTo>
                <a:lnTo>
                  <a:pt x="1392" y="26"/>
                </a:lnTo>
                <a:lnTo>
                  <a:pt x="1396" y="38"/>
                </a:lnTo>
                <a:lnTo>
                  <a:pt x="1396" y="52"/>
                </a:lnTo>
                <a:lnTo>
                  <a:pt x="1396" y="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" name="Freeform 6"/>
          <p:cNvSpPr/>
          <p:nvPr/>
        </p:nvSpPr>
        <p:spPr bwMode="auto">
          <a:xfrm>
            <a:off x="4610101" y="3719912"/>
            <a:ext cx="1472749" cy="1639309"/>
          </a:xfrm>
          <a:custGeom>
            <a:avLst/>
            <a:gdLst>
              <a:gd name="T0" fmla="*/ 1270 w 1344"/>
              <a:gd name="T1" fmla="*/ 1394 h 1496"/>
              <a:gd name="T2" fmla="*/ 1220 w 1344"/>
              <a:gd name="T3" fmla="*/ 1368 h 1496"/>
              <a:gd name="T4" fmla="*/ 1192 w 1344"/>
              <a:gd name="T5" fmla="*/ 1316 h 1496"/>
              <a:gd name="T6" fmla="*/ 1192 w 1344"/>
              <a:gd name="T7" fmla="*/ 1274 h 1496"/>
              <a:gd name="T8" fmla="*/ 1220 w 1344"/>
              <a:gd name="T9" fmla="*/ 1222 h 1496"/>
              <a:gd name="T10" fmla="*/ 1270 w 1344"/>
              <a:gd name="T11" fmla="*/ 1196 h 1496"/>
              <a:gd name="T12" fmla="*/ 1306 w 1344"/>
              <a:gd name="T13" fmla="*/ 1194 h 1496"/>
              <a:gd name="T14" fmla="*/ 1344 w 1344"/>
              <a:gd name="T15" fmla="*/ 1208 h 1496"/>
              <a:gd name="T16" fmla="*/ 1296 w 1344"/>
              <a:gd name="T17" fmla="*/ 1086 h 1496"/>
              <a:gd name="T18" fmla="*/ 1156 w 1344"/>
              <a:gd name="T19" fmla="*/ 1068 h 1496"/>
              <a:gd name="T20" fmla="*/ 1024 w 1344"/>
              <a:gd name="T21" fmla="*/ 1028 h 1496"/>
              <a:gd name="T22" fmla="*/ 900 w 1344"/>
              <a:gd name="T23" fmla="*/ 972 h 1496"/>
              <a:gd name="T24" fmla="*/ 788 w 1344"/>
              <a:gd name="T25" fmla="*/ 900 h 1496"/>
              <a:gd name="T26" fmla="*/ 686 w 1344"/>
              <a:gd name="T27" fmla="*/ 812 h 1496"/>
              <a:gd name="T28" fmla="*/ 598 w 1344"/>
              <a:gd name="T29" fmla="*/ 710 h 1496"/>
              <a:gd name="T30" fmla="*/ 524 w 1344"/>
              <a:gd name="T31" fmla="*/ 598 h 1496"/>
              <a:gd name="T32" fmla="*/ 468 w 1344"/>
              <a:gd name="T33" fmla="*/ 474 h 1496"/>
              <a:gd name="T34" fmla="*/ 430 w 1344"/>
              <a:gd name="T35" fmla="*/ 342 h 1496"/>
              <a:gd name="T36" fmla="*/ 410 w 1344"/>
              <a:gd name="T37" fmla="*/ 202 h 1496"/>
              <a:gd name="T38" fmla="*/ 266 w 1344"/>
              <a:gd name="T39" fmla="*/ 154 h 1496"/>
              <a:gd name="T40" fmla="*/ 254 w 1344"/>
              <a:gd name="T41" fmla="*/ 146 h 1496"/>
              <a:gd name="T42" fmla="*/ 258 w 1344"/>
              <a:gd name="T43" fmla="*/ 134 h 1496"/>
              <a:gd name="T44" fmla="*/ 280 w 1344"/>
              <a:gd name="T45" fmla="*/ 94 h 1496"/>
              <a:gd name="T46" fmla="*/ 280 w 1344"/>
              <a:gd name="T47" fmla="*/ 62 h 1496"/>
              <a:gd name="T48" fmla="*/ 258 w 1344"/>
              <a:gd name="T49" fmla="*/ 22 h 1496"/>
              <a:gd name="T50" fmla="*/ 218 w 1344"/>
              <a:gd name="T51" fmla="*/ 2 h 1496"/>
              <a:gd name="T52" fmla="*/ 188 w 1344"/>
              <a:gd name="T53" fmla="*/ 2 h 1496"/>
              <a:gd name="T54" fmla="*/ 148 w 1344"/>
              <a:gd name="T55" fmla="*/ 22 h 1496"/>
              <a:gd name="T56" fmla="*/ 126 w 1344"/>
              <a:gd name="T57" fmla="*/ 62 h 1496"/>
              <a:gd name="T58" fmla="*/ 126 w 1344"/>
              <a:gd name="T59" fmla="*/ 94 h 1496"/>
              <a:gd name="T60" fmla="*/ 148 w 1344"/>
              <a:gd name="T61" fmla="*/ 134 h 1496"/>
              <a:gd name="T62" fmla="*/ 150 w 1344"/>
              <a:gd name="T63" fmla="*/ 146 h 1496"/>
              <a:gd name="T64" fmla="*/ 140 w 1344"/>
              <a:gd name="T65" fmla="*/ 154 h 1496"/>
              <a:gd name="T66" fmla="*/ 2 w 1344"/>
              <a:gd name="T67" fmla="*/ 222 h 1496"/>
              <a:gd name="T68" fmla="*/ 30 w 1344"/>
              <a:gd name="T69" fmla="*/ 424 h 1496"/>
              <a:gd name="T70" fmla="*/ 84 w 1344"/>
              <a:gd name="T71" fmla="*/ 614 h 1496"/>
              <a:gd name="T72" fmla="*/ 166 w 1344"/>
              <a:gd name="T73" fmla="*/ 792 h 1496"/>
              <a:gd name="T74" fmla="*/ 272 w 1344"/>
              <a:gd name="T75" fmla="*/ 954 h 1496"/>
              <a:gd name="T76" fmla="*/ 398 w 1344"/>
              <a:gd name="T77" fmla="*/ 1100 h 1496"/>
              <a:gd name="T78" fmla="*/ 544 w 1344"/>
              <a:gd name="T79" fmla="*/ 1226 h 1496"/>
              <a:gd name="T80" fmla="*/ 706 w 1344"/>
              <a:gd name="T81" fmla="*/ 1332 h 1496"/>
              <a:gd name="T82" fmla="*/ 884 w 1344"/>
              <a:gd name="T83" fmla="*/ 1412 h 1496"/>
              <a:gd name="T84" fmla="*/ 1074 w 1344"/>
              <a:gd name="T85" fmla="*/ 1468 h 1496"/>
              <a:gd name="T86" fmla="*/ 1274 w 1344"/>
              <a:gd name="T87" fmla="*/ 1494 h 1496"/>
              <a:gd name="T88" fmla="*/ 1344 w 1344"/>
              <a:gd name="T89" fmla="*/ 1382 h 1496"/>
              <a:gd name="T90" fmla="*/ 1306 w 1344"/>
              <a:gd name="T91" fmla="*/ 1396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44" h="1496">
                <a:moveTo>
                  <a:pt x="1292" y="1398"/>
                </a:moveTo>
                <a:lnTo>
                  <a:pt x="1292" y="1398"/>
                </a:lnTo>
                <a:lnTo>
                  <a:pt x="1270" y="1394"/>
                </a:lnTo>
                <a:lnTo>
                  <a:pt x="1252" y="1390"/>
                </a:lnTo>
                <a:lnTo>
                  <a:pt x="1234" y="1380"/>
                </a:lnTo>
                <a:lnTo>
                  <a:pt x="1220" y="1368"/>
                </a:lnTo>
                <a:lnTo>
                  <a:pt x="1206" y="1352"/>
                </a:lnTo>
                <a:lnTo>
                  <a:pt x="1198" y="1334"/>
                </a:lnTo>
                <a:lnTo>
                  <a:pt x="1192" y="1316"/>
                </a:lnTo>
                <a:lnTo>
                  <a:pt x="1190" y="1296"/>
                </a:lnTo>
                <a:lnTo>
                  <a:pt x="1190" y="1296"/>
                </a:lnTo>
                <a:lnTo>
                  <a:pt x="1192" y="1274"/>
                </a:lnTo>
                <a:lnTo>
                  <a:pt x="1198" y="1256"/>
                </a:lnTo>
                <a:lnTo>
                  <a:pt x="1206" y="1238"/>
                </a:lnTo>
                <a:lnTo>
                  <a:pt x="1220" y="1222"/>
                </a:lnTo>
                <a:lnTo>
                  <a:pt x="1234" y="1210"/>
                </a:lnTo>
                <a:lnTo>
                  <a:pt x="1252" y="1202"/>
                </a:lnTo>
                <a:lnTo>
                  <a:pt x="1270" y="1196"/>
                </a:lnTo>
                <a:lnTo>
                  <a:pt x="1292" y="1194"/>
                </a:lnTo>
                <a:lnTo>
                  <a:pt x="1292" y="1194"/>
                </a:lnTo>
                <a:lnTo>
                  <a:pt x="1306" y="1194"/>
                </a:lnTo>
                <a:lnTo>
                  <a:pt x="1318" y="1196"/>
                </a:lnTo>
                <a:lnTo>
                  <a:pt x="1332" y="1202"/>
                </a:lnTo>
                <a:lnTo>
                  <a:pt x="1344" y="1208"/>
                </a:lnTo>
                <a:lnTo>
                  <a:pt x="1344" y="1088"/>
                </a:lnTo>
                <a:lnTo>
                  <a:pt x="1344" y="1088"/>
                </a:lnTo>
                <a:lnTo>
                  <a:pt x="1296" y="1086"/>
                </a:lnTo>
                <a:lnTo>
                  <a:pt x="1248" y="1082"/>
                </a:lnTo>
                <a:lnTo>
                  <a:pt x="1202" y="1076"/>
                </a:lnTo>
                <a:lnTo>
                  <a:pt x="1156" y="1068"/>
                </a:lnTo>
                <a:lnTo>
                  <a:pt x="1112" y="1056"/>
                </a:lnTo>
                <a:lnTo>
                  <a:pt x="1068" y="1044"/>
                </a:lnTo>
                <a:lnTo>
                  <a:pt x="1024" y="1028"/>
                </a:lnTo>
                <a:lnTo>
                  <a:pt x="982" y="1012"/>
                </a:lnTo>
                <a:lnTo>
                  <a:pt x="940" y="994"/>
                </a:lnTo>
                <a:lnTo>
                  <a:pt x="900" y="972"/>
                </a:lnTo>
                <a:lnTo>
                  <a:pt x="862" y="950"/>
                </a:lnTo>
                <a:lnTo>
                  <a:pt x="824" y="926"/>
                </a:lnTo>
                <a:lnTo>
                  <a:pt x="788" y="900"/>
                </a:lnTo>
                <a:lnTo>
                  <a:pt x="752" y="872"/>
                </a:lnTo>
                <a:lnTo>
                  <a:pt x="718" y="842"/>
                </a:lnTo>
                <a:lnTo>
                  <a:pt x="686" y="812"/>
                </a:lnTo>
                <a:lnTo>
                  <a:pt x="656" y="780"/>
                </a:lnTo>
                <a:lnTo>
                  <a:pt x="626" y="746"/>
                </a:lnTo>
                <a:lnTo>
                  <a:pt x="598" y="710"/>
                </a:lnTo>
                <a:lnTo>
                  <a:pt x="572" y="674"/>
                </a:lnTo>
                <a:lnTo>
                  <a:pt x="548" y="636"/>
                </a:lnTo>
                <a:lnTo>
                  <a:pt x="524" y="598"/>
                </a:lnTo>
                <a:lnTo>
                  <a:pt x="504" y="556"/>
                </a:lnTo>
                <a:lnTo>
                  <a:pt x="486" y="516"/>
                </a:lnTo>
                <a:lnTo>
                  <a:pt x="468" y="474"/>
                </a:lnTo>
                <a:lnTo>
                  <a:pt x="454" y="430"/>
                </a:lnTo>
                <a:lnTo>
                  <a:pt x="440" y="386"/>
                </a:lnTo>
                <a:lnTo>
                  <a:pt x="430" y="342"/>
                </a:lnTo>
                <a:lnTo>
                  <a:pt x="420" y="296"/>
                </a:lnTo>
                <a:lnTo>
                  <a:pt x="414" y="250"/>
                </a:lnTo>
                <a:lnTo>
                  <a:pt x="410" y="202"/>
                </a:lnTo>
                <a:lnTo>
                  <a:pt x="408" y="154"/>
                </a:lnTo>
                <a:lnTo>
                  <a:pt x="266" y="154"/>
                </a:lnTo>
                <a:lnTo>
                  <a:pt x="266" y="154"/>
                </a:lnTo>
                <a:lnTo>
                  <a:pt x="260" y="152"/>
                </a:lnTo>
                <a:lnTo>
                  <a:pt x="254" y="146"/>
                </a:lnTo>
                <a:lnTo>
                  <a:pt x="254" y="146"/>
                </a:lnTo>
                <a:lnTo>
                  <a:pt x="254" y="140"/>
                </a:lnTo>
                <a:lnTo>
                  <a:pt x="258" y="134"/>
                </a:lnTo>
                <a:lnTo>
                  <a:pt x="258" y="134"/>
                </a:lnTo>
                <a:lnTo>
                  <a:pt x="268" y="122"/>
                </a:lnTo>
                <a:lnTo>
                  <a:pt x="274" y="108"/>
                </a:lnTo>
                <a:lnTo>
                  <a:pt x="280" y="94"/>
                </a:lnTo>
                <a:lnTo>
                  <a:pt x="280" y="78"/>
                </a:lnTo>
                <a:lnTo>
                  <a:pt x="280" y="78"/>
                </a:lnTo>
                <a:lnTo>
                  <a:pt x="280" y="62"/>
                </a:lnTo>
                <a:lnTo>
                  <a:pt x="274" y="48"/>
                </a:lnTo>
                <a:lnTo>
                  <a:pt x="268" y="34"/>
                </a:lnTo>
                <a:lnTo>
                  <a:pt x="258" y="22"/>
                </a:lnTo>
                <a:lnTo>
                  <a:pt x="246" y="14"/>
                </a:lnTo>
                <a:lnTo>
                  <a:pt x="234" y="6"/>
                </a:lnTo>
                <a:lnTo>
                  <a:pt x="218" y="2"/>
                </a:lnTo>
                <a:lnTo>
                  <a:pt x="202" y="0"/>
                </a:lnTo>
                <a:lnTo>
                  <a:pt x="202" y="0"/>
                </a:lnTo>
                <a:lnTo>
                  <a:pt x="188" y="2"/>
                </a:lnTo>
                <a:lnTo>
                  <a:pt x="172" y="6"/>
                </a:lnTo>
                <a:lnTo>
                  <a:pt x="160" y="14"/>
                </a:lnTo>
                <a:lnTo>
                  <a:pt x="148" y="22"/>
                </a:lnTo>
                <a:lnTo>
                  <a:pt x="138" y="34"/>
                </a:lnTo>
                <a:lnTo>
                  <a:pt x="130" y="48"/>
                </a:lnTo>
                <a:lnTo>
                  <a:pt x="126" y="62"/>
                </a:lnTo>
                <a:lnTo>
                  <a:pt x="124" y="78"/>
                </a:lnTo>
                <a:lnTo>
                  <a:pt x="124" y="78"/>
                </a:lnTo>
                <a:lnTo>
                  <a:pt x="126" y="94"/>
                </a:lnTo>
                <a:lnTo>
                  <a:pt x="130" y="108"/>
                </a:lnTo>
                <a:lnTo>
                  <a:pt x="138" y="122"/>
                </a:lnTo>
                <a:lnTo>
                  <a:pt x="148" y="134"/>
                </a:lnTo>
                <a:lnTo>
                  <a:pt x="148" y="134"/>
                </a:lnTo>
                <a:lnTo>
                  <a:pt x="152" y="140"/>
                </a:lnTo>
                <a:lnTo>
                  <a:pt x="150" y="146"/>
                </a:lnTo>
                <a:lnTo>
                  <a:pt x="150" y="146"/>
                </a:lnTo>
                <a:lnTo>
                  <a:pt x="146" y="152"/>
                </a:lnTo>
                <a:lnTo>
                  <a:pt x="140" y="154"/>
                </a:lnTo>
                <a:lnTo>
                  <a:pt x="0" y="154"/>
                </a:lnTo>
                <a:lnTo>
                  <a:pt x="0" y="154"/>
                </a:lnTo>
                <a:lnTo>
                  <a:pt x="2" y="222"/>
                </a:lnTo>
                <a:lnTo>
                  <a:pt x="8" y="290"/>
                </a:lnTo>
                <a:lnTo>
                  <a:pt x="18" y="358"/>
                </a:lnTo>
                <a:lnTo>
                  <a:pt x="30" y="424"/>
                </a:lnTo>
                <a:lnTo>
                  <a:pt x="46" y="488"/>
                </a:lnTo>
                <a:lnTo>
                  <a:pt x="64" y="552"/>
                </a:lnTo>
                <a:lnTo>
                  <a:pt x="84" y="614"/>
                </a:lnTo>
                <a:lnTo>
                  <a:pt x="110" y="674"/>
                </a:lnTo>
                <a:lnTo>
                  <a:pt x="136" y="734"/>
                </a:lnTo>
                <a:lnTo>
                  <a:pt x="166" y="792"/>
                </a:lnTo>
                <a:lnTo>
                  <a:pt x="198" y="848"/>
                </a:lnTo>
                <a:lnTo>
                  <a:pt x="234" y="902"/>
                </a:lnTo>
                <a:lnTo>
                  <a:pt x="272" y="954"/>
                </a:lnTo>
                <a:lnTo>
                  <a:pt x="310" y="1004"/>
                </a:lnTo>
                <a:lnTo>
                  <a:pt x="354" y="1054"/>
                </a:lnTo>
                <a:lnTo>
                  <a:pt x="398" y="1100"/>
                </a:lnTo>
                <a:lnTo>
                  <a:pt x="444" y="1144"/>
                </a:lnTo>
                <a:lnTo>
                  <a:pt x="492" y="1186"/>
                </a:lnTo>
                <a:lnTo>
                  <a:pt x="544" y="1226"/>
                </a:lnTo>
                <a:lnTo>
                  <a:pt x="596" y="1264"/>
                </a:lnTo>
                <a:lnTo>
                  <a:pt x="650" y="1298"/>
                </a:lnTo>
                <a:lnTo>
                  <a:pt x="706" y="1332"/>
                </a:lnTo>
                <a:lnTo>
                  <a:pt x="764" y="1360"/>
                </a:lnTo>
                <a:lnTo>
                  <a:pt x="824" y="1388"/>
                </a:lnTo>
                <a:lnTo>
                  <a:pt x="884" y="1412"/>
                </a:lnTo>
                <a:lnTo>
                  <a:pt x="946" y="1434"/>
                </a:lnTo>
                <a:lnTo>
                  <a:pt x="1010" y="1452"/>
                </a:lnTo>
                <a:lnTo>
                  <a:pt x="1074" y="1468"/>
                </a:lnTo>
                <a:lnTo>
                  <a:pt x="1140" y="1480"/>
                </a:lnTo>
                <a:lnTo>
                  <a:pt x="1206" y="1488"/>
                </a:lnTo>
                <a:lnTo>
                  <a:pt x="1274" y="1494"/>
                </a:lnTo>
                <a:lnTo>
                  <a:pt x="1344" y="1496"/>
                </a:lnTo>
                <a:lnTo>
                  <a:pt x="1344" y="1382"/>
                </a:lnTo>
                <a:lnTo>
                  <a:pt x="1344" y="1382"/>
                </a:lnTo>
                <a:lnTo>
                  <a:pt x="1332" y="1388"/>
                </a:lnTo>
                <a:lnTo>
                  <a:pt x="1318" y="1394"/>
                </a:lnTo>
                <a:lnTo>
                  <a:pt x="1306" y="1396"/>
                </a:lnTo>
                <a:lnTo>
                  <a:pt x="1292" y="1398"/>
                </a:lnTo>
                <a:lnTo>
                  <a:pt x="1292" y="13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6" name="组合 5"/>
          <p:cNvGrpSpPr/>
          <p:nvPr/>
        </p:nvGrpSpPr>
        <p:grpSpPr>
          <a:xfrm>
            <a:off x="4798756" y="2584837"/>
            <a:ext cx="2590481" cy="2628914"/>
            <a:chOff x="4798756" y="2114937"/>
            <a:chExt cx="2590481" cy="2628914"/>
          </a:xfrm>
        </p:grpSpPr>
        <p:sp>
          <p:nvSpPr>
            <p:cNvPr id="7" name="矩形 45"/>
            <p:cNvSpPr/>
            <p:nvPr/>
          </p:nvSpPr>
          <p:spPr>
            <a:xfrm rot="19102303">
              <a:off x="4798756" y="2389667"/>
              <a:ext cx="1462907" cy="727599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200" dirty="0">
                  <a:solidFill>
                    <a:schemeClr val="bg1"/>
                  </a:solidFill>
                  <a:latin typeface="+mj-ea"/>
                  <a:ea typeface="+mj-ea"/>
                </a:rPr>
                <a:t>企业精神</a:t>
              </a:r>
              <a:endParaRPr lang="en-US" altLang="zh-CN" sz="1600" spc="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8" name="矩形 45"/>
            <p:cNvSpPr/>
            <p:nvPr/>
          </p:nvSpPr>
          <p:spPr>
            <a:xfrm rot="3015817">
              <a:off x="6044902" y="2482590"/>
              <a:ext cx="1462906" cy="727600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200" dirty="0">
                  <a:solidFill>
                    <a:schemeClr val="bg1"/>
                  </a:solidFill>
                  <a:latin typeface="+mj-ea"/>
                  <a:ea typeface="+mj-ea"/>
                </a:rPr>
                <a:t>企业宗旨</a:t>
              </a:r>
              <a:endParaRPr lang="en-US" altLang="zh-CN" sz="1600" spc="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9" name="矩形 45"/>
            <p:cNvSpPr/>
            <p:nvPr/>
          </p:nvSpPr>
          <p:spPr>
            <a:xfrm rot="8284992">
              <a:off x="5926330" y="3698643"/>
              <a:ext cx="1462907" cy="727600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200" dirty="0">
                  <a:solidFill>
                    <a:schemeClr val="bg1"/>
                  </a:solidFill>
                  <a:latin typeface="+mj-ea"/>
                  <a:ea typeface="+mj-ea"/>
                </a:rPr>
                <a:t>服务理念</a:t>
              </a:r>
              <a:endParaRPr lang="en-US" altLang="zh-CN" sz="1600" spc="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矩形 45"/>
            <p:cNvSpPr/>
            <p:nvPr/>
          </p:nvSpPr>
          <p:spPr>
            <a:xfrm rot="13772023">
              <a:off x="4744301" y="3648598"/>
              <a:ext cx="1462907" cy="727600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200" dirty="0">
                  <a:solidFill>
                    <a:schemeClr val="bg1"/>
                  </a:solidFill>
                  <a:latin typeface="+mj-ea"/>
                  <a:ea typeface="+mj-ea"/>
                </a:rPr>
                <a:t>经营理念</a:t>
              </a:r>
              <a:endParaRPr lang="en-US" altLang="zh-CN" sz="1600" spc="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55549" y="2933969"/>
            <a:ext cx="1880900" cy="1880899"/>
            <a:chOff x="5155549" y="2464069"/>
            <a:chExt cx="1880900" cy="1880899"/>
          </a:xfrm>
        </p:grpSpPr>
        <p:sp>
          <p:nvSpPr>
            <p:cNvPr id="16" name="椭圆 15"/>
            <p:cNvSpPr/>
            <p:nvPr/>
          </p:nvSpPr>
          <p:spPr>
            <a:xfrm>
              <a:off x="5155549" y="2464069"/>
              <a:ext cx="1880900" cy="18808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5644595" y="2927466"/>
              <a:ext cx="902811" cy="95410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+mj-ea"/>
                  <a:ea typeface="+mj-ea"/>
                </a:rPr>
                <a:t>企业</a:t>
              </a:r>
              <a:endParaRPr lang="en-US" altLang="zh-CN" sz="280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+mj-ea"/>
                  <a:ea typeface="+mj-ea"/>
                </a:rPr>
                <a:t>文化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92571" y="2471364"/>
            <a:ext cx="3689804" cy="2755641"/>
            <a:chOff x="7806871" y="2287531"/>
            <a:chExt cx="3689804" cy="2755641"/>
          </a:xfrm>
        </p:grpSpPr>
        <p:grpSp>
          <p:nvGrpSpPr>
            <p:cNvPr id="18" name="组合 17"/>
            <p:cNvGrpSpPr/>
            <p:nvPr/>
          </p:nvGrpSpPr>
          <p:grpSpPr>
            <a:xfrm>
              <a:off x="7806871" y="2287531"/>
              <a:ext cx="3689804" cy="838460"/>
              <a:chOff x="1136195" y="2091953"/>
              <a:chExt cx="3689804" cy="838460"/>
            </a:xfrm>
          </p:grpSpPr>
          <p:sp>
            <p:nvSpPr>
              <p:cNvPr id="19" name="文本框 27"/>
              <p:cNvSpPr txBox="1"/>
              <p:nvPr/>
            </p:nvSpPr>
            <p:spPr>
              <a:xfrm>
                <a:off x="1136195" y="2091953"/>
                <a:ext cx="1723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标题添加此处</a:t>
                </a:r>
              </a:p>
            </p:txBody>
          </p:sp>
          <p:sp>
            <p:nvSpPr>
              <p:cNvPr id="20" name="文本框 28"/>
              <p:cNvSpPr txBox="1"/>
              <p:nvPr/>
            </p:nvSpPr>
            <p:spPr>
              <a:xfrm>
                <a:off x="1136195" y="2407193"/>
                <a:ext cx="36898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altLang="zh-CN" sz="1400" dirty="0">
                    <a:solidFill>
                      <a:prstClr val="white">
                        <a:lumMod val="50000"/>
                      </a:prstClr>
                    </a:solidFill>
                    <a:latin typeface="Agency FB" panose="020B0503020202020204" pitchFamily="34" charset="0"/>
                    <a:ea typeface="时尚中黑简体" panose="01010104010101010101" pitchFamily="2" charset="-122"/>
                  </a:rPr>
                  <a:t>The user can demonstrate on a projector or computer, or print the presentation and make it into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806871" y="4204712"/>
              <a:ext cx="3689804" cy="838460"/>
              <a:chOff x="1136195" y="2091953"/>
              <a:chExt cx="3689804" cy="838460"/>
            </a:xfrm>
          </p:grpSpPr>
          <p:sp>
            <p:nvSpPr>
              <p:cNvPr id="25" name="文本框 27"/>
              <p:cNvSpPr txBox="1"/>
              <p:nvPr/>
            </p:nvSpPr>
            <p:spPr>
              <a:xfrm>
                <a:off x="1136195" y="2091953"/>
                <a:ext cx="1723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标题添加此处</a:t>
                </a:r>
              </a:p>
            </p:txBody>
          </p:sp>
          <p:sp>
            <p:nvSpPr>
              <p:cNvPr id="26" name="文本框 28"/>
              <p:cNvSpPr txBox="1"/>
              <p:nvPr/>
            </p:nvSpPr>
            <p:spPr>
              <a:xfrm>
                <a:off x="1136195" y="2407193"/>
                <a:ext cx="36898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altLang="zh-CN" sz="1400" dirty="0">
                    <a:solidFill>
                      <a:prstClr val="white">
                        <a:lumMod val="50000"/>
                      </a:prstClr>
                    </a:solidFill>
                    <a:latin typeface="Agency FB" panose="020B0503020202020204" pitchFamily="34" charset="0"/>
                    <a:ea typeface="时尚中黑简体" panose="01010104010101010101" pitchFamily="2" charset="-122"/>
                  </a:rPr>
                  <a:t>The user can demonstrate on a projector or computer, or print the presentation and make it into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05277" y="2471364"/>
            <a:ext cx="3689804" cy="2755641"/>
            <a:chOff x="7806871" y="2287531"/>
            <a:chExt cx="3689804" cy="2755641"/>
          </a:xfrm>
        </p:grpSpPr>
        <p:grpSp>
          <p:nvGrpSpPr>
            <p:cNvPr id="29" name="组合 28"/>
            <p:cNvGrpSpPr/>
            <p:nvPr/>
          </p:nvGrpSpPr>
          <p:grpSpPr>
            <a:xfrm>
              <a:off x="7806871" y="2287531"/>
              <a:ext cx="3689804" cy="838460"/>
              <a:chOff x="1136195" y="2091953"/>
              <a:chExt cx="3689804" cy="838460"/>
            </a:xfrm>
          </p:grpSpPr>
          <p:sp>
            <p:nvSpPr>
              <p:cNvPr id="33" name="文本框 27"/>
              <p:cNvSpPr txBox="1"/>
              <p:nvPr/>
            </p:nvSpPr>
            <p:spPr>
              <a:xfrm>
                <a:off x="3102450" y="2091953"/>
                <a:ext cx="1723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标题添加此处</a:t>
                </a:r>
              </a:p>
            </p:txBody>
          </p:sp>
          <p:sp>
            <p:nvSpPr>
              <p:cNvPr id="34" name="文本框 28"/>
              <p:cNvSpPr txBox="1"/>
              <p:nvPr/>
            </p:nvSpPr>
            <p:spPr>
              <a:xfrm>
                <a:off x="1136195" y="2407193"/>
                <a:ext cx="36898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/>
                <a:r>
                  <a:rPr lang="en-US" altLang="zh-CN" sz="1400" dirty="0">
                    <a:solidFill>
                      <a:prstClr val="white">
                        <a:lumMod val="50000"/>
                      </a:prstClr>
                    </a:solidFill>
                    <a:latin typeface="Agency FB" panose="020B0503020202020204" pitchFamily="34" charset="0"/>
                    <a:ea typeface="时尚中黑简体" panose="01010104010101010101" pitchFamily="2" charset="-122"/>
                  </a:rPr>
                  <a:t>The user can demonstrate on a projector or computer, or print the presentation and make it into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806871" y="4204712"/>
              <a:ext cx="3689804" cy="838460"/>
              <a:chOff x="1136195" y="2091953"/>
              <a:chExt cx="3689804" cy="838460"/>
            </a:xfrm>
          </p:grpSpPr>
          <p:sp>
            <p:nvSpPr>
              <p:cNvPr id="31" name="文本框 27"/>
              <p:cNvSpPr txBox="1"/>
              <p:nvPr/>
            </p:nvSpPr>
            <p:spPr>
              <a:xfrm>
                <a:off x="3102450" y="2091953"/>
                <a:ext cx="1723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标题添加此处</a:t>
                </a:r>
              </a:p>
            </p:txBody>
          </p:sp>
          <p:sp>
            <p:nvSpPr>
              <p:cNvPr id="32" name="文本框 28"/>
              <p:cNvSpPr txBox="1"/>
              <p:nvPr/>
            </p:nvSpPr>
            <p:spPr>
              <a:xfrm>
                <a:off x="1136195" y="2407193"/>
                <a:ext cx="36898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/>
                <a:r>
                  <a:rPr lang="en-US" altLang="zh-CN" sz="1400" dirty="0">
                    <a:solidFill>
                      <a:prstClr val="white">
                        <a:lumMod val="50000"/>
                      </a:prstClr>
                    </a:solidFill>
                    <a:latin typeface="Agency FB" panose="020B0503020202020204" pitchFamily="34" charset="0"/>
                    <a:ea typeface="时尚中黑简体" panose="01010104010101010101" pitchFamily="2" charset="-122"/>
                  </a:rPr>
                  <a:t>The user can demonstrate on a projector or computer, or print the presentation and make it into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305910" y="333756"/>
            <a:ext cx="2069797" cy="611316"/>
            <a:chOff x="723033" y="483407"/>
            <a:chExt cx="2069797" cy="611316"/>
          </a:xfrm>
        </p:grpSpPr>
        <p:sp>
          <p:nvSpPr>
            <p:cNvPr id="36" name="文本框 35"/>
            <p:cNvSpPr txBox="1"/>
            <p:nvPr/>
          </p:nvSpPr>
          <p:spPr>
            <a:xfrm>
              <a:off x="723033" y="483407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您的文字添加这里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23033" y="817724"/>
              <a:ext cx="123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rgbClr val="FF6D6D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 Add your text here </a:t>
              </a:r>
              <a:endParaRPr lang="zh-CN" altLang="en-US" sz="1200" dirty="0">
                <a:solidFill>
                  <a:srgbClr val="FF6D6D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自定义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D6D"/>
      </a:accent1>
      <a:accent2>
        <a:srgbClr val="7F7F7F"/>
      </a:accent2>
      <a:accent3>
        <a:srgbClr val="FF6D6D"/>
      </a:accent3>
      <a:accent4>
        <a:srgbClr val="7F7F7F"/>
      </a:accent4>
      <a:accent5>
        <a:srgbClr val="FF6D6D"/>
      </a:accent5>
      <a:accent6>
        <a:srgbClr val="7F7F7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1813</Words>
  <Application>Microsoft Office PowerPoint</Application>
  <PresentationFormat>宽屏</PresentationFormat>
  <Paragraphs>309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微软雅黑</vt:lpstr>
      <vt:lpstr>Calibri</vt:lpstr>
      <vt:lpstr>站酷庆科黄油体</vt:lpstr>
      <vt:lpstr>时尚中黑简体</vt:lpstr>
      <vt:lpstr>Agency FB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2017-06-06T13:16:00Z</dcterms:created>
  <dcterms:modified xsi:type="dcterms:W3CDTF">2023-01-11T02:06:48Z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D475070939FE4F06A90CE39BB28832FC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