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318" r:id="rId3"/>
    <p:sldId id="391" r:id="rId4"/>
    <p:sldId id="392" r:id="rId5"/>
    <p:sldId id="393" r:id="rId6"/>
    <p:sldId id="344" r:id="rId7"/>
    <p:sldId id="394" r:id="rId8"/>
    <p:sldId id="395" r:id="rId9"/>
    <p:sldId id="396" r:id="rId10"/>
    <p:sldId id="397" r:id="rId11"/>
    <p:sldId id="413" r:id="rId12"/>
    <p:sldId id="432" r:id="rId13"/>
    <p:sldId id="433" r:id="rId14"/>
    <p:sldId id="447" r:id="rId15"/>
    <p:sldId id="448" r:id="rId16"/>
    <p:sldId id="449" r:id="rId17"/>
    <p:sldId id="451" r:id="rId18"/>
    <p:sldId id="452" r:id="rId19"/>
    <p:sldId id="427" r:id="rId20"/>
    <p:sldId id="417" r:id="rId21"/>
    <p:sldId id="421" r:id="rId22"/>
    <p:sldId id="414" r:id="rId23"/>
    <p:sldId id="410" r:id="rId24"/>
    <p:sldId id="446" r:id="rId25"/>
    <p:sldId id="511" r:id="rId26"/>
    <p:sldId id="463" r:id="rId27"/>
    <p:sldId id="455" r:id="rId28"/>
    <p:sldId id="464" r:id="rId29"/>
    <p:sldId id="505" r:id="rId30"/>
    <p:sldId id="506" r:id="rId31"/>
    <p:sldId id="507" r:id="rId32"/>
    <p:sldId id="508" r:id="rId33"/>
    <p:sldId id="509" r:id="rId34"/>
    <p:sldId id="510" r:id="rId35"/>
    <p:sldId id="465" r:id="rId36"/>
    <p:sldId id="482" r:id="rId37"/>
    <p:sldId id="483" r:id="rId38"/>
    <p:sldId id="484" r:id="rId39"/>
    <p:sldId id="485" r:id="rId40"/>
    <p:sldId id="486" r:id="rId41"/>
    <p:sldId id="487" r:id="rId42"/>
    <p:sldId id="495" r:id="rId43"/>
    <p:sldId id="290" r:id="rId44"/>
  </p:sldIdLst>
  <p:sldSz cx="9144000" cy="5143500" type="screen16x9"/>
  <p:notesSz cx="6858000" cy="9144000"/>
  <p:custDataLst>
    <p:tags r:id="rId47"/>
  </p:custDataLst>
  <p:defaultTextStyle>
    <a:defPPr>
      <a:defRPr lang="zh-CN"/>
    </a:defPPr>
    <a:lvl1pPr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131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453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712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034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pos="1332">
          <p15:clr>
            <a:srgbClr val="A4A3A4"/>
          </p15:clr>
        </p15:guide>
        <p15:guide id="5" pos="23">
          <p15:clr>
            <a:srgbClr val="A4A3A4"/>
          </p15:clr>
        </p15:guide>
        <p15:guide id="6" pos="2880">
          <p15:clr>
            <a:srgbClr val="A4A3A4"/>
          </p15:clr>
        </p15:guide>
        <p15:guide id="7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D90"/>
    <a:srgbClr val="009999"/>
    <a:srgbClr val="FF6600"/>
    <a:srgbClr val="990033"/>
    <a:srgbClr val="FF0066"/>
    <a:srgbClr val="008000"/>
    <a:srgbClr val="0000FF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5" autoAdjust="0"/>
    <p:restoredTop sz="99856" autoAdjust="0"/>
  </p:normalViewPr>
  <p:slideViewPr>
    <p:cSldViewPr>
      <p:cViewPr>
        <p:scale>
          <a:sx n="110" d="100"/>
          <a:sy n="110" d="100"/>
        </p:scale>
        <p:origin x="-54" y="-588"/>
      </p:cViewPr>
      <p:guideLst>
        <p:guide orient="horz" pos="446"/>
        <p:guide orient="horz" pos="344"/>
        <p:guide orient="horz" pos="1756"/>
        <p:guide pos="1332"/>
        <p:guide pos="23"/>
        <p:guide pos="288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46806" cy="468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CCCCF0FF-19C2-40FC-B573-B67F9122656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28C76B7E-B4FC-401F-913B-4FB7B9BB763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B8F4C6D-DBF7-4076-A969-DC4EDD5CDA3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6FB52C9-85F4-4ED8-9681-DC2A8ADCB79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61315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24535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87120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50340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E34EEB61-9D10-430B-A047-12C0732850DB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225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6B4079F-8ABE-4BC3-A16C-4AC5329E5F71}" type="slidenum">
              <a:rPr lang="zh-CN" altLang="en-US" sz="1200" b="0"/>
              <a:t>10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553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E3CC916-63B0-408E-BB67-C66C6F47288B}" type="slidenum">
              <a:rPr lang="zh-CN" altLang="en-US" sz="1200" b="0"/>
              <a:t>11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993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120B6D0-239B-490C-9270-8113B1760BA6}" type="slidenum">
              <a:rPr lang="zh-CN" altLang="en-US" sz="1200" b="0"/>
              <a:t>12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004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321BE00-1812-4FC5-8A4F-C91F4FDB817B}" type="slidenum">
              <a:rPr lang="zh-CN" altLang="en-US" sz="1200" b="0"/>
              <a:t>13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65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C1D04CB-9CE5-41C0-986C-7582EA5608DD}" type="slidenum">
              <a:rPr lang="zh-CN" altLang="en-US" sz="1200" b="0"/>
              <a:t>14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752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EEA3C3D-0632-4993-82FD-57E49D24E78B}" type="slidenum">
              <a:rPr lang="zh-CN" altLang="en-US" sz="1200" b="0"/>
              <a:t>15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85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0E5A43E-684D-4112-A13A-9F434D5BFBFA}" type="slidenum">
              <a:rPr lang="zh-CN" altLang="en-US" sz="1200" b="0"/>
              <a:t>16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505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40A94B3-A972-448C-B703-AAC7A267A63F}" type="slidenum">
              <a:rPr lang="zh-CN" altLang="en-US" sz="1200" b="0"/>
              <a:t>17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516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CE43CEC-2EC6-484C-9DCF-F30F735D0780}" type="slidenum">
              <a:rPr lang="zh-CN" altLang="en-US" sz="1200" b="0"/>
              <a:t>18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840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7972268-1B90-4749-87F1-379BD3547065}" type="slidenum">
              <a:rPr lang="zh-CN" altLang="en-US" sz="1200" b="0"/>
              <a:t>19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679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4C29F07-B748-4932-AED5-4F186A288811}" type="slidenum">
              <a:rPr lang="zh-CN" altLang="en-US" sz="1200" b="0"/>
              <a:t>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635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93B9C73-D8C3-4912-BB54-08350A76065E}" type="slidenum">
              <a:rPr lang="zh-CN" altLang="en-US" sz="1200" b="0"/>
              <a:t>20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717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C383864-742D-4719-8C4A-9D9603DA3DD9}" type="slidenum">
              <a:rPr lang="zh-CN" altLang="en-US" sz="1200" b="0"/>
              <a:t>21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574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2FD7C5A-34AA-44DF-886F-1C20FBA33F5C}" type="slidenum">
              <a:rPr lang="zh-CN" altLang="en-US" sz="1200" b="0"/>
              <a:t>22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492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C4BC997-27CB-405C-974A-FE186483F62A}" type="slidenum">
              <a:rPr lang="zh-CN" altLang="en-US" sz="1200" b="0"/>
              <a:t>23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44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A7E6387-9010-47B6-AB67-73CE5DD267B4}" type="slidenum">
              <a:rPr lang="zh-CN" altLang="en-US" sz="1200" b="0"/>
              <a:t>24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980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8FC95DB-604E-49B3-8CC0-9DFD9CF45E02}" type="slidenum">
              <a:rPr lang="zh-CN" altLang="en-US" sz="1200" b="0"/>
              <a:t>25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936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2EFFB42-D044-479F-A1BD-EF430D130D15}" type="slidenum">
              <a:rPr lang="zh-CN" altLang="en-US" sz="1200" b="0"/>
              <a:t>26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690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79B19C1-016E-4495-94C5-B9571ACCC028}" type="slidenum">
              <a:rPr lang="zh-CN" altLang="en-US" sz="1200" b="0"/>
              <a:t>27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946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7A61FF0-7760-402E-A673-982714D0D31A}" type="slidenum">
              <a:rPr lang="zh-CN" altLang="en-US" sz="1200" b="0"/>
              <a:t>28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837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2A8069B-4800-4F01-9412-98A6C18FEEAB}" type="slidenum">
              <a:rPr lang="zh-CN" altLang="en-US" sz="1200" b="0"/>
              <a:t>29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03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361C0BF-E009-4536-814E-412676AE521F}" type="slidenum">
              <a:rPr lang="zh-CN" altLang="en-US" sz="1200" b="0"/>
              <a:t>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847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FAC7440-2908-4370-B310-A151B1AFD01C}" type="slidenum">
              <a:rPr lang="zh-CN" altLang="en-US" sz="1200" b="0"/>
              <a:t>30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857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65CAC71-B85C-40D3-81D3-1E8BB1D1A727}" type="slidenum">
              <a:rPr lang="zh-CN" altLang="en-US" sz="1200" b="0"/>
              <a:t>31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867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7959ACC-E11E-4518-8DF4-537DF635044A}" type="slidenum">
              <a:rPr lang="zh-CN" altLang="en-US" sz="1200" b="0"/>
              <a:t>32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878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80E2EC0-3A8F-4907-BB2A-1C4912CC6CBF}" type="slidenum">
              <a:rPr lang="zh-CN" altLang="en-US" sz="1200" b="0"/>
              <a:t>33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888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8BF953F-8736-4E72-8E27-515A091C91F4}" type="slidenum">
              <a:rPr lang="zh-CN" altLang="en-US" sz="1200" b="0"/>
              <a:t>34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956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C90292E-2ED7-43F7-A42E-208D60ED6800}" type="slidenum">
              <a:rPr lang="zh-CN" altLang="en-US" sz="1200" b="0"/>
              <a:t>35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325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C0FD83D-3CF0-4DD6-8642-A58F13E1F317}" type="slidenum">
              <a:rPr lang="zh-CN" altLang="en-US" sz="1200" b="0"/>
              <a:t>36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335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B4A7F8A-F038-4C69-AFE7-0928E86A882E}" type="slidenum">
              <a:rPr lang="zh-CN" altLang="en-US" sz="1200" b="0"/>
              <a:t>37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345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E0B5F12-D334-4CF8-A75F-397CF89C6707}" type="slidenum">
              <a:rPr lang="zh-CN" altLang="en-US" sz="1200" b="0"/>
              <a:t>38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355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CE59F48-8D32-4026-A4F7-B125A56EA8C3}" type="slidenum">
              <a:rPr lang="zh-CN" altLang="en-US" sz="1200" b="0"/>
              <a:t>39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23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80EDB44-726D-416D-A2A6-9970E18213D2}" type="slidenum">
              <a:rPr lang="zh-CN" altLang="en-US" sz="1200" b="0"/>
              <a:t>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366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B016CFC-D6D8-46A8-9780-9502DE9EB208}" type="slidenum">
              <a:rPr lang="zh-CN" altLang="en-US" sz="1200" b="0"/>
              <a:t>40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376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5AB7411-9183-456E-B2A0-F2DE3FA2BCE8}" type="slidenum">
              <a:rPr lang="zh-CN" altLang="en-US" sz="1200" b="0"/>
              <a:t>41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606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C5AB0F2-2C48-4B22-8BDA-385826FAFA34}" type="slidenum">
              <a:rPr lang="zh-CN" altLang="en-US" sz="1200" b="0"/>
              <a:t>42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F496138B-E233-4661-81EC-67E4A4C0DA23}" type="slidenum">
              <a:rPr lang="zh-CN" altLang="en-US"/>
              <a:t>43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44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9A29EA5-CEA7-4CB9-A57A-10FEAEF9C17E}" type="slidenum">
              <a:rPr lang="zh-CN" altLang="en-US" sz="1200" b="0"/>
              <a:t>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3799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3664223-858A-41FC-BBD5-0E5595B157C8}" type="slidenum">
              <a:rPr lang="zh-CN" altLang="en-US" sz="1200" b="0"/>
              <a:t>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64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D460AB2-0925-418E-A16F-D7C6758DC0D4}" type="slidenum">
              <a:rPr lang="zh-CN" altLang="en-US" sz="1200" b="0"/>
              <a:t>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85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0BC8BE3-9226-4563-9084-B7175F350F71}" type="slidenum">
              <a:rPr lang="zh-CN" altLang="en-US" sz="1200" b="0"/>
              <a:t>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205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16D8505-3265-4D26-BA4B-83CBF2B19975}" type="slidenum">
              <a:rPr lang="zh-CN" altLang="en-US" sz="1200" b="0"/>
              <a:t>9</a:t>
            </a:fld>
            <a:endParaRPr lang="en-US" altLang="zh-CN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6.xml"/><Relationship Id="rId3" Type="http://schemas.openxmlformats.org/officeDocument/2006/relationships/image" Target="../media/image3.png"/><Relationship Id="rId7" Type="http://schemas.openxmlformats.org/officeDocument/2006/relationships/slide" Target="../slides/slide36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image" Target="../media/image4.png"/><Relationship Id="rId4" Type="http://schemas.openxmlformats.org/officeDocument/2006/relationships/slide" Target="../slides/slide11.xml"/><Relationship Id="rId9" Type="http://schemas.openxmlformats.org/officeDocument/2006/relationships/slide" Target="../slides/slide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>
            <a:off x="1862605" y="1523021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0" y="4867551"/>
            <a:ext cx="9144000" cy="275949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 anchor="ctr"/>
          <a:lstStyle/>
          <a:p>
            <a:pPr algn="ctr" defTabSz="725805"/>
            <a:endParaRPr lang="zh-CN" altLang="en-US" sz="13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41" descr="六角组合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9666" y="-23941"/>
            <a:ext cx="492601" cy="3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86"/>
          <p:cNvGrpSpPr/>
          <p:nvPr userDrawn="1"/>
        </p:nvGrpSpPr>
        <p:grpSpPr bwMode="auto">
          <a:xfrm>
            <a:off x="-293545" y="1791783"/>
            <a:ext cx="289766" cy="1411249"/>
            <a:chOff x="-244" y="2152"/>
            <a:chExt cx="246" cy="1390"/>
          </a:xfrm>
        </p:grpSpPr>
        <p:sp>
          <p:nvSpPr>
            <p:cNvPr id="7" name="AutoShape 170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-244" y="2152"/>
              <a:ext cx="193" cy="1390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171">
              <a:hlinkClick r:id="rId4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2182"/>
              <a:ext cx="193" cy="1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核心要点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探究</a:t>
              </a:r>
            </a:p>
          </p:txBody>
        </p:sp>
      </p:grpSp>
      <p:grpSp>
        <p:nvGrpSpPr>
          <p:cNvPr id="9" name="Group 184"/>
          <p:cNvGrpSpPr/>
          <p:nvPr userDrawn="1"/>
        </p:nvGrpSpPr>
        <p:grpSpPr bwMode="auto">
          <a:xfrm>
            <a:off x="8180218" y="4846133"/>
            <a:ext cx="963787" cy="326352"/>
            <a:chOff x="6493" y="3846"/>
            <a:chExt cx="765" cy="259"/>
          </a:xfrm>
        </p:grpSpPr>
        <p:grpSp>
          <p:nvGrpSpPr>
            <p:cNvPr id="10" name="Group 166"/>
            <p:cNvGrpSpPr/>
            <p:nvPr userDrawn="1"/>
          </p:nvGrpSpPr>
          <p:grpSpPr bwMode="auto">
            <a:xfrm>
              <a:off x="6493" y="3861"/>
              <a:ext cx="765" cy="244"/>
              <a:chOff x="6871" y="4089"/>
              <a:chExt cx="809" cy="259"/>
            </a:xfrm>
          </p:grpSpPr>
          <p:pic>
            <p:nvPicPr>
              <p:cNvPr id="13" name="Picture 167" descr="未标题-3副本"/>
              <p:cNvPicPr>
                <a:picLocks noChangeAspect="1" noChangeArrowheads="1"/>
              </p:cNvPicPr>
              <p:nvPr userDrawn="1"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902" y="4097"/>
                <a:ext cx="778" cy="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68"/>
              <p:cNvSpPr>
                <a:spLocks noChangeArrowheads="1"/>
              </p:cNvSpPr>
              <p:nvPr userDrawn="1"/>
            </p:nvSpPr>
            <p:spPr bwMode="auto">
              <a:xfrm>
                <a:off x="6871" y="4089"/>
                <a:ext cx="758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725805"/>
                <a:r>
                  <a:rPr lang="zh-CN" altLang="en-US" sz="1400">
                    <a:solidFill>
                      <a:srgbClr val="0066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栏目导航</a:t>
                </a:r>
              </a:p>
            </p:txBody>
          </p:sp>
        </p:grpSp>
        <p:pic>
          <p:nvPicPr>
            <p:cNvPr id="11" name="Picture 173" descr="未标题-3副本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522" y="3872"/>
              <a:ext cx="736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74"/>
            <p:cNvSpPr>
              <a:spLocks noChangeArrowheads="1"/>
            </p:cNvSpPr>
            <p:nvPr userDrawn="1"/>
          </p:nvSpPr>
          <p:spPr bwMode="auto">
            <a:xfrm>
              <a:off x="6493" y="3846"/>
              <a:ext cx="717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25805"/>
              <a:r>
                <a:rPr lang="zh-CN" altLang="en-US" sz="1400">
                  <a:solidFill>
                    <a:srgbClr val="0066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栏目导航</a:t>
              </a:r>
            </a:p>
          </p:txBody>
        </p:sp>
      </p:grpSp>
      <p:grpSp>
        <p:nvGrpSpPr>
          <p:cNvPr id="15" name="Group 185"/>
          <p:cNvGrpSpPr/>
          <p:nvPr userDrawn="1"/>
        </p:nvGrpSpPr>
        <p:grpSpPr bwMode="auto">
          <a:xfrm>
            <a:off x="-296065" y="230590"/>
            <a:ext cx="298585" cy="1449051"/>
            <a:chOff x="-244" y="545"/>
            <a:chExt cx="246" cy="1389"/>
          </a:xfrm>
        </p:grpSpPr>
        <p:sp>
          <p:nvSpPr>
            <p:cNvPr id="16" name="AutoShape 176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 Box 177">
              <a:hlinkClick r:id="rId6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语言基础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自测</a:t>
              </a:r>
            </a:p>
          </p:txBody>
        </p:sp>
      </p:grpSp>
      <p:grpSp>
        <p:nvGrpSpPr>
          <p:cNvPr id="18" name="Group 178"/>
          <p:cNvGrpSpPr/>
          <p:nvPr userDrawn="1"/>
        </p:nvGrpSpPr>
        <p:grpSpPr bwMode="auto">
          <a:xfrm>
            <a:off x="9241009" y="2716655"/>
            <a:ext cx="303624" cy="1750202"/>
            <a:chOff x="7335" y="1345"/>
            <a:chExt cx="240" cy="1389"/>
          </a:xfrm>
        </p:grpSpPr>
        <p:sp>
          <p:nvSpPr>
            <p:cNvPr id="19" name="AutoShape 179"/>
            <p:cNvSpPr>
              <a:spLocks noChangeArrowheads="1"/>
            </p:cNvSpPr>
            <p:nvPr userDrawn="1"/>
          </p:nvSpPr>
          <p:spPr bwMode="auto">
            <a:xfrm>
              <a:off x="7335" y="1345"/>
              <a:ext cx="19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 Box 180">
              <a:hlinkClick r:id="rId7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7383" y="1375"/>
              <a:ext cx="19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课时分层作业</a:t>
              </a:r>
            </a:p>
          </p:txBody>
        </p:sp>
      </p:grpSp>
      <p:grpSp>
        <p:nvGrpSpPr>
          <p:cNvPr id="21" name="Group 181"/>
          <p:cNvGrpSpPr/>
          <p:nvPr userDrawn="1"/>
        </p:nvGrpSpPr>
        <p:grpSpPr bwMode="auto">
          <a:xfrm>
            <a:off x="9252348" y="676645"/>
            <a:ext cx="303625" cy="1750201"/>
            <a:chOff x="7335" y="1345"/>
            <a:chExt cx="240" cy="1389"/>
          </a:xfrm>
        </p:grpSpPr>
        <p:sp>
          <p:nvSpPr>
            <p:cNvPr id="22" name="AutoShape 182"/>
            <p:cNvSpPr>
              <a:spLocks noChangeArrowheads="1"/>
            </p:cNvSpPr>
            <p:nvPr userDrawn="1"/>
          </p:nvSpPr>
          <p:spPr bwMode="auto">
            <a:xfrm>
              <a:off x="7335" y="1345"/>
              <a:ext cx="19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Text Box 183">
              <a:hlinkClick r:id="rId8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7383" y="1375"/>
              <a:ext cx="19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语法精要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点拨</a:t>
              </a:r>
            </a:p>
          </p:txBody>
        </p:sp>
      </p:grpSp>
      <p:grpSp>
        <p:nvGrpSpPr>
          <p:cNvPr id="24" name="Group 187"/>
          <p:cNvGrpSpPr/>
          <p:nvPr userDrawn="1"/>
        </p:nvGrpSpPr>
        <p:grpSpPr bwMode="auto">
          <a:xfrm>
            <a:off x="-303624" y="3315177"/>
            <a:ext cx="303625" cy="1449051"/>
            <a:chOff x="7335" y="1345"/>
            <a:chExt cx="240" cy="1389"/>
          </a:xfrm>
        </p:grpSpPr>
        <p:sp>
          <p:nvSpPr>
            <p:cNvPr id="25" name="AutoShape 188"/>
            <p:cNvSpPr>
              <a:spLocks noChangeArrowheads="1"/>
            </p:cNvSpPr>
            <p:nvPr userDrawn="1"/>
          </p:nvSpPr>
          <p:spPr bwMode="auto">
            <a:xfrm>
              <a:off x="7335" y="1345"/>
              <a:ext cx="19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Text Box 189">
              <a:hlinkClick r:id="rId9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7383" y="1375"/>
              <a:ext cx="19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语法专项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突破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203" y="289810"/>
            <a:ext cx="8345255" cy="1052138"/>
          </a:xfrm>
          <a:prstGeom prst="rect">
            <a:avLst/>
          </a:prstGeom>
        </p:spPr>
        <p:txBody>
          <a:bodyPr lIns="72567" tIns="36283" rIns="72567" bIns="3628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203" y="1449051"/>
            <a:ext cx="8345255" cy="3453781"/>
          </a:xfrm>
          <a:prstGeom prst="rect">
            <a:avLst/>
          </a:prstGeom>
        </p:spPr>
        <p:txBody>
          <a:bodyPr lIns="72567" tIns="36283" rIns="72567" bIns="36283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7" name="Rectangle 14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05727" y="75604"/>
            <a:ext cx="737013" cy="3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7" tIns="36283" rIns="72567" bIns="36283" numCol="1" anchor="t" anchorCtr="0" compatLnSpc="1"/>
          <a:lstStyle>
            <a:lvl1pPr algn="ctr"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C3307F3-5759-45A3-A1DA-2FDD0BD92EF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4.90196E-6 L -0.0419 -4.9019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4.90196E-6 L -0.0419 -4.901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75808E-7 L 0.03761 -6.75808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03E-6 -4.31373E-6 L 0.03609 -4.31373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6"/>
            <a:ext cx="2133600" cy="273843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6"/>
            <a:ext cx="2895600" cy="273843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6"/>
            <a:ext cx="2133600" cy="273843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62585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725805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88390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451610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165" rtl="0" fontAlgn="base">
        <a:lnSpc>
          <a:spcPct val="90000"/>
        </a:lnSpc>
        <a:spcBef>
          <a:spcPts val="75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15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785" indent="-17272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88978" y="2275640"/>
            <a:ext cx="880384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-2847" y="1382911"/>
            <a:ext cx="9141480" cy="67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>
              <a:tabLst>
                <a:tab pos="2489200" algn="l"/>
              </a:tabLst>
            </a:pPr>
            <a:r>
              <a:rPr lang="en-US" altLang="zh-CN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Unit 6</a:t>
            </a:r>
            <a:r>
              <a:rPr lang="zh-CN" altLang="en-US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　</a:t>
            </a:r>
            <a:r>
              <a:rPr lang="en-US" altLang="zh-CN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At one with nature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2322264"/>
            <a:ext cx="9144000" cy="64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7" rIns="68576" bIns="34287">
            <a:spAutoFit/>
          </a:bodyPr>
          <a:lstStyle/>
          <a:p>
            <a:pPr algn="ctr" defTabSz="683895">
              <a:lnSpc>
                <a:spcPct val="130000"/>
              </a:lnSpc>
              <a:tabLst>
                <a:tab pos="2059305" algn="l"/>
              </a:tabLst>
            </a:pPr>
            <a:r>
              <a:rPr lang="en-US" altLang="en-US" sz="2900" dirty="0">
                <a:solidFill>
                  <a:srgbClr val="666633"/>
                </a:solidFill>
                <a:ea typeface="隶书" panose="02010509060101010101" pitchFamily="49" charset="-122"/>
              </a:rPr>
              <a:t>Section Ⅲ　Using Language</a:t>
            </a:r>
            <a:endParaRPr lang="zh-CN" altLang="en-US" sz="2900" dirty="0">
              <a:solidFill>
                <a:srgbClr val="666633"/>
              </a:solidFill>
              <a:ea typeface="隶书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99691" y="3922288"/>
            <a:ext cx="2999898" cy="445684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1429238-1B7A-46A2-945D-837DF0E1540E}" type="slidenum">
              <a:rPr lang="zh-CN" altLang="en-US"/>
              <a:t>10</a:t>
            </a:fld>
            <a:endParaRPr lang="en-US" altLang="zh-CN"/>
          </a:p>
        </p:txBody>
      </p:sp>
      <p:graphicFrame>
        <p:nvGraphicFramePr>
          <p:cNvPr id="621584" name="Object 16"/>
          <p:cNvGraphicFramePr>
            <a:graphicFrameLocks noChangeAspect="1"/>
          </p:cNvGraphicFramePr>
          <p:nvPr/>
        </p:nvGraphicFramePr>
        <p:xfrm>
          <a:off x="347720" y="831630"/>
          <a:ext cx="8449822" cy="3481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90" name="文档" r:id="rId4" imgW="10656570" imgH="4394835" progId="Word.Document.8">
                  <p:embed/>
                </p:oleObj>
              </mc:Choice>
              <mc:Fallback>
                <p:oleObj name="文档" r:id="rId4" imgW="10656570" imgH="4394835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0" y="831630"/>
                        <a:ext cx="8449822" cy="3481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50FD765-1096-4F5C-8C6D-F0777A8D4CC2}" type="slidenum">
              <a:rPr lang="zh-CN" altLang="en-US"/>
              <a:t>11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6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4361" name="Group 25"/>
          <p:cNvGrpSpPr/>
          <p:nvPr/>
        </p:nvGrpSpPr>
        <p:grpSpPr bwMode="auto">
          <a:xfrm>
            <a:off x="609339" y="974881"/>
            <a:ext cx="99844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3" name="TextBox 77"/>
            <p:cNvSpPr txBox="1">
              <a:spLocks noChangeArrowheads="1"/>
            </p:cNvSpPr>
            <p:nvPr/>
          </p:nvSpPr>
          <p:spPr bwMode="auto">
            <a:xfrm>
              <a:off x="1103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核</a:t>
              </a:r>
            </a:p>
          </p:txBody>
        </p:sp>
      </p:grpSp>
      <p:grpSp>
        <p:nvGrpSpPr>
          <p:cNvPr id="654364" name="Group 28"/>
          <p:cNvGrpSpPr/>
          <p:nvPr/>
        </p:nvGrpSpPr>
        <p:grpSpPr bwMode="auto">
          <a:xfrm>
            <a:off x="1824797" y="974881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6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心</a:t>
              </a:r>
            </a:p>
          </p:txBody>
        </p:sp>
      </p:grpSp>
      <p:grpSp>
        <p:nvGrpSpPr>
          <p:cNvPr id="654367" name="Group 31"/>
          <p:cNvGrpSpPr/>
          <p:nvPr/>
        </p:nvGrpSpPr>
        <p:grpSpPr bwMode="auto">
          <a:xfrm>
            <a:off x="3012837" y="974881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9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要</a:t>
              </a:r>
            </a:p>
          </p:txBody>
        </p:sp>
      </p:grpSp>
      <p:grpSp>
        <p:nvGrpSpPr>
          <p:cNvPr id="654370" name="Group 34"/>
          <p:cNvGrpSpPr/>
          <p:nvPr/>
        </p:nvGrpSpPr>
        <p:grpSpPr bwMode="auto">
          <a:xfrm>
            <a:off x="4227632" y="1010031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2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点</a:t>
              </a:r>
            </a:p>
          </p:txBody>
        </p:sp>
      </p:grpSp>
      <p:grpSp>
        <p:nvGrpSpPr>
          <p:cNvPr id="654373" name="Group 37"/>
          <p:cNvGrpSpPr/>
          <p:nvPr/>
        </p:nvGrpSpPr>
        <p:grpSpPr bwMode="auto">
          <a:xfrm>
            <a:off x="5572855" y="2460342"/>
            <a:ext cx="997610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5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探</a:t>
              </a:r>
            </a:p>
          </p:txBody>
        </p:sp>
      </p:grpSp>
      <p:grpSp>
        <p:nvGrpSpPr>
          <p:cNvPr id="654376" name="Group 40"/>
          <p:cNvGrpSpPr/>
          <p:nvPr/>
        </p:nvGrpSpPr>
        <p:grpSpPr bwMode="auto">
          <a:xfrm>
            <a:off x="6899181" y="2470423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8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究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48841A6-24CB-424D-B539-42E25B0F6CD4}" type="slidenum">
              <a:rPr lang="zh-CN" altLang="en-US"/>
              <a:t>12</a:t>
            </a:fld>
            <a:endParaRPr lang="en-US" altLang="zh-CN"/>
          </a:p>
        </p:txBody>
      </p:sp>
      <p:graphicFrame>
        <p:nvGraphicFramePr>
          <p:cNvPr id="702471" name="Object 7"/>
          <p:cNvGraphicFramePr>
            <a:graphicFrameLocks noChangeAspect="1"/>
          </p:cNvGraphicFramePr>
          <p:nvPr/>
        </p:nvGraphicFramePr>
        <p:xfrm>
          <a:off x="404414" y="948813"/>
          <a:ext cx="8336435" cy="324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77" name="Document" r:id="rId4" imgW="14033500" imgH="5461000" progId="Word.Document.8">
                  <p:embed/>
                </p:oleObj>
              </mc:Choice>
              <mc:Fallback>
                <p:oleObj name="Document" r:id="rId4" imgW="14033500" imgH="54610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948813"/>
                        <a:ext cx="8336435" cy="3245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64D9422-A687-4102-BDCC-D5BC60087F40}" type="slidenum">
              <a:rPr lang="zh-CN" altLang="en-US"/>
              <a:t>13</a:t>
            </a:fld>
            <a:endParaRPr lang="en-US" altLang="zh-CN"/>
          </a:p>
        </p:txBody>
      </p:sp>
      <p:graphicFrame>
        <p:nvGraphicFramePr>
          <p:cNvPr id="703498" name="Object 10"/>
          <p:cNvGraphicFramePr>
            <a:graphicFrameLocks noChangeAspect="1"/>
          </p:cNvGraphicFramePr>
          <p:nvPr/>
        </p:nvGraphicFramePr>
        <p:xfrm>
          <a:off x="343941" y="645144"/>
          <a:ext cx="8456121" cy="38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04" name="Document" r:id="rId4" imgW="14236700" imgH="6489700" progId="Word.Document.8">
                  <p:embed/>
                </p:oleObj>
              </mc:Choice>
              <mc:Fallback>
                <p:oleObj name="Document" r:id="rId4" imgW="14236700" imgH="648970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1" y="645144"/>
                        <a:ext cx="8456121" cy="385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9D2C115-8DF5-48A6-8D34-52E41BF34F43}" type="slidenum">
              <a:rPr lang="zh-CN" altLang="en-US"/>
              <a:t>14</a:t>
            </a:fld>
            <a:endParaRPr lang="en-US" altLang="zh-CN"/>
          </a:p>
        </p:txBody>
      </p:sp>
      <p:graphicFrame>
        <p:nvGraphicFramePr>
          <p:cNvPr id="752643" name="Object 3"/>
          <p:cNvGraphicFramePr>
            <a:graphicFrameLocks noChangeAspect="1"/>
          </p:cNvGraphicFramePr>
          <p:nvPr/>
        </p:nvGraphicFramePr>
        <p:xfrm>
          <a:off x="343941" y="1733822"/>
          <a:ext cx="8456121" cy="167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49" name="Document" r:id="rId4" imgW="14236700" imgH="2832100" progId="Word.Document.8">
                  <p:embed/>
                </p:oleObj>
              </mc:Choice>
              <mc:Fallback>
                <p:oleObj name="Document" r:id="rId4" imgW="14236700" imgH="28321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1" y="1733822"/>
                        <a:ext cx="8456121" cy="1677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687D139C-0852-4C5B-B4E9-F5DB717F6F2D}" type="slidenum">
              <a:rPr lang="zh-CN" altLang="en-US"/>
              <a:t>15</a:t>
            </a:fld>
            <a:endParaRPr lang="en-US" altLang="zh-CN"/>
          </a:p>
        </p:txBody>
      </p:sp>
      <p:pic>
        <p:nvPicPr>
          <p:cNvPr id="753670" name="Picture 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3669" name="Object 5"/>
          <p:cNvGraphicFramePr>
            <a:graphicFrameLocks noChangeAspect="1"/>
          </p:cNvGraphicFramePr>
          <p:nvPr/>
        </p:nvGraphicFramePr>
        <p:xfrm>
          <a:off x="404413" y="289811"/>
          <a:ext cx="8326356" cy="447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79" name="Document" r:id="rId5" imgW="14008100" imgH="7658100" progId="Word.Document.8">
                  <p:embed/>
                </p:oleObj>
              </mc:Choice>
              <mc:Fallback>
                <p:oleObj name="Document" r:id="rId5" imgW="14008100" imgH="7658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289811"/>
                        <a:ext cx="8326356" cy="4474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3671" name="Rectangle 7"/>
          <p:cNvSpPr>
            <a:spLocks noChangeArrowheads="1"/>
          </p:cNvSpPr>
          <p:nvPr/>
        </p:nvSpPr>
        <p:spPr bwMode="auto">
          <a:xfrm>
            <a:off x="2897599" y="3647458"/>
            <a:ext cx="637604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how</a:t>
            </a:r>
          </a:p>
        </p:txBody>
      </p:sp>
      <p:sp>
        <p:nvSpPr>
          <p:cNvPr id="753672" name="Rectangle 8"/>
          <p:cNvSpPr>
            <a:spLocks noChangeArrowheads="1"/>
          </p:cNvSpPr>
          <p:nvPr/>
        </p:nvSpPr>
        <p:spPr bwMode="auto">
          <a:xfrm>
            <a:off x="4781136" y="1160502"/>
            <a:ext cx="132584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has grown</a:t>
            </a:r>
          </a:p>
        </p:txBody>
      </p:sp>
      <p:sp>
        <p:nvSpPr>
          <p:cNvPr id="753673" name="Rectangle 9"/>
          <p:cNvSpPr>
            <a:spLocks noChangeArrowheads="1"/>
          </p:cNvSpPr>
          <p:nvPr/>
        </p:nvSpPr>
        <p:spPr bwMode="auto">
          <a:xfrm>
            <a:off x="7759424" y="2682635"/>
            <a:ext cx="49385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3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5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5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53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3670"/>
                  </p:tgtEl>
                </p:cond>
              </p:nextCondLst>
            </p:seq>
          </p:childTnLst>
        </p:cTn>
      </p:par>
    </p:tnLst>
    <p:bldLst>
      <p:bldP spid="753671" grpId="0"/>
      <p:bldP spid="753671" grpId="1"/>
      <p:bldP spid="753672" grpId="0"/>
      <p:bldP spid="753672" grpId="1"/>
      <p:bldP spid="753673" grpId="0"/>
      <p:bldP spid="75367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33C1C333-27A9-4EBA-B542-9CC29F443532}" type="slidenum">
              <a:rPr lang="zh-CN" altLang="en-US"/>
              <a:t>16</a:t>
            </a:fld>
            <a:endParaRPr lang="en-US" altLang="zh-CN"/>
          </a:p>
        </p:txBody>
      </p:sp>
      <p:graphicFrame>
        <p:nvGraphicFramePr>
          <p:cNvPr id="754693" name="Object 5"/>
          <p:cNvGraphicFramePr>
            <a:graphicFrameLocks noChangeAspect="1"/>
          </p:cNvGraphicFramePr>
          <p:nvPr/>
        </p:nvGraphicFramePr>
        <p:xfrm>
          <a:off x="343941" y="635063"/>
          <a:ext cx="8456121" cy="387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99" name="文档" r:id="rId4" imgW="10674985" imgH="4889500" progId="Word.Document.8">
                  <p:embed/>
                </p:oleObj>
              </mc:Choice>
              <mc:Fallback>
                <p:oleObj name="文档" r:id="rId4" imgW="10674985" imgH="48895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1" y="635063"/>
                        <a:ext cx="8456121" cy="3873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417C8C0-FBB4-4CF9-98EB-C27055FD6BCE}" type="slidenum">
              <a:rPr lang="zh-CN" altLang="en-US"/>
              <a:t>17</a:t>
            </a:fld>
            <a:endParaRPr lang="en-US" altLang="zh-CN"/>
          </a:p>
        </p:txBody>
      </p:sp>
      <p:pic>
        <p:nvPicPr>
          <p:cNvPr id="756741" name="Picture 5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6740" name="Object 4"/>
          <p:cNvGraphicFramePr>
            <a:graphicFrameLocks noChangeAspect="1"/>
          </p:cNvGraphicFramePr>
          <p:nvPr/>
        </p:nvGraphicFramePr>
        <p:xfrm>
          <a:off x="404414" y="406996"/>
          <a:ext cx="8336435" cy="433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49" name="文档" r:id="rId5" imgW="10513060" imgH="5466715" progId="Word.Document.8">
                  <p:embed/>
                </p:oleObj>
              </mc:Choice>
              <mc:Fallback>
                <p:oleObj name="文档" r:id="rId5" imgW="10513060" imgH="546671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406996"/>
                        <a:ext cx="8336435" cy="4330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6742" name="Rectangle 6"/>
          <p:cNvSpPr>
            <a:spLocks noChangeArrowheads="1"/>
          </p:cNvSpPr>
          <p:nvPr/>
        </p:nvSpPr>
        <p:spPr bwMode="auto">
          <a:xfrm>
            <a:off x="5582576" y="3536574"/>
            <a:ext cx="58926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into</a:t>
            </a:r>
          </a:p>
        </p:txBody>
      </p:sp>
      <p:sp>
        <p:nvSpPr>
          <p:cNvPr id="756743" name="Rectangle 7"/>
          <p:cNvSpPr>
            <a:spLocks noChangeArrowheads="1"/>
          </p:cNvSpPr>
          <p:nvPr/>
        </p:nvSpPr>
        <p:spPr bwMode="auto">
          <a:xfrm>
            <a:off x="4854208" y="1902666"/>
            <a:ext cx="1514119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was divided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6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5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56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6741"/>
                  </p:tgtEl>
                </p:cond>
              </p:nextCondLst>
            </p:seq>
          </p:childTnLst>
        </p:cTn>
      </p:par>
    </p:tnLst>
    <p:bldLst>
      <p:bldP spid="756742" grpId="0"/>
      <p:bldP spid="756742" grpId="1"/>
      <p:bldP spid="756743" grpId="0"/>
      <p:bldP spid="75674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8D6CD58-7421-408F-AB94-CCD1FCE58FED}" type="slidenum">
              <a:rPr lang="zh-CN" altLang="en-US"/>
              <a:t>18</a:t>
            </a:fld>
            <a:endParaRPr lang="en-US" altLang="zh-CN"/>
          </a:p>
        </p:txBody>
      </p:sp>
      <p:graphicFrame>
        <p:nvGraphicFramePr>
          <p:cNvPr id="755715" name="Object 3"/>
          <p:cNvGraphicFramePr>
            <a:graphicFrameLocks noChangeAspect="1"/>
          </p:cNvGraphicFramePr>
          <p:nvPr/>
        </p:nvGraphicFramePr>
        <p:xfrm>
          <a:off x="343941" y="1184442"/>
          <a:ext cx="8456121" cy="277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21" name="文档" r:id="rId4" imgW="10674985" imgH="3505200" progId="Word.Document.8">
                  <p:embed/>
                </p:oleObj>
              </mc:Choice>
              <mc:Fallback>
                <p:oleObj name="文档" r:id="rId4" imgW="10674985" imgH="35052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1" y="1184442"/>
                        <a:ext cx="8456121" cy="2775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487F31F-C9D4-40DD-852C-C81754DD6394}" type="slidenum">
              <a:rPr lang="zh-CN" altLang="en-US"/>
              <a:t>19</a:t>
            </a:fld>
            <a:endParaRPr lang="en-US" altLang="zh-CN"/>
          </a:p>
        </p:txBody>
      </p:sp>
      <p:graphicFrame>
        <p:nvGraphicFramePr>
          <p:cNvPr id="683018" name="Object 10"/>
          <p:cNvGraphicFramePr>
            <a:graphicFrameLocks noChangeAspect="1"/>
          </p:cNvGraphicFramePr>
          <p:nvPr/>
        </p:nvGraphicFramePr>
        <p:xfrm>
          <a:off x="347720" y="851791"/>
          <a:ext cx="8449822" cy="343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24" name="文档" r:id="rId4" imgW="10656570" imgH="4342765" progId="Word.Document.8">
                  <p:embed/>
                </p:oleObj>
              </mc:Choice>
              <mc:Fallback>
                <p:oleObj name="文档" r:id="rId4" imgW="10656570" imgH="434276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0" y="851791"/>
                        <a:ext cx="8449822" cy="3439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B86C509-DDBF-4E57-B58B-0BDE0E79A2A4}" type="slidenum">
              <a:rPr lang="zh-CN" altLang="en-US"/>
              <a:t>2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6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6935" name="Group 23"/>
          <p:cNvGrpSpPr/>
          <p:nvPr/>
        </p:nvGrpSpPr>
        <p:grpSpPr bwMode="auto">
          <a:xfrm>
            <a:off x="609339" y="974881"/>
            <a:ext cx="99844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34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语</a:t>
              </a:r>
            </a:p>
          </p:txBody>
        </p:sp>
      </p:grpSp>
      <p:grpSp>
        <p:nvGrpSpPr>
          <p:cNvPr id="166936" name="Group 24"/>
          <p:cNvGrpSpPr/>
          <p:nvPr/>
        </p:nvGrpSpPr>
        <p:grpSpPr bwMode="auto">
          <a:xfrm>
            <a:off x="1824797" y="974881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3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 dirty="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言</a:t>
              </a:r>
            </a:p>
          </p:txBody>
        </p:sp>
      </p:grpSp>
      <p:grpSp>
        <p:nvGrpSpPr>
          <p:cNvPr id="166939" name="Group 27"/>
          <p:cNvGrpSpPr/>
          <p:nvPr/>
        </p:nvGrpSpPr>
        <p:grpSpPr bwMode="auto">
          <a:xfrm>
            <a:off x="3012837" y="974881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1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基</a:t>
              </a:r>
            </a:p>
          </p:txBody>
        </p:sp>
      </p:grpSp>
      <p:grpSp>
        <p:nvGrpSpPr>
          <p:cNvPr id="166942" name="Group 30"/>
          <p:cNvGrpSpPr/>
          <p:nvPr/>
        </p:nvGrpSpPr>
        <p:grpSpPr bwMode="auto">
          <a:xfrm>
            <a:off x="4227632" y="1010031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4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础</a:t>
              </a:r>
            </a:p>
          </p:txBody>
        </p:sp>
      </p:grpSp>
      <p:grpSp>
        <p:nvGrpSpPr>
          <p:cNvPr id="166945" name="Group 33"/>
          <p:cNvGrpSpPr/>
          <p:nvPr/>
        </p:nvGrpSpPr>
        <p:grpSpPr bwMode="auto">
          <a:xfrm>
            <a:off x="5572558" y="2460342"/>
            <a:ext cx="996779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7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自</a:t>
              </a:r>
            </a:p>
          </p:txBody>
        </p:sp>
      </p:grpSp>
      <p:grpSp>
        <p:nvGrpSpPr>
          <p:cNvPr id="166951" name="Group 39"/>
          <p:cNvGrpSpPr/>
          <p:nvPr/>
        </p:nvGrpSpPr>
        <p:grpSpPr bwMode="auto">
          <a:xfrm>
            <a:off x="6899181" y="2470423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53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测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03698C6-3E88-4618-AE19-E01B428793DC}" type="slidenum">
              <a:rPr lang="zh-CN" altLang="en-US"/>
              <a:t>20</a:t>
            </a:fld>
            <a:endParaRPr lang="en-US" altLang="zh-CN"/>
          </a:p>
        </p:txBody>
      </p:sp>
      <p:graphicFrame>
        <p:nvGraphicFramePr>
          <p:cNvPr id="662537" name="Object 9"/>
          <p:cNvGraphicFramePr>
            <a:graphicFrameLocks noChangeAspect="1"/>
          </p:cNvGraphicFramePr>
          <p:nvPr/>
        </p:nvGraphicFramePr>
        <p:xfrm>
          <a:off x="343941" y="360374"/>
          <a:ext cx="8456121" cy="4422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43" name="文档" r:id="rId4" imgW="10674985" imgH="5582285" progId="Word.Document.8">
                  <p:embed/>
                </p:oleObj>
              </mc:Choice>
              <mc:Fallback>
                <p:oleObj name="文档" r:id="rId4" imgW="10674985" imgH="558228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1" y="360374"/>
                        <a:ext cx="8456121" cy="4422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4949D27-3C86-4F93-804E-A8D922960213}" type="slidenum">
              <a:rPr lang="zh-CN" altLang="en-US"/>
              <a:t>21</a:t>
            </a:fld>
            <a:endParaRPr lang="en-US" altLang="zh-CN"/>
          </a:p>
        </p:txBody>
      </p:sp>
      <p:pic>
        <p:nvPicPr>
          <p:cNvPr id="670732" name="Picture 12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70731" name="Object 11"/>
          <p:cNvGraphicFramePr>
            <a:graphicFrameLocks noChangeAspect="1"/>
          </p:cNvGraphicFramePr>
          <p:nvPr/>
        </p:nvGraphicFramePr>
        <p:xfrm>
          <a:off x="404414" y="681685"/>
          <a:ext cx="8336435" cy="378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40" name="文档" r:id="rId5" imgW="10513060" imgH="4773295" progId="Word.Document.8">
                  <p:embed/>
                </p:oleObj>
              </mc:Choice>
              <mc:Fallback>
                <p:oleObj name="文档" r:id="rId5" imgW="10513060" imgH="477329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681685"/>
                        <a:ext cx="8336435" cy="3781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733" name="Rectangle 13"/>
          <p:cNvSpPr>
            <a:spLocks noChangeArrowheads="1"/>
          </p:cNvSpPr>
          <p:nvPr/>
        </p:nvSpPr>
        <p:spPr bwMode="auto">
          <a:xfrm>
            <a:off x="1707504" y="3239204"/>
            <a:ext cx="1062503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location</a:t>
            </a:r>
          </a:p>
        </p:txBody>
      </p:sp>
      <p:sp>
        <p:nvSpPr>
          <p:cNvPr id="670734" name="Rectangle 14"/>
          <p:cNvSpPr>
            <a:spLocks noChangeArrowheads="1"/>
          </p:cNvSpPr>
          <p:nvPr/>
        </p:nvSpPr>
        <p:spPr bwMode="auto">
          <a:xfrm>
            <a:off x="2082536" y="1667039"/>
            <a:ext cx="82461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locate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7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7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0732"/>
                  </p:tgtEl>
                </p:cond>
              </p:nextCondLst>
            </p:seq>
          </p:childTnLst>
        </p:cTn>
      </p:par>
    </p:tnLst>
    <p:bldLst>
      <p:bldP spid="670733" grpId="0"/>
      <p:bldP spid="670733" grpId="1"/>
      <p:bldP spid="670734" grpId="0"/>
      <p:bldP spid="67073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83B2231-5B56-46B6-9E9B-2AABB8DC27A7}" type="slidenum">
              <a:rPr lang="zh-CN" altLang="en-US"/>
              <a:t>22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6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6409" name="Group 25"/>
          <p:cNvGrpSpPr/>
          <p:nvPr/>
        </p:nvGrpSpPr>
        <p:grpSpPr bwMode="auto">
          <a:xfrm>
            <a:off x="609339" y="974881"/>
            <a:ext cx="99844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6411" name="TextBox 77"/>
            <p:cNvSpPr txBox="1">
              <a:spLocks noChangeArrowheads="1"/>
            </p:cNvSpPr>
            <p:nvPr/>
          </p:nvSpPr>
          <p:spPr bwMode="auto">
            <a:xfrm>
              <a:off x="1103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语</a:t>
              </a:r>
            </a:p>
          </p:txBody>
        </p:sp>
      </p:grpSp>
      <p:grpSp>
        <p:nvGrpSpPr>
          <p:cNvPr id="656412" name="Group 28"/>
          <p:cNvGrpSpPr/>
          <p:nvPr/>
        </p:nvGrpSpPr>
        <p:grpSpPr bwMode="auto">
          <a:xfrm>
            <a:off x="1824797" y="974881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6414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法</a:t>
              </a:r>
            </a:p>
          </p:txBody>
        </p:sp>
      </p:grpSp>
      <p:grpSp>
        <p:nvGrpSpPr>
          <p:cNvPr id="656415" name="Group 31"/>
          <p:cNvGrpSpPr/>
          <p:nvPr/>
        </p:nvGrpSpPr>
        <p:grpSpPr bwMode="auto">
          <a:xfrm>
            <a:off x="3012837" y="974881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6417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专</a:t>
              </a:r>
            </a:p>
          </p:txBody>
        </p:sp>
      </p:grpSp>
      <p:grpSp>
        <p:nvGrpSpPr>
          <p:cNvPr id="656418" name="Group 34"/>
          <p:cNvGrpSpPr/>
          <p:nvPr/>
        </p:nvGrpSpPr>
        <p:grpSpPr bwMode="auto">
          <a:xfrm>
            <a:off x="4227632" y="1010031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6420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项</a:t>
              </a:r>
            </a:p>
          </p:txBody>
        </p:sp>
      </p:grpSp>
      <p:grpSp>
        <p:nvGrpSpPr>
          <p:cNvPr id="656421" name="Group 37"/>
          <p:cNvGrpSpPr/>
          <p:nvPr/>
        </p:nvGrpSpPr>
        <p:grpSpPr bwMode="auto">
          <a:xfrm>
            <a:off x="5572558" y="2460342"/>
            <a:ext cx="996779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6423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突</a:t>
              </a:r>
            </a:p>
          </p:txBody>
        </p:sp>
      </p:grpSp>
      <p:grpSp>
        <p:nvGrpSpPr>
          <p:cNvPr id="656424" name="Group 40"/>
          <p:cNvGrpSpPr/>
          <p:nvPr/>
        </p:nvGrpSpPr>
        <p:grpSpPr bwMode="auto">
          <a:xfrm>
            <a:off x="6899181" y="2470423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6426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破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01F1100-1CB0-4F8C-AC90-6ACB9EFECC93}" type="slidenum">
              <a:rPr lang="zh-CN" altLang="en-US"/>
              <a:t>23</a:t>
            </a:fld>
            <a:endParaRPr lang="en-US" altLang="zh-CN"/>
          </a:p>
        </p:txBody>
      </p:sp>
      <p:pic>
        <p:nvPicPr>
          <p:cNvPr id="648208" name="Picture 1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8207" name="Object 15"/>
          <p:cNvGraphicFramePr>
            <a:graphicFrameLocks noChangeAspect="1"/>
          </p:cNvGraphicFramePr>
          <p:nvPr/>
        </p:nvGraphicFramePr>
        <p:xfrm>
          <a:off x="347720" y="590961"/>
          <a:ext cx="8449822" cy="396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15" name="Document" r:id="rId5" imgW="14211300" imgH="6667500" progId="Word.Document.8">
                  <p:embed/>
                </p:oleObj>
              </mc:Choice>
              <mc:Fallback>
                <p:oleObj name="Document" r:id="rId5" imgW="14211300" imgH="666750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0" y="590961"/>
                        <a:ext cx="8449822" cy="3961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209" name="Rectangle 17"/>
          <p:cNvSpPr>
            <a:spLocks noChangeArrowheads="1"/>
          </p:cNvSpPr>
          <p:nvPr/>
        </p:nvSpPr>
        <p:spPr bwMode="auto">
          <a:xfrm>
            <a:off x="7542730" y="2941833"/>
            <a:ext cx="787718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zh-CN" altLang="en-US" b="0"/>
              <a:t>动词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4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8208"/>
                  </p:tgtEl>
                </p:cond>
              </p:nextCondLst>
            </p:seq>
          </p:childTnLst>
        </p:cTn>
      </p:par>
    </p:tnLst>
    <p:bldLst>
      <p:bldP spid="648209" grpId="0"/>
      <p:bldP spid="64820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99C355C-277E-4CEC-AAEB-8A32C2BDD614}" type="slidenum">
              <a:rPr lang="zh-CN" altLang="en-US"/>
              <a:t>24</a:t>
            </a:fld>
            <a:endParaRPr lang="en-US" altLang="zh-CN"/>
          </a:p>
        </p:txBody>
      </p:sp>
      <p:pic>
        <p:nvPicPr>
          <p:cNvPr id="745492" name="Picture 20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45477" name="Object 5"/>
          <p:cNvGraphicFramePr>
            <a:graphicFrameLocks noChangeAspect="1"/>
          </p:cNvGraphicFramePr>
          <p:nvPr/>
        </p:nvGraphicFramePr>
        <p:xfrm>
          <a:off x="347720" y="511579"/>
          <a:ext cx="8449822" cy="412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01" name="Document" r:id="rId5" imgW="14211300" imgH="6934200" progId="Word.Document.8">
                  <p:embed/>
                </p:oleObj>
              </mc:Choice>
              <mc:Fallback>
                <p:oleObj name="Document" r:id="rId5" imgW="14211300" imgH="69342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0" y="511579"/>
                        <a:ext cx="8449822" cy="4120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5493" name="Rectangle 21"/>
          <p:cNvSpPr>
            <a:spLocks noChangeArrowheads="1"/>
          </p:cNvSpPr>
          <p:nvPr/>
        </p:nvSpPr>
        <p:spPr bwMode="auto">
          <a:xfrm>
            <a:off x="5291928" y="3350088"/>
            <a:ext cx="1553555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that</a:t>
            </a:r>
            <a:r>
              <a:rPr lang="zh-CN" altLang="en-US" b="0"/>
              <a:t>，</a:t>
            </a:r>
            <a:r>
              <a:rPr lang="en-US" altLang="zh-CN" b="0"/>
              <a:t>which</a:t>
            </a:r>
          </a:p>
        </p:txBody>
      </p:sp>
      <p:sp>
        <p:nvSpPr>
          <p:cNvPr id="745494" name="Rectangle 22"/>
          <p:cNvSpPr>
            <a:spLocks noChangeArrowheads="1"/>
          </p:cNvSpPr>
          <p:nvPr/>
        </p:nvSpPr>
        <p:spPr bwMode="auto">
          <a:xfrm>
            <a:off x="5534528" y="937473"/>
            <a:ext cx="71647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zh-CN" altLang="en-US" b="0"/>
              <a:t>介词</a:t>
            </a:r>
          </a:p>
        </p:txBody>
      </p:sp>
      <p:sp>
        <p:nvSpPr>
          <p:cNvPr id="745495" name="Rectangle 23"/>
          <p:cNvSpPr>
            <a:spLocks noChangeArrowheads="1"/>
          </p:cNvSpPr>
          <p:nvPr/>
        </p:nvSpPr>
        <p:spPr bwMode="auto">
          <a:xfrm>
            <a:off x="6184611" y="2382744"/>
            <a:ext cx="2346108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that</a:t>
            </a:r>
            <a:r>
              <a:rPr lang="zh-CN" altLang="en-US" b="0"/>
              <a:t>，</a:t>
            </a:r>
            <a:r>
              <a:rPr lang="en-US" altLang="zh-CN" b="0"/>
              <a:t>who</a:t>
            </a:r>
            <a:r>
              <a:rPr lang="zh-CN" altLang="en-US" b="0"/>
              <a:t>，</a:t>
            </a:r>
            <a:r>
              <a:rPr lang="en-US" altLang="zh-CN" b="0"/>
              <a:t>whom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5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45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45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45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492"/>
                  </p:tgtEl>
                </p:cond>
              </p:nextCondLst>
            </p:seq>
          </p:childTnLst>
        </p:cTn>
      </p:par>
    </p:tnLst>
    <p:bldLst>
      <p:bldP spid="745493" grpId="0"/>
      <p:bldP spid="745493" grpId="1"/>
      <p:bldP spid="745494" grpId="0"/>
      <p:bldP spid="745494" grpId="1"/>
      <p:bldP spid="745495" grpId="0"/>
      <p:bldP spid="74549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EF35C6F-9F9D-4CED-8229-EA031E327411}" type="slidenum">
              <a:rPr lang="zh-CN" altLang="en-US"/>
              <a:t>25</a:t>
            </a:fld>
            <a:endParaRPr lang="en-US" altLang="zh-CN"/>
          </a:p>
        </p:txBody>
      </p:sp>
      <p:pic>
        <p:nvPicPr>
          <p:cNvPr id="901123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01122" name="Object 2"/>
          <p:cNvGraphicFramePr>
            <a:graphicFrameLocks noChangeAspect="1"/>
          </p:cNvGraphicFramePr>
          <p:nvPr/>
        </p:nvGraphicFramePr>
        <p:xfrm>
          <a:off x="343940" y="544339"/>
          <a:ext cx="8453602" cy="4033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32" name="文档" r:id="rId5" imgW="10669270" imgH="5188585" progId="Word.Document.8">
                  <p:embed/>
                </p:oleObj>
              </mc:Choice>
              <mc:Fallback>
                <p:oleObj name="文档" r:id="rId5" imgW="10669270" imgH="51885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0" y="544339"/>
                        <a:ext cx="8453602" cy="4033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24" name="Rectangle 4"/>
          <p:cNvSpPr>
            <a:spLocks noChangeArrowheads="1"/>
          </p:cNvSpPr>
          <p:nvPr/>
        </p:nvSpPr>
        <p:spPr bwMode="auto">
          <a:xfrm>
            <a:off x="6797109" y="2829688"/>
            <a:ext cx="84242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which</a:t>
            </a:r>
          </a:p>
        </p:txBody>
      </p:sp>
      <p:sp>
        <p:nvSpPr>
          <p:cNvPr id="901125" name="Rectangle 5"/>
          <p:cNvSpPr>
            <a:spLocks noChangeArrowheads="1"/>
          </p:cNvSpPr>
          <p:nvPr/>
        </p:nvSpPr>
        <p:spPr bwMode="auto">
          <a:xfrm>
            <a:off x="5574842" y="2385264"/>
            <a:ext cx="858959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whom</a:t>
            </a:r>
            <a:endParaRPr lang="zh-CN" altLang="en-US" b="0"/>
          </a:p>
        </p:txBody>
      </p:sp>
      <p:sp>
        <p:nvSpPr>
          <p:cNvPr id="901126" name="Rectangle 6"/>
          <p:cNvSpPr>
            <a:spLocks noChangeArrowheads="1"/>
          </p:cNvSpPr>
          <p:nvPr/>
        </p:nvSpPr>
        <p:spPr bwMode="auto">
          <a:xfrm>
            <a:off x="7357531" y="2386524"/>
            <a:ext cx="1348738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who</a:t>
            </a:r>
            <a:r>
              <a:rPr lang="zh-CN" altLang="en-US" b="0"/>
              <a:t>，</a:t>
            </a:r>
            <a:r>
              <a:rPr lang="en-US" altLang="zh-CN" b="0"/>
              <a:t>that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1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01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01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01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23"/>
                  </p:tgtEl>
                </p:cond>
              </p:nextCondLst>
            </p:seq>
          </p:childTnLst>
        </p:cTn>
      </p:par>
    </p:tnLst>
    <p:bldLst>
      <p:bldP spid="901124" grpId="0"/>
      <p:bldP spid="901124" grpId="1"/>
      <p:bldP spid="901125" grpId="0"/>
      <p:bldP spid="901125" grpId="1"/>
      <p:bldP spid="901126" grpId="0"/>
      <p:bldP spid="90112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B410DB8C-628C-4F4D-B6F0-F646AD006023}" type="slidenum">
              <a:rPr lang="zh-CN" altLang="en-US"/>
              <a:t>26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6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92579" name="Group 3"/>
          <p:cNvGrpSpPr/>
          <p:nvPr/>
        </p:nvGrpSpPr>
        <p:grpSpPr bwMode="auto">
          <a:xfrm>
            <a:off x="609339" y="974881"/>
            <a:ext cx="99844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92581" name="TextBox 77"/>
            <p:cNvSpPr txBox="1">
              <a:spLocks noChangeArrowheads="1"/>
            </p:cNvSpPr>
            <p:nvPr/>
          </p:nvSpPr>
          <p:spPr bwMode="auto">
            <a:xfrm>
              <a:off x="1103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语</a:t>
              </a:r>
            </a:p>
          </p:txBody>
        </p:sp>
      </p:grpSp>
      <p:grpSp>
        <p:nvGrpSpPr>
          <p:cNvPr id="792582" name="Group 6"/>
          <p:cNvGrpSpPr/>
          <p:nvPr/>
        </p:nvGrpSpPr>
        <p:grpSpPr bwMode="auto">
          <a:xfrm>
            <a:off x="1824797" y="974881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92584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法</a:t>
              </a:r>
            </a:p>
          </p:txBody>
        </p:sp>
      </p:grpSp>
      <p:grpSp>
        <p:nvGrpSpPr>
          <p:cNvPr id="792585" name="Group 9"/>
          <p:cNvGrpSpPr/>
          <p:nvPr/>
        </p:nvGrpSpPr>
        <p:grpSpPr bwMode="auto">
          <a:xfrm>
            <a:off x="3012837" y="974881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92587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精</a:t>
              </a:r>
            </a:p>
          </p:txBody>
        </p:sp>
      </p:grpSp>
      <p:grpSp>
        <p:nvGrpSpPr>
          <p:cNvPr id="792588" name="Group 12"/>
          <p:cNvGrpSpPr/>
          <p:nvPr/>
        </p:nvGrpSpPr>
        <p:grpSpPr bwMode="auto">
          <a:xfrm>
            <a:off x="4227632" y="1010031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92590" name="TextBox 77"/>
            <p:cNvSpPr txBox="1">
              <a:spLocks noChangeArrowheads="1"/>
            </p:cNvSpPr>
            <p:nvPr/>
          </p:nvSpPr>
          <p:spPr bwMode="auto">
            <a:xfrm>
              <a:off x="1103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要</a:t>
              </a:r>
            </a:p>
          </p:txBody>
        </p:sp>
      </p:grpSp>
      <p:grpSp>
        <p:nvGrpSpPr>
          <p:cNvPr id="792591" name="Group 15"/>
          <p:cNvGrpSpPr/>
          <p:nvPr/>
        </p:nvGrpSpPr>
        <p:grpSpPr bwMode="auto">
          <a:xfrm>
            <a:off x="5572558" y="2460342"/>
            <a:ext cx="996779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92593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点</a:t>
              </a:r>
            </a:p>
          </p:txBody>
        </p:sp>
      </p:grpSp>
      <p:grpSp>
        <p:nvGrpSpPr>
          <p:cNvPr id="792594" name="Group 18"/>
          <p:cNvGrpSpPr/>
          <p:nvPr/>
        </p:nvGrpSpPr>
        <p:grpSpPr bwMode="auto">
          <a:xfrm>
            <a:off x="6899181" y="2470423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92596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拨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BE0F474-3AA0-455D-99DE-BC80DB0DE07F}" type="slidenum">
              <a:rPr lang="zh-CN" altLang="en-US"/>
              <a:t>27</a:t>
            </a:fld>
            <a:endParaRPr lang="en-US" altLang="zh-CN"/>
          </a:p>
        </p:txBody>
      </p:sp>
      <p:graphicFrame>
        <p:nvGraphicFramePr>
          <p:cNvPr id="775171" name="Object 3"/>
          <p:cNvGraphicFramePr>
            <a:graphicFrameLocks noChangeAspect="1"/>
          </p:cNvGraphicFramePr>
          <p:nvPr/>
        </p:nvGraphicFramePr>
        <p:xfrm>
          <a:off x="404414" y="1474253"/>
          <a:ext cx="8336435" cy="219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177" name="Document" r:id="rId4" imgW="14033500" imgH="3695700" progId="Word.Document.8">
                  <p:embed/>
                </p:oleObj>
              </mc:Choice>
              <mc:Fallback>
                <p:oleObj name="Document" r:id="rId4" imgW="14033500" imgH="36957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474253"/>
                        <a:ext cx="8336435" cy="2196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2B82919-B66A-4CBC-B078-1664E378064E}" type="slidenum">
              <a:rPr lang="zh-CN" altLang="en-US"/>
              <a:t>28</a:t>
            </a:fld>
            <a:endParaRPr lang="en-US" altLang="zh-CN"/>
          </a:p>
        </p:txBody>
      </p:sp>
      <p:graphicFrame>
        <p:nvGraphicFramePr>
          <p:cNvPr id="797698" name="Object 2"/>
          <p:cNvGraphicFramePr>
            <a:graphicFrameLocks noChangeAspect="1"/>
          </p:cNvGraphicFramePr>
          <p:nvPr/>
        </p:nvGraphicFramePr>
        <p:xfrm>
          <a:off x="404413" y="350293"/>
          <a:ext cx="8326356" cy="4301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04" name="Document" r:id="rId4" imgW="14008100" imgH="7289800" progId="Word.Document.8">
                  <p:embed/>
                </p:oleObj>
              </mc:Choice>
              <mc:Fallback>
                <p:oleObj name="Document" r:id="rId4" imgW="14008100" imgH="7289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350293"/>
                        <a:ext cx="8326356" cy="4301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BAAEA629-FD3B-403C-B1E4-F259062ABB1F}" type="slidenum">
              <a:rPr lang="zh-CN" altLang="en-US"/>
              <a:t>29</a:t>
            </a:fld>
            <a:endParaRPr lang="en-US" altLang="zh-CN"/>
          </a:p>
        </p:txBody>
      </p:sp>
      <p:graphicFrame>
        <p:nvGraphicFramePr>
          <p:cNvPr id="894978" name="Object 2"/>
          <p:cNvGraphicFramePr>
            <a:graphicFrameLocks noChangeAspect="1"/>
          </p:cNvGraphicFramePr>
          <p:nvPr/>
        </p:nvGraphicFramePr>
        <p:xfrm>
          <a:off x="404414" y="1748942"/>
          <a:ext cx="8336435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84" name="Document" r:id="rId4" imgW="14033500" imgH="2781300" progId="Word.Document.8">
                  <p:embed/>
                </p:oleObj>
              </mc:Choice>
              <mc:Fallback>
                <p:oleObj name="Document" r:id="rId4" imgW="14033500" imgH="27813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748942"/>
                        <a:ext cx="8336435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EDF01BA-0751-4894-9507-F2793DB8225D}" type="slidenum">
              <a:rPr lang="zh-CN" altLang="en-US"/>
              <a:t>3</a:t>
            </a:fld>
            <a:endParaRPr lang="en-US" altLang="zh-CN"/>
          </a:p>
        </p:txBody>
      </p:sp>
      <p:pic>
        <p:nvPicPr>
          <p:cNvPr id="609299" name="Picture 19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09298" name="Object 18"/>
          <p:cNvGraphicFramePr>
            <a:graphicFrameLocks noChangeAspect="1"/>
          </p:cNvGraphicFramePr>
          <p:nvPr/>
        </p:nvGraphicFramePr>
        <p:xfrm>
          <a:off x="404414" y="924874"/>
          <a:ext cx="8336435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08" name="Document" r:id="rId5" imgW="14020800" imgH="5549900" progId="Word.Document.8">
                  <p:embed/>
                </p:oleObj>
              </mc:Choice>
              <mc:Fallback>
                <p:oleObj name="Document" r:id="rId5" imgW="14020800" imgH="5549900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924874"/>
                        <a:ext cx="8336435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9300" name="Rectangle 20"/>
          <p:cNvSpPr>
            <a:spLocks noChangeArrowheads="1"/>
          </p:cNvSpPr>
          <p:nvPr/>
        </p:nvSpPr>
        <p:spPr bwMode="auto">
          <a:xfrm>
            <a:off x="3899074" y="3536574"/>
            <a:ext cx="92002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oceans</a:t>
            </a:r>
          </a:p>
        </p:txBody>
      </p:sp>
      <p:sp>
        <p:nvSpPr>
          <p:cNvPr id="609301" name="Rectangle 21"/>
          <p:cNvSpPr>
            <a:spLocks noChangeArrowheads="1"/>
          </p:cNvSpPr>
          <p:nvPr/>
        </p:nvSpPr>
        <p:spPr bwMode="auto">
          <a:xfrm>
            <a:off x="2158127" y="1940469"/>
            <a:ext cx="93656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deserts</a:t>
            </a:r>
            <a:endParaRPr lang="zh-CN" altLang="en-US" b="0"/>
          </a:p>
        </p:txBody>
      </p:sp>
      <p:sp>
        <p:nvSpPr>
          <p:cNvPr id="609302" name="Rectangle 22"/>
          <p:cNvSpPr>
            <a:spLocks noChangeArrowheads="1"/>
          </p:cNvSpPr>
          <p:nvPr/>
        </p:nvSpPr>
        <p:spPr bwMode="auto">
          <a:xfrm>
            <a:off x="5976734" y="2460866"/>
            <a:ext cx="906029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barrier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9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09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09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09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299"/>
                  </p:tgtEl>
                </p:cond>
              </p:nextCondLst>
            </p:seq>
          </p:childTnLst>
        </p:cTn>
      </p:par>
    </p:tnLst>
    <p:bldLst>
      <p:bldP spid="609300" grpId="0"/>
      <p:bldP spid="609300" grpId="1"/>
      <p:bldP spid="609301" grpId="0"/>
      <p:bldP spid="609301" grpId="1"/>
      <p:bldP spid="609302" grpId="0"/>
      <p:bldP spid="60930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48FEB82-5B56-41F9-AE6A-39A0B098B514}" type="slidenum">
              <a:rPr lang="zh-CN" altLang="en-US"/>
              <a:t>30</a:t>
            </a:fld>
            <a:endParaRPr lang="en-US" altLang="zh-CN"/>
          </a:p>
        </p:txBody>
      </p:sp>
      <p:graphicFrame>
        <p:nvGraphicFramePr>
          <p:cNvPr id="893954" name="Object 2"/>
          <p:cNvGraphicFramePr>
            <a:graphicFrameLocks noChangeAspect="1"/>
          </p:cNvGraphicFramePr>
          <p:nvPr/>
        </p:nvGraphicFramePr>
        <p:xfrm>
          <a:off x="404414" y="713186"/>
          <a:ext cx="8336435" cy="371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960" name="Document" r:id="rId4" imgW="14033500" imgH="6261100" progId="Word.Document.8">
                  <p:embed/>
                </p:oleObj>
              </mc:Choice>
              <mc:Fallback>
                <p:oleObj name="Document" r:id="rId4" imgW="14033500" imgH="62611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713186"/>
                        <a:ext cx="8336435" cy="3718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6996288-BA96-415A-B867-BBD835D8C0F4}" type="slidenum">
              <a:rPr lang="zh-CN" altLang="en-US"/>
              <a:t>31</a:t>
            </a:fld>
            <a:endParaRPr lang="en-US" altLang="zh-CN"/>
          </a:p>
        </p:txBody>
      </p:sp>
      <p:graphicFrame>
        <p:nvGraphicFramePr>
          <p:cNvPr id="892930" name="Object 2"/>
          <p:cNvGraphicFramePr>
            <a:graphicFrameLocks noChangeAspect="1"/>
          </p:cNvGraphicFramePr>
          <p:nvPr/>
        </p:nvGraphicFramePr>
        <p:xfrm>
          <a:off x="404414" y="438496"/>
          <a:ext cx="8336435" cy="426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36" name="Document" r:id="rId4" imgW="14033500" imgH="7188200" progId="Word.Document.8">
                  <p:embed/>
                </p:oleObj>
              </mc:Choice>
              <mc:Fallback>
                <p:oleObj name="Document" r:id="rId4" imgW="14033500" imgH="7188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438496"/>
                        <a:ext cx="8336435" cy="4267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3DC89F5A-7E17-4FD4-9157-7D5AEDE0A41F}" type="slidenum">
              <a:rPr lang="zh-CN" altLang="en-US"/>
              <a:t>32</a:t>
            </a:fld>
            <a:endParaRPr lang="en-US" altLang="zh-CN"/>
          </a:p>
        </p:txBody>
      </p:sp>
      <p:graphicFrame>
        <p:nvGraphicFramePr>
          <p:cNvPr id="891906" name="Object 2"/>
          <p:cNvGraphicFramePr>
            <a:graphicFrameLocks noChangeAspect="1"/>
          </p:cNvGraphicFramePr>
          <p:nvPr/>
        </p:nvGraphicFramePr>
        <p:xfrm>
          <a:off x="404414" y="1292806"/>
          <a:ext cx="8336435" cy="255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12" name="文档" r:id="rId4" imgW="10522585" imgH="3230245" progId="Word.Document.8">
                  <p:embed/>
                </p:oleObj>
              </mc:Choice>
              <mc:Fallback>
                <p:oleObj name="文档" r:id="rId4" imgW="10522585" imgH="323024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292806"/>
                        <a:ext cx="8336435" cy="2557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9CF1081-A42D-4BA4-969E-FA6CAB195EFD}" type="slidenum">
              <a:rPr lang="zh-CN" altLang="en-US"/>
              <a:t>33</a:t>
            </a:fld>
            <a:endParaRPr lang="en-US" altLang="zh-CN"/>
          </a:p>
        </p:txBody>
      </p:sp>
      <p:graphicFrame>
        <p:nvGraphicFramePr>
          <p:cNvPr id="890882" name="Object 2"/>
          <p:cNvGraphicFramePr>
            <a:graphicFrameLocks noChangeAspect="1"/>
          </p:cNvGraphicFramePr>
          <p:nvPr/>
        </p:nvGraphicFramePr>
        <p:xfrm>
          <a:off x="404414" y="602302"/>
          <a:ext cx="8336435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892" name="文档" r:id="rId4" imgW="10522585" imgH="4158615" progId="Word.Document.8">
                  <p:embed/>
                </p:oleObj>
              </mc:Choice>
              <mc:Fallback>
                <p:oleObj name="文档" r:id="rId4" imgW="10522585" imgH="41586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602302"/>
                        <a:ext cx="8336435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83" name="Object 3"/>
          <p:cNvGraphicFramePr>
            <a:graphicFrameLocks noChangeAspect="1"/>
          </p:cNvGraphicFramePr>
          <p:nvPr/>
        </p:nvGraphicFramePr>
        <p:xfrm>
          <a:off x="404414" y="3921257"/>
          <a:ext cx="8336435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893" name="文档" r:id="rId6" imgW="10522585" imgH="694690" progId="Word.Document.8">
                  <p:embed/>
                </p:oleObj>
              </mc:Choice>
              <mc:Fallback>
                <p:oleObj name="文档" r:id="rId6" imgW="10522585" imgH="69469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921257"/>
                        <a:ext cx="8336435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8B58F77-C801-4E5D-9A80-419871CACF31}" type="slidenum">
              <a:rPr lang="zh-CN" altLang="en-US"/>
              <a:t>34</a:t>
            </a:fld>
            <a:endParaRPr lang="en-US" altLang="zh-CN"/>
          </a:p>
        </p:txBody>
      </p:sp>
      <p:graphicFrame>
        <p:nvGraphicFramePr>
          <p:cNvPr id="889858" name="Object 2"/>
          <p:cNvGraphicFramePr>
            <a:graphicFrameLocks noChangeAspect="1"/>
          </p:cNvGraphicFramePr>
          <p:nvPr/>
        </p:nvGraphicFramePr>
        <p:xfrm>
          <a:off x="404413" y="356593"/>
          <a:ext cx="8326356" cy="4369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864" name="Document" r:id="rId4" imgW="14008100" imgH="7480300" progId="Word.Document.8">
                  <p:embed/>
                </p:oleObj>
              </mc:Choice>
              <mc:Fallback>
                <p:oleObj name="Document" r:id="rId4" imgW="14008100" imgH="74803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356593"/>
                        <a:ext cx="8326356" cy="4369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D752A87-A62C-4320-99D8-588D1FE80B1E}" type="slidenum">
              <a:rPr lang="zh-CN" altLang="en-US"/>
              <a:t>35</a:t>
            </a:fld>
            <a:endParaRPr lang="en-US" altLang="zh-CN"/>
          </a:p>
        </p:txBody>
      </p:sp>
      <p:graphicFrame>
        <p:nvGraphicFramePr>
          <p:cNvPr id="796674" name="Object 2"/>
          <p:cNvGraphicFramePr>
            <a:graphicFrameLocks noChangeAspect="1"/>
          </p:cNvGraphicFramePr>
          <p:nvPr/>
        </p:nvGraphicFramePr>
        <p:xfrm>
          <a:off x="404414" y="1199563"/>
          <a:ext cx="8336435" cy="274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80" name="Document" r:id="rId4" imgW="14033500" imgH="4622800" progId="Word.Document.8">
                  <p:embed/>
                </p:oleObj>
              </mc:Choice>
              <mc:Fallback>
                <p:oleObj name="Document" r:id="rId4" imgW="14033500" imgH="4622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199563"/>
                        <a:ext cx="8336435" cy="274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193AA01-150A-47D1-B553-C5DC23F62D55}" type="slidenum">
              <a:rPr lang="zh-CN" altLang="en-US"/>
              <a:t>36</a:t>
            </a:fld>
            <a:endParaRPr lang="en-US" altLang="zh-CN"/>
          </a:p>
        </p:txBody>
      </p:sp>
      <p:graphicFrame>
        <p:nvGraphicFramePr>
          <p:cNvPr id="846851" name="Object 3"/>
          <p:cNvGraphicFramePr>
            <a:graphicFrameLocks noChangeAspect="1"/>
          </p:cNvGraphicFramePr>
          <p:nvPr/>
        </p:nvGraphicFramePr>
        <p:xfrm>
          <a:off x="404414" y="956375"/>
          <a:ext cx="8336435" cy="32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57" name="Document" r:id="rId4" imgW="14033500" imgH="5435600" progId="Word.Document.8">
                  <p:embed/>
                </p:oleObj>
              </mc:Choice>
              <mc:Fallback>
                <p:oleObj name="Document" r:id="rId4" imgW="14033500" imgH="54356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956375"/>
                        <a:ext cx="8336435" cy="323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001AA18-6422-4E08-A4EA-2889747DBB16}" type="slidenum">
              <a:rPr lang="zh-CN" altLang="en-US"/>
              <a:t>37</a:t>
            </a:fld>
            <a:endParaRPr lang="en-US" altLang="zh-CN"/>
          </a:p>
        </p:txBody>
      </p:sp>
      <p:graphicFrame>
        <p:nvGraphicFramePr>
          <p:cNvPr id="845827" name="Object 3"/>
          <p:cNvGraphicFramePr>
            <a:graphicFrameLocks noChangeAspect="1"/>
          </p:cNvGraphicFramePr>
          <p:nvPr/>
        </p:nvGraphicFramePr>
        <p:xfrm>
          <a:off x="404414" y="956375"/>
          <a:ext cx="8336435" cy="32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33" name="Document" r:id="rId4" imgW="14033500" imgH="5435600" progId="Word.Document.8">
                  <p:embed/>
                </p:oleObj>
              </mc:Choice>
              <mc:Fallback>
                <p:oleObj name="Document" r:id="rId4" imgW="14033500" imgH="54356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956375"/>
                        <a:ext cx="8336435" cy="323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C3B2694-033A-4EE8-B945-28AD503819A2}" type="slidenum">
              <a:rPr lang="zh-CN" altLang="en-US"/>
              <a:t>38</a:t>
            </a:fld>
            <a:endParaRPr lang="en-US" altLang="zh-CN"/>
          </a:p>
        </p:txBody>
      </p:sp>
      <p:graphicFrame>
        <p:nvGraphicFramePr>
          <p:cNvPr id="844802" name="Object 2"/>
          <p:cNvGraphicFramePr>
            <a:graphicFrameLocks noChangeAspect="1"/>
          </p:cNvGraphicFramePr>
          <p:nvPr/>
        </p:nvGraphicFramePr>
        <p:xfrm>
          <a:off x="404414" y="650184"/>
          <a:ext cx="8336435" cy="384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08" name="Document" r:id="rId4" imgW="14033500" imgH="6464300" progId="Word.Document.8">
                  <p:embed/>
                </p:oleObj>
              </mc:Choice>
              <mc:Fallback>
                <p:oleObj name="Document" r:id="rId4" imgW="14033500" imgH="64643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650184"/>
                        <a:ext cx="8336435" cy="3843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BF4FA08C-1FE7-458C-A2B6-AD225C7EDBA5}" type="slidenum">
              <a:rPr lang="zh-CN" altLang="en-US"/>
              <a:t>39</a:t>
            </a:fld>
            <a:endParaRPr lang="en-US" altLang="zh-CN"/>
          </a:p>
        </p:txBody>
      </p:sp>
      <p:graphicFrame>
        <p:nvGraphicFramePr>
          <p:cNvPr id="843778" name="Object 2"/>
          <p:cNvGraphicFramePr>
            <a:graphicFrameLocks noChangeAspect="1"/>
          </p:cNvGraphicFramePr>
          <p:nvPr/>
        </p:nvGraphicFramePr>
        <p:xfrm>
          <a:off x="404414" y="788788"/>
          <a:ext cx="8336435" cy="2682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88" name="Document" r:id="rId4" imgW="14033500" imgH="4521200" progId="Word.Document.8">
                  <p:embed/>
                </p:oleObj>
              </mc:Choice>
              <mc:Fallback>
                <p:oleObj name="Document" r:id="rId4" imgW="14033500" imgH="4521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788788"/>
                        <a:ext cx="8336435" cy="2682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3779" name="Object 3"/>
          <p:cNvGraphicFramePr>
            <a:graphicFrameLocks noChangeAspect="1"/>
          </p:cNvGraphicFramePr>
          <p:nvPr/>
        </p:nvGraphicFramePr>
        <p:xfrm>
          <a:off x="404414" y="3689409"/>
          <a:ext cx="8336435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89" name="文档" r:id="rId6" imgW="10522585" imgH="694690" progId="Word.Document.8">
                  <p:embed/>
                </p:oleObj>
              </mc:Choice>
              <mc:Fallback>
                <p:oleObj name="文档" r:id="rId6" imgW="10522585" imgH="69469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689409"/>
                        <a:ext cx="8336435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6BD4BE0-DADB-45FF-9DF5-A6A99A170767}" type="slidenum">
              <a:rPr lang="zh-CN" altLang="en-US"/>
              <a:t>4</a:t>
            </a:fld>
            <a:endParaRPr lang="en-US" altLang="zh-CN"/>
          </a:p>
        </p:txBody>
      </p:sp>
      <p:pic>
        <p:nvPicPr>
          <p:cNvPr id="611344" name="Picture 1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1343" name="Object 15"/>
          <p:cNvGraphicFramePr>
            <a:graphicFrameLocks noChangeAspect="1"/>
          </p:cNvGraphicFramePr>
          <p:nvPr/>
        </p:nvGraphicFramePr>
        <p:xfrm>
          <a:off x="404414" y="1779184"/>
          <a:ext cx="8336435" cy="158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52" name="Document" r:id="rId5" imgW="14020800" imgH="2679700" progId="Word.Document.8">
                  <p:embed/>
                </p:oleObj>
              </mc:Choice>
              <mc:Fallback>
                <p:oleObj name="Document" r:id="rId5" imgW="14020800" imgH="267970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779184"/>
                        <a:ext cx="8336435" cy="1585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45" name="Rectangle 17"/>
          <p:cNvSpPr>
            <a:spLocks noChangeArrowheads="1"/>
          </p:cNvSpPr>
          <p:nvPr/>
        </p:nvSpPr>
        <p:spPr bwMode="auto">
          <a:xfrm>
            <a:off x="2338376" y="2718804"/>
            <a:ext cx="1127384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platform</a:t>
            </a:r>
          </a:p>
        </p:txBody>
      </p:sp>
      <p:sp>
        <p:nvSpPr>
          <p:cNvPr id="611346" name="Rectangle 18"/>
          <p:cNvSpPr>
            <a:spLocks noChangeArrowheads="1"/>
          </p:cNvSpPr>
          <p:nvPr/>
        </p:nvSpPr>
        <p:spPr bwMode="auto">
          <a:xfrm>
            <a:off x="2025841" y="1679639"/>
            <a:ext cx="114265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structure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1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11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1344"/>
                  </p:tgtEl>
                </p:cond>
              </p:nextCondLst>
            </p:seq>
          </p:childTnLst>
        </p:cTn>
      </p:par>
    </p:tnLst>
    <p:bldLst>
      <p:bldP spid="611345" grpId="0"/>
      <p:bldP spid="611345" grpId="1"/>
      <p:bldP spid="611346" grpId="0"/>
      <p:bldP spid="61134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1603989-099B-490E-9353-B45F028DE278}" type="slidenum">
              <a:rPr lang="zh-CN" altLang="en-US"/>
              <a:t>40</a:t>
            </a:fld>
            <a:endParaRPr lang="en-US" altLang="zh-CN"/>
          </a:p>
        </p:txBody>
      </p:sp>
      <p:pic>
        <p:nvPicPr>
          <p:cNvPr id="842755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42754" name="Object 2"/>
          <p:cNvGraphicFramePr>
            <a:graphicFrameLocks noChangeAspect="1"/>
          </p:cNvGraphicFramePr>
          <p:nvPr/>
        </p:nvGraphicFramePr>
        <p:xfrm>
          <a:off x="404414" y="674124"/>
          <a:ext cx="8336435" cy="379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66" name="Document" r:id="rId5" imgW="14020800" imgH="6388100" progId="Word.Document.8">
                  <p:embed/>
                </p:oleObj>
              </mc:Choice>
              <mc:Fallback>
                <p:oleObj name="Document" r:id="rId5" imgW="14020800" imgH="63881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674124"/>
                        <a:ext cx="8336435" cy="3795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2757" name="Rectangle 5"/>
          <p:cNvSpPr>
            <a:spLocks noChangeArrowheads="1"/>
          </p:cNvSpPr>
          <p:nvPr/>
        </p:nvSpPr>
        <p:spPr bwMode="auto">
          <a:xfrm>
            <a:off x="5445078" y="1717441"/>
            <a:ext cx="84242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which</a:t>
            </a:r>
            <a:endParaRPr lang="zh-CN" altLang="en-US" b="0"/>
          </a:p>
        </p:txBody>
      </p:sp>
      <p:sp>
        <p:nvSpPr>
          <p:cNvPr id="842758" name="Rectangle 6"/>
          <p:cNvSpPr>
            <a:spLocks noChangeArrowheads="1"/>
          </p:cNvSpPr>
          <p:nvPr/>
        </p:nvSpPr>
        <p:spPr bwMode="auto">
          <a:xfrm>
            <a:off x="3646010" y="2237839"/>
            <a:ext cx="858959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whom</a:t>
            </a:r>
            <a:endParaRPr lang="zh-CN" altLang="en-US" b="0"/>
          </a:p>
        </p:txBody>
      </p:sp>
      <p:sp>
        <p:nvSpPr>
          <p:cNvPr id="842759" name="Rectangle 7"/>
          <p:cNvSpPr>
            <a:spLocks noChangeArrowheads="1"/>
          </p:cNvSpPr>
          <p:nvPr/>
        </p:nvSpPr>
        <p:spPr bwMode="auto">
          <a:xfrm>
            <a:off x="3484750" y="3277375"/>
            <a:ext cx="84242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which</a:t>
            </a:r>
            <a:endParaRPr lang="zh-CN" altLang="en-US" b="0"/>
          </a:p>
        </p:txBody>
      </p:sp>
      <p:sp>
        <p:nvSpPr>
          <p:cNvPr id="842760" name="Rectangle 8"/>
          <p:cNvSpPr>
            <a:spLocks noChangeArrowheads="1"/>
          </p:cNvSpPr>
          <p:nvPr/>
        </p:nvSpPr>
        <p:spPr bwMode="auto">
          <a:xfrm>
            <a:off x="3521285" y="3834314"/>
            <a:ext cx="572724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that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2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42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42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42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42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2755"/>
                  </p:tgtEl>
                </p:cond>
              </p:nextCondLst>
            </p:seq>
          </p:childTnLst>
        </p:cTn>
      </p:par>
    </p:tnLst>
    <p:bldLst>
      <p:bldP spid="842757" grpId="0"/>
      <p:bldP spid="842757" grpId="1"/>
      <p:bldP spid="842758" grpId="0"/>
      <p:bldP spid="842758" grpId="1"/>
      <p:bldP spid="842759" grpId="0"/>
      <p:bldP spid="842759" grpId="1"/>
      <p:bldP spid="842760" grpId="0"/>
      <p:bldP spid="842760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9D1BA1D-31A7-4FA4-9D55-8C283F4989CB}" type="slidenum">
              <a:rPr lang="zh-CN" altLang="en-US"/>
              <a:t>41</a:t>
            </a:fld>
            <a:endParaRPr lang="en-US" altLang="zh-CN"/>
          </a:p>
        </p:txBody>
      </p:sp>
      <p:pic>
        <p:nvPicPr>
          <p:cNvPr id="841731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41730" name="Object 2"/>
          <p:cNvGraphicFramePr>
            <a:graphicFrameLocks noChangeAspect="1"/>
          </p:cNvGraphicFramePr>
          <p:nvPr/>
        </p:nvGraphicFramePr>
        <p:xfrm>
          <a:off x="404413" y="680425"/>
          <a:ext cx="8326356" cy="3778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44" name="文档" r:id="rId5" imgW="10513060" imgH="4773295" progId="Word.Document.8">
                  <p:embed/>
                </p:oleObj>
              </mc:Choice>
              <mc:Fallback>
                <p:oleObj name="文档" r:id="rId5" imgW="10513060" imgH="477329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680425"/>
                        <a:ext cx="8326356" cy="3778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1733" name="Rectangle 5"/>
          <p:cNvSpPr>
            <a:spLocks noChangeArrowheads="1"/>
          </p:cNvSpPr>
          <p:nvPr/>
        </p:nvSpPr>
        <p:spPr bwMode="auto">
          <a:xfrm>
            <a:off x="448508" y="1147900"/>
            <a:ext cx="572724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that</a:t>
            </a:r>
            <a:endParaRPr lang="zh-CN" altLang="en-US" b="0"/>
          </a:p>
        </p:txBody>
      </p:sp>
      <p:sp>
        <p:nvSpPr>
          <p:cNvPr id="841734" name="Rectangle 6"/>
          <p:cNvSpPr>
            <a:spLocks noChangeArrowheads="1"/>
          </p:cNvSpPr>
          <p:nvPr/>
        </p:nvSpPr>
        <p:spPr bwMode="auto">
          <a:xfrm>
            <a:off x="3516247" y="1595216"/>
            <a:ext cx="637604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why</a:t>
            </a:r>
            <a:endParaRPr lang="zh-CN" altLang="en-US" b="0"/>
          </a:p>
        </p:txBody>
      </p:sp>
      <p:sp>
        <p:nvSpPr>
          <p:cNvPr id="841735" name="Rectangle 7"/>
          <p:cNvSpPr>
            <a:spLocks noChangeArrowheads="1"/>
          </p:cNvSpPr>
          <p:nvPr/>
        </p:nvSpPr>
        <p:spPr bwMode="auto">
          <a:xfrm>
            <a:off x="5167910" y="2200038"/>
            <a:ext cx="572724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that</a:t>
            </a:r>
            <a:endParaRPr lang="zh-CN" altLang="en-US" b="0"/>
          </a:p>
        </p:txBody>
      </p:sp>
      <p:sp>
        <p:nvSpPr>
          <p:cNvPr id="841736" name="Rectangle 8"/>
          <p:cNvSpPr>
            <a:spLocks noChangeArrowheads="1"/>
          </p:cNvSpPr>
          <p:nvPr/>
        </p:nvSpPr>
        <p:spPr bwMode="auto">
          <a:xfrm>
            <a:off x="3680027" y="2682635"/>
            <a:ext cx="164006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that/in which</a:t>
            </a:r>
          </a:p>
        </p:txBody>
      </p:sp>
      <p:sp>
        <p:nvSpPr>
          <p:cNvPr id="841737" name="Rectangle 9"/>
          <p:cNvSpPr>
            <a:spLocks noChangeArrowheads="1"/>
          </p:cNvSpPr>
          <p:nvPr/>
        </p:nvSpPr>
        <p:spPr bwMode="auto">
          <a:xfrm>
            <a:off x="2354663" y="3274855"/>
            <a:ext cx="69994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what</a:t>
            </a:r>
            <a:endParaRPr lang="zh-CN" altLang="en-US" b="0"/>
          </a:p>
        </p:txBody>
      </p:sp>
      <p:sp>
        <p:nvSpPr>
          <p:cNvPr id="841738" name="Rectangle 10"/>
          <p:cNvSpPr>
            <a:spLocks noChangeArrowheads="1"/>
          </p:cNvSpPr>
          <p:nvPr/>
        </p:nvSpPr>
        <p:spPr bwMode="auto">
          <a:xfrm>
            <a:off x="4823971" y="3836834"/>
            <a:ext cx="572724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that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1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41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4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41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41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841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41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1731"/>
                  </p:tgtEl>
                </p:cond>
              </p:nextCondLst>
            </p:seq>
          </p:childTnLst>
        </p:cTn>
      </p:par>
    </p:tnLst>
    <p:bldLst>
      <p:bldP spid="841733" grpId="0"/>
      <p:bldP spid="841733" grpId="1"/>
      <p:bldP spid="841734" grpId="0"/>
      <p:bldP spid="841734" grpId="1"/>
      <p:bldP spid="841735" grpId="0"/>
      <p:bldP spid="841735" grpId="1"/>
      <p:bldP spid="841736" grpId="0"/>
      <p:bldP spid="841736" grpId="1"/>
      <p:bldP spid="841737" grpId="0"/>
      <p:bldP spid="841737" grpId="1"/>
      <p:bldP spid="841738" grpId="0"/>
      <p:bldP spid="84173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1D684E4-D515-46F2-A92F-30D239240B05}" type="slidenum">
              <a:rPr lang="zh-CN" altLang="en-US"/>
              <a:t>42</a:t>
            </a:fld>
            <a:endParaRPr lang="en-US" altLang="zh-CN"/>
          </a:p>
        </p:txBody>
      </p:sp>
      <p:pic>
        <p:nvPicPr>
          <p:cNvPr id="875523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75522" name="Object 2"/>
          <p:cNvGraphicFramePr>
            <a:graphicFrameLocks noChangeAspect="1"/>
          </p:cNvGraphicFramePr>
          <p:nvPr/>
        </p:nvGraphicFramePr>
        <p:xfrm>
          <a:off x="404413" y="313751"/>
          <a:ext cx="8243206" cy="444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35" name="文档" r:id="rId5" imgW="10508615" imgH="5675630" progId="Word.Document.8">
                  <p:embed/>
                </p:oleObj>
              </mc:Choice>
              <mc:Fallback>
                <p:oleObj name="文档" r:id="rId5" imgW="10508615" imgH="56756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313751"/>
                        <a:ext cx="8243206" cy="4445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5525" name="Rectangle 5"/>
          <p:cNvSpPr>
            <a:spLocks noChangeArrowheads="1"/>
          </p:cNvSpPr>
          <p:nvPr/>
        </p:nvSpPr>
        <p:spPr bwMode="auto">
          <a:xfrm>
            <a:off x="2934194" y="1234844"/>
            <a:ext cx="2140019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whom→who/that</a:t>
            </a:r>
          </a:p>
        </p:txBody>
      </p:sp>
      <p:sp>
        <p:nvSpPr>
          <p:cNvPr id="875526" name="Rectangle 6"/>
          <p:cNvSpPr>
            <a:spLocks noChangeArrowheads="1"/>
          </p:cNvSpPr>
          <p:nvPr/>
        </p:nvSpPr>
        <p:spPr bwMode="auto">
          <a:xfrm>
            <a:off x="6300518" y="1679639"/>
            <a:ext cx="1441605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that→since</a:t>
            </a:r>
          </a:p>
        </p:txBody>
      </p:sp>
      <p:sp>
        <p:nvSpPr>
          <p:cNvPr id="875527" name="Rectangle 7"/>
          <p:cNvSpPr>
            <a:spLocks noChangeArrowheads="1"/>
          </p:cNvSpPr>
          <p:nvPr/>
        </p:nvSpPr>
        <p:spPr bwMode="auto">
          <a:xfrm>
            <a:off x="6749024" y="2163496"/>
            <a:ext cx="1364004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which→as</a:t>
            </a:r>
          </a:p>
        </p:txBody>
      </p:sp>
      <p:sp>
        <p:nvSpPr>
          <p:cNvPr id="875528" name="Rectangle 8"/>
          <p:cNvSpPr>
            <a:spLocks noChangeArrowheads="1"/>
          </p:cNvSpPr>
          <p:nvPr/>
        </p:nvSpPr>
        <p:spPr bwMode="auto">
          <a:xfrm>
            <a:off x="5083501" y="3162711"/>
            <a:ext cx="169603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them→which</a:t>
            </a:r>
          </a:p>
        </p:txBody>
      </p:sp>
      <p:sp>
        <p:nvSpPr>
          <p:cNvPr id="875529" name="Rectangle 9"/>
          <p:cNvSpPr>
            <a:spLocks noChangeArrowheads="1"/>
          </p:cNvSpPr>
          <p:nvPr/>
        </p:nvSpPr>
        <p:spPr bwMode="auto">
          <a:xfrm>
            <a:off x="486304" y="4169486"/>
            <a:ext cx="185505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where→whose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5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75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75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75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75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75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5523"/>
                  </p:tgtEl>
                </p:cond>
              </p:nextCondLst>
            </p:seq>
          </p:childTnLst>
        </p:cTn>
      </p:par>
    </p:tnLst>
    <p:bldLst>
      <p:bldP spid="875525" grpId="0"/>
      <p:bldP spid="875525" grpId="1"/>
      <p:bldP spid="875526" grpId="0"/>
      <p:bldP spid="875526" grpId="1"/>
      <p:bldP spid="875527" grpId="0"/>
      <p:bldP spid="875527" grpId="1"/>
      <p:bldP spid="875528" grpId="0"/>
      <p:bldP spid="875528" grpId="1"/>
      <p:bldP spid="875529" grpId="0"/>
      <p:bldP spid="875529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9" name="Picture 19" descr="欣赏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9233" y="1922829"/>
            <a:ext cx="3585537" cy="129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6322" y="2848960"/>
            <a:ext cx="3025011" cy="36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7" rIns="68576" bIns="34287">
            <a:spAutoFit/>
          </a:bodyPr>
          <a:lstStyle/>
          <a:p>
            <a:pPr defTabSz="683895"/>
            <a:r>
              <a:rPr lang="en-US" altLang="zh-CN" sz="1900">
                <a:solidFill>
                  <a:srgbClr val="008000"/>
                </a:solidFill>
                <a:latin typeface="Arial" panose="020B0604020202020204" pitchFamily="34" charset="0"/>
              </a:rPr>
              <a:t>Thank you for watching !</a:t>
            </a:r>
            <a:endParaRPr lang="zh-CN" altLang="en-US" sz="1900" b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81942" name="Picture 22" descr="欣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9233" y="1873240"/>
            <a:ext cx="3585537" cy="71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3825E82-6D52-48E7-962E-8578955C452B}" type="slidenum">
              <a:rPr lang="zh-CN" altLang="en-US"/>
              <a:t>5</a:t>
            </a:fld>
            <a:endParaRPr lang="en-US" altLang="zh-CN"/>
          </a:p>
        </p:txBody>
      </p:sp>
      <p:pic>
        <p:nvPicPr>
          <p:cNvPr id="613390" name="Picture 14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3389" name="Object 13"/>
          <p:cNvGraphicFramePr>
            <a:graphicFrameLocks noChangeAspect="1"/>
          </p:cNvGraphicFramePr>
          <p:nvPr/>
        </p:nvGraphicFramePr>
        <p:xfrm>
          <a:off x="404414" y="375494"/>
          <a:ext cx="8336435" cy="439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00" name="Document" r:id="rId5" imgW="14020800" imgH="7391400" progId="Word.Document.8">
                  <p:embed/>
                </p:oleObj>
              </mc:Choice>
              <mc:Fallback>
                <p:oleObj name="Document" r:id="rId5" imgW="14020800" imgH="739140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75494"/>
                        <a:ext cx="8336435" cy="439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92" name="Rectangle 16"/>
          <p:cNvSpPr>
            <a:spLocks noChangeArrowheads="1"/>
          </p:cNvSpPr>
          <p:nvPr/>
        </p:nvSpPr>
        <p:spPr bwMode="auto">
          <a:xfrm>
            <a:off x="3428057" y="1372188"/>
            <a:ext cx="96709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located</a:t>
            </a:r>
            <a:endParaRPr lang="zh-CN" altLang="en-US" b="0"/>
          </a:p>
        </p:txBody>
      </p:sp>
      <p:sp>
        <p:nvSpPr>
          <p:cNvPr id="613393" name="Rectangle 17"/>
          <p:cNvSpPr>
            <a:spLocks noChangeArrowheads="1"/>
          </p:cNvSpPr>
          <p:nvPr/>
        </p:nvSpPr>
        <p:spPr bwMode="auto">
          <a:xfrm>
            <a:off x="5589962" y="2386524"/>
            <a:ext cx="120111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organism</a:t>
            </a:r>
            <a:endParaRPr lang="zh-CN" altLang="en-US" b="0"/>
          </a:p>
        </p:txBody>
      </p:sp>
      <p:sp>
        <p:nvSpPr>
          <p:cNvPr id="613394" name="Rectangle 18"/>
          <p:cNvSpPr>
            <a:spLocks noChangeArrowheads="1"/>
          </p:cNvSpPr>
          <p:nvPr/>
        </p:nvSpPr>
        <p:spPr bwMode="auto">
          <a:xfrm>
            <a:off x="1377019" y="3573485"/>
            <a:ext cx="54092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sail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3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3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3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3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3390"/>
                  </p:tgtEl>
                </p:cond>
              </p:nextCondLst>
            </p:seq>
          </p:childTnLst>
        </p:cTn>
      </p:par>
    </p:tnLst>
    <p:bldLst>
      <p:bldP spid="613392" grpId="0"/>
      <p:bldP spid="613392" grpId="1"/>
      <p:bldP spid="613393" grpId="0"/>
      <p:bldP spid="613393" grpId="1"/>
      <p:bldP spid="613394" grpId="0"/>
      <p:bldP spid="61339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2042FAE-AFED-408C-86F8-B846487D8692}" type="slidenum">
              <a:rPr lang="zh-CN" altLang="en-US"/>
              <a:t>6</a:t>
            </a:fld>
            <a:endParaRPr lang="en-US" altLang="zh-CN"/>
          </a:p>
        </p:txBody>
      </p:sp>
      <p:pic>
        <p:nvPicPr>
          <p:cNvPr id="471056" name="Picture 1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1054" name="Object 14"/>
          <p:cNvGraphicFramePr>
            <a:graphicFrameLocks noChangeAspect="1"/>
          </p:cNvGraphicFramePr>
          <p:nvPr/>
        </p:nvGraphicFramePr>
        <p:xfrm>
          <a:off x="404414" y="375494"/>
          <a:ext cx="8336435" cy="439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8" name="Document" r:id="rId5" imgW="14020800" imgH="7391400" progId="Word.Document.8">
                  <p:embed/>
                </p:oleObj>
              </mc:Choice>
              <mc:Fallback>
                <p:oleObj name="Document" r:id="rId5" imgW="14020800" imgH="739140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75494"/>
                        <a:ext cx="8336435" cy="439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8" name="Rectangle 18"/>
          <p:cNvSpPr>
            <a:spLocks noChangeArrowheads="1"/>
          </p:cNvSpPr>
          <p:nvPr/>
        </p:nvSpPr>
        <p:spPr bwMode="auto">
          <a:xfrm>
            <a:off x="2498286" y="1383529"/>
            <a:ext cx="36790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</a:t>
            </a:r>
            <a:endParaRPr lang="zh-CN" altLang="en-US" b="0"/>
          </a:p>
        </p:txBody>
      </p:sp>
      <p:sp>
        <p:nvSpPr>
          <p:cNvPr id="471059" name="Rectangle 19"/>
          <p:cNvSpPr>
            <a:spLocks noChangeArrowheads="1"/>
          </p:cNvSpPr>
          <p:nvPr/>
        </p:nvSpPr>
        <p:spPr bwMode="auto">
          <a:xfrm>
            <a:off x="1403475" y="1977009"/>
            <a:ext cx="27249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</a:t>
            </a:r>
            <a:endParaRPr lang="zh-CN" altLang="en-US" b="0"/>
          </a:p>
        </p:txBody>
      </p:sp>
      <p:sp>
        <p:nvSpPr>
          <p:cNvPr id="471060" name="Rectangle 20"/>
          <p:cNvSpPr>
            <a:spLocks noChangeArrowheads="1"/>
          </p:cNvSpPr>
          <p:nvPr/>
        </p:nvSpPr>
        <p:spPr bwMode="auto">
          <a:xfrm>
            <a:off x="3115613" y="2423065"/>
            <a:ext cx="1094308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between</a:t>
            </a:r>
          </a:p>
        </p:txBody>
      </p:sp>
      <p:sp>
        <p:nvSpPr>
          <p:cNvPr id="471061" name="Rectangle 21"/>
          <p:cNvSpPr>
            <a:spLocks noChangeArrowheads="1"/>
          </p:cNvSpPr>
          <p:nvPr/>
        </p:nvSpPr>
        <p:spPr bwMode="auto">
          <a:xfrm>
            <a:off x="2714980" y="3534424"/>
            <a:ext cx="36790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in</a:t>
            </a:r>
          </a:p>
        </p:txBody>
      </p:sp>
      <p:sp>
        <p:nvSpPr>
          <p:cNvPr id="471062" name="Rectangle 22"/>
          <p:cNvSpPr>
            <a:spLocks noChangeArrowheads="1"/>
          </p:cNvSpPr>
          <p:nvPr/>
        </p:nvSpPr>
        <p:spPr bwMode="auto">
          <a:xfrm>
            <a:off x="2194662" y="4163186"/>
            <a:ext cx="65287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with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7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7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7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7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7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56"/>
                  </p:tgtEl>
                </p:cond>
              </p:nextCondLst>
            </p:seq>
          </p:childTnLst>
        </p:cTn>
      </p:par>
    </p:tnLst>
    <p:bldLst>
      <p:bldP spid="471058" grpId="0"/>
      <p:bldP spid="471058" grpId="1"/>
      <p:bldP spid="471059" grpId="0"/>
      <p:bldP spid="471059" grpId="1"/>
      <p:bldP spid="471060" grpId="0"/>
      <p:bldP spid="471060" grpId="1"/>
      <p:bldP spid="471061" grpId="0"/>
      <p:bldP spid="471061" grpId="1"/>
      <p:bldP spid="471062" grpId="0"/>
      <p:bldP spid="47106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86FC6F3-D0A2-4DAD-91C1-D13C7D009660}" type="slidenum">
              <a:rPr lang="zh-CN" altLang="en-US"/>
              <a:t>7</a:t>
            </a:fld>
            <a:endParaRPr lang="en-US" altLang="zh-CN"/>
          </a:p>
        </p:txBody>
      </p:sp>
      <p:pic>
        <p:nvPicPr>
          <p:cNvPr id="615437" name="Picture 1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5436" name="Object 12"/>
          <p:cNvGraphicFramePr>
            <a:graphicFrameLocks noChangeAspect="1"/>
          </p:cNvGraphicFramePr>
          <p:nvPr/>
        </p:nvGraphicFramePr>
        <p:xfrm>
          <a:off x="404414" y="1474253"/>
          <a:ext cx="8336435" cy="219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48" name="Document" r:id="rId5" imgW="14008100" imgH="3695700" progId="Word.Document.8">
                  <p:embed/>
                </p:oleObj>
              </mc:Choice>
              <mc:Fallback>
                <p:oleObj name="Document" r:id="rId5" imgW="14008100" imgH="369570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474253"/>
                        <a:ext cx="8336435" cy="2196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39" name="Rectangle 15"/>
          <p:cNvSpPr>
            <a:spLocks noChangeArrowheads="1"/>
          </p:cNvSpPr>
          <p:nvPr/>
        </p:nvSpPr>
        <p:spPr bwMode="auto">
          <a:xfrm>
            <a:off x="2389939" y="1379749"/>
            <a:ext cx="58926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into</a:t>
            </a:r>
            <a:endParaRPr lang="zh-CN" altLang="en-US" b="0"/>
          </a:p>
        </p:txBody>
      </p:sp>
      <p:sp>
        <p:nvSpPr>
          <p:cNvPr id="615440" name="Rectangle 16"/>
          <p:cNvSpPr>
            <a:spLocks noChangeArrowheads="1"/>
          </p:cNvSpPr>
          <p:nvPr/>
        </p:nvSpPr>
        <p:spPr bwMode="auto">
          <a:xfrm>
            <a:off x="2825848" y="1937948"/>
            <a:ext cx="65287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with</a:t>
            </a:r>
            <a:endParaRPr lang="zh-CN" altLang="en-US" b="0"/>
          </a:p>
        </p:txBody>
      </p:sp>
      <p:sp>
        <p:nvSpPr>
          <p:cNvPr id="615441" name="Rectangle 17"/>
          <p:cNvSpPr>
            <a:spLocks noChangeArrowheads="1"/>
          </p:cNvSpPr>
          <p:nvPr/>
        </p:nvSpPr>
        <p:spPr bwMode="auto">
          <a:xfrm>
            <a:off x="2575137" y="2460866"/>
            <a:ext cx="70121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from</a:t>
            </a:r>
            <a:endParaRPr lang="zh-CN" altLang="en-US" b="0"/>
          </a:p>
        </p:txBody>
      </p:sp>
      <p:sp>
        <p:nvSpPr>
          <p:cNvPr id="615442" name="Rectangle 18"/>
          <p:cNvSpPr>
            <a:spLocks noChangeArrowheads="1"/>
          </p:cNvSpPr>
          <p:nvPr/>
        </p:nvSpPr>
        <p:spPr bwMode="auto">
          <a:xfrm>
            <a:off x="2721280" y="3017806"/>
            <a:ext cx="47985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for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5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1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5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37"/>
                  </p:tgtEl>
                </p:cond>
              </p:nextCondLst>
            </p:seq>
          </p:childTnLst>
        </p:cTn>
      </p:par>
    </p:tnLst>
    <p:bldLst>
      <p:bldP spid="615439" grpId="0"/>
      <p:bldP spid="615439" grpId="1"/>
      <p:bldP spid="615440" grpId="0"/>
      <p:bldP spid="615440" grpId="1"/>
      <p:bldP spid="615441" grpId="0"/>
      <p:bldP spid="615441" grpId="1"/>
      <p:bldP spid="615442" grpId="0"/>
      <p:bldP spid="6154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24471C1-9A60-49D0-9E2C-9D1CD7DE2D15}" type="slidenum">
              <a:rPr lang="zh-CN" altLang="en-US"/>
              <a:t>8</a:t>
            </a:fld>
            <a:endParaRPr lang="en-US" altLang="zh-CN"/>
          </a:p>
        </p:txBody>
      </p:sp>
      <p:pic>
        <p:nvPicPr>
          <p:cNvPr id="617483" name="Picture 11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7481" name="Object 9"/>
          <p:cNvGraphicFramePr>
            <a:graphicFrameLocks noChangeAspect="1"/>
          </p:cNvGraphicFramePr>
          <p:nvPr/>
        </p:nvGraphicFramePr>
        <p:xfrm>
          <a:off x="404413" y="680425"/>
          <a:ext cx="8326356" cy="3778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96" name="Document" r:id="rId5" imgW="14020800" imgH="6362700" progId="Word.Document.8">
                  <p:embed/>
                </p:oleObj>
              </mc:Choice>
              <mc:Fallback>
                <p:oleObj name="Document" r:id="rId5" imgW="14020800" imgH="636270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680425"/>
                        <a:ext cx="8326356" cy="3778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85" name="Rectangle 13"/>
          <p:cNvSpPr>
            <a:spLocks noChangeArrowheads="1"/>
          </p:cNvSpPr>
          <p:nvPr/>
        </p:nvSpPr>
        <p:spPr bwMode="auto">
          <a:xfrm>
            <a:off x="3162227" y="1679639"/>
            <a:ext cx="747009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share</a:t>
            </a:r>
            <a:endParaRPr lang="zh-CN" altLang="en-US" b="0"/>
          </a:p>
        </p:txBody>
      </p:sp>
      <p:sp>
        <p:nvSpPr>
          <p:cNvPr id="617486" name="Rectangle 14"/>
          <p:cNvSpPr>
            <a:spLocks noChangeArrowheads="1"/>
          </p:cNvSpPr>
          <p:nvPr/>
        </p:nvSpPr>
        <p:spPr bwMode="auto">
          <a:xfrm>
            <a:off x="5855789" y="1717441"/>
            <a:ext cx="65287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with</a:t>
            </a:r>
            <a:endParaRPr lang="zh-CN" altLang="en-US" b="0"/>
          </a:p>
        </p:txBody>
      </p:sp>
      <p:sp>
        <p:nvSpPr>
          <p:cNvPr id="617487" name="Rectangle 15"/>
          <p:cNvSpPr>
            <a:spLocks noChangeArrowheads="1"/>
          </p:cNvSpPr>
          <p:nvPr/>
        </p:nvSpPr>
        <p:spPr bwMode="auto">
          <a:xfrm>
            <a:off x="3416717" y="2237839"/>
            <a:ext cx="2028069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was divided into</a:t>
            </a:r>
          </a:p>
        </p:txBody>
      </p:sp>
      <p:sp>
        <p:nvSpPr>
          <p:cNvPr id="617488" name="Rectangle 16"/>
          <p:cNvSpPr>
            <a:spLocks noChangeArrowheads="1"/>
          </p:cNvSpPr>
          <p:nvPr/>
        </p:nvSpPr>
        <p:spPr bwMode="auto">
          <a:xfrm>
            <a:off x="3134510" y="2756977"/>
            <a:ext cx="118844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separates</a:t>
            </a:r>
            <a:endParaRPr lang="zh-CN" altLang="en-US" b="0"/>
          </a:p>
        </p:txBody>
      </p:sp>
      <p:sp>
        <p:nvSpPr>
          <p:cNvPr id="617489" name="Rectangle 17"/>
          <p:cNvSpPr>
            <a:spLocks noChangeArrowheads="1"/>
          </p:cNvSpPr>
          <p:nvPr/>
        </p:nvSpPr>
        <p:spPr bwMode="auto">
          <a:xfrm>
            <a:off x="5771380" y="2767057"/>
            <a:ext cx="70121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from</a:t>
            </a:r>
            <a:endParaRPr lang="zh-CN" altLang="en-US" b="0"/>
          </a:p>
        </p:txBody>
      </p:sp>
      <p:sp>
        <p:nvSpPr>
          <p:cNvPr id="617490" name="Rectangle 18"/>
          <p:cNvSpPr>
            <a:spLocks noChangeArrowheads="1"/>
          </p:cNvSpPr>
          <p:nvPr/>
        </p:nvSpPr>
        <p:spPr bwMode="auto">
          <a:xfrm>
            <a:off x="6578943" y="3315176"/>
            <a:ext cx="202934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in harmony with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7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17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7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17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17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17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17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483"/>
                  </p:tgtEl>
                </p:cond>
              </p:nextCondLst>
            </p:seq>
          </p:childTnLst>
        </p:cTn>
      </p:par>
    </p:tnLst>
    <p:bldLst>
      <p:bldP spid="617485" grpId="0"/>
      <p:bldP spid="617485" grpId="1"/>
      <p:bldP spid="617486" grpId="0"/>
      <p:bldP spid="617486" grpId="1"/>
      <p:bldP spid="617487" grpId="0"/>
      <p:bldP spid="617487" grpId="1"/>
      <p:bldP spid="617488" grpId="0"/>
      <p:bldP spid="617488" grpId="1"/>
      <p:bldP spid="617489" grpId="0"/>
      <p:bldP spid="617489" grpId="1"/>
      <p:bldP spid="617490" grpId="0"/>
      <p:bldP spid="61749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9BF5BEE-F056-41D5-84FE-1E0F18E69C64}" type="slidenum">
              <a:rPr lang="zh-CN" altLang="en-US"/>
              <a:t>9</a:t>
            </a:fld>
            <a:endParaRPr lang="en-US" altLang="zh-CN"/>
          </a:p>
        </p:txBody>
      </p:sp>
      <p:pic>
        <p:nvPicPr>
          <p:cNvPr id="619533" name="Picture 1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9532" name="Object 12"/>
          <p:cNvGraphicFramePr>
            <a:graphicFrameLocks noChangeAspect="1"/>
          </p:cNvGraphicFramePr>
          <p:nvPr/>
        </p:nvGraphicFramePr>
        <p:xfrm>
          <a:off x="404414" y="956375"/>
          <a:ext cx="8336435" cy="32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44" name="文档" r:id="rId5" imgW="10513060" imgH="4080510" progId="Word.Document.8">
                  <p:embed/>
                </p:oleObj>
              </mc:Choice>
              <mc:Fallback>
                <p:oleObj name="文档" r:id="rId5" imgW="10513060" imgH="408051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956375"/>
                        <a:ext cx="8336435" cy="323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34" name="Rectangle 14"/>
          <p:cNvSpPr>
            <a:spLocks noChangeArrowheads="1"/>
          </p:cNvSpPr>
          <p:nvPr/>
        </p:nvSpPr>
        <p:spPr bwMode="auto">
          <a:xfrm>
            <a:off x="3113007" y="3532793"/>
            <a:ext cx="273279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the difference between</a:t>
            </a:r>
          </a:p>
        </p:txBody>
      </p:sp>
      <p:sp>
        <p:nvSpPr>
          <p:cNvPr id="619535" name="Rectangle 15"/>
          <p:cNvSpPr>
            <a:spLocks noChangeArrowheads="1"/>
          </p:cNvSpPr>
          <p:nvPr/>
        </p:nvSpPr>
        <p:spPr bwMode="auto">
          <a:xfrm>
            <a:off x="2775454" y="859351"/>
            <a:ext cx="1650238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is famous for</a:t>
            </a:r>
          </a:p>
        </p:txBody>
      </p:sp>
      <p:sp>
        <p:nvSpPr>
          <p:cNvPr id="619536" name="Rectangle 16"/>
          <p:cNvSpPr>
            <a:spLocks noChangeArrowheads="1"/>
          </p:cNvSpPr>
          <p:nvPr/>
        </p:nvSpPr>
        <p:spPr bwMode="auto">
          <a:xfrm>
            <a:off x="4143652" y="1420070"/>
            <a:ext cx="133220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is home to</a:t>
            </a:r>
          </a:p>
        </p:txBody>
      </p:sp>
      <p:sp>
        <p:nvSpPr>
          <p:cNvPr id="619537" name="Rectangle 17"/>
          <p:cNvSpPr>
            <a:spLocks noChangeArrowheads="1"/>
          </p:cNvSpPr>
          <p:nvPr/>
        </p:nvSpPr>
        <p:spPr bwMode="auto">
          <a:xfrm>
            <a:off x="1572295" y="1954329"/>
            <a:ext cx="1587445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 number of</a:t>
            </a:r>
          </a:p>
        </p:txBody>
      </p:sp>
      <p:sp>
        <p:nvSpPr>
          <p:cNvPr id="619538" name="Rectangle 18"/>
          <p:cNvSpPr>
            <a:spLocks noChangeArrowheads="1"/>
          </p:cNvSpPr>
          <p:nvPr/>
        </p:nvSpPr>
        <p:spPr bwMode="auto">
          <a:xfrm>
            <a:off x="3891682" y="2977484"/>
            <a:ext cx="1520479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is located in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9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9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19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9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19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19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533"/>
                  </p:tgtEl>
                </p:cond>
              </p:nextCondLst>
            </p:seq>
          </p:childTnLst>
        </p:cTn>
      </p:par>
    </p:tnLst>
    <p:bldLst>
      <p:bldP spid="619534" grpId="0"/>
      <p:bldP spid="619534" grpId="1"/>
      <p:bldP spid="619535" grpId="0"/>
      <p:bldP spid="619535" grpId="1"/>
      <p:bldP spid="619536" grpId="0"/>
      <p:bldP spid="619536" grpId="1"/>
      <p:bldP spid="619537" grpId="0"/>
      <p:bldP spid="619537" grpId="1"/>
      <p:bldP spid="619538" grpId="0"/>
      <p:bldP spid="61953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210</Words>
  <Application>Microsoft Office PowerPoint</Application>
  <PresentationFormat>全屏显示(16:9)</PresentationFormat>
  <Paragraphs>169</Paragraphs>
  <Slides>43</Slides>
  <Notes>43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53" baseType="lpstr">
      <vt:lpstr>隶书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2016-06-29T09:22:00Z</dcterms:created>
  <dcterms:modified xsi:type="dcterms:W3CDTF">2023-01-17T02:17:43Z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42671F0B8BC04986A82FD9F12F458E5E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