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8" r:id="rId2"/>
    <p:sldId id="259" r:id="rId3"/>
    <p:sldId id="260" r:id="rId4"/>
    <p:sldId id="275" r:id="rId5"/>
    <p:sldId id="257" r:id="rId6"/>
    <p:sldId id="264" r:id="rId7"/>
    <p:sldId id="274" r:id="rId8"/>
    <p:sldId id="265" r:id="rId9"/>
    <p:sldId id="261" r:id="rId10"/>
    <p:sldId id="266" r:id="rId11"/>
    <p:sldId id="272" r:id="rId12"/>
    <p:sldId id="267" r:id="rId13"/>
    <p:sldId id="276" r:id="rId14"/>
    <p:sldId id="263" r:id="rId15"/>
    <p:sldId id="262" r:id="rId16"/>
    <p:sldId id="270" r:id="rId17"/>
    <p:sldId id="273" r:id="rId18"/>
    <p:sldId id="269" r:id="rId19"/>
    <p:sldId id="271" r:id="rId20"/>
    <p:sldId id="268" r:id="rId21"/>
    <p:sldId id="277" r:id="rId22"/>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B6B7"/>
    <a:srgbClr val="6ED0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0" autoAdjust="0"/>
    <p:restoredTop sz="93346" autoAdjust="0"/>
  </p:normalViewPr>
  <p:slideViewPr>
    <p:cSldViewPr snapToGrid="0">
      <p:cViewPr varScale="1">
        <p:scale>
          <a:sx n="86" d="100"/>
          <a:sy n="86" d="100"/>
        </p:scale>
        <p:origin x="690" y="78"/>
      </p:cViewPr>
      <p:guideLst>
        <p:guide orient="horz" pos="2160"/>
        <p:guide pos="3840"/>
      </p:guideLst>
    </p:cSldViewPr>
  </p:slideViewPr>
  <p:notesTextViewPr>
    <p:cViewPr>
      <p:scale>
        <a:sx n="1" d="1"/>
        <a:sy n="1" d="1"/>
      </p:scale>
      <p:origin x="0" y="0"/>
    </p:cViewPr>
  </p:notesTextViewPr>
  <p:sorterViewPr>
    <p:cViewPr>
      <p:scale>
        <a:sx n="91" d="100"/>
        <a:sy n="9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81B518-F8F7-43D8-99B7-1420C8B1269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48E8C-80F4-46A1-801E-2EFA6EFF40B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C48E8C-80F4-46A1-801E-2EFA6EFF40B7}"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6756D2FC-66FA-444F-98F3-FBCFE01EB7D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BEA41C6-9651-494A-9F58-0EC1001BA2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D2FC-66FA-444F-98F3-FBCFE01EB7DC}"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A41C6-9651-494A-9F58-0EC1001BA2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0" name="PA_文本框 19"/>
          <p:cNvSpPr txBox="1"/>
          <p:nvPr>
            <p:custDataLst>
              <p:tags r:id="rId1"/>
            </p:custDataLst>
          </p:nvPr>
        </p:nvSpPr>
        <p:spPr>
          <a:xfrm>
            <a:off x="2645229" y="2067574"/>
            <a:ext cx="7233557" cy="646331"/>
          </a:xfrm>
          <a:prstGeom prst="rect">
            <a:avLst/>
          </a:prstGeom>
          <a:noFill/>
        </p:spPr>
        <p:txBody>
          <a:bodyPr wrap="square" rtlCol="0">
            <a:spAutoFit/>
          </a:bodyPr>
          <a:lstStyle/>
          <a:p>
            <a:pPr lvl="0" algn="dist">
              <a:defRPr/>
            </a:pPr>
            <a:r>
              <a:rPr lang="zh-CN" altLang="en-US" sz="3600" dirty="0">
                <a:solidFill>
                  <a:srgbClr val="3BB6B7"/>
                </a:solidFill>
                <a:latin typeface="造字工房明黑（非商用）常规体" pitchFamily="2" charset="-122"/>
                <a:ea typeface="造字工房明黑（非商用）常规体" pitchFamily="2" charset="-122"/>
              </a:rPr>
              <a:t>大学生校园心理健康教育</a:t>
            </a:r>
            <a:r>
              <a:rPr lang="en-US" altLang="zh-CN" sz="3600" dirty="0" err="1">
                <a:solidFill>
                  <a:srgbClr val="3BB6B7"/>
                </a:solidFill>
                <a:latin typeface="造字工房明黑（非商用）常规体" pitchFamily="2" charset="-122"/>
                <a:ea typeface="造字工房明黑（非商用）常规体" pitchFamily="2" charset="-122"/>
              </a:rPr>
              <a:t>ppt</a:t>
            </a:r>
            <a:r>
              <a:rPr lang="zh-CN" altLang="en-US" sz="3600" dirty="0">
                <a:solidFill>
                  <a:srgbClr val="3BB6B7"/>
                </a:solidFill>
                <a:latin typeface="造字工房明黑（非商用）常规体" pitchFamily="2" charset="-122"/>
                <a:ea typeface="造字工房明黑（非商用）常规体" pitchFamily="2" charset="-122"/>
              </a:rPr>
              <a:t>模板</a:t>
            </a:r>
            <a:endParaRPr kumimoji="0" lang="zh-CN" altLang="en-US" sz="3600" i="0" u="none" strike="noStrike" kern="1200" cap="none" spc="0" normalizeH="0" baseline="0" noProof="0" dirty="0">
              <a:ln>
                <a:noFill/>
              </a:ln>
              <a:solidFill>
                <a:srgbClr val="3BB6B7"/>
              </a:solidFill>
              <a:effectLst/>
              <a:uLnTx/>
              <a:uFillTx/>
              <a:latin typeface="造字工房明黑（非商用）常规体" pitchFamily="2" charset="-122"/>
              <a:ea typeface="造字工房明黑（非商用）常规体" pitchFamily="2" charset="-122"/>
            </a:endParaRPr>
          </a:p>
        </p:txBody>
      </p:sp>
      <p:sp>
        <p:nvSpPr>
          <p:cNvPr id="26" name="PA_文本框 25"/>
          <p:cNvSpPr txBox="1"/>
          <p:nvPr>
            <p:custDataLst>
              <p:tags r:id="rId2"/>
            </p:custDataLst>
          </p:nvPr>
        </p:nvSpPr>
        <p:spPr>
          <a:xfrm>
            <a:off x="3014707" y="3410944"/>
            <a:ext cx="6683375" cy="400110"/>
          </a:xfrm>
          <a:prstGeom prst="rect">
            <a:avLst/>
          </a:prstGeom>
          <a:noFill/>
          <a:ln>
            <a:noFill/>
          </a:ln>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3BB6B7"/>
                </a:solidFill>
                <a:effectLst/>
                <a:uLnTx/>
                <a:uFillTx/>
                <a:latin typeface="等线" panose="02010600030101010101" charset="-122"/>
                <a:ea typeface="等线" panose="02010600030101010101" charset="-122"/>
                <a:cs typeface="+mn-cs"/>
              </a:rPr>
              <a:t>Simple style flower general template</a:t>
            </a:r>
            <a:endParaRPr kumimoji="0" lang="zh-CN" altLang="en-US" sz="2000" b="0" i="0" u="none" strike="noStrike" kern="1200" cap="none" spc="0" normalizeH="0" baseline="0" noProof="0" dirty="0">
              <a:ln>
                <a:noFill/>
              </a:ln>
              <a:solidFill>
                <a:srgbClr val="3BB6B7"/>
              </a:solidFill>
              <a:effectLst/>
              <a:uLnTx/>
              <a:uFillTx/>
              <a:latin typeface="等线" panose="02010600030101010101" charset="-122"/>
              <a:ea typeface="等线" panose="02010600030101010101"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grpSp>
        <p:nvGrpSpPr>
          <p:cNvPr id="3" name="组合 4"/>
          <p:cNvGrpSpPr/>
          <p:nvPr/>
        </p:nvGrpSpPr>
        <p:grpSpPr bwMode="auto">
          <a:xfrm>
            <a:off x="1273263" y="2057899"/>
            <a:ext cx="919162" cy="920750"/>
            <a:chOff x="0" y="0"/>
            <a:chExt cx="919063" cy="919397"/>
          </a:xfrm>
        </p:grpSpPr>
        <p:sp>
          <p:nvSpPr>
            <p:cNvPr id="4" name="椭圆 8"/>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5AB7FC"/>
                </a:solidFill>
              </a:endParaRPr>
            </a:p>
          </p:txBody>
        </p:sp>
        <p:sp>
          <p:nvSpPr>
            <p:cNvPr id="5" name="Freeform 34"/>
            <p:cNvSpPr>
              <a:spLocks noEditPoints="1"/>
            </p:cNvSpPr>
            <p:nvPr/>
          </p:nvSpPr>
          <p:spPr bwMode="auto">
            <a:xfrm>
              <a:off x="168543" y="347450"/>
              <a:ext cx="544580" cy="331854"/>
            </a:xfrm>
            <a:custGeom>
              <a:avLst/>
              <a:gdLst>
                <a:gd name="T0" fmla="*/ 2147483646 w 363"/>
                <a:gd name="T1" fmla="*/ 2147483646 h 221"/>
                <a:gd name="T2" fmla="*/ 2147483646 w 363"/>
                <a:gd name="T3" fmla="*/ 2147483646 h 221"/>
                <a:gd name="T4" fmla="*/ 2147483646 w 363"/>
                <a:gd name="T5" fmla="*/ 2147483646 h 221"/>
                <a:gd name="T6" fmla="*/ 2147483646 w 363"/>
                <a:gd name="T7" fmla="*/ 2147483646 h 221"/>
                <a:gd name="T8" fmla="*/ 2147483646 w 363"/>
                <a:gd name="T9" fmla="*/ 2147483646 h 221"/>
                <a:gd name="T10" fmla="*/ 2147483646 w 363"/>
                <a:gd name="T11" fmla="*/ 2147483646 h 221"/>
                <a:gd name="T12" fmla="*/ 2147483646 w 363"/>
                <a:gd name="T13" fmla="*/ 2147483646 h 221"/>
                <a:gd name="T14" fmla="*/ 2147483646 w 363"/>
                <a:gd name="T15" fmla="*/ 2147483646 h 221"/>
                <a:gd name="T16" fmla="*/ 2147483646 w 363"/>
                <a:gd name="T17" fmla="*/ 2147483646 h 221"/>
                <a:gd name="T18" fmla="*/ 2147483646 w 363"/>
                <a:gd name="T19" fmla="*/ 2147483646 h 221"/>
                <a:gd name="T20" fmla="*/ 2147483646 w 363"/>
                <a:gd name="T21" fmla="*/ 2147483646 h 221"/>
                <a:gd name="T22" fmla="*/ 2147483646 w 363"/>
                <a:gd name="T23" fmla="*/ 2147483646 h 221"/>
                <a:gd name="T24" fmla="*/ 2147483646 w 363"/>
                <a:gd name="T25" fmla="*/ 2147483646 h 221"/>
                <a:gd name="T26" fmla="*/ 2147483646 w 363"/>
                <a:gd name="T27" fmla="*/ 2147483646 h 221"/>
                <a:gd name="T28" fmla="*/ 2147483646 w 363"/>
                <a:gd name="T29" fmla="*/ 2147483646 h 221"/>
                <a:gd name="T30" fmla="*/ 2147483646 w 363"/>
                <a:gd name="T31" fmla="*/ 0 h 221"/>
                <a:gd name="T32" fmla="*/ 2147483646 w 363"/>
                <a:gd name="T33" fmla="*/ 2147483646 h 221"/>
                <a:gd name="T34" fmla="*/ 2147483646 w 363"/>
                <a:gd name="T35" fmla="*/ 2147483646 h 221"/>
                <a:gd name="T36" fmla="*/ 2147483646 w 363"/>
                <a:gd name="T37" fmla="*/ 2147483646 h 221"/>
                <a:gd name="T38" fmla="*/ 2147483646 w 363"/>
                <a:gd name="T39" fmla="*/ 2147483646 h 221"/>
                <a:gd name="T40" fmla="*/ 2147483646 w 363"/>
                <a:gd name="T41" fmla="*/ 2147483646 h 221"/>
                <a:gd name="T42" fmla="*/ 2147483646 w 363"/>
                <a:gd name="T43" fmla="*/ 2147483646 h 221"/>
                <a:gd name="T44" fmla="*/ 2147483646 w 363"/>
                <a:gd name="T45" fmla="*/ 2147483646 h 221"/>
                <a:gd name="T46" fmla="*/ 2147483646 w 363"/>
                <a:gd name="T47" fmla="*/ 2147483646 h 221"/>
                <a:gd name="T48" fmla="*/ 2147483646 w 363"/>
                <a:gd name="T49" fmla="*/ 2147483646 h 221"/>
                <a:gd name="T50" fmla="*/ 2147483646 w 363"/>
                <a:gd name="T51" fmla="*/ 2147483646 h 221"/>
                <a:gd name="T52" fmla="*/ 2147483646 w 363"/>
                <a:gd name="T53" fmla="*/ 2147483646 h 221"/>
                <a:gd name="T54" fmla="*/ 2147483646 w 363"/>
                <a:gd name="T55" fmla="*/ 2147483646 h 221"/>
                <a:gd name="T56" fmla="*/ 2147483646 w 363"/>
                <a:gd name="T57" fmla="*/ 2147483646 h 221"/>
                <a:gd name="T58" fmla="*/ 2147483646 w 363"/>
                <a:gd name="T59" fmla="*/ 2147483646 h 221"/>
                <a:gd name="T60" fmla="*/ 2147483646 w 363"/>
                <a:gd name="T61" fmla="*/ 2147483646 h 221"/>
                <a:gd name="T62" fmla="*/ 2147483646 w 363"/>
                <a:gd name="T63" fmla="*/ 2147483646 h 221"/>
                <a:gd name="T64" fmla="*/ 2147483646 w 363"/>
                <a:gd name="T65" fmla="*/ 2147483646 h 221"/>
                <a:gd name="T66" fmla="*/ 2147483646 w 363"/>
                <a:gd name="T67" fmla="*/ 2147483646 h 221"/>
                <a:gd name="T68" fmla="*/ 2147483646 w 363"/>
                <a:gd name="T69" fmla="*/ 2147483646 h 221"/>
                <a:gd name="T70" fmla="*/ 2147483646 w 363"/>
                <a:gd name="T71" fmla="*/ 2147483646 h 221"/>
                <a:gd name="T72" fmla="*/ 2147483646 w 363"/>
                <a:gd name="T73" fmla="*/ 2147483646 h 221"/>
                <a:gd name="T74" fmla="*/ 2147483646 w 363"/>
                <a:gd name="T75" fmla="*/ 2147483646 h 221"/>
                <a:gd name="T76" fmla="*/ 2147483646 w 363"/>
                <a:gd name="T77" fmla="*/ 2147483646 h 221"/>
                <a:gd name="T78" fmla="*/ 2147483646 w 363"/>
                <a:gd name="T79" fmla="*/ 2147483646 h 221"/>
                <a:gd name="T80" fmla="*/ 2147483646 w 363"/>
                <a:gd name="T81" fmla="*/ 2147483646 h 221"/>
                <a:gd name="T82" fmla="*/ 2147483646 w 363"/>
                <a:gd name="T83" fmla="*/ 2147483646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3" h="221">
                  <a:moveTo>
                    <a:pt x="25" y="108"/>
                  </a:moveTo>
                  <a:cubicBezTo>
                    <a:pt x="43" y="115"/>
                    <a:pt x="43" y="115"/>
                    <a:pt x="43" y="115"/>
                  </a:cubicBezTo>
                  <a:cubicBezTo>
                    <a:pt x="26" y="128"/>
                    <a:pt x="26" y="128"/>
                    <a:pt x="26" y="128"/>
                  </a:cubicBezTo>
                  <a:cubicBezTo>
                    <a:pt x="13" y="128"/>
                    <a:pt x="13" y="128"/>
                    <a:pt x="13" y="128"/>
                  </a:cubicBezTo>
                  <a:lnTo>
                    <a:pt x="25" y="108"/>
                  </a:lnTo>
                  <a:close/>
                  <a:moveTo>
                    <a:pt x="238" y="58"/>
                  </a:moveTo>
                  <a:cubicBezTo>
                    <a:pt x="239" y="54"/>
                    <a:pt x="241" y="50"/>
                    <a:pt x="243" y="47"/>
                  </a:cubicBezTo>
                  <a:cubicBezTo>
                    <a:pt x="243" y="47"/>
                    <a:pt x="242" y="47"/>
                    <a:pt x="241" y="47"/>
                  </a:cubicBezTo>
                  <a:cubicBezTo>
                    <a:pt x="237" y="47"/>
                    <a:pt x="229" y="47"/>
                    <a:pt x="224" y="47"/>
                  </a:cubicBezTo>
                  <a:cubicBezTo>
                    <a:pt x="220" y="47"/>
                    <a:pt x="217" y="47"/>
                    <a:pt x="214" y="48"/>
                  </a:cubicBezTo>
                  <a:cubicBezTo>
                    <a:pt x="226" y="58"/>
                    <a:pt x="226" y="58"/>
                    <a:pt x="226" y="58"/>
                  </a:cubicBezTo>
                  <a:lnTo>
                    <a:pt x="238" y="58"/>
                  </a:lnTo>
                  <a:close/>
                  <a:moveTo>
                    <a:pt x="249" y="53"/>
                  </a:moveTo>
                  <a:cubicBezTo>
                    <a:pt x="248" y="53"/>
                    <a:pt x="247" y="55"/>
                    <a:pt x="246" y="58"/>
                  </a:cubicBezTo>
                  <a:cubicBezTo>
                    <a:pt x="252" y="58"/>
                    <a:pt x="252" y="58"/>
                    <a:pt x="252" y="58"/>
                  </a:cubicBezTo>
                  <a:cubicBezTo>
                    <a:pt x="251" y="55"/>
                    <a:pt x="250" y="53"/>
                    <a:pt x="249" y="53"/>
                  </a:cubicBezTo>
                  <a:close/>
                  <a:moveTo>
                    <a:pt x="250" y="150"/>
                  </a:moveTo>
                  <a:cubicBezTo>
                    <a:pt x="249" y="150"/>
                    <a:pt x="246" y="154"/>
                    <a:pt x="246" y="162"/>
                  </a:cubicBezTo>
                  <a:cubicBezTo>
                    <a:pt x="246" y="169"/>
                    <a:pt x="249" y="173"/>
                    <a:pt x="250" y="173"/>
                  </a:cubicBezTo>
                  <a:cubicBezTo>
                    <a:pt x="251" y="173"/>
                    <a:pt x="254" y="169"/>
                    <a:pt x="254" y="162"/>
                  </a:cubicBezTo>
                  <a:cubicBezTo>
                    <a:pt x="254" y="154"/>
                    <a:pt x="251" y="150"/>
                    <a:pt x="250" y="150"/>
                  </a:cubicBezTo>
                  <a:close/>
                  <a:moveTo>
                    <a:pt x="245" y="144"/>
                  </a:moveTo>
                  <a:cubicBezTo>
                    <a:pt x="244" y="144"/>
                    <a:pt x="243" y="144"/>
                    <a:pt x="243" y="144"/>
                  </a:cubicBezTo>
                  <a:cubicBezTo>
                    <a:pt x="242" y="144"/>
                    <a:pt x="242" y="144"/>
                    <a:pt x="241" y="144"/>
                  </a:cubicBezTo>
                  <a:cubicBezTo>
                    <a:pt x="200" y="171"/>
                    <a:pt x="200" y="171"/>
                    <a:pt x="200" y="171"/>
                  </a:cubicBezTo>
                  <a:cubicBezTo>
                    <a:pt x="205" y="176"/>
                    <a:pt x="214" y="179"/>
                    <a:pt x="225" y="179"/>
                  </a:cubicBezTo>
                  <a:cubicBezTo>
                    <a:pt x="231" y="179"/>
                    <a:pt x="238" y="179"/>
                    <a:pt x="243" y="179"/>
                  </a:cubicBezTo>
                  <a:cubicBezTo>
                    <a:pt x="243" y="179"/>
                    <a:pt x="244" y="179"/>
                    <a:pt x="245" y="179"/>
                  </a:cubicBezTo>
                  <a:cubicBezTo>
                    <a:pt x="241" y="175"/>
                    <a:pt x="238" y="169"/>
                    <a:pt x="238" y="162"/>
                  </a:cubicBezTo>
                  <a:cubicBezTo>
                    <a:pt x="238" y="154"/>
                    <a:pt x="241" y="148"/>
                    <a:pt x="245" y="144"/>
                  </a:cubicBezTo>
                  <a:close/>
                  <a:moveTo>
                    <a:pt x="208" y="58"/>
                  </a:moveTo>
                  <a:cubicBezTo>
                    <a:pt x="137" y="0"/>
                    <a:pt x="137" y="0"/>
                    <a:pt x="137" y="0"/>
                  </a:cubicBezTo>
                  <a:cubicBezTo>
                    <a:pt x="110" y="0"/>
                    <a:pt x="110" y="0"/>
                    <a:pt x="110" y="0"/>
                  </a:cubicBezTo>
                  <a:cubicBezTo>
                    <a:pt x="110" y="0"/>
                    <a:pt x="133" y="48"/>
                    <a:pt x="138" y="58"/>
                  </a:cubicBezTo>
                  <a:lnTo>
                    <a:pt x="208" y="58"/>
                  </a:lnTo>
                  <a:close/>
                  <a:moveTo>
                    <a:pt x="362" y="107"/>
                  </a:moveTo>
                  <a:cubicBezTo>
                    <a:pt x="361" y="119"/>
                    <a:pt x="332" y="125"/>
                    <a:pt x="316" y="125"/>
                  </a:cubicBezTo>
                  <a:cubicBezTo>
                    <a:pt x="248" y="125"/>
                    <a:pt x="248" y="125"/>
                    <a:pt x="248" y="125"/>
                  </a:cubicBezTo>
                  <a:cubicBezTo>
                    <a:pt x="102" y="221"/>
                    <a:pt x="102" y="221"/>
                    <a:pt x="102" y="221"/>
                  </a:cubicBezTo>
                  <a:cubicBezTo>
                    <a:pt x="75" y="221"/>
                    <a:pt x="75" y="221"/>
                    <a:pt x="75" y="221"/>
                  </a:cubicBezTo>
                  <a:cubicBezTo>
                    <a:pt x="75" y="221"/>
                    <a:pt x="113" y="172"/>
                    <a:pt x="121" y="162"/>
                  </a:cubicBezTo>
                  <a:cubicBezTo>
                    <a:pt x="127" y="153"/>
                    <a:pt x="138" y="141"/>
                    <a:pt x="138" y="125"/>
                  </a:cubicBezTo>
                  <a:cubicBezTo>
                    <a:pt x="126" y="125"/>
                    <a:pt x="126" y="125"/>
                    <a:pt x="126" y="125"/>
                  </a:cubicBezTo>
                  <a:cubicBezTo>
                    <a:pt x="92" y="125"/>
                    <a:pt x="46" y="103"/>
                    <a:pt x="19" y="93"/>
                  </a:cubicBezTo>
                  <a:cubicBezTo>
                    <a:pt x="2" y="87"/>
                    <a:pt x="5" y="70"/>
                    <a:pt x="19" y="70"/>
                  </a:cubicBezTo>
                  <a:cubicBezTo>
                    <a:pt x="19" y="70"/>
                    <a:pt x="19" y="70"/>
                    <a:pt x="19" y="70"/>
                  </a:cubicBezTo>
                  <a:cubicBezTo>
                    <a:pt x="0" y="4"/>
                    <a:pt x="0" y="4"/>
                    <a:pt x="0" y="4"/>
                  </a:cubicBezTo>
                  <a:cubicBezTo>
                    <a:pt x="21" y="4"/>
                    <a:pt x="21" y="4"/>
                    <a:pt x="21" y="4"/>
                  </a:cubicBezTo>
                  <a:cubicBezTo>
                    <a:pt x="21" y="4"/>
                    <a:pt x="46" y="37"/>
                    <a:pt x="54" y="47"/>
                  </a:cubicBezTo>
                  <a:cubicBezTo>
                    <a:pt x="66" y="61"/>
                    <a:pt x="81" y="69"/>
                    <a:pt x="102" y="70"/>
                  </a:cubicBezTo>
                  <a:cubicBezTo>
                    <a:pt x="280" y="70"/>
                    <a:pt x="280" y="70"/>
                    <a:pt x="280" y="70"/>
                  </a:cubicBezTo>
                  <a:cubicBezTo>
                    <a:pt x="293" y="70"/>
                    <a:pt x="305" y="72"/>
                    <a:pt x="316" y="76"/>
                  </a:cubicBezTo>
                  <a:cubicBezTo>
                    <a:pt x="337" y="83"/>
                    <a:pt x="350" y="91"/>
                    <a:pt x="358" y="99"/>
                  </a:cubicBezTo>
                  <a:cubicBezTo>
                    <a:pt x="362" y="102"/>
                    <a:pt x="363" y="105"/>
                    <a:pt x="362" y="107"/>
                  </a:cubicBezTo>
                  <a:close/>
                  <a:moveTo>
                    <a:pt x="147" y="96"/>
                  </a:moveTo>
                  <a:cubicBezTo>
                    <a:pt x="147" y="91"/>
                    <a:pt x="143" y="87"/>
                    <a:pt x="138" y="87"/>
                  </a:cubicBezTo>
                  <a:cubicBezTo>
                    <a:pt x="134" y="87"/>
                    <a:pt x="130" y="91"/>
                    <a:pt x="130" y="96"/>
                  </a:cubicBezTo>
                  <a:cubicBezTo>
                    <a:pt x="130" y="100"/>
                    <a:pt x="134" y="104"/>
                    <a:pt x="138" y="104"/>
                  </a:cubicBezTo>
                  <a:cubicBezTo>
                    <a:pt x="143" y="104"/>
                    <a:pt x="147" y="100"/>
                    <a:pt x="147" y="96"/>
                  </a:cubicBezTo>
                  <a:close/>
                  <a:moveTo>
                    <a:pt x="176" y="96"/>
                  </a:moveTo>
                  <a:cubicBezTo>
                    <a:pt x="176" y="91"/>
                    <a:pt x="172" y="87"/>
                    <a:pt x="167" y="87"/>
                  </a:cubicBezTo>
                  <a:cubicBezTo>
                    <a:pt x="162" y="87"/>
                    <a:pt x="159" y="91"/>
                    <a:pt x="159" y="96"/>
                  </a:cubicBezTo>
                  <a:cubicBezTo>
                    <a:pt x="159" y="100"/>
                    <a:pt x="162" y="104"/>
                    <a:pt x="167" y="104"/>
                  </a:cubicBezTo>
                  <a:cubicBezTo>
                    <a:pt x="172" y="104"/>
                    <a:pt x="176" y="100"/>
                    <a:pt x="176" y="96"/>
                  </a:cubicBezTo>
                  <a:close/>
                  <a:moveTo>
                    <a:pt x="205" y="96"/>
                  </a:moveTo>
                  <a:cubicBezTo>
                    <a:pt x="205" y="91"/>
                    <a:pt x="201" y="87"/>
                    <a:pt x="196" y="87"/>
                  </a:cubicBezTo>
                  <a:cubicBezTo>
                    <a:pt x="191" y="87"/>
                    <a:pt x="188" y="91"/>
                    <a:pt x="188" y="96"/>
                  </a:cubicBezTo>
                  <a:cubicBezTo>
                    <a:pt x="188" y="100"/>
                    <a:pt x="191" y="104"/>
                    <a:pt x="196" y="104"/>
                  </a:cubicBezTo>
                  <a:cubicBezTo>
                    <a:pt x="201" y="104"/>
                    <a:pt x="205" y="100"/>
                    <a:pt x="205" y="96"/>
                  </a:cubicBezTo>
                  <a:close/>
                  <a:moveTo>
                    <a:pt x="234" y="96"/>
                  </a:moveTo>
                  <a:cubicBezTo>
                    <a:pt x="234" y="91"/>
                    <a:pt x="230" y="87"/>
                    <a:pt x="225" y="87"/>
                  </a:cubicBezTo>
                  <a:cubicBezTo>
                    <a:pt x="220" y="87"/>
                    <a:pt x="217" y="91"/>
                    <a:pt x="217" y="96"/>
                  </a:cubicBezTo>
                  <a:cubicBezTo>
                    <a:pt x="217" y="100"/>
                    <a:pt x="220" y="104"/>
                    <a:pt x="225" y="104"/>
                  </a:cubicBezTo>
                  <a:cubicBezTo>
                    <a:pt x="230" y="104"/>
                    <a:pt x="234" y="100"/>
                    <a:pt x="234" y="96"/>
                  </a:cubicBezTo>
                  <a:close/>
                  <a:moveTo>
                    <a:pt x="262" y="96"/>
                  </a:moveTo>
                  <a:cubicBezTo>
                    <a:pt x="262" y="91"/>
                    <a:pt x="259" y="87"/>
                    <a:pt x="254" y="87"/>
                  </a:cubicBezTo>
                  <a:cubicBezTo>
                    <a:pt x="249" y="87"/>
                    <a:pt x="245" y="91"/>
                    <a:pt x="245" y="96"/>
                  </a:cubicBezTo>
                  <a:cubicBezTo>
                    <a:pt x="245" y="100"/>
                    <a:pt x="249" y="104"/>
                    <a:pt x="254" y="104"/>
                  </a:cubicBezTo>
                  <a:cubicBezTo>
                    <a:pt x="259" y="104"/>
                    <a:pt x="262" y="100"/>
                    <a:pt x="262" y="96"/>
                  </a:cubicBezTo>
                  <a:close/>
                  <a:moveTo>
                    <a:pt x="340" y="96"/>
                  </a:moveTo>
                  <a:cubicBezTo>
                    <a:pt x="336" y="94"/>
                    <a:pt x="331" y="91"/>
                    <a:pt x="325" y="89"/>
                  </a:cubicBezTo>
                  <a:cubicBezTo>
                    <a:pt x="322" y="90"/>
                    <a:pt x="316" y="91"/>
                    <a:pt x="309" y="91"/>
                  </a:cubicBezTo>
                  <a:cubicBezTo>
                    <a:pt x="300" y="91"/>
                    <a:pt x="300" y="104"/>
                    <a:pt x="310" y="105"/>
                  </a:cubicBezTo>
                  <a:cubicBezTo>
                    <a:pt x="322" y="105"/>
                    <a:pt x="335" y="101"/>
                    <a:pt x="340" y="9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endParaRPr lang="zh-CN" altLang="en-US"/>
            </a:p>
          </p:txBody>
        </p:sp>
      </p:grpSp>
      <p:grpSp>
        <p:nvGrpSpPr>
          <p:cNvPr id="6" name="组合 10"/>
          <p:cNvGrpSpPr/>
          <p:nvPr/>
        </p:nvGrpSpPr>
        <p:grpSpPr bwMode="auto">
          <a:xfrm>
            <a:off x="1274850" y="3351712"/>
            <a:ext cx="919163" cy="919162"/>
            <a:chOff x="0" y="0"/>
            <a:chExt cx="919063" cy="919397"/>
          </a:xfrm>
        </p:grpSpPr>
        <p:sp>
          <p:nvSpPr>
            <p:cNvPr id="7" name="椭圆 11"/>
            <p:cNvSpPr>
              <a:spLocks noChangeArrowheads="1"/>
            </p:cNvSpPr>
            <p:nvPr/>
          </p:nvSpPr>
          <p:spPr bwMode="auto">
            <a:xfrm>
              <a:off x="0" y="0"/>
              <a:ext cx="919063" cy="919397"/>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44D002"/>
                </a:solidFill>
              </a:endParaRPr>
            </a:p>
          </p:txBody>
        </p:sp>
        <p:pic>
          <p:nvPicPr>
            <p:cNvPr id="8" name="组合 12"/>
            <p:cNvPicPr>
              <a:picLocks noChangeArrowheads="1"/>
            </p:cNvPicPr>
            <p:nvPr/>
          </p:nvPicPr>
          <p:blipFill>
            <a:blip r:embed="rId4"/>
            <a:srcRect/>
            <a:stretch>
              <a:fillRect/>
            </a:stretch>
          </p:blipFill>
          <p:spPr bwMode="auto">
            <a:xfrm>
              <a:off x="236198" y="262106"/>
              <a:ext cx="438912" cy="43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组合 15"/>
          <p:cNvGrpSpPr/>
          <p:nvPr/>
        </p:nvGrpSpPr>
        <p:grpSpPr bwMode="auto">
          <a:xfrm>
            <a:off x="1285963" y="4751887"/>
            <a:ext cx="919162" cy="920750"/>
            <a:chOff x="0" y="0"/>
            <a:chExt cx="919063" cy="919397"/>
          </a:xfrm>
        </p:grpSpPr>
        <p:sp>
          <p:nvSpPr>
            <p:cNvPr id="10" name="椭圆 16"/>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dirty="0">
                <a:solidFill>
                  <a:srgbClr val="FFFFFF"/>
                </a:solidFill>
              </a:endParaRPr>
            </a:p>
          </p:txBody>
        </p:sp>
        <p:pic>
          <p:nvPicPr>
            <p:cNvPr id="11" name="组合 17"/>
            <p:cNvPicPr>
              <a:picLocks noChangeArrowheads="1"/>
            </p:cNvPicPr>
            <p:nvPr/>
          </p:nvPicPr>
          <p:blipFill>
            <a:blip r:embed="rId5"/>
            <a:srcRect/>
            <a:stretch>
              <a:fillRect/>
            </a:stretch>
          </p:blipFill>
          <p:spPr bwMode="auto">
            <a:xfrm>
              <a:off x="243529" y="245241"/>
              <a:ext cx="432816" cy="39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组合 25"/>
          <p:cNvGrpSpPr/>
          <p:nvPr/>
        </p:nvGrpSpPr>
        <p:grpSpPr bwMode="auto">
          <a:xfrm>
            <a:off x="6466024" y="3350124"/>
            <a:ext cx="919163" cy="919162"/>
            <a:chOff x="0" y="0"/>
            <a:chExt cx="919063" cy="919397"/>
          </a:xfrm>
        </p:grpSpPr>
        <p:sp>
          <p:nvSpPr>
            <p:cNvPr id="13" name="椭圆 26"/>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14" name="Freeform 30"/>
            <p:cNvSpPr>
              <a:spLocks noEditPoints="1"/>
            </p:cNvSpPr>
            <p:nvPr/>
          </p:nvSpPr>
          <p:spPr bwMode="auto">
            <a:xfrm>
              <a:off x="212246" y="210141"/>
              <a:ext cx="489080" cy="499117"/>
            </a:xfrm>
            <a:custGeom>
              <a:avLst/>
              <a:gdLst>
                <a:gd name="T0" fmla="*/ 2147483646 w 1470"/>
                <a:gd name="T1" fmla="*/ 2147483646 h 1478"/>
                <a:gd name="T2" fmla="*/ 2147483646 w 1470"/>
                <a:gd name="T3" fmla="*/ 2147483646 h 1478"/>
                <a:gd name="T4" fmla="*/ 2147483646 w 1470"/>
                <a:gd name="T5" fmla="*/ 2147483646 h 1478"/>
                <a:gd name="T6" fmla="*/ 2147483646 w 1470"/>
                <a:gd name="T7" fmla="*/ 2147483646 h 1478"/>
                <a:gd name="T8" fmla="*/ 2147483646 w 1470"/>
                <a:gd name="T9" fmla="*/ 2147483646 h 1478"/>
                <a:gd name="T10" fmla="*/ 2147483646 w 1470"/>
                <a:gd name="T11" fmla="*/ 2147483646 h 1478"/>
                <a:gd name="T12" fmla="*/ 2147483646 w 1470"/>
                <a:gd name="T13" fmla="*/ 2147483646 h 1478"/>
                <a:gd name="T14" fmla="*/ 2147483646 w 1470"/>
                <a:gd name="T15" fmla="*/ 2147483646 h 1478"/>
                <a:gd name="T16" fmla="*/ 2147483646 w 1470"/>
                <a:gd name="T17" fmla="*/ 2147483646 h 1478"/>
                <a:gd name="T18" fmla="*/ 2147483646 w 1470"/>
                <a:gd name="T19" fmla="*/ 2147483646 h 1478"/>
                <a:gd name="T20" fmla="*/ 2147483646 w 1470"/>
                <a:gd name="T21" fmla="*/ 2147483646 h 1478"/>
                <a:gd name="T22" fmla="*/ 2147483646 w 1470"/>
                <a:gd name="T23" fmla="*/ 2147483646 h 1478"/>
                <a:gd name="T24" fmla="*/ 2147483646 w 1470"/>
                <a:gd name="T25" fmla="*/ 2147483646 h 1478"/>
                <a:gd name="T26" fmla="*/ 2147483646 w 1470"/>
                <a:gd name="T27" fmla="*/ 2147483646 h 1478"/>
                <a:gd name="T28" fmla="*/ 2147483646 w 1470"/>
                <a:gd name="T29" fmla="*/ 2147483646 h 1478"/>
                <a:gd name="T30" fmla="*/ 2147483646 w 1470"/>
                <a:gd name="T31" fmla="*/ 2147483646 h 1478"/>
                <a:gd name="T32" fmla="*/ 2147483646 w 1470"/>
                <a:gd name="T33" fmla="*/ 2147483646 h 1478"/>
                <a:gd name="T34" fmla="*/ 2147483646 w 1470"/>
                <a:gd name="T35" fmla="*/ 2147483646 h 1478"/>
                <a:gd name="T36" fmla="*/ 2147483646 w 1470"/>
                <a:gd name="T37" fmla="*/ 2147483646 h 1478"/>
                <a:gd name="T38" fmla="*/ 2147483646 w 1470"/>
                <a:gd name="T39" fmla="*/ 2147483646 h 1478"/>
                <a:gd name="T40" fmla="*/ 2147483646 w 1470"/>
                <a:gd name="T41" fmla="*/ 2147483646 h 1478"/>
                <a:gd name="T42" fmla="*/ 2147483646 w 1470"/>
                <a:gd name="T43" fmla="*/ 2147483646 h 1478"/>
                <a:gd name="T44" fmla="*/ 2147483646 w 1470"/>
                <a:gd name="T45" fmla="*/ 2147483646 h 1478"/>
                <a:gd name="T46" fmla="*/ 2147483646 w 1470"/>
                <a:gd name="T47" fmla="*/ 2147483646 h 1478"/>
                <a:gd name="T48" fmla="*/ 2147483646 w 1470"/>
                <a:gd name="T49" fmla="*/ 2147483646 h 1478"/>
                <a:gd name="T50" fmla="*/ 2147483646 w 1470"/>
                <a:gd name="T51" fmla="*/ 2147483646 h 1478"/>
                <a:gd name="T52" fmla="*/ 2147483646 w 1470"/>
                <a:gd name="T53" fmla="*/ 2147483646 h 1478"/>
                <a:gd name="T54" fmla="*/ 2147483646 w 1470"/>
                <a:gd name="T55" fmla="*/ 2147483646 h 1478"/>
                <a:gd name="T56" fmla="*/ 2147483646 w 1470"/>
                <a:gd name="T57" fmla="*/ 2147483646 h 1478"/>
                <a:gd name="T58" fmla="*/ 2147483646 w 1470"/>
                <a:gd name="T59" fmla="*/ 2147483646 h 1478"/>
                <a:gd name="T60" fmla="*/ 2147483646 w 1470"/>
                <a:gd name="T61" fmla="*/ 2147483646 h 1478"/>
                <a:gd name="T62" fmla="*/ 2147483646 w 1470"/>
                <a:gd name="T63" fmla="*/ 2147483646 h 1478"/>
                <a:gd name="T64" fmla="*/ 2147483646 w 1470"/>
                <a:gd name="T65" fmla="*/ 2147483646 h 1478"/>
                <a:gd name="T66" fmla="*/ 2147483646 w 1470"/>
                <a:gd name="T67" fmla="*/ 2147483646 h 1478"/>
                <a:gd name="T68" fmla="*/ 2147483646 w 1470"/>
                <a:gd name="T69" fmla="*/ 2147483646 h 1478"/>
                <a:gd name="T70" fmla="*/ 2147483646 w 1470"/>
                <a:gd name="T71" fmla="*/ 2147483646 h 1478"/>
                <a:gd name="T72" fmla="*/ 2147483646 w 1470"/>
                <a:gd name="T73" fmla="*/ 2147483646 h 1478"/>
                <a:gd name="T74" fmla="*/ 2147483646 w 1470"/>
                <a:gd name="T75" fmla="*/ 2147483646 h 1478"/>
                <a:gd name="T76" fmla="*/ 2147483646 w 1470"/>
                <a:gd name="T77" fmla="*/ 2147483646 h 1478"/>
                <a:gd name="T78" fmla="*/ 2147483646 w 1470"/>
                <a:gd name="T79" fmla="*/ 2147483646 h 1478"/>
                <a:gd name="T80" fmla="*/ 2147483646 w 1470"/>
                <a:gd name="T81" fmla="*/ 2147483646 h 1478"/>
                <a:gd name="T82" fmla="*/ 2147483646 w 1470"/>
                <a:gd name="T83" fmla="*/ 2147483646 h 1478"/>
                <a:gd name="T84" fmla="*/ 2147483646 w 1470"/>
                <a:gd name="T85" fmla="*/ 2147483646 h 1478"/>
                <a:gd name="T86" fmla="*/ 2147483646 w 1470"/>
                <a:gd name="T87" fmla="*/ 2147483646 h 1478"/>
                <a:gd name="T88" fmla="*/ 2147483646 w 1470"/>
                <a:gd name="T89" fmla="*/ 2147483646 h 1478"/>
                <a:gd name="T90" fmla="*/ 2147483646 w 1470"/>
                <a:gd name="T91" fmla="*/ 2147483646 h 1478"/>
                <a:gd name="T92" fmla="*/ 2147483646 w 1470"/>
                <a:gd name="T93" fmla="*/ 2147483646 h 1478"/>
                <a:gd name="T94" fmla="*/ 2147483646 w 1470"/>
                <a:gd name="T95" fmla="*/ 2147483646 h 1478"/>
                <a:gd name="T96" fmla="*/ 2147483646 w 1470"/>
                <a:gd name="T97" fmla="*/ 2147483646 h 1478"/>
                <a:gd name="T98" fmla="*/ 2147483646 w 1470"/>
                <a:gd name="T99" fmla="*/ 2147483646 h 1478"/>
                <a:gd name="T100" fmla="*/ 2147483646 w 1470"/>
                <a:gd name="T101" fmla="*/ 2147483646 h 1478"/>
                <a:gd name="T102" fmla="*/ 0 w 1470"/>
                <a:gd name="T103" fmla="*/ 2147483646 h 1478"/>
                <a:gd name="T104" fmla="*/ 2147483646 w 1470"/>
                <a:gd name="T105" fmla="*/ 2147483646 h 1478"/>
                <a:gd name="T106" fmla="*/ 2147483646 w 1470"/>
                <a:gd name="T107" fmla="*/ 2147483646 h 1478"/>
                <a:gd name="T108" fmla="*/ 2147483646 w 1470"/>
                <a:gd name="T109" fmla="*/ 2147483646 h 1478"/>
                <a:gd name="T110" fmla="*/ 2147483646 w 1470"/>
                <a:gd name="T111" fmla="*/ 2147483646 h 14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70" h="1478">
                  <a:moveTo>
                    <a:pt x="1334" y="696"/>
                  </a:moveTo>
                  <a:cubicBezTo>
                    <a:pt x="1310" y="696"/>
                    <a:pt x="1290" y="676"/>
                    <a:pt x="1290" y="652"/>
                  </a:cubicBezTo>
                  <a:cubicBezTo>
                    <a:pt x="1290" y="627"/>
                    <a:pt x="1310" y="607"/>
                    <a:pt x="1334" y="607"/>
                  </a:cubicBezTo>
                  <a:cubicBezTo>
                    <a:pt x="1359" y="607"/>
                    <a:pt x="1379" y="627"/>
                    <a:pt x="1379" y="652"/>
                  </a:cubicBezTo>
                  <a:cubicBezTo>
                    <a:pt x="1379" y="676"/>
                    <a:pt x="1359" y="696"/>
                    <a:pt x="1334" y="696"/>
                  </a:cubicBezTo>
                  <a:close/>
                  <a:moveTo>
                    <a:pt x="1469" y="646"/>
                  </a:moveTo>
                  <a:cubicBezTo>
                    <a:pt x="1469" y="637"/>
                    <a:pt x="1462" y="630"/>
                    <a:pt x="1454" y="629"/>
                  </a:cubicBezTo>
                  <a:lnTo>
                    <a:pt x="1428" y="625"/>
                  </a:lnTo>
                  <a:cubicBezTo>
                    <a:pt x="1426" y="617"/>
                    <a:pt x="1423" y="610"/>
                    <a:pt x="1419" y="602"/>
                  </a:cubicBezTo>
                  <a:lnTo>
                    <a:pt x="1434" y="582"/>
                  </a:lnTo>
                  <a:cubicBezTo>
                    <a:pt x="1439" y="575"/>
                    <a:pt x="1439" y="565"/>
                    <a:pt x="1433" y="559"/>
                  </a:cubicBezTo>
                  <a:cubicBezTo>
                    <a:pt x="1430" y="556"/>
                    <a:pt x="1428" y="554"/>
                    <a:pt x="1426" y="552"/>
                  </a:cubicBezTo>
                  <a:cubicBezTo>
                    <a:pt x="1422" y="549"/>
                    <a:pt x="1418" y="547"/>
                    <a:pt x="1413" y="547"/>
                  </a:cubicBezTo>
                  <a:cubicBezTo>
                    <a:pt x="1409" y="547"/>
                    <a:pt x="1406" y="548"/>
                    <a:pt x="1402" y="551"/>
                  </a:cubicBezTo>
                  <a:lnTo>
                    <a:pt x="1382" y="567"/>
                  </a:lnTo>
                  <a:cubicBezTo>
                    <a:pt x="1375" y="562"/>
                    <a:pt x="1367" y="559"/>
                    <a:pt x="1359" y="557"/>
                  </a:cubicBezTo>
                  <a:lnTo>
                    <a:pt x="1355" y="532"/>
                  </a:lnTo>
                  <a:cubicBezTo>
                    <a:pt x="1354" y="523"/>
                    <a:pt x="1347" y="517"/>
                    <a:pt x="1338" y="516"/>
                  </a:cubicBezTo>
                  <a:cubicBezTo>
                    <a:pt x="1337" y="516"/>
                    <a:pt x="1335" y="516"/>
                    <a:pt x="1334" y="516"/>
                  </a:cubicBezTo>
                  <a:cubicBezTo>
                    <a:pt x="1332" y="516"/>
                    <a:pt x="1330" y="516"/>
                    <a:pt x="1328" y="516"/>
                  </a:cubicBezTo>
                  <a:cubicBezTo>
                    <a:pt x="1319" y="517"/>
                    <a:pt x="1312" y="524"/>
                    <a:pt x="1311" y="532"/>
                  </a:cubicBezTo>
                  <a:lnTo>
                    <a:pt x="1308" y="558"/>
                  </a:lnTo>
                  <a:cubicBezTo>
                    <a:pt x="1300" y="560"/>
                    <a:pt x="1292" y="563"/>
                    <a:pt x="1285" y="567"/>
                  </a:cubicBezTo>
                  <a:lnTo>
                    <a:pt x="1264" y="552"/>
                  </a:lnTo>
                  <a:cubicBezTo>
                    <a:pt x="1261" y="550"/>
                    <a:pt x="1257" y="549"/>
                    <a:pt x="1254" y="549"/>
                  </a:cubicBezTo>
                  <a:cubicBezTo>
                    <a:pt x="1249" y="549"/>
                    <a:pt x="1245" y="550"/>
                    <a:pt x="1241" y="553"/>
                  </a:cubicBezTo>
                  <a:cubicBezTo>
                    <a:pt x="1239" y="556"/>
                    <a:pt x="1236" y="558"/>
                    <a:pt x="1234" y="560"/>
                  </a:cubicBezTo>
                  <a:cubicBezTo>
                    <a:pt x="1228" y="567"/>
                    <a:pt x="1228" y="577"/>
                    <a:pt x="1233" y="584"/>
                  </a:cubicBezTo>
                  <a:lnTo>
                    <a:pt x="1249" y="604"/>
                  </a:lnTo>
                  <a:cubicBezTo>
                    <a:pt x="1245" y="611"/>
                    <a:pt x="1242" y="619"/>
                    <a:pt x="1240" y="627"/>
                  </a:cubicBezTo>
                  <a:lnTo>
                    <a:pt x="1214" y="631"/>
                  </a:lnTo>
                  <a:cubicBezTo>
                    <a:pt x="1206" y="632"/>
                    <a:pt x="1199" y="639"/>
                    <a:pt x="1199" y="648"/>
                  </a:cubicBezTo>
                  <a:cubicBezTo>
                    <a:pt x="1199" y="649"/>
                    <a:pt x="1199" y="651"/>
                    <a:pt x="1199" y="652"/>
                  </a:cubicBezTo>
                  <a:cubicBezTo>
                    <a:pt x="1199" y="654"/>
                    <a:pt x="1199" y="656"/>
                    <a:pt x="1199" y="658"/>
                  </a:cubicBezTo>
                  <a:cubicBezTo>
                    <a:pt x="1199" y="667"/>
                    <a:pt x="1206" y="674"/>
                    <a:pt x="1215" y="675"/>
                  </a:cubicBezTo>
                  <a:lnTo>
                    <a:pt x="1240" y="678"/>
                  </a:lnTo>
                  <a:cubicBezTo>
                    <a:pt x="1242" y="686"/>
                    <a:pt x="1246" y="694"/>
                    <a:pt x="1250" y="701"/>
                  </a:cubicBezTo>
                  <a:lnTo>
                    <a:pt x="1235" y="722"/>
                  </a:lnTo>
                  <a:cubicBezTo>
                    <a:pt x="1229" y="729"/>
                    <a:pt x="1230" y="739"/>
                    <a:pt x="1236" y="745"/>
                  </a:cubicBezTo>
                  <a:cubicBezTo>
                    <a:pt x="1238" y="747"/>
                    <a:pt x="1240" y="750"/>
                    <a:pt x="1243" y="752"/>
                  </a:cubicBezTo>
                  <a:cubicBezTo>
                    <a:pt x="1246" y="755"/>
                    <a:pt x="1251" y="756"/>
                    <a:pt x="1255" y="756"/>
                  </a:cubicBezTo>
                  <a:cubicBezTo>
                    <a:pt x="1259" y="756"/>
                    <a:pt x="1263" y="755"/>
                    <a:pt x="1266" y="753"/>
                  </a:cubicBezTo>
                  <a:lnTo>
                    <a:pt x="1286" y="737"/>
                  </a:lnTo>
                  <a:cubicBezTo>
                    <a:pt x="1294" y="741"/>
                    <a:pt x="1301" y="744"/>
                    <a:pt x="1309" y="746"/>
                  </a:cubicBezTo>
                  <a:lnTo>
                    <a:pt x="1313" y="772"/>
                  </a:lnTo>
                  <a:cubicBezTo>
                    <a:pt x="1314" y="780"/>
                    <a:pt x="1322" y="787"/>
                    <a:pt x="1331" y="787"/>
                  </a:cubicBezTo>
                  <a:cubicBezTo>
                    <a:pt x="1332" y="787"/>
                    <a:pt x="1333" y="787"/>
                    <a:pt x="1334" y="787"/>
                  </a:cubicBezTo>
                  <a:cubicBezTo>
                    <a:pt x="1336" y="787"/>
                    <a:pt x="1338" y="787"/>
                    <a:pt x="1340" y="787"/>
                  </a:cubicBezTo>
                  <a:cubicBezTo>
                    <a:pt x="1349" y="787"/>
                    <a:pt x="1356" y="780"/>
                    <a:pt x="1357" y="771"/>
                  </a:cubicBezTo>
                  <a:lnTo>
                    <a:pt x="1361" y="746"/>
                  </a:lnTo>
                  <a:cubicBezTo>
                    <a:pt x="1369" y="744"/>
                    <a:pt x="1376" y="740"/>
                    <a:pt x="1384" y="736"/>
                  </a:cubicBezTo>
                  <a:lnTo>
                    <a:pt x="1404" y="751"/>
                  </a:lnTo>
                  <a:cubicBezTo>
                    <a:pt x="1407" y="754"/>
                    <a:pt x="1411" y="755"/>
                    <a:pt x="1415" y="755"/>
                  </a:cubicBezTo>
                  <a:cubicBezTo>
                    <a:pt x="1419" y="755"/>
                    <a:pt x="1424" y="753"/>
                    <a:pt x="1427" y="750"/>
                  </a:cubicBezTo>
                  <a:cubicBezTo>
                    <a:pt x="1430" y="748"/>
                    <a:pt x="1432" y="746"/>
                    <a:pt x="1434" y="743"/>
                  </a:cubicBezTo>
                  <a:cubicBezTo>
                    <a:pt x="1440" y="737"/>
                    <a:pt x="1440" y="727"/>
                    <a:pt x="1435" y="720"/>
                  </a:cubicBezTo>
                  <a:lnTo>
                    <a:pt x="1419" y="700"/>
                  </a:lnTo>
                  <a:cubicBezTo>
                    <a:pt x="1424" y="692"/>
                    <a:pt x="1427" y="685"/>
                    <a:pt x="1429" y="677"/>
                  </a:cubicBezTo>
                  <a:lnTo>
                    <a:pt x="1454" y="673"/>
                  </a:lnTo>
                  <a:cubicBezTo>
                    <a:pt x="1463" y="672"/>
                    <a:pt x="1469" y="664"/>
                    <a:pt x="1470" y="655"/>
                  </a:cubicBezTo>
                  <a:cubicBezTo>
                    <a:pt x="1470" y="654"/>
                    <a:pt x="1470" y="653"/>
                    <a:pt x="1470" y="652"/>
                  </a:cubicBezTo>
                  <a:cubicBezTo>
                    <a:pt x="1470" y="650"/>
                    <a:pt x="1470" y="648"/>
                    <a:pt x="1469" y="646"/>
                  </a:cubicBezTo>
                  <a:close/>
                  <a:moveTo>
                    <a:pt x="982" y="700"/>
                  </a:moveTo>
                  <a:cubicBezTo>
                    <a:pt x="976" y="715"/>
                    <a:pt x="965" y="726"/>
                    <a:pt x="950" y="732"/>
                  </a:cubicBezTo>
                  <a:cubicBezTo>
                    <a:pt x="943" y="735"/>
                    <a:pt x="936" y="737"/>
                    <a:pt x="928" y="737"/>
                  </a:cubicBezTo>
                  <a:cubicBezTo>
                    <a:pt x="904" y="737"/>
                    <a:pt x="883" y="722"/>
                    <a:pt x="874" y="700"/>
                  </a:cubicBezTo>
                  <a:cubicBezTo>
                    <a:pt x="861" y="670"/>
                    <a:pt x="876" y="636"/>
                    <a:pt x="906" y="623"/>
                  </a:cubicBezTo>
                  <a:cubicBezTo>
                    <a:pt x="913" y="620"/>
                    <a:pt x="920" y="619"/>
                    <a:pt x="928" y="619"/>
                  </a:cubicBezTo>
                  <a:cubicBezTo>
                    <a:pt x="952" y="619"/>
                    <a:pt x="973" y="633"/>
                    <a:pt x="983" y="655"/>
                  </a:cubicBezTo>
                  <a:cubicBezTo>
                    <a:pt x="989" y="670"/>
                    <a:pt x="988" y="686"/>
                    <a:pt x="982" y="700"/>
                  </a:cubicBezTo>
                  <a:close/>
                  <a:moveTo>
                    <a:pt x="1090" y="713"/>
                  </a:moveTo>
                  <a:lnTo>
                    <a:pt x="1057" y="693"/>
                  </a:lnTo>
                  <a:cubicBezTo>
                    <a:pt x="1058" y="683"/>
                    <a:pt x="1058" y="671"/>
                    <a:pt x="1056" y="660"/>
                  </a:cubicBezTo>
                  <a:lnTo>
                    <a:pt x="1090" y="641"/>
                  </a:lnTo>
                  <a:cubicBezTo>
                    <a:pt x="1097" y="636"/>
                    <a:pt x="1100" y="627"/>
                    <a:pt x="1098" y="619"/>
                  </a:cubicBezTo>
                  <a:cubicBezTo>
                    <a:pt x="1097" y="616"/>
                    <a:pt x="1095" y="613"/>
                    <a:pt x="1094" y="610"/>
                  </a:cubicBezTo>
                  <a:cubicBezTo>
                    <a:pt x="1092" y="606"/>
                    <a:pt x="1090" y="601"/>
                    <a:pt x="1088" y="597"/>
                  </a:cubicBezTo>
                  <a:cubicBezTo>
                    <a:pt x="1085" y="591"/>
                    <a:pt x="1079" y="587"/>
                    <a:pt x="1072" y="587"/>
                  </a:cubicBezTo>
                  <a:cubicBezTo>
                    <a:pt x="1071" y="587"/>
                    <a:pt x="1069" y="588"/>
                    <a:pt x="1067" y="588"/>
                  </a:cubicBezTo>
                  <a:lnTo>
                    <a:pt x="1030" y="598"/>
                  </a:lnTo>
                  <a:cubicBezTo>
                    <a:pt x="1023" y="589"/>
                    <a:pt x="1015" y="582"/>
                    <a:pt x="1007" y="575"/>
                  </a:cubicBezTo>
                  <a:lnTo>
                    <a:pt x="1016" y="537"/>
                  </a:lnTo>
                  <a:cubicBezTo>
                    <a:pt x="1018" y="529"/>
                    <a:pt x="1014" y="520"/>
                    <a:pt x="1007" y="517"/>
                  </a:cubicBezTo>
                  <a:cubicBezTo>
                    <a:pt x="999" y="513"/>
                    <a:pt x="992" y="510"/>
                    <a:pt x="985" y="508"/>
                  </a:cubicBezTo>
                  <a:cubicBezTo>
                    <a:pt x="983" y="507"/>
                    <a:pt x="981" y="507"/>
                    <a:pt x="979" y="507"/>
                  </a:cubicBezTo>
                  <a:cubicBezTo>
                    <a:pt x="973" y="507"/>
                    <a:pt x="966" y="510"/>
                    <a:pt x="963" y="516"/>
                  </a:cubicBezTo>
                  <a:lnTo>
                    <a:pt x="944" y="549"/>
                  </a:lnTo>
                  <a:cubicBezTo>
                    <a:pt x="939" y="549"/>
                    <a:pt x="933" y="548"/>
                    <a:pt x="928" y="548"/>
                  </a:cubicBezTo>
                  <a:cubicBezTo>
                    <a:pt x="922" y="548"/>
                    <a:pt x="917" y="549"/>
                    <a:pt x="911" y="550"/>
                  </a:cubicBezTo>
                  <a:lnTo>
                    <a:pt x="891" y="516"/>
                  </a:lnTo>
                  <a:cubicBezTo>
                    <a:pt x="888" y="511"/>
                    <a:pt x="882" y="507"/>
                    <a:pt x="876" y="507"/>
                  </a:cubicBezTo>
                  <a:cubicBezTo>
                    <a:pt x="874" y="507"/>
                    <a:pt x="872" y="508"/>
                    <a:pt x="870" y="508"/>
                  </a:cubicBezTo>
                  <a:cubicBezTo>
                    <a:pt x="866" y="509"/>
                    <a:pt x="863" y="511"/>
                    <a:pt x="860" y="512"/>
                  </a:cubicBezTo>
                  <a:cubicBezTo>
                    <a:pt x="856" y="514"/>
                    <a:pt x="852" y="515"/>
                    <a:pt x="848" y="518"/>
                  </a:cubicBezTo>
                  <a:cubicBezTo>
                    <a:pt x="840" y="521"/>
                    <a:pt x="836" y="530"/>
                    <a:pt x="838" y="538"/>
                  </a:cubicBezTo>
                  <a:lnTo>
                    <a:pt x="848" y="576"/>
                  </a:lnTo>
                  <a:cubicBezTo>
                    <a:pt x="840" y="583"/>
                    <a:pt x="832" y="590"/>
                    <a:pt x="825" y="599"/>
                  </a:cubicBezTo>
                  <a:lnTo>
                    <a:pt x="788" y="590"/>
                  </a:lnTo>
                  <a:cubicBezTo>
                    <a:pt x="786" y="589"/>
                    <a:pt x="785" y="589"/>
                    <a:pt x="783" y="589"/>
                  </a:cubicBezTo>
                  <a:cubicBezTo>
                    <a:pt x="776" y="589"/>
                    <a:pt x="770" y="593"/>
                    <a:pt x="767" y="599"/>
                  </a:cubicBezTo>
                  <a:cubicBezTo>
                    <a:pt x="764" y="606"/>
                    <a:pt x="760" y="614"/>
                    <a:pt x="758" y="621"/>
                  </a:cubicBezTo>
                  <a:cubicBezTo>
                    <a:pt x="755" y="629"/>
                    <a:pt x="759" y="638"/>
                    <a:pt x="766" y="643"/>
                  </a:cubicBezTo>
                  <a:lnTo>
                    <a:pt x="800" y="662"/>
                  </a:lnTo>
                  <a:cubicBezTo>
                    <a:pt x="798" y="673"/>
                    <a:pt x="798" y="684"/>
                    <a:pt x="800" y="695"/>
                  </a:cubicBezTo>
                  <a:lnTo>
                    <a:pt x="767" y="715"/>
                  </a:lnTo>
                  <a:cubicBezTo>
                    <a:pt x="759" y="719"/>
                    <a:pt x="756" y="728"/>
                    <a:pt x="759" y="736"/>
                  </a:cubicBezTo>
                  <a:cubicBezTo>
                    <a:pt x="760" y="739"/>
                    <a:pt x="761" y="743"/>
                    <a:pt x="762" y="746"/>
                  </a:cubicBezTo>
                  <a:cubicBezTo>
                    <a:pt x="764" y="750"/>
                    <a:pt x="766" y="754"/>
                    <a:pt x="768" y="758"/>
                  </a:cubicBezTo>
                  <a:cubicBezTo>
                    <a:pt x="771" y="764"/>
                    <a:pt x="777" y="768"/>
                    <a:pt x="784" y="768"/>
                  </a:cubicBezTo>
                  <a:cubicBezTo>
                    <a:pt x="786" y="768"/>
                    <a:pt x="787" y="768"/>
                    <a:pt x="789" y="768"/>
                  </a:cubicBezTo>
                  <a:lnTo>
                    <a:pt x="826" y="757"/>
                  </a:lnTo>
                  <a:cubicBezTo>
                    <a:pt x="833" y="766"/>
                    <a:pt x="841" y="774"/>
                    <a:pt x="850" y="781"/>
                  </a:cubicBezTo>
                  <a:lnTo>
                    <a:pt x="840" y="818"/>
                  </a:lnTo>
                  <a:cubicBezTo>
                    <a:pt x="838" y="826"/>
                    <a:pt x="842" y="835"/>
                    <a:pt x="850" y="839"/>
                  </a:cubicBezTo>
                  <a:cubicBezTo>
                    <a:pt x="857" y="842"/>
                    <a:pt x="864" y="845"/>
                    <a:pt x="872" y="848"/>
                  </a:cubicBezTo>
                  <a:cubicBezTo>
                    <a:pt x="874" y="849"/>
                    <a:pt x="876" y="849"/>
                    <a:pt x="877" y="849"/>
                  </a:cubicBezTo>
                  <a:cubicBezTo>
                    <a:pt x="884" y="849"/>
                    <a:pt x="890" y="845"/>
                    <a:pt x="893" y="840"/>
                  </a:cubicBezTo>
                  <a:lnTo>
                    <a:pt x="912" y="806"/>
                  </a:lnTo>
                  <a:cubicBezTo>
                    <a:pt x="918" y="807"/>
                    <a:pt x="923" y="807"/>
                    <a:pt x="928" y="807"/>
                  </a:cubicBezTo>
                  <a:cubicBezTo>
                    <a:pt x="934" y="807"/>
                    <a:pt x="940" y="807"/>
                    <a:pt x="945" y="806"/>
                  </a:cubicBezTo>
                  <a:lnTo>
                    <a:pt x="965" y="839"/>
                  </a:lnTo>
                  <a:cubicBezTo>
                    <a:pt x="968" y="845"/>
                    <a:pt x="974" y="848"/>
                    <a:pt x="981" y="848"/>
                  </a:cubicBezTo>
                  <a:cubicBezTo>
                    <a:pt x="983" y="848"/>
                    <a:pt x="985" y="848"/>
                    <a:pt x="987" y="847"/>
                  </a:cubicBezTo>
                  <a:cubicBezTo>
                    <a:pt x="990" y="846"/>
                    <a:pt x="993" y="845"/>
                    <a:pt x="996" y="844"/>
                  </a:cubicBezTo>
                  <a:cubicBezTo>
                    <a:pt x="1000" y="842"/>
                    <a:pt x="1005" y="840"/>
                    <a:pt x="1009" y="838"/>
                  </a:cubicBezTo>
                  <a:cubicBezTo>
                    <a:pt x="1016" y="834"/>
                    <a:pt x="1020" y="825"/>
                    <a:pt x="1018" y="817"/>
                  </a:cubicBezTo>
                  <a:lnTo>
                    <a:pt x="1008" y="780"/>
                  </a:lnTo>
                  <a:cubicBezTo>
                    <a:pt x="1017" y="773"/>
                    <a:pt x="1024" y="765"/>
                    <a:pt x="1031" y="756"/>
                  </a:cubicBezTo>
                  <a:lnTo>
                    <a:pt x="1069" y="766"/>
                  </a:lnTo>
                  <a:cubicBezTo>
                    <a:pt x="1070" y="766"/>
                    <a:pt x="1072" y="766"/>
                    <a:pt x="1073" y="766"/>
                  </a:cubicBezTo>
                  <a:cubicBezTo>
                    <a:pt x="1080" y="766"/>
                    <a:pt x="1086" y="763"/>
                    <a:pt x="1089" y="756"/>
                  </a:cubicBezTo>
                  <a:cubicBezTo>
                    <a:pt x="1093" y="749"/>
                    <a:pt x="1096" y="742"/>
                    <a:pt x="1098" y="734"/>
                  </a:cubicBezTo>
                  <a:cubicBezTo>
                    <a:pt x="1101" y="726"/>
                    <a:pt x="1098" y="717"/>
                    <a:pt x="1090" y="713"/>
                  </a:cubicBezTo>
                  <a:close/>
                  <a:moveTo>
                    <a:pt x="465" y="977"/>
                  </a:moveTo>
                  <a:cubicBezTo>
                    <a:pt x="579" y="977"/>
                    <a:pt x="671" y="819"/>
                    <a:pt x="671" y="672"/>
                  </a:cubicBezTo>
                  <a:cubicBezTo>
                    <a:pt x="671" y="524"/>
                    <a:pt x="579" y="405"/>
                    <a:pt x="465" y="405"/>
                  </a:cubicBezTo>
                  <a:cubicBezTo>
                    <a:pt x="350" y="405"/>
                    <a:pt x="258" y="524"/>
                    <a:pt x="258" y="672"/>
                  </a:cubicBezTo>
                  <a:cubicBezTo>
                    <a:pt x="258" y="819"/>
                    <a:pt x="350" y="977"/>
                    <a:pt x="465" y="977"/>
                  </a:cubicBezTo>
                  <a:close/>
                  <a:moveTo>
                    <a:pt x="1094" y="360"/>
                  </a:moveTo>
                  <a:cubicBezTo>
                    <a:pt x="1045" y="360"/>
                    <a:pt x="1005" y="320"/>
                    <a:pt x="1005" y="271"/>
                  </a:cubicBezTo>
                  <a:cubicBezTo>
                    <a:pt x="1005" y="222"/>
                    <a:pt x="1045" y="182"/>
                    <a:pt x="1094" y="182"/>
                  </a:cubicBezTo>
                  <a:cubicBezTo>
                    <a:pt x="1143" y="182"/>
                    <a:pt x="1183" y="222"/>
                    <a:pt x="1183" y="271"/>
                  </a:cubicBezTo>
                  <a:cubicBezTo>
                    <a:pt x="1183" y="320"/>
                    <a:pt x="1143" y="360"/>
                    <a:pt x="1094" y="360"/>
                  </a:cubicBezTo>
                  <a:close/>
                  <a:moveTo>
                    <a:pt x="1257" y="484"/>
                  </a:moveTo>
                  <a:cubicBezTo>
                    <a:pt x="1261" y="484"/>
                    <a:pt x="1265" y="482"/>
                    <a:pt x="1269" y="479"/>
                  </a:cubicBezTo>
                  <a:cubicBezTo>
                    <a:pt x="1282" y="468"/>
                    <a:pt x="1294" y="456"/>
                    <a:pt x="1305" y="442"/>
                  </a:cubicBezTo>
                  <a:cubicBezTo>
                    <a:pt x="1311" y="436"/>
                    <a:pt x="1311" y="426"/>
                    <a:pt x="1306" y="420"/>
                  </a:cubicBezTo>
                  <a:lnTo>
                    <a:pt x="1265" y="367"/>
                  </a:lnTo>
                  <a:cubicBezTo>
                    <a:pt x="1273" y="353"/>
                    <a:pt x="1280" y="337"/>
                    <a:pt x="1284" y="321"/>
                  </a:cubicBezTo>
                  <a:lnTo>
                    <a:pt x="1349" y="312"/>
                  </a:lnTo>
                  <a:cubicBezTo>
                    <a:pt x="1358" y="310"/>
                    <a:pt x="1364" y="304"/>
                    <a:pt x="1365" y="295"/>
                  </a:cubicBezTo>
                  <a:cubicBezTo>
                    <a:pt x="1365" y="287"/>
                    <a:pt x="1366" y="279"/>
                    <a:pt x="1366" y="271"/>
                  </a:cubicBezTo>
                  <a:cubicBezTo>
                    <a:pt x="1366" y="262"/>
                    <a:pt x="1365" y="253"/>
                    <a:pt x="1364" y="243"/>
                  </a:cubicBezTo>
                  <a:cubicBezTo>
                    <a:pt x="1363" y="234"/>
                    <a:pt x="1357" y="228"/>
                    <a:pt x="1348" y="227"/>
                  </a:cubicBezTo>
                  <a:lnTo>
                    <a:pt x="1283" y="218"/>
                  </a:lnTo>
                  <a:cubicBezTo>
                    <a:pt x="1278" y="202"/>
                    <a:pt x="1272" y="187"/>
                    <a:pt x="1263" y="172"/>
                  </a:cubicBezTo>
                  <a:lnTo>
                    <a:pt x="1303" y="120"/>
                  </a:lnTo>
                  <a:cubicBezTo>
                    <a:pt x="1308" y="113"/>
                    <a:pt x="1308" y="104"/>
                    <a:pt x="1302" y="97"/>
                  </a:cubicBezTo>
                  <a:cubicBezTo>
                    <a:pt x="1291" y="84"/>
                    <a:pt x="1278" y="71"/>
                    <a:pt x="1265" y="60"/>
                  </a:cubicBezTo>
                  <a:cubicBezTo>
                    <a:pt x="1262" y="58"/>
                    <a:pt x="1258" y="56"/>
                    <a:pt x="1254" y="56"/>
                  </a:cubicBezTo>
                  <a:cubicBezTo>
                    <a:pt x="1250" y="56"/>
                    <a:pt x="1246" y="58"/>
                    <a:pt x="1242" y="60"/>
                  </a:cubicBezTo>
                  <a:lnTo>
                    <a:pt x="1190" y="101"/>
                  </a:lnTo>
                  <a:cubicBezTo>
                    <a:pt x="1176" y="92"/>
                    <a:pt x="1160" y="86"/>
                    <a:pt x="1144" y="82"/>
                  </a:cubicBezTo>
                  <a:lnTo>
                    <a:pt x="1134" y="17"/>
                  </a:lnTo>
                  <a:cubicBezTo>
                    <a:pt x="1133" y="8"/>
                    <a:pt x="1126" y="2"/>
                    <a:pt x="1118" y="1"/>
                  </a:cubicBezTo>
                  <a:cubicBezTo>
                    <a:pt x="1110" y="0"/>
                    <a:pt x="1102" y="0"/>
                    <a:pt x="1094" y="0"/>
                  </a:cubicBezTo>
                  <a:cubicBezTo>
                    <a:pt x="1085" y="0"/>
                    <a:pt x="1075" y="0"/>
                    <a:pt x="1066" y="2"/>
                  </a:cubicBezTo>
                  <a:cubicBezTo>
                    <a:pt x="1057" y="2"/>
                    <a:pt x="1051" y="9"/>
                    <a:pt x="1050" y="17"/>
                  </a:cubicBezTo>
                  <a:lnTo>
                    <a:pt x="1041" y="83"/>
                  </a:lnTo>
                  <a:cubicBezTo>
                    <a:pt x="1025" y="87"/>
                    <a:pt x="1010" y="94"/>
                    <a:pt x="995" y="102"/>
                  </a:cubicBezTo>
                  <a:lnTo>
                    <a:pt x="942" y="63"/>
                  </a:lnTo>
                  <a:cubicBezTo>
                    <a:pt x="939" y="60"/>
                    <a:pt x="935" y="59"/>
                    <a:pt x="932" y="59"/>
                  </a:cubicBezTo>
                  <a:cubicBezTo>
                    <a:pt x="927" y="59"/>
                    <a:pt x="923" y="61"/>
                    <a:pt x="920" y="63"/>
                  </a:cubicBezTo>
                  <a:cubicBezTo>
                    <a:pt x="907" y="75"/>
                    <a:pt x="894" y="87"/>
                    <a:pt x="883" y="101"/>
                  </a:cubicBezTo>
                  <a:cubicBezTo>
                    <a:pt x="878" y="107"/>
                    <a:pt x="878" y="117"/>
                    <a:pt x="883" y="123"/>
                  </a:cubicBezTo>
                  <a:lnTo>
                    <a:pt x="924" y="176"/>
                  </a:lnTo>
                  <a:cubicBezTo>
                    <a:pt x="915" y="190"/>
                    <a:pt x="909" y="206"/>
                    <a:pt x="905" y="222"/>
                  </a:cubicBezTo>
                  <a:lnTo>
                    <a:pt x="839" y="231"/>
                  </a:lnTo>
                  <a:cubicBezTo>
                    <a:pt x="831" y="233"/>
                    <a:pt x="825" y="239"/>
                    <a:pt x="824" y="248"/>
                  </a:cubicBezTo>
                  <a:cubicBezTo>
                    <a:pt x="823" y="256"/>
                    <a:pt x="823" y="264"/>
                    <a:pt x="823" y="271"/>
                  </a:cubicBezTo>
                  <a:cubicBezTo>
                    <a:pt x="823" y="281"/>
                    <a:pt x="823" y="290"/>
                    <a:pt x="824" y="300"/>
                  </a:cubicBezTo>
                  <a:cubicBezTo>
                    <a:pt x="825" y="308"/>
                    <a:pt x="832" y="315"/>
                    <a:pt x="840" y="316"/>
                  </a:cubicBezTo>
                  <a:lnTo>
                    <a:pt x="906" y="324"/>
                  </a:lnTo>
                  <a:cubicBezTo>
                    <a:pt x="910" y="340"/>
                    <a:pt x="917" y="356"/>
                    <a:pt x="925" y="370"/>
                  </a:cubicBezTo>
                  <a:lnTo>
                    <a:pt x="886" y="423"/>
                  </a:lnTo>
                  <a:cubicBezTo>
                    <a:pt x="881" y="430"/>
                    <a:pt x="881" y="439"/>
                    <a:pt x="886" y="446"/>
                  </a:cubicBezTo>
                  <a:cubicBezTo>
                    <a:pt x="898" y="459"/>
                    <a:pt x="910" y="471"/>
                    <a:pt x="924" y="482"/>
                  </a:cubicBezTo>
                  <a:cubicBezTo>
                    <a:pt x="927" y="485"/>
                    <a:pt x="931" y="487"/>
                    <a:pt x="935" y="487"/>
                  </a:cubicBezTo>
                  <a:cubicBezTo>
                    <a:pt x="939" y="487"/>
                    <a:pt x="943" y="485"/>
                    <a:pt x="946" y="483"/>
                  </a:cubicBezTo>
                  <a:lnTo>
                    <a:pt x="998" y="442"/>
                  </a:lnTo>
                  <a:cubicBezTo>
                    <a:pt x="1013" y="450"/>
                    <a:pt x="1029" y="457"/>
                    <a:pt x="1045" y="461"/>
                  </a:cubicBezTo>
                  <a:lnTo>
                    <a:pt x="1054" y="526"/>
                  </a:lnTo>
                  <a:cubicBezTo>
                    <a:pt x="1055" y="535"/>
                    <a:pt x="1062" y="541"/>
                    <a:pt x="1071" y="542"/>
                  </a:cubicBezTo>
                  <a:cubicBezTo>
                    <a:pt x="1079" y="542"/>
                    <a:pt x="1087" y="543"/>
                    <a:pt x="1094" y="543"/>
                  </a:cubicBezTo>
                  <a:cubicBezTo>
                    <a:pt x="1104" y="543"/>
                    <a:pt x="1113" y="542"/>
                    <a:pt x="1123" y="541"/>
                  </a:cubicBezTo>
                  <a:cubicBezTo>
                    <a:pt x="1131" y="540"/>
                    <a:pt x="1138" y="534"/>
                    <a:pt x="1139" y="526"/>
                  </a:cubicBezTo>
                  <a:lnTo>
                    <a:pt x="1147" y="460"/>
                  </a:lnTo>
                  <a:cubicBezTo>
                    <a:pt x="1163" y="455"/>
                    <a:pt x="1179" y="449"/>
                    <a:pt x="1193" y="440"/>
                  </a:cubicBezTo>
                  <a:lnTo>
                    <a:pt x="1246" y="480"/>
                  </a:lnTo>
                  <a:cubicBezTo>
                    <a:pt x="1249" y="482"/>
                    <a:pt x="1253" y="484"/>
                    <a:pt x="1257" y="484"/>
                  </a:cubicBezTo>
                  <a:close/>
                  <a:moveTo>
                    <a:pt x="656" y="1040"/>
                  </a:moveTo>
                  <a:lnTo>
                    <a:pt x="535" y="1423"/>
                  </a:lnTo>
                  <a:lnTo>
                    <a:pt x="497" y="1188"/>
                  </a:lnTo>
                  <a:lnTo>
                    <a:pt x="432" y="1188"/>
                  </a:lnTo>
                  <a:lnTo>
                    <a:pt x="394" y="1423"/>
                  </a:lnTo>
                  <a:lnTo>
                    <a:pt x="274" y="1040"/>
                  </a:lnTo>
                  <a:cubicBezTo>
                    <a:pt x="112" y="1102"/>
                    <a:pt x="0" y="1236"/>
                    <a:pt x="0" y="1377"/>
                  </a:cubicBezTo>
                  <a:cubicBezTo>
                    <a:pt x="0" y="1379"/>
                    <a:pt x="0" y="1380"/>
                    <a:pt x="0" y="1382"/>
                  </a:cubicBezTo>
                  <a:cubicBezTo>
                    <a:pt x="0" y="1383"/>
                    <a:pt x="0" y="1383"/>
                    <a:pt x="0" y="1384"/>
                  </a:cubicBezTo>
                  <a:cubicBezTo>
                    <a:pt x="0" y="1478"/>
                    <a:pt x="97" y="1470"/>
                    <a:pt x="465" y="1470"/>
                  </a:cubicBezTo>
                  <a:cubicBezTo>
                    <a:pt x="855" y="1470"/>
                    <a:pt x="929" y="1478"/>
                    <a:pt x="929" y="1384"/>
                  </a:cubicBezTo>
                  <a:cubicBezTo>
                    <a:pt x="929" y="1383"/>
                    <a:pt x="929" y="1383"/>
                    <a:pt x="929" y="1382"/>
                  </a:cubicBezTo>
                  <a:cubicBezTo>
                    <a:pt x="929" y="1380"/>
                    <a:pt x="929" y="1379"/>
                    <a:pt x="929" y="1377"/>
                  </a:cubicBezTo>
                  <a:cubicBezTo>
                    <a:pt x="929" y="1236"/>
                    <a:pt x="817" y="1102"/>
                    <a:pt x="656" y="1040"/>
                  </a:cubicBezTo>
                  <a:close/>
                  <a:moveTo>
                    <a:pt x="489" y="1070"/>
                  </a:moveTo>
                  <a:lnTo>
                    <a:pt x="440" y="1070"/>
                  </a:lnTo>
                  <a:cubicBezTo>
                    <a:pt x="435" y="1070"/>
                    <a:pt x="431" y="1072"/>
                    <a:pt x="427" y="1076"/>
                  </a:cubicBezTo>
                  <a:lnTo>
                    <a:pt x="408" y="1095"/>
                  </a:lnTo>
                  <a:cubicBezTo>
                    <a:pt x="402" y="1100"/>
                    <a:pt x="401" y="1110"/>
                    <a:pt x="406" y="1117"/>
                  </a:cubicBezTo>
                  <a:lnTo>
                    <a:pt x="429" y="1156"/>
                  </a:lnTo>
                  <a:cubicBezTo>
                    <a:pt x="432" y="1162"/>
                    <a:pt x="438" y="1165"/>
                    <a:pt x="445" y="1165"/>
                  </a:cubicBezTo>
                  <a:lnTo>
                    <a:pt x="484" y="1165"/>
                  </a:lnTo>
                  <a:cubicBezTo>
                    <a:pt x="491" y="1165"/>
                    <a:pt x="497" y="1162"/>
                    <a:pt x="500" y="1156"/>
                  </a:cubicBezTo>
                  <a:lnTo>
                    <a:pt x="523" y="1117"/>
                  </a:lnTo>
                  <a:cubicBezTo>
                    <a:pt x="528" y="1110"/>
                    <a:pt x="527" y="1100"/>
                    <a:pt x="521" y="1095"/>
                  </a:cubicBezTo>
                  <a:lnTo>
                    <a:pt x="502" y="1076"/>
                  </a:lnTo>
                  <a:cubicBezTo>
                    <a:pt x="498" y="1072"/>
                    <a:pt x="494" y="1070"/>
                    <a:pt x="489" y="107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endParaRPr lang="zh-CN" altLang="en-US"/>
            </a:p>
          </p:txBody>
        </p:sp>
      </p:grpSp>
      <p:grpSp>
        <p:nvGrpSpPr>
          <p:cNvPr id="15" name="组合 28"/>
          <p:cNvGrpSpPr/>
          <p:nvPr/>
        </p:nvGrpSpPr>
        <p:grpSpPr bwMode="auto">
          <a:xfrm>
            <a:off x="6458087" y="4772524"/>
            <a:ext cx="919162" cy="919162"/>
            <a:chOff x="0" y="0"/>
            <a:chExt cx="919063" cy="919397"/>
          </a:xfrm>
        </p:grpSpPr>
        <p:sp>
          <p:nvSpPr>
            <p:cNvPr id="16" name="椭圆 29"/>
            <p:cNvSpPr>
              <a:spLocks noChangeArrowheads="1"/>
            </p:cNvSpPr>
            <p:nvPr/>
          </p:nvSpPr>
          <p:spPr bwMode="auto">
            <a:xfrm>
              <a:off x="0" y="0"/>
              <a:ext cx="919063" cy="919397"/>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FFFFFF"/>
                </a:solidFill>
              </a:endParaRPr>
            </a:p>
          </p:txBody>
        </p:sp>
        <p:sp>
          <p:nvSpPr>
            <p:cNvPr id="17" name="Freeform 88"/>
            <p:cNvSpPr>
              <a:spLocks noEditPoints="1"/>
            </p:cNvSpPr>
            <p:nvPr/>
          </p:nvSpPr>
          <p:spPr bwMode="auto">
            <a:xfrm>
              <a:off x="199544" y="156127"/>
              <a:ext cx="523903" cy="621572"/>
            </a:xfrm>
            <a:custGeom>
              <a:avLst/>
              <a:gdLst>
                <a:gd name="T0" fmla="*/ 2147483646 w 235"/>
                <a:gd name="T1" fmla="*/ 2147483646 h 283"/>
                <a:gd name="T2" fmla="*/ 2147483646 w 235"/>
                <a:gd name="T3" fmla="*/ 0 h 283"/>
                <a:gd name="T4" fmla="*/ 2147483646 w 235"/>
                <a:gd name="T5" fmla="*/ 2147483646 h 283"/>
                <a:gd name="T6" fmla="*/ 2147483646 w 235"/>
                <a:gd name="T7" fmla="*/ 2147483646 h 283"/>
                <a:gd name="T8" fmla="*/ 2147483646 w 235"/>
                <a:gd name="T9" fmla="*/ 2147483646 h 283"/>
                <a:gd name="T10" fmla="*/ 2147483646 w 235"/>
                <a:gd name="T11" fmla="*/ 2147483646 h 283"/>
                <a:gd name="T12" fmla="*/ 2147483646 w 235"/>
                <a:gd name="T13" fmla="*/ 2147483646 h 283"/>
                <a:gd name="T14" fmla="*/ 2147483646 w 235"/>
                <a:gd name="T15" fmla="*/ 2147483646 h 283"/>
                <a:gd name="T16" fmla="*/ 2147483646 w 235"/>
                <a:gd name="T17" fmla="*/ 2147483646 h 283"/>
                <a:gd name="T18" fmla="*/ 2147483646 w 235"/>
                <a:gd name="T19" fmla="*/ 2147483646 h 283"/>
                <a:gd name="T20" fmla="*/ 2147483646 w 235"/>
                <a:gd name="T21" fmla="*/ 2147483646 h 283"/>
                <a:gd name="T22" fmla="*/ 2147483646 w 235"/>
                <a:gd name="T23" fmla="*/ 2147483646 h 283"/>
                <a:gd name="T24" fmla="*/ 2147483646 w 235"/>
                <a:gd name="T25" fmla="*/ 2147483646 h 283"/>
                <a:gd name="T26" fmla="*/ 2147483646 w 235"/>
                <a:gd name="T27" fmla="*/ 2147483646 h 283"/>
                <a:gd name="T28" fmla="*/ 2147483646 w 235"/>
                <a:gd name="T29" fmla="*/ 2147483646 h 283"/>
                <a:gd name="T30" fmla="*/ 2147483646 w 235"/>
                <a:gd name="T31" fmla="*/ 2147483646 h 283"/>
                <a:gd name="T32" fmla="*/ 2147483646 w 235"/>
                <a:gd name="T33" fmla="*/ 2147483646 h 283"/>
                <a:gd name="T34" fmla="*/ 2147483646 w 235"/>
                <a:gd name="T35" fmla="*/ 2147483646 h 283"/>
                <a:gd name="T36" fmla="*/ 2147483646 w 235"/>
                <a:gd name="T37" fmla="*/ 2147483646 h 283"/>
                <a:gd name="T38" fmla="*/ 2147483646 w 235"/>
                <a:gd name="T39" fmla="*/ 2147483646 h 283"/>
                <a:gd name="T40" fmla="*/ 2147483646 w 235"/>
                <a:gd name="T41" fmla="*/ 2147483646 h 283"/>
                <a:gd name="T42" fmla="*/ 2147483646 w 235"/>
                <a:gd name="T43" fmla="*/ 2147483646 h 283"/>
                <a:gd name="T44" fmla="*/ 2147483646 w 235"/>
                <a:gd name="T45" fmla="*/ 2147483646 h 283"/>
                <a:gd name="T46" fmla="*/ 2147483646 w 235"/>
                <a:gd name="T47" fmla="*/ 2147483646 h 283"/>
                <a:gd name="T48" fmla="*/ 2147483646 w 235"/>
                <a:gd name="T49" fmla="*/ 2147483646 h 283"/>
                <a:gd name="T50" fmla="*/ 2147483646 w 235"/>
                <a:gd name="T51" fmla="*/ 2147483646 h 283"/>
                <a:gd name="T52" fmla="*/ 2147483646 w 235"/>
                <a:gd name="T53" fmla="*/ 2147483646 h 283"/>
                <a:gd name="T54" fmla="*/ 2147483646 w 235"/>
                <a:gd name="T55" fmla="*/ 2147483646 h 283"/>
                <a:gd name="T56" fmla="*/ 2147483646 w 235"/>
                <a:gd name="T57" fmla="*/ 2147483646 h 283"/>
                <a:gd name="T58" fmla="*/ 2147483646 w 235"/>
                <a:gd name="T59" fmla="*/ 2147483646 h 283"/>
                <a:gd name="T60" fmla="*/ 2147483646 w 235"/>
                <a:gd name="T61" fmla="*/ 2147483646 h 283"/>
                <a:gd name="T62" fmla="*/ 2147483646 w 235"/>
                <a:gd name="T63" fmla="*/ 2147483646 h 283"/>
                <a:gd name="T64" fmla="*/ 2147483646 w 235"/>
                <a:gd name="T65" fmla="*/ 2147483646 h 283"/>
                <a:gd name="T66" fmla="*/ 2147483646 w 235"/>
                <a:gd name="T67" fmla="*/ 2147483646 h 283"/>
                <a:gd name="T68" fmla="*/ 2147483646 w 235"/>
                <a:gd name="T69" fmla="*/ 2147483646 h 283"/>
                <a:gd name="T70" fmla="*/ 2147483646 w 235"/>
                <a:gd name="T71" fmla="*/ 2147483646 h 283"/>
                <a:gd name="T72" fmla="*/ 2147483646 w 235"/>
                <a:gd name="T73" fmla="*/ 2147483646 h 283"/>
                <a:gd name="T74" fmla="*/ 2147483646 w 235"/>
                <a:gd name="T75" fmla="*/ 2147483646 h 283"/>
                <a:gd name="T76" fmla="*/ 2147483646 w 235"/>
                <a:gd name="T77" fmla="*/ 2147483646 h 283"/>
                <a:gd name="T78" fmla="*/ 2147483646 w 235"/>
                <a:gd name="T79" fmla="*/ 2147483646 h 283"/>
                <a:gd name="T80" fmla="*/ 2147483646 w 235"/>
                <a:gd name="T81" fmla="*/ 2147483646 h 283"/>
                <a:gd name="T82" fmla="*/ 2147483646 w 235"/>
                <a:gd name="T83" fmla="*/ 2147483646 h 283"/>
                <a:gd name="T84" fmla="*/ 2147483646 w 235"/>
                <a:gd name="T85" fmla="*/ 2147483646 h 283"/>
                <a:gd name="T86" fmla="*/ 2147483646 w 235"/>
                <a:gd name="T87" fmla="*/ 2147483646 h 283"/>
                <a:gd name="T88" fmla="*/ 2147483646 w 235"/>
                <a:gd name="T89" fmla="*/ 2147483646 h 283"/>
                <a:gd name="T90" fmla="*/ 2147483646 w 235"/>
                <a:gd name="T91" fmla="*/ 2147483646 h 283"/>
                <a:gd name="T92" fmla="*/ 2147483646 w 235"/>
                <a:gd name="T93" fmla="*/ 2147483646 h 283"/>
                <a:gd name="T94" fmla="*/ 2147483646 w 235"/>
                <a:gd name="T95" fmla="*/ 2147483646 h 283"/>
                <a:gd name="T96" fmla="*/ 2147483646 w 235"/>
                <a:gd name="T97" fmla="*/ 2147483646 h 283"/>
                <a:gd name="T98" fmla="*/ 2147483646 w 235"/>
                <a:gd name="T99" fmla="*/ 2147483646 h 283"/>
                <a:gd name="T100" fmla="*/ 2147483646 w 235"/>
                <a:gd name="T101" fmla="*/ 2147483646 h 283"/>
                <a:gd name="T102" fmla="*/ 2147483646 w 235"/>
                <a:gd name="T103" fmla="*/ 2147483646 h 2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5" h="283">
                  <a:moveTo>
                    <a:pt x="148" y="30"/>
                  </a:moveTo>
                  <a:cubicBezTo>
                    <a:pt x="148" y="0"/>
                    <a:pt x="148" y="0"/>
                    <a:pt x="148" y="0"/>
                  </a:cubicBezTo>
                  <a:cubicBezTo>
                    <a:pt x="171" y="0"/>
                    <a:pt x="171" y="0"/>
                    <a:pt x="171" y="0"/>
                  </a:cubicBezTo>
                  <a:cubicBezTo>
                    <a:pt x="171" y="39"/>
                    <a:pt x="171" y="39"/>
                    <a:pt x="171" y="39"/>
                  </a:cubicBezTo>
                  <a:cubicBezTo>
                    <a:pt x="167" y="37"/>
                    <a:pt x="162" y="35"/>
                    <a:pt x="157" y="33"/>
                  </a:cubicBezTo>
                  <a:cubicBezTo>
                    <a:pt x="154" y="32"/>
                    <a:pt x="151" y="31"/>
                    <a:pt x="148" y="30"/>
                  </a:cubicBezTo>
                  <a:close/>
                  <a:moveTo>
                    <a:pt x="86" y="30"/>
                  </a:moveTo>
                  <a:cubicBezTo>
                    <a:pt x="86" y="0"/>
                    <a:pt x="86" y="0"/>
                    <a:pt x="86" y="0"/>
                  </a:cubicBezTo>
                  <a:cubicBezTo>
                    <a:pt x="64" y="0"/>
                    <a:pt x="64" y="0"/>
                    <a:pt x="64" y="0"/>
                  </a:cubicBezTo>
                  <a:cubicBezTo>
                    <a:pt x="64" y="39"/>
                    <a:pt x="64" y="39"/>
                    <a:pt x="64" y="39"/>
                  </a:cubicBezTo>
                  <a:cubicBezTo>
                    <a:pt x="71" y="35"/>
                    <a:pt x="79" y="32"/>
                    <a:pt x="86" y="30"/>
                  </a:cubicBezTo>
                  <a:close/>
                  <a:moveTo>
                    <a:pt x="148" y="253"/>
                  </a:moveTo>
                  <a:cubicBezTo>
                    <a:pt x="148" y="283"/>
                    <a:pt x="148" y="283"/>
                    <a:pt x="148" y="283"/>
                  </a:cubicBezTo>
                  <a:cubicBezTo>
                    <a:pt x="171" y="283"/>
                    <a:pt x="171" y="283"/>
                    <a:pt x="171" y="283"/>
                  </a:cubicBezTo>
                  <a:cubicBezTo>
                    <a:pt x="171" y="244"/>
                    <a:pt x="171" y="244"/>
                    <a:pt x="171" y="244"/>
                  </a:cubicBezTo>
                  <a:cubicBezTo>
                    <a:pt x="164" y="247"/>
                    <a:pt x="156" y="250"/>
                    <a:pt x="148" y="253"/>
                  </a:cubicBezTo>
                  <a:close/>
                  <a:moveTo>
                    <a:pt x="78" y="250"/>
                  </a:moveTo>
                  <a:cubicBezTo>
                    <a:pt x="73" y="248"/>
                    <a:pt x="68" y="246"/>
                    <a:pt x="64" y="244"/>
                  </a:cubicBezTo>
                  <a:cubicBezTo>
                    <a:pt x="64" y="283"/>
                    <a:pt x="64" y="283"/>
                    <a:pt x="64" y="283"/>
                  </a:cubicBezTo>
                  <a:cubicBezTo>
                    <a:pt x="86" y="283"/>
                    <a:pt x="86" y="283"/>
                    <a:pt x="86" y="283"/>
                  </a:cubicBezTo>
                  <a:cubicBezTo>
                    <a:pt x="86" y="253"/>
                    <a:pt x="86" y="253"/>
                    <a:pt x="86" y="253"/>
                  </a:cubicBezTo>
                  <a:cubicBezTo>
                    <a:pt x="83" y="252"/>
                    <a:pt x="80" y="251"/>
                    <a:pt x="78" y="250"/>
                  </a:cubicBezTo>
                  <a:close/>
                  <a:moveTo>
                    <a:pt x="189" y="167"/>
                  </a:moveTo>
                  <a:cubicBezTo>
                    <a:pt x="178" y="197"/>
                    <a:pt x="149" y="217"/>
                    <a:pt x="117" y="217"/>
                  </a:cubicBezTo>
                  <a:cubicBezTo>
                    <a:pt x="108" y="217"/>
                    <a:pt x="100" y="216"/>
                    <a:pt x="91" y="213"/>
                  </a:cubicBezTo>
                  <a:cubicBezTo>
                    <a:pt x="52" y="198"/>
                    <a:pt x="32" y="154"/>
                    <a:pt x="46" y="115"/>
                  </a:cubicBezTo>
                  <a:cubicBezTo>
                    <a:pt x="57" y="85"/>
                    <a:pt x="86" y="65"/>
                    <a:pt x="117" y="65"/>
                  </a:cubicBezTo>
                  <a:cubicBezTo>
                    <a:pt x="126" y="65"/>
                    <a:pt x="135" y="67"/>
                    <a:pt x="144" y="70"/>
                  </a:cubicBezTo>
                  <a:cubicBezTo>
                    <a:pt x="183" y="84"/>
                    <a:pt x="203" y="128"/>
                    <a:pt x="189" y="167"/>
                  </a:cubicBezTo>
                  <a:close/>
                  <a:moveTo>
                    <a:pt x="166" y="117"/>
                  </a:moveTo>
                  <a:cubicBezTo>
                    <a:pt x="168" y="119"/>
                    <a:pt x="169" y="122"/>
                    <a:pt x="169" y="124"/>
                  </a:cubicBezTo>
                  <a:cubicBezTo>
                    <a:pt x="180" y="119"/>
                    <a:pt x="180" y="119"/>
                    <a:pt x="180" y="119"/>
                  </a:cubicBezTo>
                  <a:cubicBezTo>
                    <a:pt x="183" y="119"/>
                    <a:pt x="183" y="116"/>
                    <a:pt x="183" y="114"/>
                  </a:cubicBezTo>
                  <a:cubicBezTo>
                    <a:pt x="182" y="112"/>
                    <a:pt x="179" y="111"/>
                    <a:pt x="177" y="112"/>
                  </a:cubicBezTo>
                  <a:lnTo>
                    <a:pt x="166" y="117"/>
                  </a:lnTo>
                  <a:close/>
                  <a:moveTo>
                    <a:pt x="153" y="100"/>
                  </a:moveTo>
                  <a:cubicBezTo>
                    <a:pt x="155" y="102"/>
                    <a:pt x="157" y="103"/>
                    <a:pt x="159" y="105"/>
                  </a:cubicBezTo>
                  <a:cubicBezTo>
                    <a:pt x="167" y="97"/>
                    <a:pt x="167" y="97"/>
                    <a:pt x="167" y="97"/>
                  </a:cubicBezTo>
                  <a:cubicBezTo>
                    <a:pt x="169" y="95"/>
                    <a:pt x="169" y="93"/>
                    <a:pt x="167" y="91"/>
                  </a:cubicBezTo>
                  <a:cubicBezTo>
                    <a:pt x="166" y="90"/>
                    <a:pt x="163" y="90"/>
                    <a:pt x="162" y="91"/>
                  </a:cubicBezTo>
                  <a:lnTo>
                    <a:pt x="153" y="100"/>
                  </a:lnTo>
                  <a:close/>
                  <a:moveTo>
                    <a:pt x="135" y="89"/>
                  </a:moveTo>
                  <a:cubicBezTo>
                    <a:pt x="135" y="89"/>
                    <a:pt x="136" y="90"/>
                    <a:pt x="136" y="90"/>
                  </a:cubicBezTo>
                  <a:cubicBezTo>
                    <a:pt x="138" y="91"/>
                    <a:pt x="140" y="91"/>
                    <a:pt x="142" y="92"/>
                  </a:cubicBezTo>
                  <a:cubicBezTo>
                    <a:pt x="147" y="81"/>
                    <a:pt x="147" y="81"/>
                    <a:pt x="147" y="81"/>
                  </a:cubicBezTo>
                  <a:cubicBezTo>
                    <a:pt x="147" y="79"/>
                    <a:pt x="146" y="77"/>
                    <a:pt x="144" y="76"/>
                  </a:cubicBezTo>
                  <a:cubicBezTo>
                    <a:pt x="142" y="75"/>
                    <a:pt x="140" y="76"/>
                    <a:pt x="139" y="78"/>
                  </a:cubicBezTo>
                  <a:lnTo>
                    <a:pt x="135" y="89"/>
                  </a:lnTo>
                  <a:close/>
                  <a:moveTo>
                    <a:pt x="110" y="89"/>
                  </a:moveTo>
                  <a:cubicBezTo>
                    <a:pt x="114" y="89"/>
                    <a:pt x="114" y="89"/>
                    <a:pt x="114" y="89"/>
                  </a:cubicBezTo>
                  <a:cubicBezTo>
                    <a:pt x="114" y="83"/>
                    <a:pt x="114" y="83"/>
                    <a:pt x="114" y="83"/>
                  </a:cubicBezTo>
                  <a:cubicBezTo>
                    <a:pt x="114" y="81"/>
                    <a:pt x="114" y="80"/>
                    <a:pt x="114" y="78"/>
                  </a:cubicBezTo>
                  <a:cubicBezTo>
                    <a:pt x="115" y="80"/>
                    <a:pt x="116" y="81"/>
                    <a:pt x="116" y="82"/>
                  </a:cubicBezTo>
                  <a:cubicBezTo>
                    <a:pt x="120" y="89"/>
                    <a:pt x="120" y="89"/>
                    <a:pt x="120" y="89"/>
                  </a:cubicBezTo>
                  <a:cubicBezTo>
                    <a:pt x="125" y="89"/>
                    <a:pt x="125" y="89"/>
                    <a:pt x="125" y="89"/>
                  </a:cubicBezTo>
                  <a:cubicBezTo>
                    <a:pt x="125" y="71"/>
                    <a:pt x="125" y="71"/>
                    <a:pt x="125" y="71"/>
                  </a:cubicBezTo>
                  <a:cubicBezTo>
                    <a:pt x="120" y="71"/>
                    <a:pt x="120" y="71"/>
                    <a:pt x="120" y="71"/>
                  </a:cubicBezTo>
                  <a:cubicBezTo>
                    <a:pt x="120" y="76"/>
                    <a:pt x="120" y="76"/>
                    <a:pt x="120" y="76"/>
                  </a:cubicBezTo>
                  <a:cubicBezTo>
                    <a:pt x="120" y="78"/>
                    <a:pt x="120" y="80"/>
                    <a:pt x="121" y="81"/>
                  </a:cubicBezTo>
                  <a:cubicBezTo>
                    <a:pt x="120" y="80"/>
                    <a:pt x="119" y="78"/>
                    <a:pt x="119" y="77"/>
                  </a:cubicBezTo>
                  <a:cubicBezTo>
                    <a:pt x="115" y="71"/>
                    <a:pt x="115" y="71"/>
                    <a:pt x="115" y="71"/>
                  </a:cubicBezTo>
                  <a:cubicBezTo>
                    <a:pt x="110" y="71"/>
                    <a:pt x="110" y="71"/>
                    <a:pt x="110" y="71"/>
                  </a:cubicBezTo>
                  <a:lnTo>
                    <a:pt x="110" y="89"/>
                  </a:lnTo>
                  <a:close/>
                  <a:moveTo>
                    <a:pt x="105" y="135"/>
                  </a:moveTo>
                  <a:cubicBezTo>
                    <a:pt x="94" y="145"/>
                    <a:pt x="72" y="167"/>
                    <a:pt x="70" y="169"/>
                  </a:cubicBezTo>
                  <a:cubicBezTo>
                    <a:pt x="68" y="171"/>
                    <a:pt x="69" y="174"/>
                    <a:pt x="72" y="173"/>
                  </a:cubicBezTo>
                  <a:cubicBezTo>
                    <a:pt x="75" y="172"/>
                    <a:pt x="104" y="161"/>
                    <a:pt x="118" y="155"/>
                  </a:cubicBezTo>
                  <a:cubicBezTo>
                    <a:pt x="113" y="156"/>
                    <a:pt x="108" y="153"/>
                    <a:pt x="105" y="149"/>
                  </a:cubicBezTo>
                  <a:cubicBezTo>
                    <a:pt x="103" y="145"/>
                    <a:pt x="103" y="139"/>
                    <a:pt x="105" y="135"/>
                  </a:cubicBezTo>
                  <a:close/>
                  <a:moveTo>
                    <a:pt x="88" y="81"/>
                  </a:moveTo>
                  <a:cubicBezTo>
                    <a:pt x="93" y="92"/>
                    <a:pt x="93" y="92"/>
                    <a:pt x="93" y="92"/>
                  </a:cubicBezTo>
                  <a:cubicBezTo>
                    <a:pt x="95" y="91"/>
                    <a:pt x="98" y="90"/>
                    <a:pt x="100" y="89"/>
                  </a:cubicBezTo>
                  <a:cubicBezTo>
                    <a:pt x="96" y="78"/>
                    <a:pt x="96" y="78"/>
                    <a:pt x="96" y="78"/>
                  </a:cubicBezTo>
                  <a:cubicBezTo>
                    <a:pt x="95" y="76"/>
                    <a:pt x="92" y="75"/>
                    <a:pt x="90" y="76"/>
                  </a:cubicBezTo>
                  <a:cubicBezTo>
                    <a:pt x="88" y="77"/>
                    <a:pt x="87" y="79"/>
                    <a:pt x="88" y="81"/>
                  </a:cubicBezTo>
                  <a:close/>
                  <a:moveTo>
                    <a:pt x="67" y="97"/>
                  </a:moveTo>
                  <a:cubicBezTo>
                    <a:pt x="76" y="105"/>
                    <a:pt x="76" y="105"/>
                    <a:pt x="76" y="105"/>
                  </a:cubicBezTo>
                  <a:cubicBezTo>
                    <a:pt x="78" y="103"/>
                    <a:pt x="80" y="102"/>
                    <a:pt x="81" y="100"/>
                  </a:cubicBezTo>
                  <a:cubicBezTo>
                    <a:pt x="73" y="91"/>
                    <a:pt x="73" y="91"/>
                    <a:pt x="73" y="91"/>
                  </a:cubicBezTo>
                  <a:cubicBezTo>
                    <a:pt x="72" y="90"/>
                    <a:pt x="69" y="90"/>
                    <a:pt x="67" y="91"/>
                  </a:cubicBezTo>
                  <a:cubicBezTo>
                    <a:pt x="66" y="93"/>
                    <a:pt x="66" y="95"/>
                    <a:pt x="67" y="97"/>
                  </a:cubicBezTo>
                  <a:close/>
                  <a:moveTo>
                    <a:pt x="54" y="119"/>
                  </a:moveTo>
                  <a:cubicBezTo>
                    <a:pt x="65" y="124"/>
                    <a:pt x="65" y="124"/>
                    <a:pt x="65" y="124"/>
                  </a:cubicBezTo>
                  <a:cubicBezTo>
                    <a:pt x="66" y="123"/>
                    <a:pt x="66" y="123"/>
                    <a:pt x="66" y="122"/>
                  </a:cubicBezTo>
                  <a:cubicBezTo>
                    <a:pt x="67" y="120"/>
                    <a:pt x="67" y="119"/>
                    <a:pt x="68" y="117"/>
                  </a:cubicBezTo>
                  <a:cubicBezTo>
                    <a:pt x="57" y="112"/>
                    <a:pt x="57" y="112"/>
                    <a:pt x="57" y="112"/>
                  </a:cubicBezTo>
                  <a:cubicBezTo>
                    <a:pt x="55" y="111"/>
                    <a:pt x="53" y="112"/>
                    <a:pt x="52" y="114"/>
                  </a:cubicBezTo>
                  <a:cubicBezTo>
                    <a:pt x="51" y="116"/>
                    <a:pt x="52" y="119"/>
                    <a:pt x="54" y="119"/>
                  </a:cubicBezTo>
                  <a:close/>
                  <a:moveTo>
                    <a:pt x="52" y="150"/>
                  </a:moveTo>
                  <a:cubicBezTo>
                    <a:pt x="56" y="150"/>
                    <a:pt x="56" y="150"/>
                    <a:pt x="56" y="150"/>
                  </a:cubicBezTo>
                  <a:cubicBezTo>
                    <a:pt x="58" y="142"/>
                    <a:pt x="58" y="142"/>
                    <a:pt x="58" y="142"/>
                  </a:cubicBezTo>
                  <a:cubicBezTo>
                    <a:pt x="58" y="141"/>
                    <a:pt x="58" y="139"/>
                    <a:pt x="59" y="137"/>
                  </a:cubicBezTo>
                  <a:cubicBezTo>
                    <a:pt x="59" y="137"/>
                    <a:pt x="59" y="137"/>
                    <a:pt x="59" y="137"/>
                  </a:cubicBezTo>
                  <a:cubicBezTo>
                    <a:pt x="59" y="139"/>
                    <a:pt x="59" y="141"/>
                    <a:pt x="59" y="142"/>
                  </a:cubicBezTo>
                  <a:cubicBezTo>
                    <a:pt x="61" y="150"/>
                    <a:pt x="61" y="150"/>
                    <a:pt x="61" y="150"/>
                  </a:cubicBezTo>
                  <a:cubicBezTo>
                    <a:pt x="65" y="150"/>
                    <a:pt x="65" y="150"/>
                    <a:pt x="65" y="150"/>
                  </a:cubicBezTo>
                  <a:cubicBezTo>
                    <a:pt x="69" y="133"/>
                    <a:pt x="69" y="133"/>
                    <a:pt x="69" y="133"/>
                  </a:cubicBezTo>
                  <a:cubicBezTo>
                    <a:pt x="66" y="133"/>
                    <a:pt x="66" y="133"/>
                    <a:pt x="66" y="133"/>
                  </a:cubicBezTo>
                  <a:cubicBezTo>
                    <a:pt x="64" y="140"/>
                    <a:pt x="64" y="140"/>
                    <a:pt x="64" y="140"/>
                  </a:cubicBezTo>
                  <a:cubicBezTo>
                    <a:pt x="64" y="142"/>
                    <a:pt x="63" y="144"/>
                    <a:pt x="63" y="146"/>
                  </a:cubicBezTo>
                  <a:cubicBezTo>
                    <a:pt x="63" y="146"/>
                    <a:pt x="63" y="146"/>
                    <a:pt x="63" y="146"/>
                  </a:cubicBezTo>
                  <a:cubicBezTo>
                    <a:pt x="63" y="144"/>
                    <a:pt x="63" y="142"/>
                    <a:pt x="62" y="140"/>
                  </a:cubicBezTo>
                  <a:cubicBezTo>
                    <a:pt x="61" y="133"/>
                    <a:pt x="61" y="133"/>
                    <a:pt x="61" y="133"/>
                  </a:cubicBezTo>
                  <a:cubicBezTo>
                    <a:pt x="57" y="133"/>
                    <a:pt x="57" y="133"/>
                    <a:pt x="57" y="133"/>
                  </a:cubicBezTo>
                  <a:cubicBezTo>
                    <a:pt x="55" y="140"/>
                    <a:pt x="55" y="140"/>
                    <a:pt x="55" y="140"/>
                  </a:cubicBezTo>
                  <a:cubicBezTo>
                    <a:pt x="55" y="142"/>
                    <a:pt x="55" y="144"/>
                    <a:pt x="54" y="146"/>
                  </a:cubicBezTo>
                  <a:cubicBezTo>
                    <a:pt x="54" y="146"/>
                    <a:pt x="54" y="146"/>
                    <a:pt x="54" y="146"/>
                  </a:cubicBezTo>
                  <a:cubicBezTo>
                    <a:pt x="54" y="144"/>
                    <a:pt x="54" y="142"/>
                    <a:pt x="53" y="140"/>
                  </a:cubicBezTo>
                  <a:cubicBezTo>
                    <a:pt x="52" y="133"/>
                    <a:pt x="52" y="133"/>
                    <a:pt x="52" y="133"/>
                  </a:cubicBezTo>
                  <a:cubicBezTo>
                    <a:pt x="48" y="133"/>
                    <a:pt x="48" y="133"/>
                    <a:pt x="48" y="133"/>
                  </a:cubicBezTo>
                  <a:lnTo>
                    <a:pt x="52" y="150"/>
                  </a:lnTo>
                  <a:close/>
                  <a:moveTo>
                    <a:pt x="68" y="166"/>
                  </a:moveTo>
                  <a:cubicBezTo>
                    <a:pt x="67" y="164"/>
                    <a:pt x="66" y="161"/>
                    <a:pt x="65" y="159"/>
                  </a:cubicBezTo>
                  <a:cubicBezTo>
                    <a:pt x="54" y="163"/>
                    <a:pt x="54" y="163"/>
                    <a:pt x="54" y="163"/>
                  </a:cubicBezTo>
                  <a:cubicBezTo>
                    <a:pt x="52" y="164"/>
                    <a:pt x="51" y="166"/>
                    <a:pt x="52" y="168"/>
                  </a:cubicBezTo>
                  <a:cubicBezTo>
                    <a:pt x="53" y="170"/>
                    <a:pt x="54" y="171"/>
                    <a:pt x="56" y="171"/>
                  </a:cubicBezTo>
                  <a:cubicBezTo>
                    <a:pt x="56" y="171"/>
                    <a:pt x="57" y="171"/>
                    <a:pt x="57" y="170"/>
                  </a:cubicBezTo>
                  <a:lnTo>
                    <a:pt x="68" y="166"/>
                  </a:lnTo>
                  <a:close/>
                  <a:moveTo>
                    <a:pt x="82" y="183"/>
                  </a:moveTo>
                  <a:cubicBezTo>
                    <a:pt x="80" y="181"/>
                    <a:pt x="78" y="179"/>
                    <a:pt x="76" y="177"/>
                  </a:cubicBezTo>
                  <a:cubicBezTo>
                    <a:pt x="67" y="186"/>
                    <a:pt x="67" y="186"/>
                    <a:pt x="67" y="186"/>
                  </a:cubicBezTo>
                  <a:cubicBezTo>
                    <a:pt x="66" y="187"/>
                    <a:pt x="66" y="190"/>
                    <a:pt x="67" y="191"/>
                  </a:cubicBezTo>
                  <a:cubicBezTo>
                    <a:pt x="68" y="192"/>
                    <a:pt x="69" y="192"/>
                    <a:pt x="70" y="192"/>
                  </a:cubicBezTo>
                  <a:cubicBezTo>
                    <a:pt x="71" y="192"/>
                    <a:pt x="72" y="192"/>
                    <a:pt x="73" y="191"/>
                  </a:cubicBezTo>
                  <a:lnTo>
                    <a:pt x="82" y="183"/>
                  </a:lnTo>
                  <a:close/>
                  <a:moveTo>
                    <a:pt x="100" y="193"/>
                  </a:moveTo>
                  <a:cubicBezTo>
                    <a:pt x="100" y="193"/>
                    <a:pt x="99" y="193"/>
                    <a:pt x="98" y="193"/>
                  </a:cubicBezTo>
                  <a:cubicBezTo>
                    <a:pt x="96" y="192"/>
                    <a:pt x="95" y="191"/>
                    <a:pt x="93" y="190"/>
                  </a:cubicBezTo>
                  <a:cubicBezTo>
                    <a:pt x="88" y="201"/>
                    <a:pt x="88" y="201"/>
                    <a:pt x="88" y="201"/>
                  </a:cubicBezTo>
                  <a:cubicBezTo>
                    <a:pt x="87" y="203"/>
                    <a:pt x="88" y="206"/>
                    <a:pt x="90" y="207"/>
                  </a:cubicBezTo>
                  <a:cubicBezTo>
                    <a:pt x="91" y="207"/>
                    <a:pt x="91" y="207"/>
                    <a:pt x="92" y="207"/>
                  </a:cubicBezTo>
                  <a:cubicBezTo>
                    <a:pt x="93" y="207"/>
                    <a:pt x="95" y="206"/>
                    <a:pt x="96" y="204"/>
                  </a:cubicBezTo>
                  <a:lnTo>
                    <a:pt x="100" y="193"/>
                  </a:lnTo>
                  <a:close/>
                  <a:moveTo>
                    <a:pt x="123" y="205"/>
                  </a:moveTo>
                  <a:cubicBezTo>
                    <a:pt x="123" y="203"/>
                    <a:pt x="122" y="201"/>
                    <a:pt x="119" y="200"/>
                  </a:cubicBezTo>
                  <a:cubicBezTo>
                    <a:pt x="117" y="199"/>
                    <a:pt x="116" y="199"/>
                    <a:pt x="116" y="198"/>
                  </a:cubicBezTo>
                  <a:cubicBezTo>
                    <a:pt x="116" y="197"/>
                    <a:pt x="116" y="196"/>
                    <a:pt x="118" y="196"/>
                  </a:cubicBezTo>
                  <a:cubicBezTo>
                    <a:pt x="120" y="196"/>
                    <a:pt x="121" y="196"/>
                    <a:pt x="122" y="197"/>
                  </a:cubicBezTo>
                  <a:cubicBezTo>
                    <a:pt x="122" y="194"/>
                    <a:pt x="122" y="194"/>
                    <a:pt x="122" y="194"/>
                  </a:cubicBezTo>
                  <a:cubicBezTo>
                    <a:pt x="121" y="193"/>
                    <a:pt x="120" y="193"/>
                    <a:pt x="118" y="193"/>
                  </a:cubicBezTo>
                  <a:cubicBezTo>
                    <a:pt x="114" y="193"/>
                    <a:pt x="112" y="195"/>
                    <a:pt x="112" y="198"/>
                  </a:cubicBezTo>
                  <a:cubicBezTo>
                    <a:pt x="112" y="200"/>
                    <a:pt x="114" y="202"/>
                    <a:pt x="116" y="203"/>
                  </a:cubicBezTo>
                  <a:cubicBezTo>
                    <a:pt x="118" y="204"/>
                    <a:pt x="119" y="204"/>
                    <a:pt x="119" y="205"/>
                  </a:cubicBezTo>
                  <a:cubicBezTo>
                    <a:pt x="119" y="206"/>
                    <a:pt x="118" y="207"/>
                    <a:pt x="117" y="207"/>
                  </a:cubicBezTo>
                  <a:cubicBezTo>
                    <a:pt x="115" y="207"/>
                    <a:pt x="113" y="207"/>
                    <a:pt x="112" y="206"/>
                  </a:cubicBezTo>
                  <a:cubicBezTo>
                    <a:pt x="112" y="209"/>
                    <a:pt x="112" y="209"/>
                    <a:pt x="112" y="209"/>
                  </a:cubicBezTo>
                  <a:cubicBezTo>
                    <a:pt x="113" y="210"/>
                    <a:pt x="114" y="210"/>
                    <a:pt x="116" y="210"/>
                  </a:cubicBezTo>
                  <a:cubicBezTo>
                    <a:pt x="121" y="210"/>
                    <a:pt x="123" y="208"/>
                    <a:pt x="123" y="205"/>
                  </a:cubicBezTo>
                  <a:close/>
                  <a:moveTo>
                    <a:pt x="123" y="138"/>
                  </a:moveTo>
                  <a:cubicBezTo>
                    <a:pt x="122" y="136"/>
                    <a:pt x="120" y="135"/>
                    <a:pt x="117" y="135"/>
                  </a:cubicBezTo>
                  <a:cubicBezTo>
                    <a:pt x="116" y="135"/>
                    <a:pt x="115" y="135"/>
                    <a:pt x="114" y="136"/>
                  </a:cubicBezTo>
                  <a:cubicBezTo>
                    <a:pt x="112" y="137"/>
                    <a:pt x="111" y="138"/>
                    <a:pt x="111" y="140"/>
                  </a:cubicBezTo>
                  <a:cubicBezTo>
                    <a:pt x="111" y="142"/>
                    <a:pt x="111" y="143"/>
                    <a:pt x="112" y="145"/>
                  </a:cubicBezTo>
                  <a:cubicBezTo>
                    <a:pt x="113" y="147"/>
                    <a:pt x="115" y="148"/>
                    <a:pt x="117" y="148"/>
                  </a:cubicBezTo>
                  <a:cubicBezTo>
                    <a:pt x="119" y="148"/>
                    <a:pt x="120" y="147"/>
                    <a:pt x="121" y="147"/>
                  </a:cubicBezTo>
                  <a:cubicBezTo>
                    <a:pt x="124" y="145"/>
                    <a:pt x="125" y="141"/>
                    <a:pt x="123" y="138"/>
                  </a:cubicBezTo>
                  <a:close/>
                  <a:moveTo>
                    <a:pt x="130" y="148"/>
                  </a:moveTo>
                  <a:cubicBezTo>
                    <a:pt x="140" y="138"/>
                    <a:pt x="163" y="115"/>
                    <a:pt x="165" y="114"/>
                  </a:cubicBezTo>
                  <a:cubicBezTo>
                    <a:pt x="167" y="111"/>
                    <a:pt x="165" y="108"/>
                    <a:pt x="162" y="110"/>
                  </a:cubicBezTo>
                  <a:cubicBezTo>
                    <a:pt x="160" y="111"/>
                    <a:pt x="130" y="122"/>
                    <a:pt x="117" y="127"/>
                  </a:cubicBezTo>
                  <a:cubicBezTo>
                    <a:pt x="122" y="127"/>
                    <a:pt x="126" y="129"/>
                    <a:pt x="129" y="134"/>
                  </a:cubicBezTo>
                  <a:cubicBezTo>
                    <a:pt x="132" y="138"/>
                    <a:pt x="132" y="143"/>
                    <a:pt x="130" y="148"/>
                  </a:cubicBezTo>
                  <a:close/>
                  <a:moveTo>
                    <a:pt x="147" y="201"/>
                  </a:moveTo>
                  <a:cubicBezTo>
                    <a:pt x="142" y="190"/>
                    <a:pt x="142" y="190"/>
                    <a:pt x="142" y="190"/>
                  </a:cubicBezTo>
                  <a:cubicBezTo>
                    <a:pt x="140" y="191"/>
                    <a:pt x="137" y="192"/>
                    <a:pt x="135" y="193"/>
                  </a:cubicBezTo>
                  <a:cubicBezTo>
                    <a:pt x="139" y="204"/>
                    <a:pt x="139" y="204"/>
                    <a:pt x="139" y="204"/>
                  </a:cubicBezTo>
                  <a:cubicBezTo>
                    <a:pt x="140" y="206"/>
                    <a:pt x="141" y="207"/>
                    <a:pt x="143" y="207"/>
                  </a:cubicBezTo>
                  <a:cubicBezTo>
                    <a:pt x="143" y="207"/>
                    <a:pt x="144" y="207"/>
                    <a:pt x="144" y="207"/>
                  </a:cubicBezTo>
                  <a:cubicBezTo>
                    <a:pt x="146" y="206"/>
                    <a:pt x="147" y="203"/>
                    <a:pt x="147" y="201"/>
                  </a:cubicBezTo>
                  <a:close/>
                  <a:moveTo>
                    <a:pt x="167" y="186"/>
                  </a:moveTo>
                  <a:cubicBezTo>
                    <a:pt x="159" y="177"/>
                    <a:pt x="159" y="177"/>
                    <a:pt x="159" y="177"/>
                  </a:cubicBezTo>
                  <a:cubicBezTo>
                    <a:pt x="157" y="179"/>
                    <a:pt x="155" y="181"/>
                    <a:pt x="153" y="183"/>
                  </a:cubicBezTo>
                  <a:cubicBezTo>
                    <a:pt x="162" y="191"/>
                    <a:pt x="162" y="191"/>
                    <a:pt x="162" y="191"/>
                  </a:cubicBezTo>
                  <a:cubicBezTo>
                    <a:pt x="162" y="192"/>
                    <a:pt x="163" y="192"/>
                    <a:pt x="165" y="192"/>
                  </a:cubicBezTo>
                  <a:cubicBezTo>
                    <a:pt x="166" y="192"/>
                    <a:pt x="167" y="192"/>
                    <a:pt x="167" y="191"/>
                  </a:cubicBezTo>
                  <a:cubicBezTo>
                    <a:pt x="169" y="190"/>
                    <a:pt x="169" y="187"/>
                    <a:pt x="167" y="186"/>
                  </a:cubicBezTo>
                  <a:close/>
                  <a:moveTo>
                    <a:pt x="180" y="163"/>
                  </a:moveTo>
                  <a:cubicBezTo>
                    <a:pt x="169" y="159"/>
                    <a:pt x="169" y="159"/>
                    <a:pt x="169" y="159"/>
                  </a:cubicBezTo>
                  <a:cubicBezTo>
                    <a:pt x="169" y="159"/>
                    <a:pt x="169" y="160"/>
                    <a:pt x="169" y="160"/>
                  </a:cubicBezTo>
                  <a:cubicBezTo>
                    <a:pt x="168" y="162"/>
                    <a:pt x="167" y="164"/>
                    <a:pt x="166" y="166"/>
                  </a:cubicBezTo>
                  <a:cubicBezTo>
                    <a:pt x="177" y="170"/>
                    <a:pt x="177" y="170"/>
                    <a:pt x="177" y="170"/>
                  </a:cubicBezTo>
                  <a:cubicBezTo>
                    <a:pt x="178" y="171"/>
                    <a:pt x="178" y="171"/>
                    <a:pt x="179" y="171"/>
                  </a:cubicBezTo>
                  <a:cubicBezTo>
                    <a:pt x="181" y="171"/>
                    <a:pt x="182" y="170"/>
                    <a:pt x="183" y="168"/>
                  </a:cubicBezTo>
                  <a:cubicBezTo>
                    <a:pt x="183" y="166"/>
                    <a:pt x="183" y="164"/>
                    <a:pt x="180" y="163"/>
                  </a:cubicBezTo>
                  <a:close/>
                  <a:moveTo>
                    <a:pt x="184" y="147"/>
                  </a:moveTo>
                  <a:cubicBezTo>
                    <a:pt x="177" y="147"/>
                    <a:pt x="177" y="147"/>
                    <a:pt x="177" y="147"/>
                  </a:cubicBezTo>
                  <a:cubicBezTo>
                    <a:pt x="177" y="143"/>
                    <a:pt x="177" y="143"/>
                    <a:pt x="177" y="143"/>
                  </a:cubicBezTo>
                  <a:cubicBezTo>
                    <a:pt x="184" y="143"/>
                    <a:pt x="184" y="143"/>
                    <a:pt x="184" y="143"/>
                  </a:cubicBezTo>
                  <a:cubicBezTo>
                    <a:pt x="184" y="139"/>
                    <a:pt x="184" y="139"/>
                    <a:pt x="184" y="139"/>
                  </a:cubicBezTo>
                  <a:cubicBezTo>
                    <a:pt x="177" y="139"/>
                    <a:pt x="177" y="139"/>
                    <a:pt x="177" y="139"/>
                  </a:cubicBezTo>
                  <a:cubicBezTo>
                    <a:pt x="177" y="136"/>
                    <a:pt x="177" y="136"/>
                    <a:pt x="177" y="136"/>
                  </a:cubicBezTo>
                  <a:cubicBezTo>
                    <a:pt x="184" y="136"/>
                    <a:pt x="184" y="136"/>
                    <a:pt x="184" y="136"/>
                  </a:cubicBezTo>
                  <a:cubicBezTo>
                    <a:pt x="184" y="133"/>
                    <a:pt x="184" y="133"/>
                    <a:pt x="184" y="133"/>
                  </a:cubicBezTo>
                  <a:cubicBezTo>
                    <a:pt x="174" y="133"/>
                    <a:pt x="174" y="133"/>
                    <a:pt x="174" y="133"/>
                  </a:cubicBezTo>
                  <a:cubicBezTo>
                    <a:pt x="174" y="150"/>
                    <a:pt x="174" y="150"/>
                    <a:pt x="174" y="150"/>
                  </a:cubicBezTo>
                  <a:cubicBezTo>
                    <a:pt x="184" y="150"/>
                    <a:pt x="184" y="150"/>
                    <a:pt x="184" y="150"/>
                  </a:cubicBezTo>
                  <a:lnTo>
                    <a:pt x="184" y="147"/>
                  </a:lnTo>
                  <a:close/>
                  <a:moveTo>
                    <a:pt x="153" y="43"/>
                  </a:moveTo>
                  <a:cubicBezTo>
                    <a:pt x="142" y="39"/>
                    <a:pt x="130" y="37"/>
                    <a:pt x="117" y="37"/>
                  </a:cubicBezTo>
                  <a:cubicBezTo>
                    <a:pt x="74" y="37"/>
                    <a:pt x="35" y="64"/>
                    <a:pt x="19" y="105"/>
                  </a:cubicBezTo>
                  <a:cubicBezTo>
                    <a:pt x="0" y="159"/>
                    <a:pt x="27" y="219"/>
                    <a:pt x="81" y="239"/>
                  </a:cubicBezTo>
                  <a:cubicBezTo>
                    <a:pt x="93" y="243"/>
                    <a:pt x="105" y="246"/>
                    <a:pt x="117" y="246"/>
                  </a:cubicBezTo>
                  <a:cubicBezTo>
                    <a:pt x="161" y="246"/>
                    <a:pt x="200" y="218"/>
                    <a:pt x="215" y="177"/>
                  </a:cubicBezTo>
                  <a:cubicBezTo>
                    <a:pt x="235" y="123"/>
                    <a:pt x="207" y="63"/>
                    <a:pt x="153" y="43"/>
                  </a:cubicBezTo>
                  <a:close/>
                  <a:moveTo>
                    <a:pt x="199" y="171"/>
                  </a:moveTo>
                  <a:cubicBezTo>
                    <a:pt x="187" y="206"/>
                    <a:pt x="154" y="229"/>
                    <a:pt x="117" y="229"/>
                  </a:cubicBezTo>
                  <a:cubicBezTo>
                    <a:pt x="107" y="229"/>
                    <a:pt x="97" y="227"/>
                    <a:pt x="87" y="223"/>
                  </a:cubicBezTo>
                  <a:cubicBezTo>
                    <a:pt x="42" y="207"/>
                    <a:pt x="19" y="156"/>
                    <a:pt x="35" y="111"/>
                  </a:cubicBezTo>
                  <a:cubicBezTo>
                    <a:pt x="48" y="77"/>
                    <a:pt x="81" y="54"/>
                    <a:pt x="117" y="54"/>
                  </a:cubicBezTo>
                  <a:cubicBezTo>
                    <a:pt x="128" y="54"/>
                    <a:pt x="138" y="56"/>
                    <a:pt x="147" y="59"/>
                  </a:cubicBezTo>
                  <a:cubicBezTo>
                    <a:pt x="193" y="76"/>
                    <a:pt x="216" y="126"/>
                    <a:pt x="199" y="1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35"/>
          <p:cNvSpPr txBox="1"/>
          <p:nvPr/>
        </p:nvSpPr>
        <p:spPr>
          <a:xfrm>
            <a:off x="2633750" y="2405860"/>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19" name="文本框 18"/>
          <p:cNvSpPr txBox="1"/>
          <p:nvPr/>
        </p:nvSpPr>
        <p:spPr>
          <a:xfrm>
            <a:off x="2633751" y="2036528"/>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0" name="TextBox 35"/>
          <p:cNvSpPr txBox="1"/>
          <p:nvPr/>
        </p:nvSpPr>
        <p:spPr>
          <a:xfrm>
            <a:off x="2633750" y="3723290"/>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1" name="文本框 20"/>
          <p:cNvSpPr txBox="1"/>
          <p:nvPr/>
        </p:nvSpPr>
        <p:spPr>
          <a:xfrm>
            <a:off x="2633751" y="3353958"/>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2" name="TextBox 35"/>
          <p:cNvSpPr txBox="1"/>
          <p:nvPr/>
        </p:nvSpPr>
        <p:spPr>
          <a:xfrm>
            <a:off x="2633750" y="5108285"/>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3" name="文本框 22"/>
          <p:cNvSpPr txBox="1"/>
          <p:nvPr/>
        </p:nvSpPr>
        <p:spPr>
          <a:xfrm>
            <a:off x="2633751" y="4738953"/>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4" name="TextBox 35"/>
          <p:cNvSpPr txBox="1"/>
          <p:nvPr/>
        </p:nvSpPr>
        <p:spPr>
          <a:xfrm>
            <a:off x="7819704" y="2405860"/>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5" name="文本框 24"/>
          <p:cNvSpPr txBox="1"/>
          <p:nvPr/>
        </p:nvSpPr>
        <p:spPr>
          <a:xfrm>
            <a:off x="7819705" y="2036528"/>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6" name="TextBox 35"/>
          <p:cNvSpPr txBox="1"/>
          <p:nvPr/>
        </p:nvSpPr>
        <p:spPr>
          <a:xfrm>
            <a:off x="7819704" y="3723290"/>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7" name="文本框 26"/>
          <p:cNvSpPr txBox="1"/>
          <p:nvPr/>
        </p:nvSpPr>
        <p:spPr>
          <a:xfrm>
            <a:off x="7819705" y="3353958"/>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8" name="TextBox 35"/>
          <p:cNvSpPr txBox="1"/>
          <p:nvPr/>
        </p:nvSpPr>
        <p:spPr>
          <a:xfrm>
            <a:off x="7819704" y="5108285"/>
            <a:ext cx="2817816"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9" name="文本框 28"/>
          <p:cNvSpPr txBox="1"/>
          <p:nvPr/>
        </p:nvSpPr>
        <p:spPr>
          <a:xfrm>
            <a:off x="7819705" y="4738953"/>
            <a:ext cx="189086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grpSp>
        <p:nvGrpSpPr>
          <p:cNvPr id="30" name="组合 10"/>
          <p:cNvGrpSpPr/>
          <p:nvPr/>
        </p:nvGrpSpPr>
        <p:grpSpPr bwMode="auto">
          <a:xfrm>
            <a:off x="6433174" y="2057899"/>
            <a:ext cx="919163" cy="919162"/>
            <a:chOff x="0" y="0"/>
            <a:chExt cx="919063" cy="919397"/>
          </a:xfrm>
        </p:grpSpPr>
        <p:sp>
          <p:nvSpPr>
            <p:cNvPr id="31" name="椭圆 11"/>
            <p:cNvSpPr>
              <a:spLocks noChangeArrowheads="1"/>
            </p:cNvSpPr>
            <p:nvPr/>
          </p:nvSpPr>
          <p:spPr bwMode="auto">
            <a:xfrm>
              <a:off x="0" y="0"/>
              <a:ext cx="919063" cy="919397"/>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en-US" sz="1800">
                <a:solidFill>
                  <a:srgbClr val="44D002"/>
                </a:solidFill>
              </a:endParaRPr>
            </a:p>
          </p:txBody>
        </p:sp>
        <p:pic>
          <p:nvPicPr>
            <p:cNvPr id="32" name="组合 12"/>
            <p:cNvPicPr>
              <a:picLocks noChangeArrowheads="1"/>
            </p:cNvPicPr>
            <p:nvPr/>
          </p:nvPicPr>
          <p:blipFill>
            <a:blip r:embed="rId4"/>
            <a:srcRect/>
            <a:stretch>
              <a:fillRect/>
            </a:stretch>
          </p:blipFill>
          <p:spPr bwMode="auto">
            <a:xfrm>
              <a:off x="236198" y="262106"/>
              <a:ext cx="438912" cy="43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25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25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up)">
                                      <p:cBhvr>
                                        <p:cTn id="14" dur="250"/>
                                        <p:tgtEl>
                                          <p:spTgt spid="20"/>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250"/>
                                        <p:tgtEl>
                                          <p:spTgt spid="21"/>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up)">
                                      <p:cBhvr>
                                        <p:cTn id="21" dur="250"/>
                                        <p:tgtEl>
                                          <p:spTgt spid="2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250"/>
                                        <p:tgtEl>
                                          <p:spTgt spid="2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up)">
                                      <p:cBhvr>
                                        <p:cTn id="28" dur="250"/>
                                        <p:tgtEl>
                                          <p:spTgt spid="2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up)">
                                      <p:cBhvr>
                                        <p:cTn id="31" dur="250"/>
                                        <p:tgtEl>
                                          <p:spTgt spid="25"/>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up)">
                                      <p:cBhvr>
                                        <p:cTn id="35" dur="250"/>
                                        <p:tgtEl>
                                          <p:spTgt spid="2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up)">
                                      <p:cBhvr>
                                        <p:cTn id="38" dur="250"/>
                                        <p:tgtEl>
                                          <p:spTgt spid="27"/>
                                        </p:tgtEl>
                                      </p:cBhvr>
                                    </p:animEffect>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up)">
                                      <p:cBhvr>
                                        <p:cTn id="42" dur="250"/>
                                        <p:tgtEl>
                                          <p:spTgt spid="28"/>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up)">
                                      <p:cBhvr>
                                        <p:cTn id="45" dur="250"/>
                                        <p:tgtEl>
                                          <p:spTgt spid="29"/>
                                        </p:tgtEl>
                                      </p:cBhvr>
                                    </p:animEffect>
                                  </p:childTnLst>
                                </p:cTn>
                              </p:par>
                              <p:par>
                                <p:cTn id="46" presetID="22" presetClass="entr" presetSubtype="4" fill="hold"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down)">
                                      <p:cBhvr>
                                        <p:cTn id="48" dur="500"/>
                                        <p:tgtEl>
                                          <p:spTgt spid="3"/>
                                        </p:tgtEl>
                                      </p:cBhvr>
                                    </p:animEffect>
                                  </p:childTnLst>
                                </p:cTn>
                              </p:par>
                              <p:par>
                                <p:cTn id="49" presetID="22" presetClass="entr" presetSubtype="4"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down)">
                                      <p:cBhvr>
                                        <p:cTn id="51" dur="500"/>
                                        <p:tgtEl>
                                          <p:spTgt spid="6"/>
                                        </p:tgtEl>
                                      </p:cBhvr>
                                    </p:animEffect>
                                  </p:childTnLst>
                                </p:cTn>
                              </p:par>
                              <p:par>
                                <p:cTn id="52" presetID="22" presetClass="entr" presetSubtype="4"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par>
                                <p:cTn id="55" presetID="22" presetClass="entr" presetSubtype="4"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00"/>
                                        <p:tgtEl>
                                          <p:spTgt spid="12"/>
                                        </p:tgtEl>
                                      </p:cBhvr>
                                    </p:animEffect>
                                  </p:childTnLst>
                                </p:cTn>
                              </p:par>
                              <p:par>
                                <p:cTn id="58" presetID="22" presetClass="entr" presetSubtype="4"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down)">
                                      <p:cBhvr>
                                        <p:cTn id="60" dur="500"/>
                                        <p:tgtEl>
                                          <p:spTgt spid="15"/>
                                        </p:tgtEl>
                                      </p:cBhvr>
                                    </p:animEffect>
                                  </p:childTnLst>
                                </p:cTn>
                              </p:par>
                              <p:par>
                                <p:cTn id="61" presetID="22" presetClass="entr" presetSubtype="4"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down)">
                                      <p:cBhvr>
                                        <p:cTn id="6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AutoShape 9"/>
          <p:cNvSpPr/>
          <p:nvPr/>
        </p:nvSpPr>
        <p:spPr bwMode="auto">
          <a:xfrm>
            <a:off x="6709424" y="1799912"/>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blipFill>
            <a:blip r:embed="rId4" cstate="screen"/>
            <a:stretch>
              <a:fillRect/>
            </a:stretch>
          </a:blipFill>
          <a:ln>
            <a:solidFill>
              <a:schemeClr val="bg1">
                <a:lumMod val="85000"/>
              </a:schemeClr>
            </a:solidFill>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4" name="AutoShape 9"/>
          <p:cNvSpPr/>
          <p:nvPr/>
        </p:nvSpPr>
        <p:spPr bwMode="auto">
          <a:xfrm>
            <a:off x="2670824" y="1806262"/>
            <a:ext cx="1922463" cy="2217737"/>
          </a:xfrm>
          <a:custGeom>
            <a:avLst/>
            <a:gdLst>
              <a:gd name="T0" fmla="*/ 961232 w 21600"/>
              <a:gd name="T1" fmla="*/ 0 h 21600"/>
              <a:gd name="T2" fmla="*/ 1922374 w 21600"/>
              <a:gd name="T3" fmla="*/ 554434 h 21600"/>
              <a:gd name="T4" fmla="*/ 1922374 w 21600"/>
              <a:gd name="T5" fmla="*/ 1663303 h 21600"/>
              <a:gd name="T6" fmla="*/ 961142 w 21600"/>
              <a:gd name="T7" fmla="*/ 2217634 h 21600"/>
              <a:gd name="T8" fmla="*/ 0 w 21600"/>
              <a:gd name="T9" fmla="*/ 1663200 h 21600"/>
              <a:gd name="T10" fmla="*/ 0 w 21600"/>
              <a:gd name="T11" fmla="*/ 554434 h 21600"/>
              <a:gd name="T12" fmla="*/ 961232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blipFill>
            <a:blip r:embed="rId5" cstate="screen"/>
            <a:stretch>
              <a:fillRect/>
            </a:stretch>
          </a:blipFill>
          <a:ln>
            <a:solidFill>
              <a:schemeClr val="bg1">
                <a:lumMod val="85000"/>
              </a:schemeClr>
            </a:solidFill>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5" name="AutoShape 9"/>
          <p:cNvSpPr/>
          <p:nvPr/>
        </p:nvSpPr>
        <p:spPr bwMode="auto">
          <a:xfrm>
            <a:off x="3702699" y="3552512"/>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blipFill>
            <a:blip r:embed="rId6" cstate="screen"/>
            <a:stretch>
              <a:fillRect/>
            </a:stretch>
          </a:blipFill>
          <a:ln>
            <a:solidFill>
              <a:schemeClr val="bg1">
                <a:lumMod val="85000"/>
              </a:schemeClr>
            </a:solidFill>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6" name="AutoShape 9"/>
          <p:cNvSpPr/>
          <p:nvPr/>
        </p:nvSpPr>
        <p:spPr bwMode="auto">
          <a:xfrm>
            <a:off x="7680974" y="3552512"/>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blipFill>
            <a:blip r:embed="rId7" cstate="screen"/>
            <a:stretch>
              <a:fillRect/>
            </a:stretch>
          </a:blipFill>
          <a:ln>
            <a:solidFill>
              <a:schemeClr val="bg1">
                <a:lumMod val="85000"/>
              </a:schemeClr>
            </a:solidFill>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7" name="AutoShape 9"/>
          <p:cNvSpPr/>
          <p:nvPr/>
        </p:nvSpPr>
        <p:spPr bwMode="auto">
          <a:xfrm>
            <a:off x="1713562" y="3552512"/>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3BB6B7"/>
          </a:solidFill>
          <a:ln w="25400" cap="flat" cmpd="sng">
            <a:solidFill>
              <a:srgbClr val="000000">
                <a:alpha val="0"/>
              </a:srgbClr>
            </a:solidFill>
            <a:round/>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8" name="AutoShape 9"/>
          <p:cNvSpPr/>
          <p:nvPr/>
        </p:nvSpPr>
        <p:spPr bwMode="auto">
          <a:xfrm>
            <a:off x="5691837" y="3552512"/>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6ED0D0"/>
          </a:solidFill>
          <a:ln w="25400" cap="flat" cmpd="sng">
            <a:solidFill>
              <a:srgbClr val="000000">
                <a:alpha val="0"/>
              </a:srgbClr>
            </a:solidFill>
            <a:round/>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9" name="AutoShape 9"/>
          <p:cNvSpPr/>
          <p:nvPr/>
        </p:nvSpPr>
        <p:spPr bwMode="auto">
          <a:xfrm>
            <a:off x="4683774" y="1807849"/>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3BB6B7"/>
          </a:solidFill>
          <a:ln w="25400" cap="flat" cmpd="sng">
            <a:solidFill>
              <a:srgbClr val="000000">
                <a:alpha val="0"/>
              </a:srgbClr>
            </a:solidFill>
            <a:round/>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0" name="AutoShape 9"/>
          <p:cNvSpPr/>
          <p:nvPr/>
        </p:nvSpPr>
        <p:spPr bwMode="auto">
          <a:xfrm>
            <a:off x="8668399" y="1807849"/>
            <a:ext cx="1920875" cy="2216150"/>
          </a:xfrm>
          <a:custGeom>
            <a:avLst/>
            <a:gdLst>
              <a:gd name="T0" fmla="*/ 960438 w 21600"/>
              <a:gd name="T1" fmla="*/ 0 h 21600"/>
              <a:gd name="T2" fmla="*/ 1920786 w 21600"/>
              <a:gd name="T3" fmla="*/ 554038 h 21600"/>
              <a:gd name="T4" fmla="*/ 1920786 w 21600"/>
              <a:gd name="T5" fmla="*/ 1662113 h 21600"/>
              <a:gd name="T6" fmla="*/ 960349 w 21600"/>
              <a:gd name="T7" fmla="*/ 2216047 h 21600"/>
              <a:gd name="T8" fmla="*/ 0 w 21600"/>
              <a:gd name="T9" fmla="*/ 1662010 h 21600"/>
              <a:gd name="T10" fmla="*/ 0 w 21600"/>
              <a:gd name="T11" fmla="*/ 554038 h 21600"/>
              <a:gd name="T12" fmla="*/ 960438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3BB6B7"/>
          </a:solidFill>
          <a:ln w="25400" cap="flat" cmpd="sng">
            <a:solidFill>
              <a:srgbClr val="000000">
                <a:alpha val="0"/>
              </a:srgbClr>
            </a:solidFill>
            <a:round/>
          </a:ln>
        </p:spPr>
        <p:txBody>
          <a:bodyPr lIns="0" tIns="0" rIns="0" bIns="0"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11" name="TextBox 35"/>
          <p:cNvSpPr txBox="1"/>
          <p:nvPr/>
        </p:nvSpPr>
        <p:spPr>
          <a:xfrm>
            <a:off x="1879552" y="4444922"/>
            <a:ext cx="1580832" cy="59436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Please enter the text you want to express.</a:t>
            </a:r>
          </a:p>
        </p:txBody>
      </p:sp>
      <p:sp>
        <p:nvSpPr>
          <p:cNvPr id="12" name="文本框 11"/>
          <p:cNvSpPr txBox="1"/>
          <p:nvPr/>
        </p:nvSpPr>
        <p:spPr>
          <a:xfrm>
            <a:off x="2171044" y="4080733"/>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添加文字</a:t>
            </a:r>
          </a:p>
        </p:txBody>
      </p:sp>
      <p:sp>
        <p:nvSpPr>
          <p:cNvPr id="13" name="TextBox 35"/>
          <p:cNvSpPr txBox="1"/>
          <p:nvPr/>
        </p:nvSpPr>
        <p:spPr>
          <a:xfrm>
            <a:off x="5903133" y="4444922"/>
            <a:ext cx="1580832" cy="59436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Please enter the text you want to express.</a:t>
            </a:r>
          </a:p>
        </p:txBody>
      </p:sp>
      <p:sp>
        <p:nvSpPr>
          <p:cNvPr id="14" name="文本框 13"/>
          <p:cNvSpPr txBox="1"/>
          <p:nvPr/>
        </p:nvSpPr>
        <p:spPr>
          <a:xfrm>
            <a:off x="6194625" y="4080733"/>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添加文字</a:t>
            </a:r>
          </a:p>
        </p:txBody>
      </p:sp>
      <p:sp>
        <p:nvSpPr>
          <p:cNvPr id="15" name="TextBox 35"/>
          <p:cNvSpPr txBox="1"/>
          <p:nvPr/>
        </p:nvSpPr>
        <p:spPr>
          <a:xfrm>
            <a:off x="4879037" y="2652394"/>
            <a:ext cx="1580832" cy="59436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Please enter the text you want to express.</a:t>
            </a:r>
          </a:p>
        </p:txBody>
      </p:sp>
      <p:sp>
        <p:nvSpPr>
          <p:cNvPr id="16" name="文本框 15"/>
          <p:cNvSpPr txBox="1"/>
          <p:nvPr/>
        </p:nvSpPr>
        <p:spPr>
          <a:xfrm>
            <a:off x="5170529" y="2288205"/>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添加文字</a:t>
            </a:r>
          </a:p>
        </p:txBody>
      </p:sp>
      <p:sp>
        <p:nvSpPr>
          <p:cNvPr id="17" name="TextBox 35"/>
          <p:cNvSpPr txBox="1"/>
          <p:nvPr/>
        </p:nvSpPr>
        <p:spPr>
          <a:xfrm>
            <a:off x="8902618" y="2652394"/>
            <a:ext cx="1580832" cy="59436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Please enter the text you want to express.</a:t>
            </a:r>
          </a:p>
        </p:txBody>
      </p:sp>
      <p:sp>
        <p:nvSpPr>
          <p:cNvPr id="18" name="文本框 17"/>
          <p:cNvSpPr txBox="1"/>
          <p:nvPr/>
        </p:nvSpPr>
        <p:spPr>
          <a:xfrm>
            <a:off x="9194110" y="2288205"/>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white"/>
                </a:solidFill>
                <a:effectLst/>
                <a:uLnTx/>
                <a:uFillTx/>
                <a:latin typeface="等线" panose="02010600030101010101" charset="-122"/>
                <a:ea typeface="等线" panose="02010600030101010101" charset="-122"/>
                <a:cs typeface="+mn-cs"/>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anim calcmode="lin" valueType="num">
                                      <p:cBhvr>
                                        <p:cTn id="23" dur="1000" fill="hold"/>
                                        <p:tgtEl>
                                          <p:spTgt spid="14"/>
                                        </p:tgtEl>
                                        <p:attrNameLst>
                                          <p:attrName>ppt_x</p:attrName>
                                        </p:attrNameLst>
                                      </p:cBhvr>
                                      <p:tavLst>
                                        <p:tav tm="0">
                                          <p:val>
                                            <p:strVal val="#ppt_x"/>
                                          </p:val>
                                        </p:tav>
                                        <p:tav tm="100000">
                                          <p:val>
                                            <p:strVal val="#ppt_x"/>
                                          </p:val>
                                        </p:tav>
                                      </p:tavLst>
                                    </p:anim>
                                    <p:anim calcmode="lin" valueType="num">
                                      <p:cBhvr>
                                        <p:cTn id="24" dur="1000" fill="hold"/>
                                        <p:tgtEl>
                                          <p:spTgt spid="14"/>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1000"/>
                                        <p:tgtEl>
                                          <p:spTgt spid="16"/>
                                        </p:tgtEl>
                                      </p:cBhvr>
                                    </p:animEffect>
                                    <p:anim calcmode="lin" valueType="num">
                                      <p:cBhvr>
                                        <p:cTn id="33" dur="1000" fill="hold"/>
                                        <p:tgtEl>
                                          <p:spTgt spid="16"/>
                                        </p:tgtEl>
                                        <p:attrNameLst>
                                          <p:attrName>ppt_x</p:attrName>
                                        </p:attrNameLst>
                                      </p:cBhvr>
                                      <p:tavLst>
                                        <p:tav tm="0">
                                          <p:val>
                                            <p:strVal val="#ppt_x"/>
                                          </p:val>
                                        </p:tav>
                                        <p:tav tm="100000">
                                          <p:val>
                                            <p:strVal val="#ppt_x"/>
                                          </p:val>
                                        </p:tav>
                                      </p:tavLst>
                                    </p:anim>
                                    <p:anim calcmode="lin" valueType="num">
                                      <p:cBhvr>
                                        <p:cTn id="34" dur="1000" fill="hold"/>
                                        <p:tgtEl>
                                          <p:spTgt spid="1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1000"/>
                                        <p:tgtEl>
                                          <p:spTgt spid="17"/>
                                        </p:tgtEl>
                                      </p:cBhvr>
                                    </p:animEffect>
                                    <p:anim calcmode="lin" valueType="num">
                                      <p:cBhvr>
                                        <p:cTn id="38" dur="1000" fill="hold"/>
                                        <p:tgtEl>
                                          <p:spTgt spid="17"/>
                                        </p:tgtEl>
                                        <p:attrNameLst>
                                          <p:attrName>ppt_x</p:attrName>
                                        </p:attrNameLst>
                                      </p:cBhvr>
                                      <p:tavLst>
                                        <p:tav tm="0">
                                          <p:val>
                                            <p:strVal val="#ppt_x"/>
                                          </p:val>
                                        </p:tav>
                                        <p:tav tm="100000">
                                          <p:val>
                                            <p:strVal val="#ppt_x"/>
                                          </p:val>
                                        </p:tav>
                                      </p:tavLst>
                                    </p:anim>
                                    <p:anim calcmode="lin" valueType="num">
                                      <p:cBhvr>
                                        <p:cTn id="39" dur="1000" fill="hold"/>
                                        <p:tgtEl>
                                          <p:spTgt spid="1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anim calcmode="lin" valueType="num">
                                      <p:cBhvr>
                                        <p:cTn id="48" dur="1000" fill="hold"/>
                                        <p:tgtEl>
                                          <p:spTgt spid="3"/>
                                        </p:tgtEl>
                                        <p:attrNameLst>
                                          <p:attrName>ppt_x</p:attrName>
                                        </p:attrNameLst>
                                      </p:cBhvr>
                                      <p:tavLst>
                                        <p:tav tm="0">
                                          <p:val>
                                            <p:strVal val="#ppt_x"/>
                                          </p:val>
                                        </p:tav>
                                        <p:tav tm="100000">
                                          <p:val>
                                            <p:strVal val="#ppt_x"/>
                                          </p:val>
                                        </p:tav>
                                      </p:tavLst>
                                    </p:anim>
                                    <p:anim calcmode="lin" valueType="num">
                                      <p:cBhvr>
                                        <p:cTn id="49" dur="1000" fill="hold"/>
                                        <p:tgtEl>
                                          <p:spTgt spid="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1000"/>
                                        <p:tgtEl>
                                          <p:spTgt spid="4"/>
                                        </p:tgtEl>
                                      </p:cBhvr>
                                    </p:animEffect>
                                    <p:anim calcmode="lin" valueType="num">
                                      <p:cBhvr>
                                        <p:cTn id="53" dur="1000" fill="hold"/>
                                        <p:tgtEl>
                                          <p:spTgt spid="4"/>
                                        </p:tgtEl>
                                        <p:attrNameLst>
                                          <p:attrName>ppt_x</p:attrName>
                                        </p:attrNameLst>
                                      </p:cBhvr>
                                      <p:tavLst>
                                        <p:tav tm="0">
                                          <p:val>
                                            <p:strVal val="#ppt_x"/>
                                          </p:val>
                                        </p:tav>
                                        <p:tav tm="100000">
                                          <p:val>
                                            <p:strVal val="#ppt_x"/>
                                          </p:val>
                                        </p:tav>
                                      </p:tavLst>
                                    </p:anim>
                                    <p:anim calcmode="lin" valueType="num">
                                      <p:cBhvr>
                                        <p:cTn id="54" dur="1000" fill="hold"/>
                                        <p:tgtEl>
                                          <p:spTgt spid="4"/>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1000"/>
                                        <p:tgtEl>
                                          <p:spTgt spid="5"/>
                                        </p:tgtEl>
                                      </p:cBhvr>
                                    </p:animEffect>
                                    <p:anim calcmode="lin" valueType="num">
                                      <p:cBhvr>
                                        <p:cTn id="58" dur="1000" fill="hold"/>
                                        <p:tgtEl>
                                          <p:spTgt spid="5"/>
                                        </p:tgtEl>
                                        <p:attrNameLst>
                                          <p:attrName>ppt_x</p:attrName>
                                        </p:attrNameLst>
                                      </p:cBhvr>
                                      <p:tavLst>
                                        <p:tav tm="0">
                                          <p:val>
                                            <p:strVal val="#ppt_x"/>
                                          </p:val>
                                        </p:tav>
                                        <p:tav tm="100000">
                                          <p:val>
                                            <p:strVal val="#ppt_x"/>
                                          </p:val>
                                        </p:tav>
                                      </p:tavLst>
                                    </p:anim>
                                    <p:anim calcmode="lin" valueType="num">
                                      <p:cBhvr>
                                        <p:cTn id="59" dur="1000" fill="hold"/>
                                        <p:tgtEl>
                                          <p:spTgt spid="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1000"/>
                                        <p:tgtEl>
                                          <p:spTgt spid="6"/>
                                        </p:tgtEl>
                                      </p:cBhvr>
                                    </p:animEffect>
                                    <p:anim calcmode="lin" valueType="num">
                                      <p:cBhvr>
                                        <p:cTn id="63" dur="1000" fill="hold"/>
                                        <p:tgtEl>
                                          <p:spTgt spid="6"/>
                                        </p:tgtEl>
                                        <p:attrNameLst>
                                          <p:attrName>ppt_x</p:attrName>
                                        </p:attrNameLst>
                                      </p:cBhvr>
                                      <p:tavLst>
                                        <p:tav tm="0">
                                          <p:val>
                                            <p:strVal val="#ppt_x"/>
                                          </p:val>
                                        </p:tav>
                                        <p:tav tm="100000">
                                          <p:val>
                                            <p:strVal val="#ppt_x"/>
                                          </p:val>
                                        </p:tav>
                                      </p:tavLst>
                                    </p:anim>
                                    <p:anim calcmode="lin" valueType="num">
                                      <p:cBhvr>
                                        <p:cTn id="64" dur="1000" fill="hold"/>
                                        <p:tgtEl>
                                          <p:spTgt spid="6"/>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1000"/>
                                        <p:tgtEl>
                                          <p:spTgt spid="7"/>
                                        </p:tgtEl>
                                      </p:cBhvr>
                                    </p:animEffect>
                                    <p:anim calcmode="lin" valueType="num">
                                      <p:cBhvr>
                                        <p:cTn id="68" dur="1000" fill="hold"/>
                                        <p:tgtEl>
                                          <p:spTgt spid="7"/>
                                        </p:tgtEl>
                                        <p:attrNameLst>
                                          <p:attrName>ppt_x</p:attrName>
                                        </p:attrNameLst>
                                      </p:cBhvr>
                                      <p:tavLst>
                                        <p:tav tm="0">
                                          <p:val>
                                            <p:strVal val="#ppt_x"/>
                                          </p:val>
                                        </p:tav>
                                        <p:tav tm="100000">
                                          <p:val>
                                            <p:strVal val="#ppt_x"/>
                                          </p:val>
                                        </p:tav>
                                      </p:tavLst>
                                    </p:anim>
                                    <p:anim calcmode="lin" valueType="num">
                                      <p:cBhvr>
                                        <p:cTn id="69" dur="1000" fill="hold"/>
                                        <p:tgtEl>
                                          <p:spTgt spid="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fade">
                                      <p:cBhvr>
                                        <p:cTn id="72" dur="1000"/>
                                        <p:tgtEl>
                                          <p:spTgt spid="8"/>
                                        </p:tgtEl>
                                      </p:cBhvr>
                                    </p:animEffect>
                                    <p:anim calcmode="lin" valueType="num">
                                      <p:cBhvr>
                                        <p:cTn id="73" dur="1000" fill="hold"/>
                                        <p:tgtEl>
                                          <p:spTgt spid="8"/>
                                        </p:tgtEl>
                                        <p:attrNameLst>
                                          <p:attrName>ppt_x</p:attrName>
                                        </p:attrNameLst>
                                      </p:cBhvr>
                                      <p:tavLst>
                                        <p:tav tm="0">
                                          <p:val>
                                            <p:strVal val="#ppt_x"/>
                                          </p:val>
                                        </p:tav>
                                        <p:tav tm="100000">
                                          <p:val>
                                            <p:strVal val="#ppt_x"/>
                                          </p:val>
                                        </p:tav>
                                      </p:tavLst>
                                    </p:anim>
                                    <p:anim calcmode="lin" valueType="num">
                                      <p:cBhvr>
                                        <p:cTn id="74" dur="1000" fill="hold"/>
                                        <p:tgtEl>
                                          <p:spTgt spid="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1000"/>
                                        <p:tgtEl>
                                          <p:spTgt spid="9"/>
                                        </p:tgtEl>
                                      </p:cBhvr>
                                    </p:animEffect>
                                    <p:anim calcmode="lin" valueType="num">
                                      <p:cBhvr>
                                        <p:cTn id="78" dur="1000" fill="hold"/>
                                        <p:tgtEl>
                                          <p:spTgt spid="9"/>
                                        </p:tgtEl>
                                        <p:attrNameLst>
                                          <p:attrName>ppt_x</p:attrName>
                                        </p:attrNameLst>
                                      </p:cBhvr>
                                      <p:tavLst>
                                        <p:tav tm="0">
                                          <p:val>
                                            <p:strVal val="#ppt_x"/>
                                          </p:val>
                                        </p:tav>
                                        <p:tav tm="100000">
                                          <p:val>
                                            <p:strVal val="#ppt_x"/>
                                          </p:val>
                                        </p:tav>
                                      </p:tavLst>
                                    </p:anim>
                                    <p:anim calcmode="lin" valueType="num">
                                      <p:cBhvr>
                                        <p:cTn id="79" dur="1000" fill="hold"/>
                                        <p:tgtEl>
                                          <p:spTgt spid="9"/>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1000"/>
                                        <p:tgtEl>
                                          <p:spTgt spid="10"/>
                                        </p:tgtEl>
                                      </p:cBhvr>
                                    </p:animEffect>
                                    <p:anim calcmode="lin" valueType="num">
                                      <p:cBhvr>
                                        <p:cTn id="83" dur="1000" fill="hold"/>
                                        <p:tgtEl>
                                          <p:spTgt spid="10"/>
                                        </p:tgtEl>
                                        <p:attrNameLst>
                                          <p:attrName>ppt_x</p:attrName>
                                        </p:attrNameLst>
                                      </p:cBhvr>
                                      <p:tavLst>
                                        <p:tav tm="0">
                                          <p:val>
                                            <p:strVal val="#ppt_x"/>
                                          </p:val>
                                        </p:tav>
                                        <p:tav tm="100000">
                                          <p:val>
                                            <p:strVal val="#ppt_x"/>
                                          </p:val>
                                        </p:tav>
                                      </p:tavLst>
                                    </p:anim>
                                    <p:anim calcmode="lin" valueType="num">
                                      <p:cBhvr>
                                        <p:cTn id="8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grpSp>
        <p:nvGrpSpPr>
          <p:cNvPr id="3" name="组合 3"/>
          <p:cNvGrpSpPr/>
          <p:nvPr/>
        </p:nvGrpSpPr>
        <p:grpSpPr bwMode="auto">
          <a:xfrm>
            <a:off x="4715965" y="2804161"/>
            <a:ext cx="2386164" cy="2643986"/>
            <a:chOff x="0" y="0"/>
            <a:chExt cx="3926934" cy="4352253"/>
          </a:xfrm>
        </p:grpSpPr>
        <p:sp>
          <p:nvSpPr>
            <p:cNvPr id="4" name="等腰三角形 4"/>
            <p:cNvSpPr>
              <a:spLocks noChangeArrowheads="1"/>
            </p:cNvSpPr>
            <p:nvPr/>
          </p:nvSpPr>
          <p:spPr bwMode="auto">
            <a:xfrm rot="-4373613">
              <a:off x="-268014" y="268014"/>
              <a:ext cx="3886200" cy="3350172"/>
            </a:xfrm>
            <a:prstGeom prst="triangle">
              <a:avLst>
                <a:gd name="adj" fmla="val 50000"/>
              </a:avLst>
            </a:prstGeom>
            <a:noFill/>
            <a:ln w="19050">
              <a:solidFill>
                <a:srgbClr val="7F7F7F"/>
              </a:solidFill>
              <a:miter lim="800000"/>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5" name="等腰三角形 5"/>
            <p:cNvSpPr>
              <a:spLocks noChangeArrowheads="1"/>
            </p:cNvSpPr>
            <p:nvPr/>
          </p:nvSpPr>
          <p:spPr bwMode="auto">
            <a:xfrm rot="-5400000">
              <a:off x="-55590" y="665598"/>
              <a:ext cx="3565365" cy="3073590"/>
            </a:xfrm>
            <a:prstGeom prst="triangle">
              <a:avLst>
                <a:gd name="adj" fmla="val 50000"/>
              </a:avLst>
            </a:prstGeom>
            <a:solidFill>
              <a:srgbClr val="3BB6B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 name="椭圆 6"/>
            <p:cNvSpPr>
              <a:spLocks noChangeArrowheads="1"/>
            </p:cNvSpPr>
            <p:nvPr/>
          </p:nvSpPr>
          <p:spPr bwMode="auto">
            <a:xfrm>
              <a:off x="25197" y="1363044"/>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7" name="椭圆 7"/>
            <p:cNvSpPr>
              <a:spLocks noChangeArrowheads="1"/>
            </p:cNvSpPr>
            <p:nvPr/>
          </p:nvSpPr>
          <p:spPr bwMode="auto">
            <a:xfrm>
              <a:off x="2577897" y="4123653"/>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8" name="椭圆 8"/>
            <p:cNvSpPr>
              <a:spLocks noChangeArrowheads="1"/>
            </p:cNvSpPr>
            <p:nvPr/>
          </p:nvSpPr>
          <p:spPr bwMode="auto">
            <a:xfrm>
              <a:off x="3698334" y="500199"/>
              <a:ext cx="228600" cy="228600"/>
            </a:xfrm>
            <a:prstGeom prst="ellipse">
              <a:avLst/>
            </a:prstGeom>
            <a:solidFill>
              <a:srgbClr val="7F7F7F"/>
            </a:solidFill>
            <a:ln>
              <a:noFill/>
            </a:ln>
            <a:extLst>
              <a:ext uri="{91240B29-F687-4F45-9708-019B960494DF}">
                <a14:hiddenLine xmlns:a14="http://schemas.microsoft.com/office/drawing/2010/main" w="9525">
                  <a:solidFill>
                    <a:srgbClr val="000000"/>
                  </a:solidFill>
                  <a:rou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grpSp>
      <p:sp>
        <p:nvSpPr>
          <p:cNvPr id="9" name="TextBox 35"/>
          <p:cNvSpPr txBox="1"/>
          <p:nvPr/>
        </p:nvSpPr>
        <p:spPr>
          <a:xfrm>
            <a:off x="1608850" y="2708548"/>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0" name="文本框 9"/>
          <p:cNvSpPr txBox="1"/>
          <p:nvPr/>
        </p:nvSpPr>
        <p:spPr>
          <a:xfrm>
            <a:off x="1613145" y="2407061"/>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1" name="TextBox 35"/>
          <p:cNvSpPr txBox="1"/>
          <p:nvPr/>
        </p:nvSpPr>
        <p:spPr>
          <a:xfrm>
            <a:off x="1608850" y="3927519"/>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2" name="文本框 11"/>
          <p:cNvSpPr txBox="1"/>
          <p:nvPr/>
        </p:nvSpPr>
        <p:spPr>
          <a:xfrm>
            <a:off x="1613145" y="3626032"/>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3" name="TextBox 35"/>
          <p:cNvSpPr txBox="1"/>
          <p:nvPr/>
        </p:nvSpPr>
        <p:spPr>
          <a:xfrm>
            <a:off x="1608850" y="5146490"/>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4" name="文本框 13"/>
          <p:cNvSpPr txBox="1"/>
          <p:nvPr/>
        </p:nvSpPr>
        <p:spPr>
          <a:xfrm>
            <a:off x="1613145" y="4845003"/>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5" name="TextBox 35"/>
          <p:cNvSpPr txBox="1"/>
          <p:nvPr/>
        </p:nvSpPr>
        <p:spPr>
          <a:xfrm>
            <a:off x="7366115" y="2710123"/>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6" name="文本框 15"/>
          <p:cNvSpPr txBox="1"/>
          <p:nvPr/>
        </p:nvSpPr>
        <p:spPr>
          <a:xfrm>
            <a:off x="7370410" y="240863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7" name="TextBox 35"/>
          <p:cNvSpPr txBox="1"/>
          <p:nvPr/>
        </p:nvSpPr>
        <p:spPr>
          <a:xfrm>
            <a:off x="7366115" y="3929094"/>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8" name="文本框 17"/>
          <p:cNvSpPr txBox="1"/>
          <p:nvPr/>
        </p:nvSpPr>
        <p:spPr>
          <a:xfrm>
            <a:off x="7370410" y="3627607"/>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9" name="TextBox 35"/>
          <p:cNvSpPr txBox="1"/>
          <p:nvPr/>
        </p:nvSpPr>
        <p:spPr>
          <a:xfrm>
            <a:off x="7366115" y="5148065"/>
            <a:ext cx="3072266" cy="34290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0" name="文本框 19"/>
          <p:cNvSpPr txBox="1"/>
          <p:nvPr/>
        </p:nvSpPr>
        <p:spPr>
          <a:xfrm>
            <a:off x="7370410" y="4846578"/>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5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250"/>
                                        <p:tgtEl>
                                          <p:spTgt spid="10"/>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250"/>
                                        <p:tgtEl>
                                          <p:spTgt spid="11"/>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250"/>
                                        <p:tgtEl>
                                          <p:spTgt spid="12"/>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250"/>
                                        <p:tgtEl>
                                          <p:spTgt spid="13"/>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250"/>
                                        <p:tgtEl>
                                          <p:spTgt spid="14"/>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up)">
                                      <p:cBhvr>
                                        <p:cTn id="28" dur="250"/>
                                        <p:tgtEl>
                                          <p:spTgt spid="15"/>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250"/>
                                        <p:tgtEl>
                                          <p:spTgt spid="16"/>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up)">
                                      <p:cBhvr>
                                        <p:cTn id="35" dur="250"/>
                                        <p:tgtEl>
                                          <p:spTgt spid="17"/>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up)">
                                      <p:cBhvr>
                                        <p:cTn id="38" dur="250"/>
                                        <p:tgtEl>
                                          <p:spTgt spid="18"/>
                                        </p:tgtEl>
                                      </p:cBhvr>
                                    </p:animEffect>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up)">
                                      <p:cBhvr>
                                        <p:cTn id="42" dur="250"/>
                                        <p:tgtEl>
                                          <p:spTgt spid="19"/>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250"/>
                                        <p:tgtEl>
                                          <p:spTgt spid="20"/>
                                        </p:tgtEl>
                                      </p:cBhvr>
                                    </p:animEffect>
                                  </p:childTnLst>
                                </p:cTn>
                              </p:par>
                            </p:childTnLst>
                          </p:cTn>
                        </p:par>
                        <p:par>
                          <p:cTn id="46" fill="hold">
                            <p:stCondLst>
                              <p:cond delay="3000"/>
                            </p:stCondLst>
                            <p:childTnLst>
                              <p:par>
                                <p:cTn id="47" presetID="2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pic>
        <p:nvPicPr>
          <p:cNvPr id="3" name="图片 2"/>
          <p:cNvPicPr>
            <a:picLocks noChangeAspect="1"/>
          </p:cNvPicPr>
          <p:nvPr/>
        </p:nvPicPr>
        <p:blipFill rotWithShape="1">
          <a:blip r:embed="rId4" cstate="screen"/>
          <a:srcRect/>
          <a:stretch>
            <a:fillRect/>
          </a:stretch>
        </p:blipFill>
        <p:spPr>
          <a:xfrm>
            <a:off x="0" y="1338074"/>
            <a:ext cx="12232846" cy="2325115"/>
          </a:xfrm>
          <a:prstGeom prst="rect">
            <a:avLst/>
          </a:prstGeom>
        </p:spPr>
      </p:pic>
      <p:sp>
        <p:nvSpPr>
          <p:cNvPr id="4" name="矩形 8"/>
          <p:cNvSpPr>
            <a:spLocks noChangeArrowheads="1"/>
          </p:cNvSpPr>
          <p:nvPr/>
        </p:nvSpPr>
        <p:spPr bwMode="auto">
          <a:xfrm>
            <a:off x="0" y="3354054"/>
            <a:ext cx="12192000" cy="557212"/>
          </a:xfrm>
          <a:prstGeom prst="rect">
            <a:avLst/>
          </a:prstGeom>
          <a:solidFill>
            <a:srgbClr val="6ED0D0">
              <a:alpha val="92940"/>
            </a:srgbClr>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grpSp>
        <p:nvGrpSpPr>
          <p:cNvPr id="5" name="组合 9"/>
          <p:cNvGrpSpPr/>
          <p:nvPr/>
        </p:nvGrpSpPr>
        <p:grpSpPr bwMode="auto">
          <a:xfrm>
            <a:off x="6381750" y="5416216"/>
            <a:ext cx="865188" cy="866775"/>
            <a:chOff x="0" y="0"/>
            <a:chExt cx="818053" cy="818350"/>
          </a:xfrm>
        </p:grpSpPr>
        <p:sp>
          <p:nvSpPr>
            <p:cNvPr id="6" name="椭圆 10"/>
            <p:cNvSpPr>
              <a:spLocks noChangeArrowheads="1"/>
            </p:cNvSpPr>
            <p:nvPr/>
          </p:nvSpPr>
          <p:spPr bwMode="auto">
            <a:xfrm>
              <a:off x="0" y="0"/>
              <a:ext cx="818053" cy="818350"/>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dirty="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7" name="Freeform 34"/>
            <p:cNvSpPr>
              <a:spLocks noEditPoints="1"/>
            </p:cNvSpPr>
            <p:nvPr/>
          </p:nvSpPr>
          <p:spPr bwMode="auto">
            <a:xfrm>
              <a:off x="86506" y="243449"/>
              <a:ext cx="571201" cy="338099"/>
            </a:xfrm>
            <a:custGeom>
              <a:avLst/>
              <a:gdLst>
                <a:gd name="T0" fmla="*/ 2147483646 w 995"/>
                <a:gd name="T1" fmla="*/ 2147483646 h 810"/>
                <a:gd name="T2" fmla="*/ 2147483646 w 995"/>
                <a:gd name="T3" fmla="*/ 2147483646 h 810"/>
                <a:gd name="T4" fmla="*/ 2147483646 w 995"/>
                <a:gd name="T5" fmla="*/ 2147483646 h 810"/>
                <a:gd name="T6" fmla="*/ 2147483646 w 995"/>
                <a:gd name="T7" fmla="*/ 2147483646 h 810"/>
                <a:gd name="T8" fmla="*/ 2147483646 w 995"/>
                <a:gd name="T9" fmla="*/ 2147483646 h 810"/>
                <a:gd name="T10" fmla="*/ 2147483646 w 995"/>
                <a:gd name="T11" fmla="*/ 2147483646 h 810"/>
                <a:gd name="T12" fmla="*/ 2147483646 w 995"/>
                <a:gd name="T13" fmla="*/ 2147483646 h 810"/>
                <a:gd name="T14" fmla="*/ 2147483646 w 995"/>
                <a:gd name="T15" fmla="*/ 2147483646 h 810"/>
                <a:gd name="T16" fmla="*/ 2147483646 w 995"/>
                <a:gd name="T17" fmla="*/ 2147483646 h 810"/>
                <a:gd name="T18" fmla="*/ 2147483646 w 995"/>
                <a:gd name="T19" fmla="*/ 2147483646 h 810"/>
                <a:gd name="T20" fmla="*/ 2147483646 w 995"/>
                <a:gd name="T21" fmla="*/ 2147483646 h 810"/>
                <a:gd name="T22" fmla="*/ 2147483646 w 995"/>
                <a:gd name="T23" fmla="*/ 2147483646 h 810"/>
                <a:gd name="T24" fmla="*/ 2147483646 w 995"/>
                <a:gd name="T25" fmla="*/ 2147483646 h 810"/>
                <a:gd name="T26" fmla="*/ 2147483646 w 995"/>
                <a:gd name="T27" fmla="*/ 2147483646 h 810"/>
                <a:gd name="T28" fmla="*/ 2147483646 w 995"/>
                <a:gd name="T29" fmla="*/ 2147483646 h 810"/>
                <a:gd name="T30" fmla="*/ 2147483646 w 995"/>
                <a:gd name="T31" fmla="*/ 2147483646 h 810"/>
                <a:gd name="T32" fmla="*/ 2147483646 w 995"/>
                <a:gd name="T33" fmla="*/ 2147483646 h 810"/>
                <a:gd name="T34" fmla="*/ 2147483646 w 995"/>
                <a:gd name="T35" fmla="*/ 2147483646 h 810"/>
                <a:gd name="T36" fmla="*/ 2147483646 w 995"/>
                <a:gd name="T37" fmla="*/ 2147483646 h 810"/>
                <a:gd name="T38" fmla="*/ 2147483646 w 995"/>
                <a:gd name="T39" fmla="*/ 2147483646 h 810"/>
                <a:gd name="T40" fmla="*/ 2147483646 w 995"/>
                <a:gd name="T41" fmla="*/ 2147483646 h 810"/>
                <a:gd name="T42" fmla="*/ 2147483646 w 995"/>
                <a:gd name="T43" fmla="*/ 2147483646 h 810"/>
                <a:gd name="T44" fmla="*/ 2147483646 w 995"/>
                <a:gd name="T45" fmla="*/ 2147483646 h 810"/>
                <a:gd name="T46" fmla="*/ 2147483646 w 995"/>
                <a:gd name="T47" fmla="*/ 2147483646 h 810"/>
                <a:gd name="T48" fmla="*/ 2147483646 w 995"/>
                <a:gd name="T49" fmla="*/ 2147483646 h 810"/>
                <a:gd name="T50" fmla="*/ 2147483646 w 995"/>
                <a:gd name="T51" fmla="*/ 2147483646 h 810"/>
                <a:gd name="T52" fmla="*/ 2147483646 w 995"/>
                <a:gd name="T53" fmla="*/ 2147483646 h 810"/>
                <a:gd name="T54" fmla="*/ 2147483646 w 995"/>
                <a:gd name="T55" fmla="*/ 2147483646 h 810"/>
                <a:gd name="T56" fmla="*/ 2147483646 w 995"/>
                <a:gd name="T57" fmla="*/ 2147483646 h 810"/>
                <a:gd name="T58" fmla="*/ 2147483646 w 995"/>
                <a:gd name="T59" fmla="*/ 2147483646 h 810"/>
                <a:gd name="T60" fmla="*/ 2147483646 w 995"/>
                <a:gd name="T61" fmla="*/ 2147483646 h 810"/>
                <a:gd name="T62" fmla="*/ 2147483646 w 995"/>
                <a:gd name="T63" fmla="*/ 2147483646 h 810"/>
                <a:gd name="T64" fmla="*/ 2147483646 w 995"/>
                <a:gd name="T65" fmla="*/ 2147483646 h 810"/>
                <a:gd name="T66" fmla="*/ 2147483646 w 995"/>
                <a:gd name="T67" fmla="*/ 2147483646 h 810"/>
                <a:gd name="T68" fmla="*/ 2147483646 w 995"/>
                <a:gd name="T69" fmla="*/ 2147483646 h 810"/>
                <a:gd name="T70" fmla="*/ 2147483646 w 995"/>
                <a:gd name="T71" fmla="*/ 2147483646 h 810"/>
                <a:gd name="T72" fmla="*/ 2147483646 w 995"/>
                <a:gd name="T73" fmla="*/ 2147483646 h 810"/>
                <a:gd name="T74" fmla="*/ 2147483646 w 995"/>
                <a:gd name="T75" fmla="*/ 2147483646 h 810"/>
                <a:gd name="T76" fmla="*/ 2147483646 w 995"/>
                <a:gd name="T77" fmla="*/ 2147483646 h 810"/>
                <a:gd name="T78" fmla="*/ 2147483646 w 995"/>
                <a:gd name="T79" fmla="*/ 2147483646 h 810"/>
                <a:gd name="T80" fmla="*/ 2147483646 w 995"/>
                <a:gd name="T81" fmla="*/ 2147483646 h 810"/>
                <a:gd name="T82" fmla="*/ 2147483646 w 995"/>
                <a:gd name="T83" fmla="*/ 2147483646 h 810"/>
                <a:gd name="T84" fmla="*/ 2147483646 w 995"/>
                <a:gd name="T85" fmla="*/ 2147483646 h 810"/>
                <a:gd name="T86" fmla="*/ 2147483646 w 995"/>
                <a:gd name="T87" fmla="*/ 2147483646 h 810"/>
                <a:gd name="T88" fmla="*/ 2147483646 w 995"/>
                <a:gd name="T89" fmla="*/ 2147483646 h 810"/>
                <a:gd name="T90" fmla="*/ 2147483646 w 995"/>
                <a:gd name="T91" fmla="*/ 2147483646 h 810"/>
                <a:gd name="T92" fmla="*/ 2147483646 w 995"/>
                <a:gd name="T93" fmla="*/ 2147483646 h 810"/>
                <a:gd name="T94" fmla="*/ 2147483646 w 995"/>
                <a:gd name="T95" fmla="*/ 2147483646 h 810"/>
                <a:gd name="T96" fmla="*/ 2147483646 w 995"/>
                <a:gd name="T97" fmla="*/ 2147483646 h 810"/>
                <a:gd name="T98" fmla="*/ 2147483646 w 995"/>
                <a:gd name="T99" fmla="*/ 2147483646 h 810"/>
                <a:gd name="T100" fmla="*/ 2147483646 w 995"/>
                <a:gd name="T101" fmla="*/ 2147483646 h 810"/>
                <a:gd name="T102" fmla="*/ 2147483646 w 995"/>
                <a:gd name="T103" fmla="*/ 2147483646 h 810"/>
                <a:gd name="T104" fmla="*/ 2147483646 w 995"/>
                <a:gd name="T105" fmla="*/ 2147483646 h 810"/>
                <a:gd name="T106" fmla="*/ 2147483646 w 995"/>
                <a:gd name="T107" fmla="*/ 2147483646 h 810"/>
                <a:gd name="T108" fmla="*/ 2147483646 w 995"/>
                <a:gd name="T109" fmla="*/ 2147483646 h 810"/>
                <a:gd name="T110" fmla="*/ 2147483646 w 995"/>
                <a:gd name="T111" fmla="*/ 0 h 810"/>
                <a:gd name="T112" fmla="*/ 0 w 995"/>
                <a:gd name="T113" fmla="*/ 2147483646 h 810"/>
                <a:gd name="T114" fmla="*/ 2147483646 w 995"/>
                <a:gd name="T115" fmla="*/ 2147483646 h 810"/>
                <a:gd name="T116" fmla="*/ 2147483646 w 995"/>
                <a:gd name="T117" fmla="*/ 2147483646 h 810"/>
                <a:gd name="T118" fmla="*/ 2147483646 w 995"/>
                <a:gd name="T119" fmla="*/ 0 h 81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995" h="810">
                  <a:moveTo>
                    <a:pt x="741" y="436"/>
                  </a:moveTo>
                  <a:cubicBezTo>
                    <a:pt x="740" y="442"/>
                    <a:pt x="737" y="445"/>
                    <a:pt x="732" y="446"/>
                  </a:cubicBezTo>
                  <a:cubicBezTo>
                    <a:pt x="731" y="447"/>
                    <a:pt x="730" y="447"/>
                    <a:pt x="728" y="447"/>
                  </a:cubicBezTo>
                  <a:cubicBezTo>
                    <a:pt x="724" y="447"/>
                    <a:pt x="720" y="446"/>
                    <a:pt x="715" y="444"/>
                  </a:cubicBezTo>
                  <a:cubicBezTo>
                    <a:pt x="710" y="442"/>
                    <a:pt x="707" y="440"/>
                    <a:pt x="705" y="438"/>
                  </a:cubicBezTo>
                  <a:cubicBezTo>
                    <a:pt x="700" y="433"/>
                    <a:pt x="693" y="419"/>
                    <a:pt x="685" y="357"/>
                  </a:cubicBezTo>
                  <a:cubicBezTo>
                    <a:pt x="680" y="321"/>
                    <a:pt x="679" y="292"/>
                    <a:pt x="680" y="272"/>
                  </a:cubicBezTo>
                  <a:cubicBezTo>
                    <a:pt x="674" y="278"/>
                    <a:pt x="667" y="285"/>
                    <a:pt x="660" y="290"/>
                  </a:cubicBezTo>
                  <a:cubicBezTo>
                    <a:pt x="646" y="301"/>
                    <a:pt x="636" y="306"/>
                    <a:pt x="629" y="308"/>
                  </a:cubicBezTo>
                  <a:cubicBezTo>
                    <a:pt x="622" y="309"/>
                    <a:pt x="614" y="306"/>
                    <a:pt x="607" y="298"/>
                  </a:cubicBezTo>
                  <a:cubicBezTo>
                    <a:pt x="604" y="295"/>
                    <a:pt x="603" y="292"/>
                    <a:pt x="603" y="290"/>
                  </a:cubicBezTo>
                  <a:cubicBezTo>
                    <a:pt x="603" y="286"/>
                    <a:pt x="606" y="283"/>
                    <a:pt x="612" y="280"/>
                  </a:cubicBezTo>
                  <a:cubicBezTo>
                    <a:pt x="626" y="272"/>
                    <a:pt x="644" y="258"/>
                    <a:pt x="665" y="237"/>
                  </a:cubicBezTo>
                  <a:cubicBezTo>
                    <a:pt x="676" y="228"/>
                    <a:pt x="685" y="222"/>
                    <a:pt x="692" y="221"/>
                  </a:cubicBezTo>
                  <a:cubicBezTo>
                    <a:pt x="697" y="220"/>
                    <a:pt x="703" y="221"/>
                    <a:pt x="709" y="223"/>
                  </a:cubicBezTo>
                  <a:cubicBezTo>
                    <a:pt x="714" y="225"/>
                    <a:pt x="717" y="227"/>
                    <a:pt x="720" y="229"/>
                  </a:cubicBezTo>
                  <a:cubicBezTo>
                    <a:pt x="723" y="233"/>
                    <a:pt x="725" y="240"/>
                    <a:pt x="724" y="251"/>
                  </a:cubicBezTo>
                  <a:cubicBezTo>
                    <a:pt x="723" y="322"/>
                    <a:pt x="728" y="378"/>
                    <a:pt x="738" y="417"/>
                  </a:cubicBezTo>
                  <a:cubicBezTo>
                    <a:pt x="741" y="430"/>
                    <a:pt x="741" y="434"/>
                    <a:pt x="741" y="436"/>
                  </a:cubicBezTo>
                  <a:close/>
                  <a:moveTo>
                    <a:pt x="601" y="383"/>
                  </a:moveTo>
                  <a:cubicBezTo>
                    <a:pt x="599" y="385"/>
                    <a:pt x="597" y="387"/>
                    <a:pt x="592" y="388"/>
                  </a:cubicBezTo>
                  <a:cubicBezTo>
                    <a:pt x="590" y="388"/>
                    <a:pt x="586" y="389"/>
                    <a:pt x="581" y="389"/>
                  </a:cubicBezTo>
                  <a:cubicBezTo>
                    <a:pt x="579" y="389"/>
                    <a:pt x="571" y="390"/>
                    <a:pt x="543" y="396"/>
                  </a:cubicBezTo>
                  <a:lnTo>
                    <a:pt x="535" y="397"/>
                  </a:lnTo>
                  <a:cubicBezTo>
                    <a:pt x="536" y="406"/>
                    <a:pt x="537" y="416"/>
                    <a:pt x="539" y="426"/>
                  </a:cubicBezTo>
                  <a:cubicBezTo>
                    <a:pt x="541" y="436"/>
                    <a:pt x="542" y="443"/>
                    <a:pt x="541" y="447"/>
                  </a:cubicBezTo>
                  <a:cubicBezTo>
                    <a:pt x="539" y="453"/>
                    <a:pt x="536" y="456"/>
                    <a:pt x="530" y="457"/>
                  </a:cubicBezTo>
                  <a:cubicBezTo>
                    <a:pt x="529" y="457"/>
                    <a:pt x="528" y="457"/>
                    <a:pt x="527" y="457"/>
                  </a:cubicBezTo>
                  <a:cubicBezTo>
                    <a:pt x="525" y="457"/>
                    <a:pt x="523" y="457"/>
                    <a:pt x="521" y="457"/>
                  </a:cubicBezTo>
                  <a:cubicBezTo>
                    <a:pt x="517" y="456"/>
                    <a:pt x="515" y="454"/>
                    <a:pt x="513" y="452"/>
                  </a:cubicBezTo>
                  <a:cubicBezTo>
                    <a:pt x="510" y="448"/>
                    <a:pt x="507" y="440"/>
                    <a:pt x="503" y="403"/>
                  </a:cubicBezTo>
                  <a:cubicBezTo>
                    <a:pt x="490" y="406"/>
                    <a:pt x="481" y="408"/>
                    <a:pt x="477" y="409"/>
                  </a:cubicBezTo>
                  <a:cubicBezTo>
                    <a:pt x="473" y="411"/>
                    <a:pt x="469" y="412"/>
                    <a:pt x="466" y="412"/>
                  </a:cubicBezTo>
                  <a:cubicBezTo>
                    <a:pt x="461" y="413"/>
                    <a:pt x="456" y="412"/>
                    <a:pt x="451" y="410"/>
                  </a:cubicBezTo>
                  <a:cubicBezTo>
                    <a:pt x="448" y="409"/>
                    <a:pt x="446" y="407"/>
                    <a:pt x="444" y="405"/>
                  </a:cubicBezTo>
                  <a:cubicBezTo>
                    <a:pt x="442" y="402"/>
                    <a:pt x="442" y="399"/>
                    <a:pt x="442" y="396"/>
                  </a:cubicBezTo>
                  <a:cubicBezTo>
                    <a:pt x="443" y="393"/>
                    <a:pt x="447" y="390"/>
                    <a:pt x="452" y="388"/>
                  </a:cubicBezTo>
                  <a:cubicBezTo>
                    <a:pt x="457" y="387"/>
                    <a:pt x="471" y="384"/>
                    <a:pt x="496" y="379"/>
                  </a:cubicBezTo>
                  <a:lnTo>
                    <a:pt x="501" y="378"/>
                  </a:lnTo>
                  <a:cubicBezTo>
                    <a:pt x="501" y="364"/>
                    <a:pt x="501" y="353"/>
                    <a:pt x="501" y="343"/>
                  </a:cubicBezTo>
                  <a:cubicBezTo>
                    <a:pt x="502" y="332"/>
                    <a:pt x="508" y="325"/>
                    <a:pt x="518" y="323"/>
                  </a:cubicBezTo>
                  <a:cubicBezTo>
                    <a:pt x="523" y="323"/>
                    <a:pt x="527" y="324"/>
                    <a:pt x="530" y="328"/>
                  </a:cubicBezTo>
                  <a:cubicBezTo>
                    <a:pt x="531" y="330"/>
                    <a:pt x="533" y="334"/>
                    <a:pt x="533" y="352"/>
                  </a:cubicBezTo>
                  <a:cubicBezTo>
                    <a:pt x="533" y="357"/>
                    <a:pt x="534" y="364"/>
                    <a:pt x="534" y="373"/>
                  </a:cubicBezTo>
                  <a:cubicBezTo>
                    <a:pt x="549" y="370"/>
                    <a:pt x="558" y="369"/>
                    <a:pt x="561" y="368"/>
                  </a:cubicBezTo>
                  <a:cubicBezTo>
                    <a:pt x="573" y="366"/>
                    <a:pt x="582" y="366"/>
                    <a:pt x="587" y="366"/>
                  </a:cubicBezTo>
                  <a:cubicBezTo>
                    <a:pt x="592" y="367"/>
                    <a:pt x="595" y="369"/>
                    <a:pt x="598" y="373"/>
                  </a:cubicBezTo>
                  <a:cubicBezTo>
                    <a:pt x="601" y="377"/>
                    <a:pt x="602" y="380"/>
                    <a:pt x="601" y="383"/>
                  </a:cubicBezTo>
                  <a:close/>
                  <a:moveTo>
                    <a:pt x="382" y="477"/>
                  </a:moveTo>
                  <a:cubicBezTo>
                    <a:pt x="368" y="503"/>
                    <a:pt x="346" y="520"/>
                    <a:pt x="315" y="525"/>
                  </a:cubicBezTo>
                  <a:cubicBezTo>
                    <a:pt x="309" y="526"/>
                    <a:pt x="304" y="526"/>
                    <a:pt x="298" y="526"/>
                  </a:cubicBezTo>
                  <a:cubicBezTo>
                    <a:pt x="285" y="526"/>
                    <a:pt x="271" y="523"/>
                    <a:pt x="257" y="518"/>
                  </a:cubicBezTo>
                  <a:cubicBezTo>
                    <a:pt x="243" y="512"/>
                    <a:pt x="232" y="504"/>
                    <a:pt x="225" y="495"/>
                  </a:cubicBezTo>
                  <a:cubicBezTo>
                    <a:pt x="219" y="486"/>
                    <a:pt x="217" y="480"/>
                    <a:pt x="219" y="474"/>
                  </a:cubicBezTo>
                  <a:cubicBezTo>
                    <a:pt x="222" y="469"/>
                    <a:pt x="227" y="465"/>
                    <a:pt x="237" y="464"/>
                  </a:cubicBezTo>
                  <a:cubicBezTo>
                    <a:pt x="248" y="462"/>
                    <a:pt x="256" y="464"/>
                    <a:pt x="261" y="470"/>
                  </a:cubicBezTo>
                  <a:cubicBezTo>
                    <a:pt x="262" y="471"/>
                    <a:pt x="263" y="472"/>
                    <a:pt x="264" y="475"/>
                  </a:cubicBezTo>
                  <a:cubicBezTo>
                    <a:pt x="265" y="477"/>
                    <a:pt x="266" y="479"/>
                    <a:pt x="267" y="481"/>
                  </a:cubicBezTo>
                  <a:cubicBezTo>
                    <a:pt x="272" y="487"/>
                    <a:pt x="277" y="491"/>
                    <a:pt x="284" y="494"/>
                  </a:cubicBezTo>
                  <a:cubicBezTo>
                    <a:pt x="291" y="496"/>
                    <a:pt x="299" y="497"/>
                    <a:pt x="305" y="496"/>
                  </a:cubicBezTo>
                  <a:cubicBezTo>
                    <a:pt x="322" y="493"/>
                    <a:pt x="334" y="482"/>
                    <a:pt x="342" y="463"/>
                  </a:cubicBezTo>
                  <a:cubicBezTo>
                    <a:pt x="350" y="445"/>
                    <a:pt x="348" y="430"/>
                    <a:pt x="339" y="417"/>
                  </a:cubicBezTo>
                  <a:cubicBezTo>
                    <a:pt x="334" y="410"/>
                    <a:pt x="328" y="405"/>
                    <a:pt x="320" y="402"/>
                  </a:cubicBezTo>
                  <a:cubicBezTo>
                    <a:pt x="312" y="399"/>
                    <a:pt x="303" y="398"/>
                    <a:pt x="294" y="400"/>
                  </a:cubicBezTo>
                  <a:cubicBezTo>
                    <a:pt x="290" y="401"/>
                    <a:pt x="286" y="402"/>
                    <a:pt x="283" y="403"/>
                  </a:cubicBezTo>
                  <a:cubicBezTo>
                    <a:pt x="279" y="405"/>
                    <a:pt x="275" y="406"/>
                    <a:pt x="273" y="407"/>
                  </a:cubicBezTo>
                  <a:cubicBezTo>
                    <a:pt x="266" y="408"/>
                    <a:pt x="259" y="405"/>
                    <a:pt x="255" y="399"/>
                  </a:cubicBezTo>
                  <a:cubicBezTo>
                    <a:pt x="249" y="392"/>
                    <a:pt x="251" y="386"/>
                    <a:pt x="253" y="383"/>
                  </a:cubicBezTo>
                  <a:cubicBezTo>
                    <a:pt x="255" y="380"/>
                    <a:pt x="260" y="377"/>
                    <a:pt x="268" y="374"/>
                  </a:cubicBezTo>
                  <a:cubicBezTo>
                    <a:pt x="283" y="368"/>
                    <a:pt x="295" y="362"/>
                    <a:pt x="303" y="355"/>
                  </a:cubicBezTo>
                  <a:cubicBezTo>
                    <a:pt x="307" y="351"/>
                    <a:pt x="310" y="346"/>
                    <a:pt x="310" y="340"/>
                  </a:cubicBezTo>
                  <a:cubicBezTo>
                    <a:pt x="310" y="338"/>
                    <a:pt x="310" y="336"/>
                    <a:pt x="308" y="333"/>
                  </a:cubicBezTo>
                  <a:cubicBezTo>
                    <a:pt x="305" y="330"/>
                    <a:pt x="302" y="327"/>
                    <a:pt x="298" y="326"/>
                  </a:cubicBezTo>
                  <a:cubicBezTo>
                    <a:pt x="294" y="325"/>
                    <a:pt x="289" y="325"/>
                    <a:pt x="283" y="326"/>
                  </a:cubicBezTo>
                  <a:cubicBezTo>
                    <a:pt x="272" y="328"/>
                    <a:pt x="262" y="332"/>
                    <a:pt x="253" y="337"/>
                  </a:cubicBezTo>
                  <a:cubicBezTo>
                    <a:pt x="251" y="339"/>
                    <a:pt x="245" y="343"/>
                    <a:pt x="237" y="350"/>
                  </a:cubicBezTo>
                  <a:cubicBezTo>
                    <a:pt x="235" y="352"/>
                    <a:pt x="232" y="353"/>
                    <a:pt x="227" y="354"/>
                  </a:cubicBezTo>
                  <a:cubicBezTo>
                    <a:pt x="219" y="356"/>
                    <a:pt x="212" y="353"/>
                    <a:pt x="208" y="347"/>
                  </a:cubicBezTo>
                  <a:cubicBezTo>
                    <a:pt x="205" y="343"/>
                    <a:pt x="204" y="336"/>
                    <a:pt x="213" y="326"/>
                  </a:cubicBezTo>
                  <a:cubicBezTo>
                    <a:pt x="230" y="310"/>
                    <a:pt x="250" y="300"/>
                    <a:pt x="274" y="296"/>
                  </a:cubicBezTo>
                  <a:cubicBezTo>
                    <a:pt x="288" y="293"/>
                    <a:pt x="303" y="294"/>
                    <a:pt x="317" y="298"/>
                  </a:cubicBezTo>
                  <a:cubicBezTo>
                    <a:pt x="332" y="302"/>
                    <a:pt x="343" y="309"/>
                    <a:pt x="349" y="318"/>
                  </a:cubicBezTo>
                  <a:cubicBezTo>
                    <a:pt x="358" y="330"/>
                    <a:pt x="359" y="343"/>
                    <a:pt x="351" y="356"/>
                  </a:cubicBezTo>
                  <a:cubicBezTo>
                    <a:pt x="347" y="362"/>
                    <a:pt x="340" y="369"/>
                    <a:pt x="329" y="377"/>
                  </a:cubicBezTo>
                  <a:cubicBezTo>
                    <a:pt x="338" y="378"/>
                    <a:pt x="345" y="380"/>
                    <a:pt x="351" y="382"/>
                  </a:cubicBezTo>
                  <a:cubicBezTo>
                    <a:pt x="362" y="386"/>
                    <a:pt x="371" y="393"/>
                    <a:pt x="377" y="402"/>
                  </a:cubicBezTo>
                  <a:cubicBezTo>
                    <a:pt x="395" y="426"/>
                    <a:pt x="396" y="451"/>
                    <a:pt x="382" y="477"/>
                  </a:cubicBezTo>
                  <a:close/>
                  <a:moveTo>
                    <a:pt x="868" y="106"/>
                  </a:moveTo>
                  <a:lnTo>
                    <a:pt x="125" y="106"/>
                  </a:lnTo>
                  <a:cubicBezTo>
                    <a:pt x="114" y="106"/>
                    <a:pt x="105" y="115"/>
                    <a:pt x="105" y="126"/>
                  </a:cubicBezTo>
                  <a:lnTo>
                    <a:pt x="105" y="690"/>
                  </a:lnTo>
                  <a:cubicBezTo>
                    <a:pt x="105" y="701"/>
                    <a:pt x="114" y="710"/>
                    <a:pt x="125" y="710"/>
                  </a:cubicBezTo>
                  <a:lnTo>
                    <a:pt x="577" y="710"/>
                  </a:lnTo>
                  <a:lnTo>
                    <a:pt x="577" y="669"/>
                  </a:lnTo>
                  <a:cubicBezTo>
                    <a:pt x="577" y="663"/>
                    <a:pt x="581" y="659"/>
                    <a:pt x="587" y="659"/>
                  </a:cubicBezTo>
                  <a:lnTo>
                    <a:pt x="810" y="659"/>
                  </a:lnTo>
                  <a:cubicBezTo>
                    <a:pt x="816" y="659"/>
                    <a:pt x="820" y="663"/>
                    <a:pt x="820" y="669"/>
                  </a:cubicBezTo>
                  <a:lnTo>
                    <a:pt x="820" y="710"/>
                  </a:lnTo>
                  <a:lnTo>
                    <a:pt x="868" y="710"/>
                  </a:lnTo>
                  <a:cubicBezTo>
                    <a:pt x="879" y="710"/>
                    <a:pt x="888" y="701"/>
                    <a:pt x="888" y="690"/>
                  </a:cubicBezTo>
                  <a:lnTo>
                    <a:pt x="888" y="126"/>
                  </a:lnTo>
                  <a:cubicBezTo>
                    <a:pt x="888" y="115"/>
                    <a:pt x="879" y="106"/>
                    <a:pt x="868" y="106"/>
                  </a:cubicBezTo>
                  <a:close/>
                  <a:moveTo>
                    <a:pt x="943" y="724"/>
                  </a:moveTo>
                  <a:cubicBezTo>
                    <a:pt x="943" y="743"/>
                    <a:pt x="927" y="759"/>
                    <a:pt x="907" y="759"/>
                  </a:cubicBezTo>
                  <a:lnTo>
                    <a:pt x="90" y="759"/>
                  </a:lnTo>
                  <a:cubicBezTo>
                    <a:pt x="70" y="759"/>
                    <a:pt x="54" y="743"/>
                    <a:pt x="54" y="723"/>
                  </a:cubicBezTo>
                  <a:lnTo>
                    <a:pt x="54" y="91"/>
                  </a:lnTo>
                  <a:cubicBezTo>
                    <a:pt x="54" y="72"/>
                    <a:pt x="70" y="55"/>
                    <a:pt x="90" y="55"/>
                  </a:cubicBezTo>
                  <a:lnTo>
                    <a:pt x="907" y="56"/>
                  </a:lnTo>
                  <a:cubicBezTo>
                    <a:pt x="927" y="56"/>
                    <a:pt x="943" y="72"/>
                    <a:pt x="943" y="91"/>
                  </a:cubicBezTo>
                  <a:lnTo>
                    <a:pt x="943" y="724"/>
                  </a:lnTo>
                  <a:close/>
                  <a:moveTo>
                    <a:pt x="923" y="0"/>
                  </a:moveTo>
                  <a:lnTo>
                    <a:pt x="71" y="0"/>
                  </a:lnTo>
                  <a:cubicBezTo>
                    <a:pt x="32" y="0"/>
                    <a:pt x="0" y="32"/>
                    <a:pt x="0" y="71"/>
                  </a:cubicBezTo>
                  <a:lnTo>
                    <a:pt x="0" y="739"/>
                  </a:lnTo>
                  <a:cubicBezTo>
                    <a:pt x="0" y="778"/>
                    <a:pt x="32" y="810"/>
                    <a:pt x="71" y="810"/>
                  </a:cubicBezTo>
                  <a:lnTo>
                    <a:pt x="923" y="810"/>
                  </a:lnTo>
                  <a:cubicBezTo>
                    <a:pt x="963" y="810"/>
                    <a:pt x="995" y="778"/>
                    <a:pt x="995" y="739"/>
                  </a:cubicBezTo>
                  <a:lnTo>
                    <a:pt x="995" y="72"/>
                  </a:lnTo>
                  <a:cubicBezTo>
                    <a:pt x="995" y="32"/>
                    <a:pt x="963" y="0"/>
                    <a:pt x="923"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8" name="组合 13"/>
          <p:cNvGrpSpPr/>
          <p:nvPr/>
        </p:nvGrpSpPr>
        <p:grpSpPr bwMode="auto">
          <a:xfrm>
            <a:off x="1163638" y="4109704"/>
            <a:ext cx="914400" cy="914400"/>
            <a:chOff x="0" y="0"/>
            <a:chExt cx="1014374" cy="1014742"/>
          </a:xfrm>
        </p:grpSpPr>
        <p:sp>
          <p:nvSpPr>
            <p:cNvPr id="9" name="椭圆 14"/>
            <p:cNvSpPr>
              <a:spLocks noChangeArrowheads="1"/>
            </p:cNvSpPr>
            <p:nvPr/>
          </p:nvSpPr>
          <p:spPr bwMode="auto">
            <a:xfrm>
              <a:off x="0" y="0"/>
              <a:ext cx="1014374" cy="1014742"/>
            </a:xfrm>
            <a:prstGeom prst="ellipse">
              <a:avLst/>
            </a:prstGeom>
            <a:solidFill>
              <a:srgbClr val="6ED0D0"/>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0" name="Freeform 17"/>
            <p:cNvSpPr>
              <a:spLocks noEditPoints="1"/>
            </p:cNvSpPr>
            <p:nvPr/>
          </p:nvSpPr>
          <p:spPr bwMode="auto">
            <a:xfrm>
              <a:off x="261053" y="237094"/>
              <a:ext cx="450112" cy="576340"/>
            </a:xfrm>
            <a:custGeom>
              <a:avLst/>
              <a:gdLst>
                <a:gd name="T0" fmla="*/ 2147483646 w 659"/>
                <a:gd name="T1" fmla="*/ 2147483646 h 962"/>
                <a:gd name="T2" fmla="*/ 2147483646 w 659"/>
                <a:gd name="T3" fmla="*/ 2147483646 h 962"/>
                <a:gd name="T4" fmla="*/ 2147483646 w 659"/>
                <a:gd name="T5" fmla="*/ 2147483646 h 962"/>
                <a:gd name="T6" fmla="*/ 2147483646 w 659"/>
                <a:gd name="T7" fmla="*/ 2147483646 h 962"/>
                <a:gd name="T8" fmla="*/ 2147483646 w 659"/>
                <a:gd name="T9" fmla="*/ 2147483646 h 962"/>
                <a:gd name="T10" fmla="*/ 2147483646 w 659"/>
                <a:gd name="T11" fmla="*/ 2147483646 h 962"/>
                <a:gd name="T12" fmla="*/ 2147483646 w 659"/>
                <a:gd name="T13" fmla="*/ 2147483646 h 962"/>
                <a:gd name="T14" fmla="*/ 2147483646 w 659"/>
                <a:gd name="T15" fmla="*/ 2147483646 h 962"/>
                <a:gd name="T16" fmla="*/ 2147483646 w 659"/>
                <a:gd name="T17" fmla="*/ 2147483646 h 962"/>
                <a:gd name="T18" fmla="*/ 2147483646 w 659"/>
                <a:gd name="T19" fmla="*/ 2147483646 h 962"/>
                <a:gd name="T20" fmla="*/ 2147483646 w 659"/>
                <a:gd name="T21" fmla="*/ 2147483646 h 962"/>
                <a:gd name="T22" fmla="*/ 2147483646 w 659"/>
                <a:gd name="T23" fmla="*/ 2147483646 h 962"/>
                <a:gd name="T24" fmla="*/ 2147483646 w 659"/>
                <a:gd name="T25" fmla="*/ 2147483646 h 962"/>
                <a:gd name="T26" fmla="*/ 2147483646 w 659"/>
                <a:gd name="T27" fmla="*/ 2147483646 h 962"/>
                <a:gd name="T28" fmla="*/ 2147483646 w 659"/>
                <a:gd name="T29" fmla="*/ 2147483646 h 962"/>
                <a:gd name="T30" fmla="*/ 2147483646 w 659"/>
                <a:gd name="T31" fmla="*/ 2147483646 h 962"/>
                <a:gd name="T32" fmla="*/ 2147483646 w 659"/>
                <a:gd name="T33" fmla="*/ 2147483646 h 962"/>
                <a:gd name="T34" fmla="*/ 2147483646 w 659"/>
                <a:gd name="T35" fmla="*/ 2147483646 h 962"/>
                <a:gd name="T36" fmla="*/ 2147483646 w 659"/>
                <a:gd name="T37" fmla="*/ 2147483646 h 962"/>
                <a:gd name="T38" fmla="*/ 2147483646 w 659"/>
                <a:gd name="T39" fmla="*/ 2147483646 h 962"/>
                <a:gd name="T40" fmla="*/ 2147483646 w 659"/>
                <a:gd name="T41" fmla="*/ 2147483646 h 962"/>
                <a:gd name="T42" fmla="*/ 2147483646 w 659"/>
                <a:gd name="T43" fmla="*/ 2147483646 h 962"/>
                <a:gd name="T44" fmla="*/ 2147483646 w 659"/>
                <a:gd name="T45" fmla="*/ 2147483646 h 962"/>
                <a:gd name="T46" fmla="*/ 2147483646 w 659"/>
                <a:gd name="T47" fmla="*/ 2147483646 h 962"/>
                <a:gd name="T48" fmla="*/ 2147483646 w 659"/>
                <a:gd name="T49" fmla="*/ 2147483646 h 962"/>
                <a:gd name="T50" fmla="*/ 2147483646 w 659"/>
                <a:gd name="T51" fmla="*/ 2147483646 h 962"/>
                <a:gd name="T52" fmla="*/ 2147483646 w 659"/>
                <a:gd name="T53" fmla="*/ 2147483646 h 962"/>
                <a:gd name="T54" fmla="*/ 2147483646 w 659"/>
                <a:gd name="T55" fmla="*/ 2147483646 h 962"/>
                <a:gd name="T56" fmla="*/ 2147483646 w 659"/>
                <a:gd name="T57" fmla="*/ 2147483646 h 962"/>
                <a:gd name="T58" fmla="*/ 2147483646 w 659"/>
                <a:gd name="T59" fmla="*/ 0 h 962"/>
                <a:gd name="T60" fmla="*/ 2147483646 w 659"/>
                <a:gd name="T61" fmla="*/ 2147483646 h 962"/>
                <a:gd name="T62" fmla="*/ 2147483646 w 659"/>
                <a:gd name="T63" fmla="*/ 2147483646 h 962"/>
                <a:gd name="T64" fmla="*/ 2147483646 w 659"/>
                <a:gd name="T65" fmla="*/ 2147483646 h 962"/>
                <a:gd name="T66" fmla="*/ 2147483646 w 659"/>
                <a:gd name="T67" fmla="*/ 2147483646 h 962"/>
                <a:gd name="T68" fmla="*/ 2147483646 w 659"/>
                <a:gd name="T69" fmla="*/ 2147483646 h 962"/>
                <a:gd name="T70" fmla="*/ 2147483646 w 659"/>
                <a:gd name="T71" fmla="*/ 2147483646 h 962"/>
                <a:gd name="T72" fmla="*/ 2147483646 w 659"/>
                <a:gd name="T73" fmla="*/ 2147483646 h 962"/>
                <a:gd name="T74" fmla="*/ 2147483646 w 659"/>
                <a:gd name="T75" fmla="*/ 2147483646 h 962"/>
                <a:gd name="T76" fmla="*/ 2147483646 w 659"/>
                <a:gd name="T77" fmla="*/ 2147483646 h 962"/>
                <a:gd name="T78" fmla="*/ 2147483646 w 659"/>
                <a:gd name="T79" fmla="*/ 2147483646 h 962"/>
                <a:gd name="T80" fmla="*/ 2147483646 w 659"/>
                <a:gd name="T81" fmla="*/ 2147483646 h 962"/>
                <a:gd name="T82" fmla="*/ 2147483646 w 659"/>
                <a:gd name="T83" fmla="*/ 2147483646 h 962"/>
                <a:gd name="T84" fmla="*/ 2147483646 w 659"/>
                <a:gd name="T85" fmla="*/ 2147483646 h 962"/>
                <a:gd name="T86" fmla="*/ 2147483646 w 659"/>
                <a:gd name="T87" fmla="*/ 2147483646 h 962"/>
                <a:gd name="T88" fmla="*/ 2147483646 w 659"/>
                <a:gd name="T89" fmla="*/ 2147483646 h 962"/>
                <a:gd name="T90" fmla="*/ 2147483646 w 659"/>
                <a:gd name="T91" fmla="*/ 2147483646 h 962"/>
                <a:gd name="T92" fmla="*/ 2147483646 w 659"/>
                <a:gd name="T93" fmla="*/ 2147483646 h 962"/>
                <a:gd name="T94" fmla="*/ 2147483646 w 659"/>
                <a:gd name="T95" fmla="*/ 2147483646 h 962"/>
                <a:gd name="T96" fmla="*/ 2147483646 w 659"/>
                <a:gd name="T97" fmla="*/ 2147483646 h 962"/>
                <a:gd name="T98" fmla="*/ 2147483646 w 659"/>
                <a:gd name="T99" fmla="*/ 2147483646 h 962"/>
                <a:gd name="T100" fmla="*/ 2147483646 w 659"/>
                <a:gd name="T101" fmla="*/ 2147483646 h 962"/>
                <a:gd name="T102" fmla="*/ 2147483646 w 659"/>
                <a:gd name="T103" fmla="*/ 2147483646 h 962"/>
                <a:gd name="T104" fmla="*/ 2147483646 w 659"/>
                <a:gd name="T105" fmla="*/ 2147483646 h 96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59" h="962">
                  <a:moveTo>
                    <a:pt x="230" y="555"/>
                  </a:moveTo>
                  <a:cubicBezTo>
                    <a:pt x="254" y="555"/>
                    <a:pt x="278" y="567"/>
                    <a:pt x="290" y="585"/>
                  </a:cubicBezTo>
                  <a:lnTo>
                    <a:pt x="313" y="619"/>
                  </a:lnTo>
                  <a:cubicBezTo>
                    <a:pt x="320" y="629"/>
                    <a:pt x="331" y="630"/>
                    <a:pt x="338" y="619"/>
                  </a:cubicBezTo>
                  <a:lnTo>
                    <a:pt x="362" y="586"/>
                  </a:lnTo>
                  <a:cubicBezTo>
                    <a:pt x="375" y="569"/>
                    <a:pt x="398" y="558"/>
                    <a:pt x="421" y="558"/>
                  </a:cubicBezTo>
                  <a:cubicBezTo>
                    <a:pt x="429" y="558"/>
                    <a:pt x="436" y="559"/>
                    <a:pt x="443" y="561"/>
                  </a:cubicBezTo>
                  <a:lnTo>
                    <a:pt x="481" y="575"/>
                  </a:lnTo>
                  <a:cubicBezTo>
                    <a:pt x="484" y="576"/>
                    <a:pt x="486" y="576"/>
                    <a:pt x="489" y="576"/>
                  </a:cubicBezTo>
                  <a:cubicBezTo>
                    <a:pt x="500" y="576"/>
                    <a:pt x="501" y="567"/>
                    <a:pt x="501" y="561"/>
                  </a:cubicBezTo>
                  <a:lnTo>
                    <a:pt x="501" y="520"/>
                  </a:lnTo>
                  <a:cubicBezTo>
                    <a:pt x="502" y="490"/>
                    <a:pt x="524" y="461"/>
                    <a:pt x="552" y="452"/>
                  </a:cubicBezTo>
                  <a:lnTo>
                    <a:pt x="591" y="441"/>
                  </a:lnTo>
                  <a:cubicBezTo>
                    <a:pt x="597" y="439"/>
                    <a:pt x="602" y="436"/>
                    <a:pt x="603" y="432"/>
                  </a:cubicBezTo>
                  <a:cubicBezTo>
                    <a:pt x="604" y="428"/>
                    <a:pt x="603" y="422"/>
                    <a:pt x="599" y="417"/>
                  </a:cubicBezTo>
                  <a:lnTo>
                    <a:pt x="575" y="384"/>
                  </a:lnTo>
                  <a:cubicBezTo>
                    <a:pt x="558" y="360"/>
                    <a:pt x="559" y="323"/>
                    <a:pt x="577" y="300"/>
                  </a:cubicBezTo>
                  <a:lnTo>
                    <a:pt x="601" y="268"/>
                  </a:lnTo>
                  <a:cubicBezTo>
                    <a:pt x="605" y="263"/>
                    <a:pt x="607" y="257"/>
                    <a:pt x="605" y="253"/>
                  </a:cubicBezTo>
                  <a:cubicBezTo>
                    <a:pt x="604" y="249"/>
                    <a:pt x="600" y="246"/>
                    <a:pt x="594" y="244"/>
                  </a:cubicBezTo>
                  <a:lnTo>
                    <a:pt x="555" y="231"/>
                  </a:lnTo>
                  <a:cubicBezTo>
                    <a:pt x="527" y="222"/>
                    <a:pt x="506" y="192"/>
                    <a:pt x="507" y="162"/>
                  </a:cubicBezTo>
                  <a:lnTo>
                    <a:pt x="508" y="121"/>
                  </a:lnTo>
                  <a:cubicBezTo>
                    <a:pt x="508" y="116"/>
                    <a:pt x="507" y="111"/>
                    <a:pt x="504" y="108"/>
                  </a:cubicBezTo>
                  <a:cubicBezTo>
                    <a:pt x="501" y="106"/>
                    <a:pt x="498" y="105"/>
                    <a:pt x="495" y="105"/>
                  </a:cubicBezTo>
                  <a:cubicBezTo>
                    <a:pt x="493" y="105"/>
                    <a:pt x="490" y="106"/>
                    <a:pt x="488" y="106"/>
                  </a:cubicBezTo>
                  <a:lnTo>
                    <a:pt x="449" y="119"/>
                  </a:lnTo>
                  <a:cubicBezTo>
                    <a:pt x="443" y="121"/>
                    <a:pt x="436" y="122"/>
                    <a:pt x="429" y="122"/>
                  </a:cubicBezTo>
                  <a:cubicBezTo>
                    <a:pt x="405" y="122"/>
                    <a:pt x="382" y="110"/>
                    <a:pt x="369" y="92"/>
                  </a:cubicBezTo>
                  <a:lnTo>
                    <a:pt x="346" y="58"/>
                  </a:lnTo>
                  <a:cubicBezTo>
                    <a:pt x="343" y="53"/>
                    <a:pt x="338" y="50"/>
                    <a:pt x="334" y="50"/>
                  </a:cubicBezTo>
                  <a:cubicBezTo>
                    <a:pt x="328" y="50"/>
                    <a:pt x="326" y="50"/>
                    <a:pt x="322" y="56"/>
                  </a:cubicBezTo>
                  <a:lnTo>
                    <a:pt x="321" y="58"/>
                  </a:lnTo>
                  <a:cubicBezTo>
                    <a:pt x="311" y="74"/>
                    <a:pt x="298" y="93"/>
                    <a:pt x="287" y="104"/>
                  </a:cubicBezTo>
                  <a:cubicBezTo>
                    <a:pt x="280" y="111"/>
                    <a:pt x="269" y="120"/>
                    <a:pt x="255" y="120"/>
                  </a:cubicBezTo>
                  <a:cubicBezTo>
                    <a:pt x="251" y="120"/>
                    <a:pt x="247" y="119"/>
                    <a:pt x="245" y="118"/>
                  </a:cubicBezTo>
                  <a:lnTo>
                    <a:pt x="241" y="118"/>
                  </a:lnTo>
                  <a:lnTo>
                    <a:pt x="238" y="116"/>
                  </a:lnTo>
                  <a:cubicBezTo>
                    <a:pt x="234" y="115"/>
                    <a:pt x="227" y="113"/>
                    <a:pt x="220" y="111"/>
                  </a:cubicBezTo>
                  <a:cubicBezTo>
                    <a:pt x="210" y="108"/>
                    <a:pt x="192" y="103"/>
                    <a:pt x="189" y="103"/>
                  </a:cubicBezTo>
                  <a:cubicBezTo>
                    <a:pt x="181" y="101"/>
                    <a:pt x="173" y="100"/>
                    <a:pt x="171" y="100"/>
                  </a:cubicBezTo>
                  <a:cubicBezTo>
                    <a:pt x="161" y="100"/>
                    <a:pt x="158" y="108"/>
                    <a:pt x="158" y="116"/>
                  </a:cubicBezTo>
                  <a:lnTo>
                    <a:pt x="158" y="157"/>
                  </a:lnTo>
                  <a:cubicBezTo>
                    <a:pt x="158" y="187"/>
                    <a:pt x="135" y="216"/>
                    <a:pt x="107" y="225"/>
                  </a:cubicBezTo>
                  <a:lnTo>
                    <a:pt x="68" y="236"/>
                  </a:lnTo>
                  <a:cubicBezTo>
                    <a:pt x="62" y="238"/>
                    <a:pt x="58" y="241"/>
                    <a:pt x="56" y="246"/>
                  </a:cubicBezTo>
                  <a:cubicBezTo>
                    <a:pt x="55" y="249"/>
                    <a:pt x="56" y="255"/>
                    <a:pt x="60" y="260"/>
                  </a:cubicBezTo>
                  <a:lnTo>
                    <a:pt x="84" y="293"/>
                  </a:lnTo>
                  <a:cubicBezTo>
                    <a:pt x="101" y="317"/>
                    <a:pt x="101" y="354"/>
                    <a:pt x="83" y="377"/>
                  </a:cubicBezTo>
                  <a:lnTo>
                    <a:pt x="58" y="410"/>
                  </a:lnTo>
                  <a:cubicBezTo>
                    <a:pt x="54" y="415"/>
                    <a:pt x="53" y="420"/>
                    <a:pt x="54" y="424"/>
                  </a:cubicBezTo>
                  <a:cubicBezTo>
                    <a:pt x="55" y="428"/>
                    <a:pt x="59" y="431"/>
                    <a:pt x="65" y="433"/>
                  </a:cubicBezTo>
                  <a:lnTo>
                    <a:pt x="104" y="446"/>
                  </a:lnTo>
                  <a:cubicBezTo>
                    <a:pt x="132" y="455"/>
                    <a:pt x="153" y="486"/>
                    <a:pt x="153" y="515"/>
                  </a:cubicBezTo>
                  <a:lnTo>
                    <a:pt x="152" y="556"/>
                  </a:lnTo>
                  <a:cubicBezTo>
                    <a:pt x="151" y="561"/>
                    <a:pt x="153" y="566"/>
                    <a:pt x="155" y="568"/>
                  </a:cubicBezTo>
                  <a:cubicBezTo>
                    <a:pt x="158" y="571"/>
                    <a:pt x="162" y="572"/>
                    <a:pt x="164" y="572"/>
                  </a:cubicBezTo>
                  <a:cubicBezTo>
                    <a:pt x="167" y="572"/>
                    <a:pt x="169" y="571"/>
                    <a:pt x="172" y="571"/>
                  </a:cubicBezTo>
                  <a:lnTo>
                    <a:pt x="210" y="558"/>
                  </a:lnTo>
                  <a:cubicBezTo>
                    <a:pt x="217" y="556"/>
                    <a:pt x="223" y="555"/>
                    <a:pt x="230" y="555"/>
                  </a:cubicBezTo>
                  <a:close/>
                  <a:moveTo>
                    <a:pt x="326" y="677"/>
                  </a:moveTo>
                  <a:cubicBezTo>
                    <a:pt x="305" y="677"/>
                    <a:pt x="285" y="666"/>
                    <a:pt x="272" y="647"/>
                  </a:cubicBezTo>
                  <a:lnTo>
                    <a:pt x="249" y="614"/>
                  </a:lnTo>
                  <a:cubicBezTo>
                    <a:pt x="246" y="609"/>
                    <a:pt x="238" y="605"/>
                    <a:pt x="230" y="605"/>
                  </a:cubicBezTo>
                  <a:cubicBezTo>
                    <a:pt x="228" y="605"/>
                    <a:pt x="227" y="605"/>
                    <a:pt x="225" y="606"/>
                  </a:cubicBezTo>
                  <a:lnTo>
                    <a:pt x="187" y="618"/>
                  </a:lnTo>
                  <a:cubicBezTo>
                    <a:pt x="162" y="626"/>
                    <a:pt x="136" y="620"/>
                    <a:pt x="120" y="603"/>
                  </a:cubicBezTo>
                  <a:cubicBezTo>
                    <a:pt x="107" y="591"/>
                    <a:pt x="101" y="573"/>
                    <a:pt x="102" y="554"/>
                  </a:cubicBezTo>
                  <a:lnTo>
                    <a:pt x="103" y="514"/>
                  </a:lnTo>
                  <a:cubicBezTo>
                    <a:pt x="103" y="506"/>
                    <a:pt x="96" y="496"/>
                    <a:pt x="88" y="493"/>
                  </a:cubicBezTo>
                  <a:lnTo>
                    <a:pt x="50" y="481"/>
                  </a:lnTo>
                  <a:cubicBezTo>
                    <a:pt x="28" y="474"/>
                    <a:pt x="12" y="458"/>
                    <a:pt x="6" y="439"/>
                  </a:cubicBezTo>
                  <a:cubicBezTo>
                    <a:pt x="0" y="419"/>
                    <a:pt x="4" y="397"/>
                    <a:pt x="18" y="379"/>
                  </a:cubicBezTo>
                  <a:lnTo>
                    <a:pt x="43" y="347"/>
                  </a:lnTo>
                  <a:cubicBezTo>
                    <a:pt x="48" y="341"/>
                    <a:pt x="48" y="328"/>
                    <a:pt x="43" y="322"/>
                  </a:cubicBezTo>
                  <a:lnTo>
                    <a:pt x="20" y="289"/>
                  </a:lnTo>
                  <a:cubicBezTo>
                    <a:pt x="6" y="271"/>
                    <a:pt x="2" y="249"/>
                    <a:pt x="9" y="229"/>
                  </a:cubicBezTo>
                  <a:cubicBezTo>
                    <a:pt x="16" y="210"/>
                    <a:pt x="32" y="195"/>
                    <a:pt x="54" y="188"/>
                  </a:cubicBezTo>
                  <a:lnTo>
                    <a:pt x="93" y="177"/>
                  </a:lnTo>
                  <a:cubicBezTo>
                    <a:pt x="100" y="175"/>
                    <a:pt x="108" y="164"/>
                    <a:pt x="108" y="157"/>
                  </a:cubicBezTo>
                  <a:lnTo>
                    <a:pt x="108" y="116"/>
                  </a:lnTo>
                  <a:cubicBezTo>
                    <a:pt x="108" y="79"/>
                    <a:pt x="135" y="50"/>
                    <a:pt x="171" y="50"/>
                  </a:cubicBezTo>
                  <a:cubicBezTo>
                    <a:pt x="180" y="50"/>
                    <a:pt x="193" y="52"/>
                    <a:pt x="200" y="54"/>
                  </a:cubicBezTo>
                  <a:cubicBezTo>
                    <a:pt x="203" y="55"/>
                    <a:pt x="213" y="57"/>
                    <a:pt x="234" y="63"/>
                  </a:cubicBezTo>
                  <a:cubicBezTo>
                    <a:pt x="241" y="65"/>
                    <a:pt x="247" y="67"/>
                    <a:pt x="251" y="68"/>
                  </a:cubicBezTo>
                  <a:lnTo>
                    <a:pt x="252" y="68"/>
                  </a:lnTo>
                  <a:cubicBezTo>
                    <a:pt x="252" y="68"/>
                    <a:pt x="252" y="68"/>
                    <a:pt x="252" y="68"/>
                  </a:cubicBezTo>
                  <a:cubicBezTo>
                    <a:pt x="258" y="63"/>
                    <a:pt x="267" y="50"/>
                    <a:pt x="279" y="31"/>
                  </a:cubicBezTo>
                  <a:lnTo>
                    <a:pt x="280" y="30"/>
                  </a:lnTo>
                  <a:cubicBezTo>
                    <a:pt x="293" y="10"/>
                    <a:pt x="310" y="0"/>
                    <a:pt x="334" y="0"/>
                  </a:cubicBezTo>
                  <a:cubicBezTo>
                    <a:pt x="355" y="0"/>
                    <a:pt x="374" y="11"/>
                    <a:pt x="387" y="30"/>
                  </a:cubicBezTo>
                  <a:lnTo>
                    <a:pt x="410" y="63"/>
                  </a:lnTo>
                  <a:cubicBezTo>
                    <a:pt x="413" y="68"/>
                    <a:pt x="421" y="72"/>
                    <a:pt x="429" y="72"/>
                  </a:cubicBezTo>
                  <a:cubicBezTo>
                    <a:pt x="432" y="72"/>
                    <a:pt x="433" y="72"/>
                    <a:pt x="434" y="71"/>
                  </a:cubicBezTo>
                  <a:lnTo>
                    <a:pt x="472" y="59"/>
                  </a:lnTo>
                  <a:cubicBezTo>
                    <a:pt x="497" y="51"/>
                    <a:pt x="523" y="57"/>
                    <a:pt x="540" y="74"/>
                  </a:cubicBezTo>
                  <a:cubicBezTo>
                    <a:pt x="552" y="86"/>
                    <a:pt x="558" y="104"/>
                    <a:pt x="558" y="123"/>
                  </a:cubicBezTo>
                  <a:lnTo>
                    <a:pt x="556" y="163"/>
                  </a:lnTo>
                  <a:cubicBezTo>
                    <a:pt x="556" y="171"/>
                    <a:pt x="564" y="181"/>
                    <a:pt x="571" y="184"/>
                  </a:cubicBezTo>
                  <a:lnTo>
                    <a:pt x="610" y="196"/>
                  </a:lnTo>
                  <a:cubicBezTo>
                    <a:pt x="631" y="203"/>
                    <a:pt x="647" y="219"/>
                    <a:pt x="653" y="238"/>
                  </a:cubicBezTo>
                  <a:cubicBezTo>
                    <a:pt x="659" y="258"/>
                    <a:pt x="655" y="280"/>
                    <a:pt x="641" y="298"/>
                  </a:cubicBezTo>
                  <a:lnTo>
                    <a:pt x="616" y="330"/>
                  </a:lnTo>
                  <a:cubicBezTo>
                    <a:pt x="612" y="336"/>
                    <a:pt x="611" y="349"/>
                    <a:pt x="616" y="355"/>
                  </a:cubicBezTo>
                  <a:lnTo>
                    <a:pt x="640" y="388"/>
                  </a:lnTo>
                  <a:cubicBezTo>
                    <a:pt x="653" y="406"/>
                    <a:pt x="657" y="428"/>
                    <a:pt x="650" y="448"/>
                  </a:cubicBezTo>
                  <a:cubicBezTo>
                    <a:pt x="644" y="467"/>
                    <a:pt x="627" y="482"/>
                    <a:pt x="605" y="489"/>
                  </a:cubicBezTo>
                  <a:lnTo>
                    <a:pt x="566" y="500"/>
                  </a:lnTo>
                  <a:cubicBezTo>
                    <a:pt x="559" y="502"/>
                    <a:pt x="551" y="513"/>
                    <a:pt x="551" y="520"/>
                  </a:cubicBezTo>
                  <a:lnTo>
                    <a:pt x="551" y="561"/>
                  </a:lnTo>
                  <a:cubicBezTo>
                    <a:pt x="551" y="599"/>
                    <a:pt x="525" y="626"/>
                    <a:pt x="489" y="626"/>
                  </a:cubicBezTo>
                  <a:cubicBezTo>
                    <a:pt x="481" y="626"/>
                    <a:pt x="472" y="625"/>
                    <a:pt x="464" y="622"/>
                  </a:cubicBezTo>
                  <a:lnTo>
                    <a:pt x="426" y="608"/>
                  </a:lnTo>
                  <a:cubicBezTo>
                    <a:pt x="425" y="608"/>
                    <a:pt x="423" y="608"/>
                    <a:pt x="421" y="608"/>
                  </a:cubicBezTo>
                  <a:cubicBezTo>
                    <a:pt x="413" y="608"/>
                    <a:pt x="405" y="612"/>
                    <a:pt x="402" y="616"/>
                  </a:cubicBezTo>
                  <a:lnTo>
                    <a:pt x="379" y="649"/>
                  </a:lnTo>
                  <a:cubicBezTo>
                    <a:pt x="365" y="667"/>
                    <a:pt x="346" y="677"/>
                    <a:pt x="326" y="677"/>
                  </a:cubicBezTo>
                  <a:close/>
                  <a:moveTo>
                    <a:pt x="328" y="178"/>
                  </a:moveTo>
                  <a:cubicBezTo>
                    <a:pt x="234" y="178"/>
                    <a:pt x="157" y="254"/>
                    <a:pt x="157" y="349"/>
                  </a:cubicBezTo>
                  <a:cubicBezTo>
                    <a:pt x="157" y="443"/>
                    <a:pt x="234" y="520"/>
                    <a:pt x="328" y="520"/>
                  </a:cubicBezTo>
                  <a:cubicBezTo>
                    <a:pt x="423" y="520"/>
                    <a:pt x="499" y="443"/>
                    <a:pt x="499" y="349"/>
                  </a:cubicBezTo>
                  <a:cubicBezTo>
                    <a:pt x="499" y="254"/>
                    <a:pt x="423" y="178"/>
                    <a:pt x="328" y="178"/>
                  </a:cubicBezTo>
                  <a:close/>
                  <a:moveTo>
                    <a:pt x="328" y="550"/>
                  </a:moveTo>
                  <a:cubicBezTo>
                    <a:pt x="217" y="550"/>
                    <a:pt x="127" y="460"/>
                    <a:pt x="127" y="349"/>
                  </a:cubicBezTo>
                  <a:cubicBezTo>
                    <a:pt x="127" y="238"/>
                    <a:pt x="217" y="148"/>
                    <a:pt x="328" y="148"/>
                  </a:cubicBezTo>
                  <a:cubicBezTo>
                    <a:pt x="439" y="148"/>
                    <a:pt x="529" y="238"/>
                    <a:pt x="529" y="349"/>
                  </a:cubicBezTo>
                  <a:cubicBezTo>
                    <a:pt x="529" y="460"/>
                    <a:pt x="439" y="550"/>
                    <a:pt x="328" y="550"/>
                  </a:cubicBezTo>
                  <a:close/>
                  <a:moveTo>
                    <a:pt x="472" y="349"/>
                  </a:moveTo>
                  <a:cubicBezTo>
                    <a:pt x="472" y="428"/>
                    <a:pt x="408" y="493"/>
                    <a:pt x="328" y="493"/>
                  </a:cubicBezTo>
                  <a:cubicBezTo>
                    <a:pt x="249" y="493"/>
                    <a:pt x="184" y="428"/>
                    <a:pt x="184" y="349"/>
                  </a:cubicBezTo>
                  <a:cubicBezTo>
                    <a:pt x="184" y="269"/>
                    <a:pt x="249" y="205"/>
                    <a:pt x="328" y="205"/>
                  </a:cubicBezTo>
                  <a:cubicBezTo>
                    <a:pt x="408" y="205"/>
                    <a:pt x="472" y="269"/>
                    <a:pt x="472" y="349"/>
                  </a:cubicBezTo>
                  <a:close/>
                  <a:moveTo>
                    <a:pt x="491" y="666"/>
                  </a:moveTo>
                  <a:cubicBezTo>
                    <a:pt x="491" y="666"/>
                    <a:pt x="490" y="666"/>
                    <a:pt x="489" y="666"/>
                  </a:cubicBezTo>
                  <a:cubicBezTo>
                    <a:pt x="476" y="666"/>
                    <a:pt x="463" y="664"/>
                    <a:pt x="451" y="660"/>
                  </a:cubicBezTo>
                  <a:lnTo>
                    <a:pt x="426" y="651"/>
                  </a:lnTo>
                  <a:lnTo>
                    <a:pt x="411" y="672"/>
                  </a:lnTo>
                  <a:cubicBezTo>
                    <a:pt x="399" y="689"/>
                    <a:pt x="383" y="701"/>
                    <a:pt x="366" y="709"/>
                  </a:cubicBezTo>
                  <a:lnTo>
                    <a:pt x="378" y="908"/>
                  </a:lnTo>
                  <a:cubicBezTo>
                    <a:pt x="379" y="925"/>
                    <a:pt x="387" y="926"/>
                    <a:pt x="395" y="913"/>
                  </a:cubicBezTo>
                  <a:lnTo>
                    <a:pt x="435" y="848"/>
                  </a:lnTo>
                  <a:cubicBezTo>
                    <a:pt x="444" y="834"/>
                    <a:pt x="460" y="832"/>
                    <a:pt x="471" y="844"/>
                  </a:cubicBezTo>
                  <a:lnTo>
                    <a:pt x="553" y="929"/>
                  </a:lnTo>
                  <a:cubicBezTo>
                    <a:pt x="564" y="941"/>
                    <a:pt x="570" y="938"/>
                    <a:pt x="566" y="922"/>
                  </a:cubicBezTo>
                  <a:cubicBezTo>
                    <a:pt x="566" y="922"/>
                    <a:pt x="514" y="744"/>
                    <a:pt x="491" y="666"/>
                  </a:cubicBezTo>
                  <a:close/>
                  <a:moveTo>
                    <a:pt x="326" y="717"/>
                  </a:moveTo>
                  <a:cubicBezTo>
                    <a:pt x="291" y="717"/>
                    <a:pt x="260" y="700"/>
                    <a:pt x="239" y="670"/>
                  </a:cubicBezTo>
                  <a:lnTo>
                    <a:pt x="224" y="648"/>
                  </a:lnTo>
                  <a:lnTo>
                    <a:pt x="199" y="656"/>
                  </a:lnTo>
                  <a:cubicBezTo>
                    <a:pt x="188" y="660"/>
                    <a:pt x="176" y="662"/>
                    <a:pt x="165" y="662"/>
                  </a:cubicBezTo>
                  <a:cubicBezTo>
                    <a:pt x="160" y="662"/>
                    <a:pt x="155" y="661"/>
                    <a:pt x="150" y="660"/>
                  </a:cubicBezTo>
                  <a:cubicBezTo>
                    <a:pt x="129" y="738"/>
                    <a:pt x="81" y="915"/>
                    <a:pt x="80" y="920"/>
                  </a:cubicBezTo>
                  <a:cubicBezTo>
                    <a:pt x="77" y="936"/>
                    <a:pt x="87" y="962"/>
                    <a:pt x="115" y="945"/>
                  </a:cubicBezTo>
                  <a:cubicBezTo>
                    <a:pt x="119" y="943"/>
                    <a:pt x="203" y="874"/>
                    <a:pt x="203" y="874"/>
                  </a:cubicBezTo>
                  <a:cubicBezTo>
                    <a:pt x="215" y="863"/>
                    <a:pt x="226" y="862"/>
                    <a:pt x="240" y="875"/>
                  </a:cubicBezTo>
                  <a:lnTo>
                    <a:pt x="305" y="932"/>
                  </a:lnTo>
                  <a:cubicBezTo>
                    <a:pt x="317" y="943"/>
                    <a:pt x="334" y="937"/>
                    <a:pt x="334" y="921"/>
                  </a:cubicBezTo>
                  <a:lnTo>
                    <a:pt x="328" y="717"/>
                  </a:lnTo>
                  <a:cubicBezTo>
                    <a:pt x="327" y="717"/>
                    <a:pt x="326" y="717"/>
                    <a:pt x="326" y="71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11" name="组合 16"/>
          <p:cNvGrpSpPr/>
          <p:nvPr/>
        </p:nvGrpSpPr>
        <p:grpSpPr bwMode="auto">
          <a:xfrm>
            <a:off x="1163638" y="5416216"/>
            <a:ext cx="914400" cy="914400"/>
            <a:chOff x="0" y="0"/>
            <a:chExt cx="919063" cy="919397"/>
          </a:xfrm>
        </p:grpSpPr>
        <p:sp>
          <p:nvSpPr>
            <p:cNvPr id="12" name="椭圆 17"/>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3" name="Freeform 34"/>
            <p:cNvSpPr>
              <a:spLocks noEditPoints="1"/>
            </p:cNvSpPr>
            <p:nvPr/>
          </p:nvSpPr>
          <p:spPr bwMode="auto">
            <a:xfrm>
              <a:off x="168543" y="347450"/>
              <a:ext cx="544580" cy="331854"/>
            </a:xfrm>
            <a:custGeom>
              <a:avLst/>
              <a:gdLst>
                <a:gd name="T0" fmla="*/ 2147483646 w 363"/>
                <a:gd name="T1" fmla="*/ 2147483646 h 221"/>
                <a:gd name="T2" fmla="*/ 2147483646 w 363"/>
                <a:gd name="T3" fmla="*/ 2147483646 h 221"/>
                <a:gd name="T4" fmla="*/ 2147483646 w 363"/>
                <a:gd name="T5" fmla="*/ 2147483646 h 221"/>
                <a:gd name="T6" fmla="*/ 2147483646 w 363"/>
                <a:gd name="T7" fmla="*/ 2147483646 h 221"/>
                <a:gd name="T8" fmla="*/ 2147483646 w 363"/>
                <a:gd name="T9" fmla="*/ 2147483646 h 221"/>
                <a:gd name="T10" fmla="*/ 2147483646 w 363"/>
                <a:gd name="T11" fmla="*/ 2147483646 h 221"/>
                <a:gd name="T12" fmla="*/ 2147483646 w 363"/>
                <a:gd name="T13" fmla="*/ 2147483646 h 221"/>
                <a:gd name="T14" fmla="*/ 2147483646 w 363"/>
                <a:gd name="T15" fmla="*/ 2147483646 h 221"/>
                <a:gd name="T16" fmla="*/ 2147483646 w 363"/>
                <a:gd name="T17" fmla="*/ 2147483646 h 221"/>
                <a:gd name="T18" fmla="*/ 2147483646 w 363"/>
                <a:gd name="T19" fmla="*/ 2147483646 h 221"/>
                <a:gd name="T20" fmla="*/ 2147483646 w 363"/>
                <a:gd name="T21" fmla="*/ 2147483646 h 221"/>
                <a:gd name="T22" fmla="*/ 2147483646 w 363"/>
                <a:gd name="T23" fmla="*/ 2147483646 h 221"/>
                <a:gd name="T24" fmla="*/ 2147483646 w 363"/>
                <a:gd name="T25" fmla="*/ 2147483646 h 221"/>
                <a:gd name="T26" fmla="*/ 2147483646 w 363"/>
                <a:gd name="T27" fmla="*/ 2147483646 h 221"/>
                <a:gd name="T28" fmla="*/ 2147483646 w 363"/>
                <a:gd name="T29" fmla="*/ 2147483646 h 221"/>
                <a:gd name="T30" fmla="*/ 2147483646 w 363"/>
                <a:gd name="T31" fmla="*/ 0 h 221"/>
                <a:gd name="T32" fmla="*/ 2147483646 w 363"/>
                <a:gd name="T33" fmla="*/ 2147483646 h 221"/>
                <a:gd name="T34" fmla="*/ 2147483646 w 363"/>
                <a:gd name="T35" fmla="*/ 2147483646 h 221"/>
                <a:gd name="T36" fmla="*/ 2147483646 w 363"/>
                <a:gd name="T37" fmla="*/ 2147483646 h 221"/>
                <a:gd name="T38" fmla="*/ 2147483646 w 363"/>
                <a:gd name="T39" fmla="*/ 2147483646 h 221"/>
                <a:gd name="T40" fmla="*/ 2147483646 w 363"/>
                <a:gd name="T41" fmla="*/ 2147483646 h 221"/>
                <a:gd name="T42" fmla="*/ 2147483646 w 363"/>
                <a:gd name="T43" fmla="*/ 2147483646 h 221"/>
                <a:gd name="T44" fmla="*/ 2147483646 w 363"/>
                <a:gd name="T45" fmla="*/ 2147483646 h 221"/>
                <a:gd name="T46" fmla="*/ 2147483646 w 363"/>
                <a:gd name="T47" fmla="*/ 2147483646 h 221"/>
                <a:gd name="T48" fmla="*/ 2147483646 w 363"/>
                <a:gd name="T49" fmla="*/ 2147483646 h 221"/>
                <a:gd name="T50" fmla="*/ 2147483646 w 363"/>
                <a:gd name="T51" fmla="*/ 2147483646 h 221"/>
                <a:gd name="T52" fmla="*/ 2147483646 w 363"/>
                <a:gd name="T53" fmla="*/ 2147483646 h 221"/>
                <a:gd name="T54" fmla="*/ 2147483646 w 363"/>
                <a:gd name="T55" fmla="*/ 2147483646 h 221"/>
                <a:gd name="T56" fmla="*/ 2147483646 w 363"/>
                <a:gd name="T57" fmla="*/ 2147483646 h 221"/>
                <a:gd name="T58" fmla="*/ 2147483646 w 363"/>
                <a:gd name="T59" fmla="*/ 2147483646 h 221"/>
                <a:gd name="T60" fmla="*/ 2147483646 w 363"/>
                <a:gd name="T61" fmla="*/ 2147483646 h 221"/>
                <a:gd name="T62" fmla="*/ 2147483646 w 363"/>
                <a:gd name="T63" fmla="*/ 2147483646 h 221"/>
                <a:gd name="T64" fmla="*/ 2147483646 w 363"/>
                <a:gd name="T65" fmla="*/ 2147483646 h 221"/>
                <a:gd name="T66" fmla="*/ 2147483646 w 363"/>
                <a:gd name="T67" fmla="*/ 2147483646 h 221"/>
                <a:gd name="T68" fmla="*/ 2147483646 w 363"/>
                <a:gd name="T69" fmla="*/ 2147483646 h 221"/>
                <a:gd name="T70" fmla="*/ 2147483646 w 363"/>
                <a:gd name="T71" fmla="*/ 2147483646 h 221"/>
                <a:gd name="T72" fmla="*/ 2147483646 w 363"/>
                <a:gd name="T73" fmla="*/ 2147483646 h 221"/>
                <a:gd name="T74" fmla="*/ 2147483646 w 363"/>
                <a:gd name="T75" fmla="*/ 2147483646 h 221"/>
                <a:gd name="T76" fmla="*/ 2147483646 w 363"/>
                <a:gd name="T77" fmla="*/ 2147483646 h 221"/>
                <a:gd name="T78" fmla="*/ 2147483646 w 363"/>
                <a:gd name="T79" fmla="*/ 2147483646 h 221"/>
                <a:gd name="T80" fmla="*/ 2147483646 w 363"/>
                <a:gd name="T81" fmla="*/ 2147483646 h 221"/>
                <a:gd name="T82" fmla="*/ 2147483646 w 363"/>
                <a:gd name="T83" fmla="*/ 2147483646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3" h="221">
                  <a:moveTo>
                    <a:pt x="25" y="108"/>
                  </a:moveTo>
                  <a:cubicBezTo>
                    <a:pt x="43" y="115"/>
                    <a:pt x="43" y="115"/>
                    <a:pt x="43" y="115"/>
                  </a:cubicBezTo>
                  <a:cubicBezTo>
                    <a:pt x="26" y="128"/>
                    <a:pt x="26" y="128"/>
                    <a:pt x="26" y="128"/>
                  </a:cubicBezTo>
                  <a:cubicBezTo>
                    <a:pt x="13" y="128"/>
                    <a:pt x="13" y="128"/>
                    <a:pt x="13" y="128"/>
                  </a:cubicBezTo>
                  <a:lnTo>
                    <a:pt x="25" y="108"/>
                  </a:lnTo>
                  <a:close/>
                  <a:moveTo>
                    <a:pt x="238" y="58"/>
                  </a:moveTo>
                  <a:cubicBezTo>
                    <a:pt x="239" y="54"/>
                    <a:pt x="241" y="50"/>
                    <a:pt x="243" y="47"/>
                  </a:cubicBezTo>
                  <a:cubicBezTo>
                    <a:pt x="243" y="47"/>
                    <a:pt x="242" y="47"/>
                    <a:pt x="241" y="47"/>
                  </a:cubicBezTo>
                  <a:cubicBezTo>
                    <a:pt x="237" y="47"/>
                    <a:pt x="229" y="47"/>
                    <a:pt x="224" y="47"/>
                  </a:cubicBezTo>
                  <a:cubicBezTo>
                    <a:pt x="220" y="47"/>
                    <a:pt x="217" y="47"/>
                    <a:pt x="214" y="48"/>
                  </a:cubicBezTo>
                  <a:cubicBezTo>
                    <a:pt x="226" y="58"/>
                    <a:pt x="226" y="58"/>
                    <a:pt x="226" y="58"/>
                  </a:cubicBezTo>
                  <a:lnTo>
                    <a:pt x="238" y="58"/>
                  </a:lnTo>
                  <a:close/>
                  <a:moveTo>
                    <a:pt x="249" y="53"/>
                  </a:moveTo>
                  <a:cubicBezTo>
                    <a:pt x="248" y="53"/>
                    <a:pt x="247" y="55"/>
                    <a:pt x="246" y="58"/>
                  </a:cubicBezTo>
                  <a:cubicBezTo>
                    <a:pt x="252" y="58"/>
                    <a:pt x="252" y="58"/>
                    <a:pt x="252" y="58"/>
                  </a:cubicBezTo>
                  <a:cubicBezTo>
                    <a:pt x="251" y="55"/>
                    <a:pt x="250" y="53"/>
                    <a:pt x="249" y="53"/>
                  </a:cubicBezTo>
                  <a:close/>
                  <a:moveTo>
                    <a:pt x="250" y="150"/>
                  </a:moveTo>
                  <a:cubicBezTo>
                    <a:pt x="249" y="150"/>
                    <a:pt x="246" y="154"/>
                    <a:pt x="246" y="162"/>
                  </a:cubicBezTo>
                  <a:cubicBezTo>
                    <a:pt x="246" y="169"/>
                    <a:pt x="249" y="173"/>
                    <a:pt x="250" y="173"/>
                  </a:cubicBezTo>
                  <a:cubicBezTo>
                    <a:pt x="251" y="173"/>
                    <a:pt x="254" y="169"/>
                    <a:pt x="254" y="162"/>
                  </a:cubicBezTo>
                  <a:cubicBezTo>
                    <a:pt x="254" y="154"/>
                    <a:pt x="251" y="150"/>
                    <a:pt x="250" y="150"/>
                  </a:cubicBezTo>
                  <a:close/>
                  <a:moveTo>
                    <a:pt x="245" y="144"/>
                  </a:moveTo>
                  <a:cubicBezTo>
                    <a:pt x="244" y="144"/>
                    <a:pt x="243" y="144"/>
                    <a:pt x="243" y="144"/>
                  </a:cubicBezTo>
                  <a:cubicBezTo>
                    <a:pt x="242" y="144"/>
                    <a:pt x="242" y="144"/>
                    <a:pt x="241" y="144"/>
                  </a:cubicBezTo>
                  <a:cubicBezTo>
                    <a:pt x="200" y="171"/>
                    <a:pt x="200" y="171"/>
                    <a:pt x="200" y="171"/>
                  </a:cubicBezTo>
                  <a:cubicBezTo>
                    <a:pt x="205" y="176"/>
                    <a:pt x="214" y="179"/>
                    <a:pt x="225" y="179"/>
                  </a:cubicBezTo>
                  <a:cubicBezTo>
                    <a:pt x="231" y="179"/>
                    <a:pt x="238" y="179"/>
                    <a:pt x="243" y="179"/>
                  </a:cubicBezTo>
                  <a:cubicBezTo>
                    <a:pt x="243" y="179"/>
                    <a:pt x="244" y="179"/>
                    <a:pt x="245" y="179"/>
                  </a:cubicBezTo>
                  <a:cubicBezTo>
                    <a:pt x="241" y="175"/>
                    <a:pt x="238" y="169"/>
                    <a:pt x="238" y="162"/>
                  </a:cubicBezTo>
                  <a:cubicBezTo>
                    <a:pt x="238" y="154"/>
                    <a:pt x="241" y="148"/>
                    <a:pt x="245" y="144"/>
                  </a:cubicBezTo>
                  <a:close/>
                  <a:moveTo>
                    <a:pt x="208" y="58"/>
                  </a:moveTo>
                  <a:cubicBezTo>
                    <a:pt x="137" y="0"/>
                    <a:pt x="137" y="0"/>
                    <a:pt x="137" y="0"/>
                  </a:cubicBezTo>
                  <a:cubicBezTo>
                    <a:pt x="110" y="0"/>
                    <a:pt x="110" y="0"/>
                    <a:pt x="110" y="0"/>
                  </a:cubicBezTo>
                  <a:cubicBezTo>
                    <a:pt x="110" y="0"/>
                    <a:pt x="133" y="48"/>
                    <a:pt x="138" y="58"/>
                  </a:cubicBezTo>
                  <a:lnTo>
                    <a:pt x="208" y="58"/>
                  </a:lnTo>
                  <a:close/>
                  <a:moveTo>
                    <a:pt x="362" y="107"/>
                  </a:moveTo>
                  <a:cubicBezTo>
                    <a:pt x="361" y="119"/>
                    <a:pt x="332" y="125"/>
                    <a:pt x="316" y="125"/>
                  </a:cubicBezTo>
                  <a:cubicBezTo>
                    <a:pt x="248" y="125"/>
                    <a:pt x="248" y="125"/>
                    <a:pt x="248" y="125"/>
                  </a:cubicBezTo>
                  <a:cubicBezTo>
                    <a:pt x="102" y="221"/>
                    <a:pt x="102" y="221"/>
                    <a:pt x="102" y="221"/>
                  </a:cubicBezTo>
                  <a:cubicBezTo>
                    <a:pt x="75" y="221"/>
                    <a:pt x="75" y="221"/>
                    <a:pt x="75" y="221"/>
                  </a:cubicBezTo>
                  <a:cubicBezTo>
                    <a:pt x="75" y="221"/>
                    <a:pt x="113" y="172"/>
                    <a:pt x="121" y="162"/>
                  </a:cubicBezTo>
                  <a:cubicBezTo>
                    <a:pt x="127" y="153"/>
                    <a:pt x="138" y="141"/>
                    <a:pt x="138" y="125"/>
                  </a:cubicBezTo>
                  <a:cubicBezTo>
                    <a:pt x="126" y="125"/>
                    <a:pt x="126" y="125"/>
                    <a:pt x="126" y="125"/>
                  </a:cubicBezTo>
                  <a:cubicBezTo>
                    <a:pt x="92" y="125"/>
                    <a:pt x="46" y="103"/>
                    <a:pt x="19" y="93"/>
                  </a:cubicBezTo>
                  <a:cubicBezTo>
                    <a:pt x="2" y="87"/>
                    <a:pt x="5" y="70"/>
                    <a:pt x="19" y="70"/>
                  </a:cubicBezTo>
                  <a:cubicBezTo>
                    <a:pt x="19" y="70"/>
                    <a:pt x="19" y="70"/>
                    <a:pt x="19" y="70"/>
                  </a:cubicBezTo>
                  <a:cubicBezTo>
                    <a:pt x="0" y="4"/>
                    <a:pt x="0" y="4"/>
                    <a:pt x="0" y="4"/>
                  </a:cubicBezTo>
                  <a:cubicBezTo>
                    <a:pt x="21" y="4"/>
                    <a:pt x="21" y="4"/>
                    <a:pt x="21" y="4"/>
                  </a:cubicBezTo>
                  <a:cubicBezTo>
                    <a:pt x="21" y="4"/>
                    <a:pt x="46" y="37"/>
                    <a:pt x="54" y="47"/>
                  </a:cubicBezTo>
                  <a:cubicBezTo>
                    <a:pt x="66" y="61"/>
                    <a:pt x="81" y="69"/>
                    <a:pt x="102" y="70"/>
                  </a:cubicBezTo>
                  <a:cubicBezTo>
                    <a:pt x="280" y="70"/>
                    <a:pt x="280" y="70"/>
                    <a:pt x="280" y="70"/>
                  </a:cubicBezTo>
                  <a:cubicBezTo>
                    <a:pt x="293" y="70"/>
                    <a:pt x="305" y="72"/>
                    <a:pt x="316" y="76"/>
                  </a:cubicBezTo>
                  <a:cubicBezTo>
                    <a:pt x="337" y="83"/>
                    <a:pt x="350" y="91"/>
                    <a:pt x="358" y="99"/>
                  </a:cubicBezTo>
                  <a:cubicBezTo>
                    <a:pt x="362" y="102"/>
                    <a:pt x="363" y="105"/>
                    <a:pt x="362" y="107"/>
                  </a:cubicBezTo>
                  <a:close/>
                  <a:moveTo>
                    <a:pt x="147" y="96"/>
                  </a:moveTo>
                  <a:cubicBezTo>
                    <a:pt x="147" y="91"/>
                    <a:pt x="143" y="87"/>
                    <a:pt x="138" y="87"/>
                  </a:cubicBezTo>
                  <a:cubicBezTo>
                    <a:pt x="134" y="87"/>
                    <a:pt x="130" y="91"/>
                    <a:pt x="130" y="96"/>
                  </a:cubicBezTo>
                  <a:cubicBezTo>
                    <a:pt x="130" y="100"/>
                    <a:pt x="134" y="104"/>
                    <a:pt x="138" y="104"/>
                  </a:cubicBezTo>
                  <a:cubicBezTo>
                    <a:pt x="143" y="104"/>
                    <a:pt x="147" y="100"/>
                    <a:pt x="147" y="96"/>
                  </a:cubicBezTo>
                  <a:close/>
                  <a:moveTo>
                    <a:pt x="176" y="96"/>
                  </a:moveTo>
                  <a:cubicBezTo>
                    <a:pt x="176" y="91"/>
                    <a:pt x="172" y="87"/>
                    <a:pt x="167" y="87"/>
                  </a:cubicBezTo>
                  <a:cubicBezTo>
                    <a:pt x="162" y="87"/>
                    <a:pt x="159" y="91"/>
                    <a:pt x="159" y="96"/>
                  </a:cubicBezTo>
                  <a:cubicBezTo>
                    <a:pt x="159" y="100"/>
                    <a:pt x="162" y="104"/>
                    <a:pt x="167" y="104"/>
                  </a:cubicBezTo>
                  <a:cubicBezTo>
                    <a:pt x="172" y="104"/>
                    <a:pt x="176" y="100"/>
                    <a:pt x="176" y="96"/>
                  </a:cubicBezTo>
                  <a:close/>
                  <a:moveTo>
                    <a:pt x="205" y="96"/>
                  </a:moveTo>
                  <a:cubicBezTo>
                    <a:pt x="205" y="91"/>
                    <a:pt x="201" y="87"/>
                    <a:pt x="196" y="87"/>
                  </a:cubicBezTo>
                  <a:cubicBezTo>
                    <a:pt x="191" y="87"/>
                    <a:pt x="188" y="91"/>
                    <a:pt x="188" y="96"/>
                  </a:cubicBezTo>
                  <a:cubicBezTo>
                    <a:pt x="188" y="100"/>
                    <a:pt x="191" y="104"/>
                    <a:pt x="196" y="104"/>
                  </a:cubicBezTo>
                  <a:cubicBezTo>
                    <a:pt x="201" y="104"/>
                    <a:pt x="205" y="100"/>
                    <a:pt x="205" y="96"/>
                  </a:cubicBezTo>
                  <a:close/>
                  <a:moveTo>
                    <a:pt x="234" y="96"/>
                  </a:moveTo>
                  <a:cubicBezTo>
                    <a:pt x="234" y="91"/>
                    <a:pt x="230" y="87"/>
                    <a:pt x="225" y="87"/>
                  </a:cubicBezTo>
                  <a:cubicBezTo>
                    <a:pt x="220" y="87"/>
                    <a:pt x="217" y="91"/>
                    <a:pt x="217" y="96"/>
                  </a:cubicBezTo>
                  <a:cubicBezTo>
                    <a:pt x="217" y="100"/>
                    <a:pt x="220" y="104"/>
                    <a:pt x="225" y="104"/>
                  </a:cubicBezTo>
                  <a:cubicBezTo>
                    <a:pt x="230" y="104"/>
                    <a:pt x="234" y="100"/>
                    <a:pt x="234" y="96"/>
                  </a:cubicBezTo>
                  <a:close/>
                  <a:moveTo>
                    <a:pt x="262" y="96"/>
                  </a:moveTo>
                  <a:cubicBezTo>
                    <a:pt x="262" y="91"/>
                    <a:pt x="259" y="87"/>
                    <a:pt x="254" y="87"/>
                  </a:cubicBezTo>
                  <a:cubicBezTo>
                    <a:pt x="249" y="87"/>
                    <a:pt x="245" y="91"/>
                    <a:pt x="245" y="96"/>
                  </a:cubicBezTo>
                  <a:cubicBezTo>
                    <a:pt x="245" y="100"/>
                    <a:pt x="249" y="104"/>
                    <a:pt x="254" y="104"/>
                  </a:cubicBezTo>
                  <a:cubicBezTo>
                    <a:pt x="259" y="104"/>
                    <a:pt x="262" y="100"/>
                    <a:pt x="262" y="96"/>
                  </a:cubicBezTo>
                  <a:close/>
                  <a:moveTo>
                    <a:pt x="340" y="96"/>
                  </a:moveTo>
                  <a:cubicBezTo>
                    <a:pt x="336" y="94"/>
                    <a:pt x="331" y="91"/>
                    <a:pt x="325" y="89"/>
                  </a:cubicBezTo>
                  <a:cubicBezTo>
                    <a:pt x="322" y="90"/>
                    <a:pt x="316" y="91"/>
                    <a:pt x="309" y="91"/>
                  </a:cubicBezTo>
                  <a:cubicBezTo>
                    <a:pt x="300" y="91"/>
                    <a:pt x="300" y="104"/>
                    <a:pt x="310" y="105"/>
                  </a:cubicBezTo>
                  <a:cubicBezTo>
                    <a:pt x="322" y="105"/>
                    <a:pt x="335" y="101"/>
                    <a:pt x="340" y="9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14" name="组合 19"/>
          <p:cNvGrpSpPr/>
          <p:nvPr/>
        </p:nvGrpSpPr>
        <p:grpSpPr bwMode="auto">
          <a:xfrm>
            <a:off x="6381750" y="4150979"/>
            <a:ext cx="874713" cy="876300"/>
            <a:chOff x="0" y="0"/>
            <a:chExt cx="919063" cy="919397"/>
          </a:xfrm>
        </p:grpSpPr>
        <p:sp>
          <p:nvSpPr>
            <p:cNvPr id="15" name="椭圆 20"/>
            <p:cNvSpPr>
              <a:spLocks noChangeArrowheads="1"/>
            </p:cNvSpPr>
            <p:nvPr/>
          </p:nvSpPr>
          <p:spPr bwMode="auto">
            <a:xfrm>
              <a:off x="0" y="0"/>
              <a:ext cx="919063" cy="919397"/>
            </a:xfrm>
            <a:prstGeom prst="ellipse">
              <a:avLst/>
            </a:pr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6" name="Freeform 139"/>
            <p:cNvSpPr>
              <a:spLocks noEditPoints="1"/>
            </p:cNvSpPr>
            <p:nvPr/>
          </p:nvSpPr>
          <p:spPr bwMode="auto">
            <a:xfrm>
              <a:off x="230860" y="248693"/>
              <a:ext cx="423775" cy="422010"/>
            </a:xfrm>
            <a:custGeom>
              <a:avLst/>
              <a:gdLst>
                <a:gd name="T0" fmla="*/ 2147483646 w 97"/>
                <a:gd name="T1" fmla="*/ 2147483646 h 97"/>
                <a:gd name="T2" fmla="*/ 2147483646 w 97"/>
                <a:gd name="T3" fmla="*/ 2147483646 h 97"/>
                <a:gd name="T4" fmla="*/ 2147483646 w 97"/>
                <a:gd name="T5" fmla="*/ 0 h 97"/>
                <a:gd name="T6" fmla="*/ 2147483646 w 97"/>
                <a:gd name="T7" fmla="*/ 2147483646 h 97"/>
                <a:gd name="T8" fmla="*/ 2147483646 w 97"/>
                <a:gd name="T9" fmla="*/ 2147483646 h 97"/>
                <a:gd name="T10" fmla="*/ 2147483646 w 97"/>
                <a:gd name="T11" fmla="*/ 2147483646 h 97"/>
                <a:gd name="T12" fmla="*/ 2147483646 w 97"/>
                <a:gd name="T13" fmla="*/ 2147483646 h 97"/>
                <a:gd name="T14" fmla="*/ 2147483646 w 97"/>
                <a:gd name="T15" fmla="*/ 2147483646 h 97"/>
                <a:gd name="T16" fmla="*/ 2147483646 w 97"/>
                <a:gd name="T17" fmla="*/ 2147483646 h 97"/>
                <a:gd name="T18" fmla="*/ 2147483646 w 97"/>
                <a:gd name="T19" fmla="*/ 2147483646 h 97"/>
                <a:gd name="T20" fmla="*/ 2147483646 w 97"/>
                <a:gd name="T21" fmla="*/ 2147483646 h 97"/>
                <a:gd name="T22" fmla="*/ 2147483646 w 97"/>
                <a:gd name="T23" fmla="*/ 2147483646 h 97"/>
                <a:gd name="T24" fmla="*/ 2147483646 w 97"/>
                <a:gd name="T25" fmla="*/ 2147483646 h 97"/>
                <a:gd name="T26" fmla="*/ 2147483646 w 97"/>
                <a:gd name="T27" fmla="*/ 2147483646 h 97"/>
                <a:gd name="T28" fmla="*/ 2147483646 w 97"/>
                <a:gd name="T29" fmla="*/ 2147483646 h 97"/>
                <a:gd name="T30" fmla="*/ 2147483646 w 97"/>
                <a:gd name="T31" fmla="*/ 2147483646 h 97"/>
                <a:gd name="T32" fmla="*/ 2147483646 w 97"/>
                <a:gd name="T33" fmla="*/ 2147483646 h 97"/>
                <a:gd name="T34" fmla="*/ 2147483646 w 97"/>
                <a:gd name="T35" fmla="*/ 2147483646 h 97"/>
                <a:gd name="T36" fmla="*/ 2147483646 w 97"/>
                <a:gd name="T37" fmla="*/ 2147483646 h 97"/>
                <a:gd name="T38" fmla="*/ 2147483646 w 97"/>
                <a:gd name="T39" fmla="*/ 2147483646 h 97"/>
                <a:gd name="T40" fmla="*/ 2147483646 w 97"/>
                <a:gd name="T41" fmla="*/ 2147483646 h 97"/>
                <a:gd name="T42" fmla="*/ 2147483646 w 97"/>
                <a:gd name="T43" fmla="*/ 2147483646 h 97"/>
                <a:gd name="T44" fmla="*/ 2147483646 w 97"/>
                <a:gd name="T45" fmla="*/ 2147483646 h 97"/>
                <a:gd name="T46" fmla="*/ 2147483646 w 97"/>
                <a:gd name="T47" fmla="*/ 2147483646 h 97"/>
                <a:gd name="T48" fmla="*/ 2147483646 w 97"/>
                <a:gd name="T49" fmla="*/ 2147483646 h 97"/>
                <a:gd name="T50" fmla="*/ 2147483646 w 97"/>
                <a:gd name="T51" fmla="*/ 2147483646 h 97"/>
                <a:gd name="T52" fmla="*/ 2147483646 w 97"/>
                <a:gd name="T53" fmla="*/ 2147483646 h 97"/>
                <a:gd name="T54" fmla="*/ 2147483646 w 97"/>
                <a:gd name="T55" fmla="*/ 2147483646 h 97"/>
                <a:gd name="T56" fmla="*/ 2147483646 w 97"/>
                <a:gd name="T57" fmla="*/ 2147483646 h 97"/>
                <a:gd name="T58" fmla="*/ 2147483646 w 97"/>
                <a:gd name="T59" fmla="*/ 2147483646 h 97"/>
                <a:gd name="T60" fmla="*/ 2147483646 w 97"/>
                <a:gd name="T61" fmla="*/ 2147483646 h 97"/>
                <a:gd name="T62" fmla="*/ 2147483646 w 97"/>
                <a:gd name="T63" fmla="*/ 2147483646 h 97"/>
                <a:gd name="T64" fmla="*/ 2147483646 w 97"/>
                <a:gd name="T65" fmla="*/ 2147483646 h 97"/>
                <a:gd name="T66" fmla="*/ 2147483646 w 97"/>
                <a:gd name="T67" fmla="*/ 2147483646 h 97"/>
                <a:gd name="T68" fmla="*/ 2147483646 w 97"/>
                <a:gd name="T69" fmla="*/ 2147483646 h 97"/>
                <a:gd name="T70" fmla="*/ 2147483646 w 97"/>
                <a:gd name="T71" fmla="*/ 2147483646 h 97"/>
                <a:gd name="T72" fmla="*/ 2147483646 w 97"/>
                <a:gd name="T73" fmla="*/ 2147483646 h 97"/>
                <a:gd name="T74" fmla="*/ 2147483646 w 97"/>
                <a:gd name="T75" fmla="*/ 2147483646 h 97"/>
                <a:gd name="T76" fmla="*/ 2147483646 w 97"/>
                <a:gd name="T77" fmla="*/ 2147483646 h 97"/>
                <a:gd name="T78" fmla="*/ 2147483646 w 97"/>
                <a:gd name="T79" fmla="*/ 2147483646 h 97"/>
                <a:gd name="T80" fmla="*/ 2147483646 w 97"/>
                <a:gd name="T81" fmla="*/ 2147483646 h 97"/>
                <a:gd name="T82" fmla="*/ 2147483646 w 97"/>
                <a:gd name="T83" fmla="*/ 2147483646 h 97"/>
                <a:gd name="T84" fmla="*/ 2147483646 w 97"/>
                <a:gd name="T85" fmla="*/ 2147483646 h 97"/>
                <a:gd name="T86" fmla="*/ 0 w 97"/>
                <a:gd name="T87" fmla="*/ 2147483646 h 97"/>
                <a:gd name="T88" fmla="*/ 2147483646 w 97"/>
                <a:gd name="T89" fmla="*/ 2147483646 h 97"/>
                <a:gd name="T90" fmla="*/ 2147483646 w 97"/>
                <a:gd name="T91" fmla="*/ 2147483646 h 97"/>
                <a:gd name="T92" fmla="*/ 2147483646 w 97"/>
                <a:gd name="T93" fmla="*/ 2147483646 h 97"/>
                <a:gd name="T94" fmla="*/ 2147483646 w 97"/>
                <a:gd name="T95" fmla="*/ 2147483646 h 97"/>
                <a:gd name="T96" fmla="*/ 2147483646 w 97"/>
                <a:gd name="T97" fmla="*/ 2147483646 h 97"/>
                <a:gd name="T98" fmla="*/ 2147483646 w 97"/>
                <a:gd name="T99" fmla="*/ 2147483646 h 97"/>
                <a:gd name="T100" fmla="*/ 2147483646 w 97"/>
                <a:gd name="T101" fmla="*/ 2147483646 h 97"/>
                <a:gd name="T102" fmla="*/ 2147483646 w 97"/>
                <a:gd name="T103" fmla="*/ 2147483646 h 97"/>
                <a:gd name="T104" fmla="*/ 2147483646 w 97"/>
                <a:gd name="T105" fmla="*/ 2147483646 h 9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97" h="97">
                  <a:moveTo>
                    <a:pt x="42" y="14"/>
                  </a:moveTo>
                  <a:cubicBezTo>
                    <a:pt x="55" y="14"/>
                    <a:pt x="55" y="14"/>
                    <a:pt x="55" y="14"/>
                  </a:cubicBezTo>
                  <a:cubicBezTo>
                    <a:pt x="48" y="0"/>
                    <a:pt x="48" y="0"/>
                    <a:pt x="48" y="0"/>
                  </a:cubicBezTo>
                  <a:cubicBezTo>
                    <a:pt x="42" y="14"/>
                    <a:pt x="42" y="14"/>
                    <a:pt x="42" y="14"/>
                  </a:cubicBezTo>
                  <a:close/>
                  <a:moveTo>
                    <a:pt x="49" y="18"/>
                  </a:moveTo>
                  <a:cubicBezTo>
                    <a:pt x="65" y="18"/>
                    <a:pt x="79" y="31"/>
                    <a:pt x="79" y="48"/>
                  </a:cubicBezTo>
                  <a:cubicBezTo>
                    <a:pt x="79" y="65"/>
                    <a:pt x="65" y="79"/>
                    <a:pt x="49" y="79"/>
                  </a:cubicBezTo>
                  <a:cubicBezTo>
                    <a:pt x="32" y="79"/>
                    <a:pt x="18" y="65"/>
                    <a:pt x="18" y="48"/>
                  </a:cubicBezTo>
                  <a:cubicBezTo>
                    <a:pt x="18" y="31"/>
                    <a:pt x="32" y="18"/>
                    <a:pt x="49" y="18"/>
                  </a:cubicBezTo>
                  <a:close/>
                  <a:moveTo>
                    <a:pt x="60" y="15"/>
                  </a:moveTo>
                  <a:cubicBezTo>
                    <a:pt x="71" y="22"/>
                    <a:pt x="71" y="22"/>
                    <a:pt x="71" y="22"/>
                  </a:cubicBezTo>
                  <a:cubicBezTo>
                    <a:pt x="73" y="6"/>
                    <a:pt x="73" y="6"/>
                    <a:pt x="73" y="6"/>
                  </a:cubicBezTo>
                  <a:cubicBezTo>
                    <a:pt x="60" y="15"/>
                    <a:pt x="60" y="15"/>
                    <a:pt x="60" y="15"/>
                  </a:cubicBezTo>
                  <a:close/>
                  <a:moveTo>
                    <a:pt x="75" y="25"/>
                  </a:moveTo>
                  <a:cubicBezTo>
                    <a:pt x="81" y="36"/>
                    <a:pt x="81" y="36"/>
                    <a:pt x="81" y="36"/>
                  </a:cubicBezTo>
                  <a:cubicBezTo>
                    <a:pt x="91" y="24"/>
                    <a:pt x="91" y="24"/>
                    <a:pt x="91" y="24"/>
                  </a:cubicBezTo>
                  <a:cubicBezTo>
                    <a:pt x="75" y="25"/>
                    <a:pt x="75" y="25"/>
                    <a:pt x="75" y="25"/>
                  </a:cubicBezTo>
                  <a:close/>
                  <a:moveTo>
                    <a:pt x="83" y="42"/>
                  </a:moveTo>
                  <a:cubicBezTo>
                    <a:pt x="83" y="54"/>
                    <a:pt x="83" y="54"/>
                    <a:pt x="83" y="54"/>
                  </a:cubicBezTo>
                  <a:cubicBezTo>
                    <a:pt x="97" y="48"/>
                    <a:pt x="97" y="48"/>
                    <a:pt x="97" y="48"/>
                  </a:cubicBezTo>
                  <a:cubicBezTo>
                    <a:pt x="83" y="42"/>
                    <a:pt x="83" y="42"/>
                    <a:pt x="83" y="42"/>
                  </a:cubicBezTo>
                  <a:close/>
                  <a:moveTo>
                    <a:pt x="82" y="60"/>
                  </a:moveTo>
                  <a:cubicBezTo>
                    <a:pt x="75" y="71"/>
                    <a:pt x="75" y="71"/>
                    <a:pt x="75" y="71"/>
                  </a:cubicBezTo>
                  <a:cubicBezTo>
                    <a:pt x="91" y="72"/>
                    <a:pt x="91" y="72"/>
                    <a:pt x="91" y="72"/>
                  </a:cubicBezTo>
                  <a:cubicBezTo>
                    <a:pt x="82" y="60"/>
                    <a:pt x="82" y="60"/>
                    <a:pt x="82" y="60"/>
                  </a:cubicBezTo>
                  <a:close/>
                  <a:moveTo>
                    <a:pt x="72" y="75"/>
                  </a:moveTo>
                  <a:cubicBezTo>
                    <a:pt x="61" y="81"/>
                    <a:pt x="61" y="81"/>
                    <a:pt x="61" y="81"/>
                  </a:cubicBezTo>
                  <a:cubicBezTo>
                    <a:pt x="73" y="90"/>
                    <a:pt x="73" y="90"/>
                    <a:pt x="73" y="90"/>
                  </a:cubicBezTo>
                  <a:cubicBezTo>
                    <a:pt x="72" y="75"/>
                    <a:pt x="72" y="75"/>
                    <a:pt x="72" y="75"/>
                  </a:cubicBezTo>
                  <a:close/>
                  <a:moveTo>
                    <a:pt x="55" y="83"/>
                  </a:moveTo>
                  <a:cubicBezTo>
                    <a:pt x="43" y="83"/>
                    <a:pt x="43" y="83"/>
                    <a:pt x="43" y="83"/>
                  </a:cubicBezTo>
                  <a:cubicBezTo>
                    <a:pt x="49" y="97"/>
                    <a:pt x="49" y="97"/>
                    <a:pt x="49" y="97"/>
                  </a:cubicBezTo>
                  <a:cubicBezTo>
                    <a:pt x="55" y="83"/>
                    <a:pt x="55" y="83"/>
                    <a:pt x="55" y="83"/>
                  </a:cubicBezTo>
                  <a:close/>
                  <a:moveTo>
                    <a:pt x="37" y="81"/>
                  </a:moveTo>
                  <a:cubicBezTo>
                    <a:pt x="26" y="75"/>
                    <a:pt x="26" y="75"/>
                    <a:pt x="26" y="75"/>
                  </a:cubicBezTo>
                  <a:cubicBezTo>
                    <a:pt x="25" y="91"/>
                    <a:pt x="25" y="91"/>
                    <a:pt x="25" y="91"/>
                  </a:cubicBezTo>
                  <a:cubicBezTo>
                    <a:pt x="37" y="81"/>
                    <a:pt x="37" y="81"/>
                    <a:pt x="37" y="81"/>
                  </a:cubicBezTo>
                  <a:close/>
                  <a:moveTo>
                    <a:pt x="22" y="71"/>
                  </a:moveTo>
                  <a:cubicBezTo>
                    <a:pt x="16" y="60"/>
                    <a:pt x="16" y="60"/>
                    <a:pt x="16" y="60"/>
                  </a:cubicBezTo>
                  <a:cubicBezTo>
                    <a:pt x="7" y="73"/>
                    <a:pt x="7" y="73"/>
                    <a:pt x="7" y="73"/>
                  </a:cubicBezTo>
                  <a:cubicBezTo>
                    <a:pt x="22" y="71"/>
                    <a:pt x="22" y="71"/>
                    <a:pt x="22" y="71"/>
                  </a:cubicBezTo>
                  <a:close/>
                  <a:moveTo>
                    <a:pt x="14" y="55"/>
                  </a:moveTo>
                  <a:cubicBezTo>
                    <a:pt x="14" y="42"/>
                    <a:pt x="14" y="42"/>
                    <a:pt x="14" y="42"/>
                  </a:cubicBezTo>
                  <a:cubicBezTo>
                    <a:pt x="0" y="49"/>
                    <a:pt x="0" y="49"/>
                    <a:pt x="0" y="49"/>
                  </a:cubicBezTo>
                  <a:cubicBezTo>
                    <a:pt x="14" y="55"/>
                    <a:pt x="14" y="55"/>
                    <a:pt x="14" y="55"/>
                  </a:cubicBezTo>
                  <a:close/>
                  <a:moveTo>
                    <a:pt x="15" y="37"/>
                  </a:moveTo>
                  <a:cubicBezTo>
                    <a:pt x="22" y="26"/>
                    <a:pt x="22" y="26"/>
                    <a:pt x="22" y="26"/>
                  </a:cubicBezTo>
                  <a:cubicBezTo>
                    <a:pt x="6" y="24"/>
                    <a:pt x="6" y="24"/>
                    <a:pt x="6" y="24"/>
                  </a:cubicBezTo>
                  <a:cubicBezTo>
                    <a:pt x="15" y="37"/>
                    <a:pt x="15" y="37"/>
                    <a:pt x="15" y="37"/>
                  </a:cubicBezTo>
                  <a:close/>
                  <a:moveTo>
                    <a:pt x="26" y="22"/>
                  </a:moveTo>
                  <a:cubicBezTo>
                    <a:pt x="37" y="16"/>
                    <a:pt x="37" y="16"/>
                    <a:pt x="37" y="16"/>
                  </a:cubicBezTo>
                  <a:cubicBezTo>
                    <a:pt x="24" y="6"/>
                    <a:pt x="24" y="6"/>
                    <a:pt x="24" y="6"/>
                  </a:cubicBezTo>
                  <a:lnTo>
                    <a:pt x="26" y="2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07059" tIns="53529" rIns="107059" bIns="53529"/>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17" name="等腰三角形 25"/>
          <p:cNvSpPr>
            <a:spLocks noChangeArrowheads="1"/>
          </p:cNvSpPr>
          <p:nvPr/>
        </p:nvSpPr>
        <p:spPr bwMode="auto">
          <a:xfrm rot="10800000">
            <a:off x="5591175" y="3844591"/>
            <a:ext cx="504825" cy="434975"/>
          </a:xfrm>
          <a:prstGeom prst="triangle">
            <a:avLst>
              <a:gd name="adj" fmla="val 50000"/>
            </a:avLst>
          </a:prstGeom>
          <a:solidFill>
            <a:srgbClr val="6ED0D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endParaRPr>
          </a:p>
        </p:txBody>
      </p:sp>
      <p:sp>
        <p:nvSpPr>
          <p:cNvPr id="18" name="TextBox 35"/>
          <p:cNvSpPr txBox="1"/>
          <p:nvPr/>
        </p:nvSpPr>
        <p:spPr>
          <a:xfrm>
            <a:off x="2359493" y="4498732"/>
            <a:ext cx="3072266" cy="34290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19" name="文本框 18"/>
          <p:cNvSpPr txBox="1"/>
          <p:nvPr/>
        </p:nvSpPr>
        <p:spPr>
          <a:xfrm>
            <a:off x="2363788" y="4197245"/>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
        <p:nvSpPr>
          <p:cNvPr id="20" name="TextBox 35"/>
          <p:cNvSpPr txBox="1"/>
          <p:nvPr/>
        </p:nvSpPr>
        <p:spPr>
          <a:xfrm>
            <a:off x="2359493" y="5717703"/>
            <a:ext cx="3072266" cy="34290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21" name="文本框 20"/>
          <p:cNvSpPr txBox="1"/>
          <p:nvPr/>
        </p:nvSpPr>
        <p:spPr>
          <a:xfrm>
            <a:off x="2363788" y="5416216"/>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
        <p:nvSpPr>
          <p:cNvPr id="22" name="TextBox 35"/>
          <p:cNvSpPr txBox="1"/>
          <p:nvPr/>
        </p:nvSpPr>
        <p:spPr>
          <a:xfrm>
            <a:off x="7594751" y="4498732"/>
            <a:ext cx="3072266" cy="34290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23" name="文本框 22"/>
          <p:cNvSpPr txBox="1"/>
          <p:nvPr/>
        </p:nvSpPr>
        <p:spPr>
          <a:xfrm>
            <a:off x="7599046" y="4197245"/>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
        <p:nvSpPr>
          <p:cNvPr id="24" name="TextBox 35"/>
          <p:cNvSpPr txBox="1"/>
          <p:nvPr/>
        </p:nvSpPr>
        <p:spPr>
          <a:xfrm>
            <a:off x="7594751" y="5717703"/>
            <a:ext cx="3072266" cy="34290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25" name="文本框 24"/>
          <p:cNvSpPr txBox="1"/>
          <p:nvPr/>
        </p:nvSpPr>
        <p:spPr>
          <a:xfrm>
            <a:off x="7599046" y="5416216"/>
            <a:ext cx="116669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25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25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up)">
                                      <p:cBhvr>
                                        <p:cTn id="14" dur="250"/>
                                        <p:tgtEl>
                                          <p:spTgt spid="20"/>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250"/>
                                        <p:tgtEl>
                                          <p:spTgt spid="21"/>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up)">
                                      <p:cBhvr>
                                        <p:cTn id="21" dur="250"/>
                                        <p:tgtEl>
                                          <p:spTgt spid="2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250"/>
                                        <p:tgtEl>
                                          <p:spTgt spid="2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up)">
                                      <p:cBhvr>
                                        <p:cTn id="28" dur="250"/>
                                        <p:tgtEl>
                                          <p:spTgt spid="2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up)">
                                      <p:cBhvr>
                                        <p:cTn id="31" dur="250"/>
                                        <p:tgtEl>
                                          <p:spTgt spid="25"/>
                                        </p:tgtEl>
                                      </p:cBhvr>
                                    </p:animEffect>
                                  </p:childTnLst>
                                </p:cTn>
                              </p:par>
                              <p:par>
                                <p:cTn id="32" presetID="22" presetClass="entr" presetSubtype="4"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par>
                                <p:cTn id="35" presetID="22" presetClass="entr" presetSubtype="4"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par>
                                <p:cTn id="38" presetID="22" presetClass="entr" presetSubtype="4" fill="hold"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par>
                                <p:cTn id="41" presetID="2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grpSp>
        <p:nvGrpSpPr>
          <p:cNvPr id="23" name="组合 4"/>
          <p:cNvGrpSpPr/>
          <p:nvPr/>
        </p:nvGrpSpPr>
        <p:grpSpPr bwMode="auto">
          <a:xfrm>
            <a:off x="7581457" y="2225675"/>
            <a:ext cx="2511425" cy="871038"/>
            <a:chOff x="0" y="0"/>
            <a:chExt cx="2511426" cy="871761"/>
          </a:xfrm>
        </p:grpSpPr>
        <p:sp>
          <p:nvSpPr>
            <p:cNvPr id="24" name="矩形 8"/>
            <p:cNvSpPr>
              <a:spLocks noChangeArrowheads="1"/>
            </p:cNvSpPr>
            <p:nvPr/>
          </p:nvSpPr>
          <p:spPr bwMode="auto">
            <a:xfrm>
              <a:off x="0" y="338554"/>
              <a:ext cx="2511426" cy="533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sz="14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rPr>
                <a:t>Please enter the text you want to express.</a:t>
              </a:r>
            </a:p>
          </p:txBody>
        </p:sp>
        <p:sp>
          <p:nvSpPr>
            <p:cNvPr id="25" name="矩形 9"/>
            <p:cNvSpPr>
              <a:spLocks noChangeArrowheads="1"/>
            </p:cNvSpPr>
            <p:nvPr/>
          </p:nvSpPr>
          <p:spPr bwMode="auto">
            <a:xfrm>
              <a:off x="518679" y="0"/>
              <a:ext cx="1474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rPr>
                <a:t>单击添加标题</a:t>
              </a:r>
              <a:endParaRPr kumimoji="0" lang="zh-CN" altLang="en-US" sz="1600" b="1"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grpSp>
      <p:grpSp>
        <p:nvGrpSpPr>
          <p:cNvPr id="26" name="组合 10"/>
          <p:cNvGrpSpPr/>
          <p:nvPr/>
        </p:nvGrpSpPr>
        <p:grpSpPr bwMode="auto">
          <a:xfrm>
            <a:off x="8773670" y="3868738"/>
            <a:ext cx="2511425" cy="871537"/>
            <a:chOff x="0" y="0"/>
            <a:chExt cx="2511426" cy="870976"/>
          </a:xfrm>
        </p:grpSpPr>
        <p:sp>
          <p:nvSpPr>
            <p:cNvPr id="27" name="矩形 11"/>
            <p:cNvSpPr>
              <a:spLocks noChangeArrowheads="1"/>
            </p:cNvSpPr>
            <p:nvPr/>
          </p:nvSpPr>
          <p:spPr bwMode="auto">
            <a:xfrm>
              <a:off x="0" y="338554"/>
              <a:ext cx="2511426" cy="532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sz="1400" b="0"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rPr>
                <a:t>Please enter the text you want to express.</a:t>
              </a:r>
            </a:p>
          </p:txBody>
        </p:sp>
        <p:sp>
          <p:nvSpPr>
            <p:cNvPr id="28" name="矩形 12"/>
            <p:cNvSpPr>
              <a:spLocks noChangeArrowheads="1"/>
            </p:cNvSpPr>
            <p:nvPr/>
          </p:nvSpPr>
          <p:spPr bwMode="auto">
            <a:xfrm>
              <a:off x="518679" y="0"/>
              <a:ext cx="147406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6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rPr>
                <a:t>单击添加标题</a:t>
              </a:r>
              <a:endParaRPr kumimoji="0" lang="zh-CN" altLang="en-US" sz="1600" b="1"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grpSp>
      <p:grpSp>
        <p:nvGrpSpPr>
          <p:cNvPr id="29" name="组合 3"/>
          <p:cNvGrpSpPr/>
          <p:nvPr/>
        </p:nvGrpSpPr>
        <p:grpSpPr bwMode="auto">
          <a:xfrm>
            <a:off x="7186170" y="3586163"/>
            <a:ext cx="1495425" cy="3271837"/>
            <a:chOff x="0" y="0"/>
            <a:chExt cx="1494972" cy="3272061"/>
          </a:xfrm>
        </p:grpSpPr>
        <p:sp>
          <p:nvSpPr>
            <p:cNvPr id="30" name="六边形 20"/>
            <p:cNvSpPr>
              <a:spLocks noChangeArrowheads="1"/>
            </p:cNvSpPr>
            <p:nvPr/>
          </p:nvSpPr>
          <p:spPr bwMode="auto">
            <a:xfrm rot="5400000">
              <a:off x="-74314" y="74314"/>
              <a:ext cx="1643600" cy="1494972"/>
            </a:xfrm>
            <a:prstGeom prst="hexagon">
              <a:avLst>
                <a:gd name="adj" fmla="val 26941"/>
                <a:gd name="vf" fmla="val 115470"/>
              </a:avLst>
            </a:prstGeom>
            <a:solidFill>
              <a:srgbClr val="FFFFFF"/>
            </a:solidFill>
            <a:ln w="38100">
              <a:solidFill>
                <a:srgbClr val="3CBBCE"/>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cxnSp>
          <p:nvCxnSpPr>
            <p:cNvPr id="31" name="直接连接符 21"/>
            <p:cNvCxnSpPr>
              <a:cxnSpLocks noChangeShapeType="1"/>
            </p:cNvCxnSpPr>
            <p:nvPr/>
          </p:nvCxnSpPr>
          <p:spPr bwMode="auto">
            <a:xfrm>
              <a:off x="728436" y="1635475"/>
              <a:ext cx="0" cy="1636586"/>
            </a:xfrm>
            <a:prstGeom prst="line">
              <a:avLst/>
            </a:prstGeom>
            <a:noFill/>
            <a:ln w="6350">
              <a:solidFill>
                <a:srgbClr val="3BB6B7"/>
              </a:solidFill>
              <a:round/>
            </a:ln>
            <a:extLst>
              <a:ext uri="{909E8E84-426E-40DD-AFC4-6F175D3DCCD1}">
                <a14:hiddenFill xmlns:a14="http://schemas.microsoft.com/office/drawing/2010/main">
                  <a:noFill/>
                </a14:hiddenFill>
              </a:ext>
            </a:extLst>
          </p:spPr>
        </p:cxnSp>
        <p:pic>
          <p:nvPicPr>
            <p:cNvPr id="32" name="组合 22"/>
            <p:cNvPicPr>
              <a:picLocks noChangeArrowheads="1"/>
            </p:cNvPicPr>
            <p:nvPr/>
          </p:nvPicPr>
          <p:blipFill>
            <a:blip r:embed="rId4"/>
            <a:srcRect/>
            <a:stretch>
              <a:fillRect/>
            </a:stretch>
          </p:blipFill>
          <p:spPr bwMode="auto">
            <a:xfrm>
              <a:off x="301026" y="459519"/>
              <a:ext cx="847344" cy="68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3" name="组合 2"/>
          <p:cNvGrpSpPr/>
          <p:nvPr/>
        </p:nvGrpSpPr>
        <p:grpSpPr bwMode="auto">
          <a:xfrm>
            <a:off x="5974907" y="1943100"/>
            <a:ext cx="1495425" cy="4914900"/>
            <a:chOff x="0" y="0"/>
            <a:chExt cx="1494972" cy="4915661"/>
          </a:xfrm>
        </p:grpSpPr>
        <p:cxnSp>
          <p:nvCxnSpPr>
            <p:cNvPr id="34" name="直接连接符 48"/>
            <p:cNvCxnSpPr>
              <a:cxnSpLocks noChangeShapeType="1"/>
              <a:stCxn id="35" idx="2"/>
            </p:cNvCxnSpPr>
            <p:nvPr/>
          </p:nvCxnSpPr>
          <p:spPr bwMode="auto">
            <a:xfrm>
              <a:off x="747486" y="1643600"/>
              <a:ext cx="0" cy="3272061"/>
            </a:xfrm>
            <a:prstGeom prst="line">
              <a:avLst/>
            </a:prstGeom>
            <a:noFill/>
            <a:ln w="6350">
              <a:solidFill>
                <a:srgbClr val="3BB6B7"/>
              </a:solidFill>
              <a:round/>
            </a:ln>
            <a:extLst>
              <a:ext uri="{909E8E84-426E-40DD-AFC4-6F175D3DCCD1}">
                <a14:hiddenFill xmlns:a14="http://schemas.microsoft.com/office/drawing/2010/main">
                  <a:noFill/>
                </a14:hiddenFill>
              </a:ext>
            </a:extLst>
          </p:spPr>
        </p:cxnSp>
        <p:sp>
          <p:nvSpPr>
            <p:cNvPr id="35" name="六边形 49"/>
            <p:cNvSpPr>
              <a:spLocks noChangeArrowheads="1"/>
            </p:cNvSpPr>
            <p:nvPr/>
          </p:nvSpPr>
          <p:spPr bwMode="auto">
            <a:xfrm rot="5400000">
              <a:off x="-74314" y="74314"/>
              <a:ext cx="1643600" cy="1494972"/>
            </a:xfrm>
            <a:prstGeom prst="hexagon">
              <a:avLst>
                <a:gd name="adj" fmla="val 26941"/>
                <a:gd name="vf" fmla="val 115470"/>
              </a:avLst>
            </a:prstGeom>
            <a:solidFill>
              <a:srgbClr val="FFFFFF"/>
            </a:solidFill>
            <a:ln w="38100">
              <a:solidFill>
                <a:srgbClr val="3CBBCE"/>
              </a:solidFill>
              <a:miter lim="800000"/>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pic>
          <p:nvPicPr>
            <p:cNvPr id="36" name="组合 50"/>
            <p:cNvPicPr>
              <a:picLocks noChangeArrowheads="1"/>
            </p:cNvPicPr>
            <p:nvPr/>
          </p:nvPicPr>
          <p:blipFill>
            <a:blip r:embed="rId5"/>
            <a:srcRect/>
            <a:stretch>
              <a:fillRect/>
            </a:stretch>
          </p:blipFill>
          <p:spPr bwMode="auto">
            <a:xfrm>
              <a:off x="342537" y="512063"/>
              <a:ext cx="786384" cy="548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7" name="矩形 36"/>
          <p:cNvSpPr/>
          <p:nvPr/>
        </p:nvSpPr>
        <p:spPr>
          <a:xfrm>
            <a:off x="1571978" y="3364181"/>
            <a:ext cx="3939379" cy="2331720"/>
          </a:xfrm>
          <a:prstGeom prst="rect">
            <a:avLst/>
          </a:prstGeom>
        </p:spPr>
        <p:txBody>
          <a:bodyPr wrap="square">
            <a:spAutoFit/>
          </a:bodyPr>
          <a:lstStyle/>
          <a:p>
            <a:pPr>
              <a:lnSpc>
                <a:spcPct val="150000"/>
              </a:lnSpc>
            </a:pPr>
            <a:r>
              <a:rPr sz="1400" dirty="0">
                <a:latin typeface="+mn-ea"/>
              </a:rPr>
              <a:t>Please enter the text you want to express.Please enter the text you want to express.Please enter the text you want to express.Please enter the text you want to express.Please enter the text you want to express.</a:t>
            </a:r>
          </a:p>
          <a:p>
            <a:pPr>
              <a:lnSpc>
                <a:spcPct val="150000"/>
              </a:lnSpc>
            </a:pPr>
            <a:endParaRPr lang="zh-CN" altLang="en-US" sz="1400" dirty="0">
              <a:latin typeface="+mn-ea"/>
            </a:endParaRPr>
          </a:p>
        </p:txBody>
      </p:sp>
      <p:sp>
        <p:nvSpPr>
          <p:cNvPr id="38" name="文本框 37"/>
          <p:cNvSpPr txBox="1"/>
          <p:nvPr/>
        </p:nvSpPr>
        <p:spPr>
          <a:xfrm>
            <a:off x="1571978" y="2932668"/>
            <a:ext cx="2272353" cy="369332"/>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schemeClr val="tx1"/>
                </a:solidFill>
                <a:effectLst/>
                <a:uLnTx/>
                <a:uFillTx/>
                <a:latin typeface="+mn-ea"/>
                <a:ea typeface="+mn-ea"/>
              </a:rPr>
              <a:t>单击输入标题文字</a:t>
            </a:r>
          </a:p>
        </p:txBody>
      </p:sp>
      <p:cxnSp>
        <p:nvCxnSpPr>
          <p:cNvPr id="39" name="直接连接符 38"/>
          <p:cNvCxnSpPr/>
          <p:nvPr/>
        </p:nvCxnSpPr>
        <p:spPr>
          <a:xfrm>
            <a:off x="1635274" y="3346035"/>
            <a:ext cx="3552364" cy="0"/>
          </a:xfrm>
          <a:prstGeom prst="line">
            <a:avLst/>
          </a:prstGeom>
          <a:solidFill>
            <a:srgbClr val="070606"/>
          </a:solidFill>
          <a:ln w="15875">
            <a:solidFill>
              <a:schemeClr val="tx1"/>
            </a:solidFill>
            <a:rou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left)">
                                      <p:cBhvr>
                                        <p:cTn id="11" dur="500"/>
                                        <p:tgtEl>
                                          <p:spTgt spid="3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up)">
                                      <p:cBhvr>
                                        <p:cTn id="15" dur="1000"/>
                                        <p:tgtEl>
                                          <p:spTgt spid="37"/>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par>
                                <p:cTn id="20" presetID="22" presetClass="entr" presetSubtype="4"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down)">
                                      <p:cBhvr>
                                        <p:cTn id="22" dur="500"/>
                                        <p:tgtEl>
                                          <p:spTgt spid="26"/>
                                        </p:tgtEl>
                                      </p:cBhvr>
                                    </p:animEffect>
                                  </p:childTnLst>
                                </p:cTn>
                              </p:par>
                              <p:par>
                                <p:cTn id="23" presetID="22" presetClass="entr" presetSubtype="4"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500"/>
                                        <p:tgtEl>
                                          <p:spTgt spid="29"/>
                                        </p:tgtEl>
                                      </p:cBhvr>
                                    </p:animEffect>
                                  </p:childTnLst>
                                </p:cTn>
                              </p:par>
                              <p:par>
                                <p:cTn id="26" presetID="22" presetClass="entr" presetSubtype="4"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down)">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文本框 19"/>
          <p:cNvSpPr txBox="1"/>
          <p:nvPr/>
        </p:nvSpPr>
        <p:spPr>
          <a:xfrm>
            <a:off x="3903878" y="2624539"/>
            <a:ext cx="4882623" cy="707886"/>
          </a:xfrm>
          <a:prstGeom prst="rect">
            <a:avLst/>
          </a:prstGeom>
          <a:noFill/>
        </p:spPr>
        <p:txBody>
          <a:bodyPr wrap="square" rtlCol="0">
            <a:spAutoFit/>
          </a:bodyPr>
          <a:lstStyle/>
          <a:p>
            <a:pPr>
              <a:defRPr/>
            </a:pPr>
            <a:r>
              <a:rPr lang="en-US" altLang="zh-CN" sz="4000" kern="0" dirty="0">
                <a:solidFill>
                  <a:schemeClr val="accent3">
                    <a:lumMod val="50000"/>
                  </a:schemeClr>
                </a:solidFill>
                <a:latin typeface="等线" panose="02010600030101010101" charset="-122"/>
                <a:ea typeface="等线" panose="02010600030101010101" charset="-122"/>
              </a:rPr>
              <a:t>03</a:t>
            </a:r>
            <a:r>
              <a:rPr lang="en-US" altLang="zh-CN" sz="2800" kern="0" dirty="0">
                <a:solidFill>
                  <a:schemeClr val="accent3">
                    <a:lumMod val="50000"/>
                  </a:schemeClr>
                </a:solidFill>
                <a:latin typeface="等线" panose="02010600030101010101" charset="-122"/>
                <a:ea typeface="等线" panose="02010600030101010101" charset="-122"/>
              </a:rPr>
              <a:t> </a:t>
            </a:r>
            <a:r>
              <a:rPr lang="zh-CN" altLang="en-US" sz="2800" kern="0" dirty="0">
                <a:solidFill>
                  <a:schemeClr val="accent3">
                    <a:lumMod val="50000"/>
                  </a:schemeClr>
                </a:solidFill>
                <a:latin typeface="等线" panose="02010600030101010101" charset="-122"/>
                <a:ea typeface="等线" panose="02010600030101010101" charset="-122"/>
              </a:rPr>
              <a:t>请在此处添加标题文字</a:t>
            </a:r>
          </a:p>
        </p:txBody>
      </p:sp>
      <p:sp>
        <p:nvSpPr>
          <p:cNvPr id="21" name="文本框 20"/>
          <p:cNvSpPr txBox="1"/>
          <p:nvPr/>
        </p:nvSpPr>
        <p:spPr>
          <a:xfrm>
            <a:off x="3903878" y="3332425"/>
            <a:ext cx="4739302" cy="78483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accent3">
                    <a:lumMod val="50000"/>
                  </a:schemeClr>
                </a:solidFill>
                <a:effectLst/>
                <a:uLnTx/>
                <a:uFillTx/>
              </a:rPr>
              <a:t>Add up anything what your need or what your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总结汇报</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商务计划</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月度总结</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课程汇报</a:t>
            </a:r>
            <a:endPar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椭圆 3"/>
          <p:cNvSpPr>
            <a:spLocks noChangeArrowheads="1"/>
          </p:cNvSpPr>
          <p:nvPr/>
        </p:nvSpPr>
        <p:spPr bwMode="auto">
          <a:xfrm>
            <a:off x="6364364" y="4526157"/>
            <a:ext cx="1185862" cy="1184275"/>
          </a:xfrm>
          <a:prstGeom prst="ellipse">
            <a:avLst/>
          </a:prstGeom>
          <a:solidFill>
            <a:srgbClr val="3BB6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椭圆 5"/>
          <p:cNvSpPr>
            <a:spLocks noChangeArrowheads="1"/>
          </p:cNvSpPr>
          <p:nvPr/>
        </p:nvSpPr>
        <p:spPr bwMode="auto">
          <a:xfrm>
            <a:off x="6862839" y="2702120"/>
            <a:ext cx="1185862" cy="1185862"/>
          </a:xfrm>
          <a:prstGeom prst="ellipse">
            <a:avLst/>
          </a:prstGeom>
          <a:solidFill>
            <a:srgbClr val="3BB6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椭圆 6"/>
          <p:cNvSpPr>
            <a:spLocks noChangeArrowheads="1"/>
          </p:cNvSpPr>
          <p:nvPr/>
        </p:nvSpPr>
        <p:spPr bwMode="auto">
          <a:xfrm>
            <a:off x="4460951" y="4516632"/>
            <a:ext cx="1184275" cy="1185863"/>
          </a:xfrm>
          <a:prstGeom prst="ellipse">
            <a:avLst/>
          </a:prstGeom>
          <a:solidFill>
            <a:srgbClr val="FFC00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椭圆 7"/>
          <p:cNvSpPr>
            <a:spLocks noChangeArrowheads="1"/>
          </p:cNvSpPr>
          <p:nvPr/>
        </p:nvSpPr>
        <p:spPr bwMode="auto">
          <a:xfrm>
            <a:off x="3879926" y="2702120"/>
            <a:ext cx="1185863" cy="1185862"/>
          </a:xfrm>
          <a:prstGeom prst="ellipse">
            <a:avLst/>
          </a:prstGeom>
          <a:solidFill>
            <a:srgbClr val="3BB6B7"/>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椭圆 8"/>
          <p:cNvSpPr>
            <a:spLocks noChangeArrowheads="1"/>
          </p:cNvSpPr>
          <p:nvPr/>
        </p:nvSpPr>
        <p:spPr bwMode="auto">
          <a:xfrm>
            <a:off x="5429326" y="1587695"/>
            <a:ext cx="1185863" cy="1185862"/>
          </a:xfrm>
          <a:prstGeom prst="ellipse">
            <a:avLst/>
          </a:prstGeom>
          <a:solidFill>
            <a:srgbClr val="FFC000"/>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zh-CN" altLang="en-US">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Freeform 11"/>
          <p:cNvSpPr/>
          <p:nvPr/>
        </p:nvSpPr>
        <p:spPr bwMode="auto">
          <a:xfrm rot="2160000">
            <a:off x="6588201" y="2571945"/>
            <a:ext cx="314325" cy="398462"/>
          </a:xfrm>
          <a:custGeom>
            <a:avLst/>
            <a:gdLst>
              <a:gd name="T0" fmla="*/ 0 w 253496"/>
              <a:gd name="T1" fmla="*/ 79692 h 320765"/>
              <a:gd name="T2" fmla="*/ 157163 w 253496"/>
              <a:gd name="T3" fmla="*/ 79692 h 320765"/>
              <a:gd name="T4" fmla="*/ 157163 w 253496"/>
              <a:gd name="T5" fmla="*/ 0 h 320765"/>
              <a:gd name="T6" fmla="*/ 314325 w 253496"/>
              <a:gd name="T7" fmla="*/ 199232 h 320765"/>
              <a:gd name="T8" fmla="*/ 157163 w 253496"/>
              <a:gd name="T9" fmla="*/ 398462 h 320765"/>
              <a:gd name="T10" fmla="*/ 157163 w 253496"/>
              <a:gd name="T11" fmla="*/ 318770 h 320765"/>
              <a:gd name="T12" fmla="*/ 0 w 253496"/>
              <a:gd name="T13" fmla="*/ 318770 h 320765"/>
              <a:gd name="T14" fmla="*/ 0 w 253496"/>
              <a:gd name="T15" fmla="*/ 79692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0" y="64153"/>
                </a:moveTo>
                <a:lnTo>
                  <a:pt x="126748" y="64153"/>
                </a:lnTo>
                <a:lnTo>
                  <a:pt x="126748" y="0"/>
                </a:lnTo>
                <a:lnTo>
                  <a:pt x="253496" y="160383"/>
                </a:lnTo>
                <a:lnTo>
                  <a:pt x="126748" y="320765"/>
                </a:lnTo>
                <a:lnTo>
                  <a:pt x="126748" y="256612"/>
                </a:lnTo>
                <a:lnTo>
                  <a:pt x="0" y="256612"/>
                </a:lnTo>
                <a:lnTo>
                  <a:pt x="0" y="64153"/>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0" tIns="85515" rIns="101371" bIns="85514"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9" name="Freeform 13"/>
          <p:cNvSpPr/>
          <p:nvPr/>
        </p:nvSpPr>
        <p:spPr bwMode="auto">
          <a:xfrm rot="17280000">
            <a:off x="7074770" y="4031651"/>
            <a:ext cx="314325" cy="398463"/>
          </a:xfrm>
          <a:custGeom>
            <a:avLst/>
            <a:gdLst>
              <a:gd name="T0" fmla="*/ 314325 w 253496"/>
              <a:gd name="T1" fmla="*/ 318770 h 320765"/>
              <a:gd name="T2" fmla="*/ 157163 w 253496"/>
              <a:gd name="T3" fmla="*/ 318770 h 320765"/>
              <a:gd name="T4" fmla="*/ 157163 w 253496"/>
              <a:gd name="T5" fmla="*/ 398463 h 320765"/>
              <a:gd name="T6" fmla="*/ 0 w 253496"/>
              <a:gd name="T7" fmla="*/ 199231 h 320765"/>
              <a:gd name="T8" fmla="*/ 157163 w 253496"/>
              <a:gd name="T9" fmla="*/ 0 h 320765"/>
              <a:gd name="T10" fmla="*/ 157163 w 253496"/>
              <a:gd name="T11" fmla="*/ 79693 h 320765"/>
              <a:gd name="T12" fmla="*/ 314325 w 253496"/>
              <a:gd name="T13" fmla="*/ 79693 h 320765"/>
              <a:gd name="T14" fmla="*/ 314325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1" tIns="85515" rIns="1" bIns="85514"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0" name="Freeform 15"/>
          <p:cNvSpPr/>
          <p:nvPr/>
        </p:nvSpPr>
        <p:spPr bwMode="auto">
          <a:xfrm>
            <a:off x="5827789" y="4938907"/>
            <a:ext cx="315912" cy="398463"/>
          </a:xfrm>
          <a:custGeom>
            <a:avLst/>
            <a:gdLst>
              <a:gd name="T0" fmla="*/ 315912 w 253496"/>
              <a:gd name="T1" fmla="*/ 318770 h 320765"/>
              <a:gd name="T2" fmla="*/ 157956 w 253496"/>
              <a:gd name="T3" fmla="*/ 318770 h 320765"/>
              <a:gd name="T4" fmla="*/ 157956 w 253496"/>
              <a:gd name="T5" fmla="*/ 398463 h 320765"/>
              <a:gd name="T6" fmla="*/ 0 w 253496"/>
              <a:gd name="T7" fmla="*/ 199231 h 320765"/>
              <a:gd name="T8" fmla="*/ 157956 w 253496"/>
              <a:gd name="T9" fmla="*/ 0 h 320765"/>
              <a:gd name="T10" fmla="*/ 157956 w 253496"/>
              <a:gd name="T11" fmla="*/ 79693 h 320765"/>
              <a:gd name="T12" fmla="*/ 315912 w 253496"/>
              <a:gd name="T13" fmla="*/ 79693 h 320765"/>
              <a:gd name="T14" fmla="*/ 315912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2" tIns="85516" rIns="1"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1" name="Freeform 17"/>
          <p:cNvSpPr/>
          <p:nvPr/>
        </p:nvSpPr>
        <p:spPr bwMode="auto">
          <a:xfrm rot="4320000">
            <a:off x="4574457" y="4041177"/>
            <a:ext cx="314325" cy="398462"/>
          </a:xfrm>
          <a:custGeom>
            <a:avLst/>
            <a:gdLst>
              <a:gd name="T0" fmla="*/ 314325 w 253496"/>
              <a:gd name="T1" fmla="*/ 318770 h 320765"/>
              <a:gd name="T2" fmla="*/ 157163 w 253496"/>
              <a:gd name="T3" fmla="*/ 318770 h 320765"/>
              <a:gd name="T4" fmla="*/ 157163 w 253496"/>
              <a:gd name="T5" fmla="*/ 398462 h 320765"/>
              <a:gd name="T6" fmla="*/ 0 w 253496"/>
              <a:gd name="T7" fmla="*/ 199230 h 320765"/>
              <a:gd name="T8" fmla="*/ 157163 w 253496"/>
              <a:gd name="T9" fmla="*/ 0 h 320765"/>
              <a:gd name="T10" fmla="*/ 157163 w 253496"/>
              <a:gd name="T11" fmla="*/ 79692 h 320765"/>
              <a:gd name="T12" fmla="*/ 314325 w 253496"/>
              <a:gd name="T13" fmla="*/ 79692 h 320765"/>
              <a:gd name="T14" fmla="*/ 314325 w 253496"/>
              <a:gd name="T15" fmla="*/ 318770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253496" y="256612"/>
                </a:moveTo>
                <a:lnTo>
                  <a:pt x="126748" y="256612"/>
                </a:lnTo>
                <a:lnTo>
                  <a:pt x="126748" y="320765"/>
                </a:lnTo>
                <a:lnTo>
                  <a:pt x="0" y="160382"/>
                </a:lnTo>
                <a:lnTo>
                  <a:pt x="126748" y="0"/>
                </a:lnTo>
                <a:lnTo>
                  <a:pt x="126748" y="64153"/>
                </a:lnTo>
                <a:lnTo>
                  <a:pt x="253496" y="64153"/>
                </a:lnTo>
                <a:lnTo>
                  <a:pt x="253496" y="256612"/>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01372" tIns="85515" rIns="0"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2" name="Freeform 19"/>
          <p:cNvSpPr/>
          <p:nvPr/>
        </p:nvSpPr>
        <p:spPr bwMode="auto">
          <a:xfrm rot="19440000">
            <a:off x="5029276" y="2568770"/>
            <a:ext cx="315913" cy="398462"/>
          </a:xfrm>
          <a:custGeom>
            <a:avLst/>
            <a:gdLst>
              <a:gd name="T0" fmla="*/ 0 w 253496"/>
              <a:gd name="T1" fmla="*/ 79692 h 320765"/>
              <a:gd name="T2" fmla="*/ 157957 w 253496"/>
              <a:gd name="T3" fmla="*/ 79692 h 320765"/>
              <a:gd name="T4" fmla="*/ 157957 w 253496"/>
              <a:gd name="T5" fmla="*/ 0 h 320765"/>
              <a:gd name="T6" fmla="*/ 315913 w 253496"/>
              <a:gd name="T7" fmla="*/ 199232 h 320765"/>
              <a:gd name="T8" fmla="*/ 157957 w 253496"/>
              <a:gd name="T9" fmla="*/ 398462 h 320765"/>
              <a:gd name="T10" fmla="*/ 157957 w 253496"/>
              <a:gd name="T11" fmla="*/ 318770 h 320765"/>
              <a:gd name="T12" fmla="*/ 0 w 253496"/>
              <a:gd name="T13" fmla="*/ 318770 h 320765"/>
              <a:gd name="T14" fmla="*/ 0 w 253496"/>
              <a:gd name="T15" fmla="*/ 79692 h 32076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3496" h="320765">
                <a:moveTo>
                  <a:pt x="0" y="64153"/>
                </a:moveTo>
                <a:lnTo>
                  <a:pt x="126748" y="64153"/>
                </a:lnTo>
                <a:lnTo>
                  <a:pt x="126748" y="0"/>
                </a:lnTo>
                <a:lnTo>
                  <a:pt x="253496" y="160383"/>
                </a:lnTo>
                <a:lnTo>
                  <a:pt x="126748" y="320765"/>
                </a:lnTo>
                <a:lnTo>
                  <a:pt x="126748" y="256612"/>
                </a:lnTo>
                <a:lnTo>
                  <a:pt x="0" y="256612"/>
                </a:lnTo>
                <a:lnTo>
                  <a:pt x="0" y="64153"/>
                </a:lnTo>
                <a:close/>
              </a:path>
            </a:pathLst>
          </a:custGeom>
          <a:solidFill>
            <a:srgbClr val="ADBACA"/>
          </a:solidFill>
          <a:ln>
            <a:noFill/>
          </a:ln>
          <a:extLst>
            <a:ext uri="{91240B29-F687-4F45-9708-019B960494DF}">
              <a14:hiddenLine xmlns:a14="http://schemas.microsoft.com/office/drawing/2010/main" w="9525">
                <a:solidFill>
                  <a:srgbClr val="000000"/>
                </a:solidFill>
                <a:round/>
              </a14:hiddenLine>
            </a:ext>
          </a:extLst>
        </p:spPr>
        <p:txBody>
          <a:bodyPr lIns="-1" tIns="85514" rIns="101372" bIns="85515"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3" name="文本框 14"/>
          <p:cNvSpPr txBox="1">
            <a:spLocks noChangeArrowheads="1"/>
          </p:cNvSpPr>
          <p:nvPr/>
        </p:nvSpPr>
        <p:spPr bwMode="auto">
          <a:xfrm>
            <a:off x="5500764" y="2022670"/>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4" name="文本框 15"/>
          <p:cNvSpPr txBox="1">
            <a:spLocks noChangeArrowheads="1"/>
          </p:cNvSpPr>
          <p:nvPr/>
        </p:nvSpPr>
        <p:spPr bwMode="auto">
          <a:xfrm>
            <a:off x="6932689" y="3110107"/>
            <a:ext cx="1046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5" name="文本框 16"/>
          <p:cNvSpPr txBox="1">
            <a:spLocks noChangeArrowheads="1"/>
          </p:cNvSpPr>
          <p:nvPr/>
        </p:nvSpPr>
        <p:spPr bwMode="auto">
          <a:xfrm>
            <a:off x="6467551" y="495319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6" name="文本框 17"/>
          <p:cNvSpPr txBox="1">
            <a:spLocks noChangeArrowheads="1"/>
          </p:cNvSpPr>
          <p:nvPr/>
        </p:nvSpPr>
        <p:spPr bwMode="auto">
          <a:xfrm>
            <a:off x="4537151" y="495319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7" name="文本框 18"/>
          <p:cNvSpPr txBox="1">
            <a:spLocks noChangeArrowheads="1"/>
          </p:cNvSpPr>
          <p:nvPr/>
        </p:nvSpPr>
        <p:spPr bwMode="auto">
          <a:xfrm>
            <a:off x="3927551" y="313709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b="1" dirty="0">
                <a:solidFill>
                  <a:srgbClr val="FFFFFF"/>
                </a:solidFill>
                <a:latin typeface="Arial" panose="020B0604020202020204" pitchFamily="34" charset="0"/>
                <a:ea typeface="微软雅黑" panose="020B0503020204020204" pitchFamily="34" charset="-122"/>
                <a:sym typeface="Arial" panose="020B0604020202020204" pitchFamily="34" charset="0"/>
              </a:rPr>
              <a:t>KEYS</a:t>
            </a:r>
          </a:p>
        </p:txBody>
      </p:sp>
      <p:sp>
        <p:nvSpPr>
          <p:cNvPr id="18" name="TextBox 35"/>
          <p:cNvSpPr txBox="1"/>
          <p:nvPr/>
        </p:nvSpPr>
        <p:spPr>
          <a:xfrm>
            <a:off x="1341163" y="2414111"/>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9" name="文本框 18"/>
          <p:cNvSpPr txBox="1"/>
          <p:nvPr/>
        </p:nvSpPr>
        <p:spPr>
          <a:xfrm>
            <a:off x="1341163" y="2075557"/>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0" name="TextBox 35"/>
          <p:cNvSpPr txBox="1"/>
          <p:nvPr/>
        </p:nvSpPr>
        <p:spPr>
          <a:xfrm>
            <a:off x="1341163" y="3657737"/>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1" name="文本框 20"/>
          <p:cNvSpPr txBox="1"/>
          <p:nvPr/>
        </p:nvSpPr>
        <p:spPr>
          <a:xfrm>
            <a:off x="1341163" y="3319183"/>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2" name="TextBox 35"/>
          <p:cNvSpPr txBox="1"/>
          <p:nvPr/>
        </p:nvSpPr>
        <p:spPr>
          <a:xfrm>
            <a:off x="1335609" y="4850837"/>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3" name="文本框 22"/>
          <p:cNvSpPr txBox="1"/>
          <p:nvPr/>
        </p:nvSpPr>
        <p:spPr>
          <a:xfrm>
            <a:off x="1335609" y="4512283"/>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4" name="TextBox 35"/>
          <p:cNvSpPr txBox="1"/>
          <p:nvPr/>
        </p:nvSpPr>
        <p:spPr>
          <a:xfrm>
            <a:off x="8644963" y="2414111"/>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5" name="文本框 24"/>
          <p:cNvSpPr txBox="1"/>
          <p:nvPr/>
        </p:nvSpPr>
        <p:spPr>
          <a:xfrm>
            <a:off x="8644963" y="2075557"/>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6" name="TextBox 35"/>
          <p:cNvSpPr txBox="1"/>
          <p:nvPr/>
        </p:nvSpPr>
        <p:spPr>
          <a:xfrm>
            <a:off x="8644963" y="3657737"/>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7" name="文本框 26"/>
          <p:cNvSpPr txBox="1"/>
          <p:nvPr/>
        </p:nvSpPr>
        <p:spPr>
          <a:xfrm>
            <a:off x="8644963" y="3319183"/>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8" name="TextBox 35"/>
          <p:cNvSpPr txBox="1"/>
          <p:nvPr/>
        </p:nvSpPr>
        <p:spPr>
          <a:xfrm>
            <a:off x="8639409" y="4850837"/>
            <a:ext cx="253876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9" name="文本框 28"/>
          <p:cNvSpPr txBox="1"/>
          <p:nvPr/>
        </p:nvSpPr>
        <p:spPr>
          <a:xfrm>
            <a:off x="8639409" y="4512283"/>
            <a:ext cx="1385692"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25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250"/>
                                        <p:tgtEl>
                                          <p:spTgt spid="19"/>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up)">
                                      <p:cBhvr>
                                        <p:cTn id="14" dur="250"/>
                                        <p:tgtEl>
                                          <p:spTgt spid="20"/>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250"/>
                                        <p:tgtEl>
                                          <p:spTgt spid="21"/>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up)">
                                      <p:cBhvr>
                                        <p:cTn id="21" dur="250"/>
                                        <p:tgtEl>
                                          <p:spTgt spid="2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up)">
                                      <p:cBhvr>
                                        <p:cTn id="24" dur="250"/>
                                        <p:tgtEl>
                                          <p:spTgt spid="2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up)">
                                      <p:cBhvr>
                                        <p:cTn id="28" dur="250"/>
                                        <p:tgtEl>
                                          <p:spTgt spid="2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up)">
                                      <p:cBhvr>
                                        <p:cTn id="31" dur="250"/>
                                        <p:tgtEl>
                                          <p:spTgt spid="25"/>
                                        </p:tgtEl>
                                      </p:cBhvr>
                                    </p:animEffect>
                                  </p:childTnLst>
                                </p:cTn>
                              </p:par>
                            </p:childTnLst>
                          </p:cTn>
                        </p:par>
                        <p:par>
                          <p:cTn id="32" fill="hold">
                            <p:stCondLst>
                              <p:cond delay="2000"/>
                            </p:stCondLst>
                            <p:childTnLst>
                              <p:par>
                                <p:cTn id="33" presetID="22" presetClass="entr" presetSubtype="1"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up)">
                                      <p:cBhvr>
                                        <p:cTn id="35" dur="250"/>
                                        <p:tgtEl>
                                          <p:spTgt spid="26"/>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up)">
                                      <p:cBhvr>
                                        <p:cTn id="38" dur="250"/>
                                        <p:tgtEl>
                                          <p:spTgt spid="27"/>
                                        </p:tgtEl>
                                      </p:cBhvr>
                                    </p:animEffect>
                                  </p:childTnLst>
                                </p:cTn>
                              </p:par>
                            </p:childTnLst>
                          </p:cTn>
                        </p:par>
                        <p:par>
                          <p:cTn id="39" fill="hold">
                            <p:stCondLst>
                              <p:cond delay="2500"/>
                            </p:stCondLst>
                            <p:childTnLst>
                              <p:par>
                                <p:cTn id="40" presetID="22" presetClass="entr" presetSubtype="1"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wipe(up)">
                                      <p:cBhvr>
                                        <p:cTn id="42" dur="250"/>
                                        <p:tgtEl>
                                          <p:spTgt spid="28"/>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wipe(up)">
                                      <p:cBhvr>
                                        <p:cTn id="45" dur="250"/>
                                        <p:tgtEl>
                                          <p:spTgt spid="29"/>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down)">
                                      <p:cBhvr>
                                        <p:cTn id="48" dur="500"/>
                                        <p:tgtEl>
                                          <p:spTgt spid="3"/>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wipe(down)">
                                      <p:cBhvr>
                                        <p:cTn id="51" dur="500"/>
                                        <p:tgtEl>
                                          <p:spTgt spid="4"/>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wipe(down)">
                                      <p:cBhvr>
                                        <p:cTn id="54" dur="500"/>
                                        <p:tgtEl>
                                          <p:spTgt spid="5"/>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500"/>
                                        <p:tgtEl>
                                          <p:spTgt spid="6"/>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down)">
                                      <p:cBhvr>
                                        <p:cTn id="60" dur="500"/>
                                        <p:tgtEl>
                                          <p:spTgt spid="7"/>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ipe(down)">
                                      <p:cBhvr>
                                        <p:cTn id="63" dur="500"/>
                                        <p:tgtEl>
                                          <p:spTgt spid="8"/>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wipe(down)">
                                      <p:cBhvr>
                                        <p:cTn id="66" dur="500"/>
                                        <p:tgtEl>
                                          <p:spTgt spid="9"/>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ipe(down)">
                                      <p:cBhvr>
                                        <p:cTn id="69" dur="500"/>
                                        <p:tgtEl>
                                          <p:spTgt spid="10"/>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par>
                                <p:cTn id="76" presetID="22" presetClass="entr" presetSubtype="4"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par>
                                <p:cTn id="79" presetID="22" presetClass="entr" presetSubtype="4" fill="hold" grpId="0" nodeType="with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down)">
                                      <p:cBhvr>
                                        <p:cTn id="81" dur="500"/>
                                        <p:tgtEl>
                                          <p:spTgt spid="14"/>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15"/>
                                        </p:tgtEl>
                                        <p:attrNameLst>
                                          <p:attrName>style.visibility</p:attrName>
                                        </p:attrNameLst>
                                      </p:cBhvr>
                                      <p:to>
                                        <p:strVal val="visible"/>
                                      </p:to>
                                    </p:set>
                                    <p:animEffect transition="in" filter="wipe(down)">
                                      <p:cBhvr>
                                        <p:cTn id="84" dur="500"/>
                                        <p:tgtEl>
                                          <p:spTgt spid="15"/>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down)">
                                      <p:cBhvr>
                                        <p:cTn id="87" dur="500"/>
                                        <p:tgtEl>
                                          <p:spTgt spid="16"/>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down)">
                                      <p:cBhvr>
                                        <p:cTn id="9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矩形 2"/>
          <p:cNvSpPr/>
          <p:nvPr/>
        </p:nvSpPr>
        <p:spPr>
          <a:xfrm>
            <a:off x="1480457" y="1724296"/>
            <a:ext cx="3910150" cy="1689463"/>
          </a:xfrm>
          <a:prstGeom prst="rect">
            <a:avLst/>
          </a:prstGeom>
          <a:solidFill>
            <a:srgbClr val="6ED0D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 name="矩形 3"/>
          <p:cNvSpPr/>
          <p:nvPr/>
        </p:nvSpPr>
        <p:spPr>
          <a:xfrm>
            <a:off x="1480457" y="3679371"/>
            <a:ext cx="3910150" cy="2068286"/>
          </a:xfrm>
          <a:prstGeom prst="rect">
            <a:avLst/>
          </a:prstGeom>
          <a:blipFill>
            <a:blip r:embed="rId4"/>
            <a:stretch>
              <a:fillRect/>
            </a:stretch>
          </a:blip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 name="TextBox 35"/>
          <p:cNvSpPr txBox="1"/>
          <p:nvPr/>
        </p:nvSpPr>
        <p:spPr>
          <a:xfrm>
            <a:off x="1734008" y="2563254"/>
            <a:ext cx="2840170" cy="64008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Please enter the text you want to express.</a:t>
            </a:r>
          </a:p>
        </p:txBody>
      </p:sp>
      <p:sp>
        <p:nvSpPr>
          <p:cNvPr id="6" name="文本框 5"/>
          <p:cNvSpPr txBox="1"/>
          <p:nvPr/>
        </p:nvSpPr>
        <p:spPr>
          <a:xfrm>
            <a:off x="1734009" y="2193922"/>
            <a:ext cx="1442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添加文字</a:t>
            </a:r>
          </a:p>
        </p:txBody>
      </p:sp>
      <p:sp>
        <p:nvSpPr>
          <p:cNvPr id="7" name="矩形 6"/>
          <p:cNvSpPr/>
          <p:nvPr/>
        </p:nvSpPr>
        <p:spPr>
          <a:xfrm>
            <a:off x="6231064" y="4104409"/>
            <a:ext cx="4883250" cy="169164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sz="1400" i="0" u="none" strike="noStrike" kern="1200" cap="none" spc="0" normalizeH="0" baseline="0" noProof="0" dirty="0">
                <a:ln>
                  <a:noFill/>
                </a:ln>
                <a:solidFill>
                  <a:schemeClr val="tx2">
                    <a:lumMod val="50000"/>
                  </a:schemeClr>
                </a:solidFill>
                <a:effectLst/>
                <a:uLnTx/>
                <a:uFillTx/>
                <a:latin typeface="+mn-ea"/>
                <a:cs typeface="+mn-cs"/>
              </a:rPr>
              <a:t>Please enter the text you want to express.Please enter the text you want to express.Please enter the text you want to express.Please enter the text you want to express.Please enter the text you want to express.</a:t>
            </a:r>
          </a:p>
          <a:p>
            <a:pPr marL="0" marR="0" lvl="0" indent="0" algn="l" defTabSz="914400" rtl="0" eaLnBrk="1" fontAlgn="auto" latinLnBrk="0" hangingPunct="1">
              <a:lnSpc>
                <a:spcPct val="150000"/>
              </a:lnSpc>
              <a:spcBef>
                <a:spcPts val="0"/>
              </a:spcBef>
              <a:spcAft>
                <a:spcPts val="0"/>
              </a:spcAft>
              <a:buClrTx/>
              <a:buSzTx/>
              <a:buFontTx/>
              <a:buNone/>
              <a:defRPr/>
            </a:pPr>
            <a:endParaRPr kumimoji="0" lang="zh-CN" altLang="en-US" sz="1400" i="0" u="none" strike="noStrike" kern="1200" cap="none" spc="0" normalizeH="0" baseline="0" noProof="0" dirty="0">
              <a:ln>
                <a:noFill/>
              </a:ln>
              <a:solidFill>
                <a:schemeClr val="tx2">
                  <a:lumMod val="50000"/>
                </a:schemeClr>
              </a:solidFill>
              <a:effectLst/>
              <a:uLnTx/>
              <a:uFillTx/>
              <a:latin typeface="+mn-ea"/>
              <a:cs typeface="+mn-cs"/>
            </a:endParaRPr>
          </a:p>
        </p:txBody>
      </p:sp>
      <p:sp>
        <p:nvSpPr>
          <p:cNvPr id="8" name="文本框 7"/>
          <p:cNvSpPr txBox="1"/>
          <p:nvPr/>
        </p:nvSpPr>
        <p:spPr>
          <a:xfrm>
            <a:off x="6220575" y="3642359"/>
            <a:ext cx="2816806" cy="369332"/>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a:ln>
                  <a:noFill/>
                </a:ln>
                <a:solidFill>
                  <a:schemeClr val="tx2">
                    <a:lumMod val="50000"/>
                  </a:schemeClr>
                </a:solidFill>
                <a:effectLst/>
                <a:uLnTx/>
                <a:uFillTx/>
                <a:latin typeface="+mn-ea"/>
                <a:ea typeface="+mn-ea"/>
                <a:cs typeface="+mn-cs"/>
              </a:rPr>
              <a:t>单击输入标题文字</a:t>
            </a:r>
          </a:p>
        </p:txBody>
      </p:sp>
      <p:cxnSp>
        <p:nvCxnSpPr>
          <p:cNvPr id="9" name="直接连接符 8"/>
          <p:cNvCxnSpPr/>
          <p:nvPr/>
        </p:nvCxnSpPr>
        <p:spPr>
          <a:xfrm>
            <a:off x="6294359" y="4086263"/>
            <a:ext cx="4403506" cy="0"/>
          </a:xfrm>
          <a:prstGeom prst="line">
            <a:avLst/>
          </a:prstGeom>
          <a:solidFill>
            <a:srgbClr val="070606"/>
          </a:solidFill>
          <a:ln w="12700">
            <a:solidFill>
              <a:schemeClr val="bg2">
                <a:lumMod val="25000"/>
              </a:schemeClr>
            </a:solidFill>
            <a:round/>
          </a:ln>
        </p:spPr>
      </p:cxnSp>
      <p:sp>
        <p:nvSpPr>
          <p:cNvPr id="10" name="文本框 9"/>
          <p:cNvSpPr txBox="1"/>
          <p:nvPr/>
        </p:nvSpPr>
        <p:spPr>
          <a:xfrm>
            <a:off x="6231064" y="2823005"/>
            <a:ext cx="2303336" cy="707886"/>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4000" i="0" u="none" strike="noStrike" kern="1200" cap="none" spc="-300" normalizeH="0" baseline="0" noProof="0" dirty="0">
                <a:ln>
                  <a:noFill/>
                </a:ln>
                <a:solidFill>
                  <a:schemeClr val="tx2">
                    <a:lumMod val="50000"/>
                  </a:schemeClr>
                </a:solidFill>
                <a:effectLst/>
                <a:uLnTx/>
                <a:uFillTx/>
                <a:latin typeface="方正粗倩简体" panose="03000509000000000000" pitchFamily="65" charset="-122"/>
                <a:ea typeface="方正粗倩简体" panose="03000509000000000000" pitchFamily="65" charset="-122"/>
                <a:cs typeface="+mn-cs"/>
              </a:rPr>
              <a:t>2  0  1  7</a:t>
            </a:r>
            <a:endParaRPr kumimoji="0" lang="zh-CN" altLang="en-US" sz="4000" i="0" u="none" strike="noStrike" kern="1200" cap="none" spc="-300" normalizeH="0" baseline="0" noProof="0" dirty="0">
              <a:ln>
                <a:noFill/>
              </a:ln>
              <a:solidFill>
                <a:schemeClr val="tx2">
                  <a:lumMod val="50000"/>
                </a:schemeClr>
              </a:solidFill>
              <a:effectLst/>
              <a:uLnTx/>
              <a:uFillTx/>
              <a:latin typeface="方正粗倩简体" panose="03000509000000000000" pitchFamily="65" charset="-122"/>
              <a:ea typeface="方正粗倩简体" panose="03000509000000000000" pitchFamily="65"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25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250"/>
                                        <p:tgtEl>
                                          <p:spTgt spid="6"/>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1000"/>
                                        <p:tgtEl>
                                          <p:spTgt spid="7"/>
                                        </p:tgtEl>
                                      </p:cBhvr>
                                    </p:animEffect>
                                  </p:childTnLst>
                                </p:cTn>
                              </p:par>
                            </p:childTnLst>
                          </p:cTn>
                        </p:par>
                        <p:par>
                          <p:cTn id="23" fill="hold">
                            <p:stCondLst>
                              <p:cond delay="2500"/>
                            </p:stCondLst>
                            <p:childTnLst>
                              <p:par>
                                <p:cTn id="24" presetID="10" presetClass="entr" presetSubtype="0"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19" name="Rectangle 30"/>
          <p:cNvSpPr>
            <a:spLocks noChangeArrowheads="1"/>
          </p:cNvSpPr>
          <p:nvPr/>
        </p:nvSpPr>
        <p:spPr bwMode="auto">
          <a:xfrm>
            <a:off x="0" y="1625350"/>
            <a:ext cx="12192000" cy="881062"/>
          </a:xfrm>
          <a:prstGeom prst="rect">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607695"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31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21" name="Rounded Rectangle 35"/>
          <p:cNvSpPr>
            <a:spLocks noChangeAspect="1" noChangeArrowheads="1"/>
          </p:cNvSpPr>
          <p:nvPr/>
        </p:nvSpPr>
        <p:spPr bwMode="auto">
          <a:xfrm>
            <a:off x="1754187" y="3292225"/>
            <a:ext cx="842963" cy="844550"/>
          </a:xfrm>
          <a:prstGeom prst="roundRect">
            <a:avLst>
              <a:gd name="adj" fmla="val 5884"/>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pic>
        <p:nvPicPr>
          <p:cNvPr id="22" name="Picture 33"/>
          <p:cNvPicPr>
            <a:picLocks noChangeAspect="1" noChangeArrowheads="1"/>
          </p:cNvPicPr>
          <p:nvPr/>
        </p:nvPicPr>
        <p:blipFill>
          <a:blip r:embed="rId4" cstate="screen">
            <a:lum bright="70000" contrast="-70000"/>
          </a:blip>
          <a:srcRect/>
          <a:stretch>
            <a:fillRect/>
          </a:stretch>
        </p:blipFill>
        <p:spPr bwMode="auto">
          <a:xfrm>
            <a:off x="1016000" y="1828550"/>
            <a:ext cx="487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reeform 252"/>
          <p:cNvSpPr>
            <a:spLocks noEditPoints="1"/>
          </p:cNvSpPr>
          <p:nvPr/>
        </p:nvSpPr>
        <p:spPr bwMode="auto">
          <a:xfrm>
            <a:off x="1947862" y="3508125"/>
            <a:ext cx="455613" cy="431800"/>
          </a:xfrm>
          <a:custGeom>
            <a:avLst/>
            <a:gdLst>
              <a:gd name="T0" fmla="*/ 445017 w 301"/>
              <a:gd name="T1" fmla="*/ 162114 h 285"/>
              <a:gd name="T2" fmla="*/ 207372 w 301"/>
              <a:gd name="T3" fmla="*/ 13636 h 285"/>
              <a:gd name="T4" fmla="*/ 10596 w 301"/>
              <a:gd name="T5" fmla="*/ 210597 h 285"/>
              <a:gd name="T6" fmla="*/ 96875 w 301"/>
              <a:gd name="T7" fmla="*/ 330289 h 285"/>
              <a:gd name="T8" fmla="*/ 54492 w 301"/>
              <a:gd name="T9" fmla="*/ 406044 h 285"/>
              <a:gd name="T10" fmla="*/ 184667 w 301"/>
              <a:gd name="T11" fmla="*/ 359076 h 285"/>
              <a:gd name="T12" fmla="*/ 248241 w 301"/>
              <a:gd name="T13" fmla="*/ 359076 h 285"/>
              <a:gd name="T14" fmla="*/ 445017 w 301"/>
              <a:gd name="T15" fmla="*/ 162114 h 285"/>
              <a:gd name="T16" fmla="*/ 121093 w 301"/>
              <a:gd name="T17" fmla="*/ 216658 h 285"/>
              <a:gd name="T18" fmla="*/ 90820 w 301"/>
              <a:gd name="T19" fmla="*/ 186356 h 285"/>
              <a:gd name="T20" fmla="*/ 121093 w 301"/>
              <a:gd name="T21" fmla="*/ 156054 h 285"/>
              <a:gd name="T22" fmla="*/ 151366 w 301"/>
              <a:gd name="T23" fmla="*/ 186356 h 285"/>
              <a:gd name="T24" fmla="*/ 121093 w 301"/>
              <a:gd name="T25" fmla="*/ 216658 h 285"/>
              <a:gd name="T26" fmla="*/ 228563 w 301"/>
              <a:gd name="T27" fmla="*/ 216658 h 285"/>
              <a:gd name="T28" fmla="*/ 198290 w 301"/>
              <a:gd name="T29" fmla="*/ 186356 h 285"/>
              <a:gd name="T30" fmla="*/ 228563 w 301"/>
              <a:gd name="T31" fmla="*/ 156054 h 285"/>
              <a:gd name="T32" fmla="*/ 260350 w 301"/>
              <a:gd name="T33" fmla="*/ 186356 h 285"/>
              <a:gd name="T34" fmla="*/ 228563 w 301"/>
              <a:gd name="T35" fmla="*/ 216658 h 285"/>
              <a:gd name="T36" fmla="*/ 337547 w 301"/>
              <a:gd name="T37" fmla="*/ 216658 h 285"/>
              <a:gd name="T38" fmla="*/ 307274 w 301"/>
              <a:gd name="T39" fmla="*/ 186356 h 285"/>
              <a:gd name="T40" fmla="*/ 337547 w 301"/>
              <a:gd name="T41" fmla="*/ 156054 h 285"/>
              <a:gd name="T42" fmla="*/ 367820 w 301"/>
              <a:gd name="T43" fmla="*/ 186356 h 285"/>
              <a:gd name="T44" fmla="*/ 337547 w 301"/>
              <a:gd name="T45" fmla="*/ 216658 h 28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1" h="285">
                <a:moveTo>
                  <a:pt x="294" y="107"/>
                </a:moveTo>
                <a:cubicBezTo>
                  <a:pt x="286" y="44"/>
                  <a:pt x="216" y="0"/>
                  <a:pt x="137" y="9"/>
                </a:cubicBezTo>
                <a:cubicBezTo>
                  <a:pt x="58" y="18"/>
                  <a:pt x="0" y="76"/>
                  <a:pt x="7" y="139"/>
                </a:cubicBezTo>
                <a:cubicBezTo>
                  <a:pt x="11" y="172"/>
                  <a:pt x="33" y="200"/>
                  <a:pt x="64" y="218"/>
                </a:cubicBezTo>
                <a:cubicBezTo>
                  <a:pt x="65" y="232"/>
                  <a:pt x="60" y="250"/>
                  <a:pt x="36" y="268"/>
                </a:cubicBezTo>
                <a:cubicBezTo>
                  <a:pt x="26" y="275"/>
                  <a:pt x="76" y="285"/>
                  <a:pt x="122" y="237"/>
                </a:cubicBezTo>
                <a:cubicBezTo>
                  <a:pt x="136" y="238"/>
                  <a:pt x="150" y="239"/>
                  <a:pt x="164" y="237"/>
                </a:cubicBezTo>
                <a:cubicBezTo>
                  <a:pt x="243" y="228"/>
                  <a:pt x="301" y="170"/>
                  <a:pt x="294" y="107"/>
                </a:cubicBezTo>
                <a:close/>
                <a:moveTo>
                  <a:pt x="80" y="143"/>
                </a:moveTo>
                <a:cubicBezTo>
                  <a:pt x="69" y="143"/>
                  <a:pt x="60" y="134"/>
                  <a:pt x="60" y="123"/>
                </a:cubicBezTo>
                <a:cubicBezTo>
                  <a:pt x="60" y="112"/>
                  <a:pt x="69" y="103"/>
                  <a:pt x="80" y="103"/>
                </a:cubicBezTo>
                <a:cubicBezTo>
                  <a:pt x="91" y="103"/>
                  <a:pt x="100" y="112"/>
                  <a:pt x="100" y="123"/>
                </a:cubicBezTo>
                <a:cubicBezTo>
                  <a:pt x="100" y="134"/>
                  <a:pt x="91" y="143"/>
                  <a:pt x="80" y="143"/>
                </a:cubicBezTo>
                <a:close/>
                <a:moveTo>
                  <a:pt x="151" y="143"/>
                </a:moveTo>
                <a:cubicBezTo>
                  <a:pt x="140" y="143"/>
                  <a:pt x="131" y="134"/>
                  <a:pt x="131" y="123"/>
                </a:cubicBezTo>
                <a:cubicBezTo>
                  <a:pt x="131" y="112"/>
                  <a:pt x="140" y="103"/>
                  <a:pt x="151" y="103"/>
                </a:cubicBezTo>
                <a:cubicBezTo>
                  <a:pt x="163" y="103"/>
                  <a:pt x="172" y="112"/>
                  <a:pt x="172" y="123"/>
                </a:cubicBezTo>
                <a:cubicBezTo>
                  <a:pt x="172" y="134"/>
                  <a:pt x="163" y="143"/>
                  <a:pt x="151" y="143"/>
                </a:cubicBezTo>
                <a:close/>
                <a:moveTo>
                  <a:pt x="223" y="143"/>
                </a:moveTo>
                <a:cubicBezTo>
                  <a:pt x="212" y="143"/>
                  <a:pt x="203" y="134"/>
                  <a:pt x="203" y="123"/>
                </a:cubicBezTo>
                <a:cubicBezTo>
                  <a:pt x="203" y="112"/>
                  <a:pt x="212" y="103"/>
                  <a:pt x="223" y="103"/>
                </a:cubicBezTo>
                <a:cubicBezTo>
                  <a:pt x="234" y="103"/>
                  <a:pt x="243" y="112"/>
                  <a:pt x="243" y="123"/>
                </a:cubicBezTo>
                <a:cubicBezTo>
                  <a:pt x="243" y="134"/>
                  <a:pt x="234" y="143"/>
                  <a:pt x="223" y="1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24" name="矩形 19"/>
          <p:cNvSpPr>
            <a:spLocks noChangeArrowheads="1"/>
          </p:cNvSpPr>
          <p:nvPr/>
        </p:nvSpPr>
        <p:spPr bwMode="auto">
          <a:xfrm>
            <a:off x="1754187" y="1858712"/>
            <a:ext cx="70770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buFont typeface="Arial" panose="020B0604020202020204" pitchFamily="34" charset="0"/>
              <a:buNone/>
            </a:pPr>
            <a:r>
              <a:rPr lang="en-US" altLang="zh-CN" sz="1400">
                <a:solidFill>
                  <a:srgbClr val="FFFFFF"/>
                </a:solidFill>
                <a:latin typeface="微软雅黑" panose="020B0503020204020204" pitchFamily="34" charset="-122"/>
                <a:ea typeface="微软雅黑" panose="020B0503020204020204" pitchFamily="34" charset="-122"/>
                <a:sym typeface="Arial" panose="020B0604020202020204" pitchFamily="34" charset="0"/>
              </a:rPr>
              <a:t>Add your words here</a:t>
            </a:r>
            <a:r>
              <a:rPr lang="zh-CN" altLang="en-US" sz="1400">
                <a:solidFill>
                  <a:srgbClr val="FFFFFF"/>
                </a:solidFill>
                <a:latin typeface="微软雅黑" panose="020B0503020204020204" pitchFamily="34" charset="-122"/>
                <a:ea typeface="微软雅黑" panose="020B0503020204020204" pitchFamily="34" charset="-122"/>
                <a:sym typeface="Arial" panose="020B0604020202020204" pitchFamily="34" charset="0"/>
              </a:rPr>
              <a:t>，</a:t>
            </a:r>
            <a:r>
              <a:rPr lang="en-US" altLang="zh-CN" sz="1400">
                <a:solidFill>
                  <a:srgbClr val="FFFFFF"/>
                </a:solidFill>
                <a:latin typeface="微软雅黑" panose="020B0503020204020204" pitchFamily="34" charset="-122"/>
                <a:ea typeface="微软雅黑" panose="020B0503020204020204" pitchFamily="34" charset="-122"/>
                <a:sym typeface="Arial" panose="020B0604020202020204" pitchFamily="34" charset="0"/>
              </a:rPr>
              <a:t>according to your need to draw the text box size</a:t>
            </a:r>
            <a:r>
              <a:rPr lang="zh-CN" altLang="en-US" sz="1400">
                <a:solidFill>
                  <a:srgbClr val="FFFFFF"/>
                </a:solidFill>
                <a:latin typeface="微软雅黑" panose="020B0503020204020204" pitchFamily="34" charset="-122"/>
                <a:ea typeface="微软雅黑" panose="020B0503020204020204" pitchFamily="34" charset="-122"/>
                <a:sym typeface="Arial" panose="020B0604020202020204" pitchFamily="34" charset="0"/>
              </a:rPr>
              <a:t>。</a:t>
            </a:r>
            <a:r>
              <a:rPr lang="en-US" altLang="zh-CN" sz="1400">
                <a:solidFill>
                  <a:srgbClr val="FFFFFF"/>
                </a:solidFill>
                <a:latin typeface="微软雅黑" panose="020B0503020204020204" pitchFamily="34" charset="-122"/>
                <a:ea typeface="微软雅黑" panose="020B0503020204020204" pitchFamily="34" charset="-122"/>
                <a:sym typeface="Arial" panose="020B0604020202020204" pitchFamily="34" charset="0"/>
              </a:rPr>
              <a:t>Please read the instructions and more work at the end of the manual template.</a:t>
            </a:r>
          </a:p>
        </p:txBody>
      </p:sp>
      <p:sp>
        <p:nvSpPr>
          <p:cNvPr id="25" name="TextBox 35"/>
          <p:cNvSpPr txBox="1"/>
          <p:nvPr/>
        </p:nvSpPr>
        <p:spPr>
          <a:xfrm>
            <a:off x="3073868" y="3639843"/>
            <a:ext cx="2642077"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26" name="文本框 25"/>
          <p:cNvSpPr txBox="1"/>
          <p:nvPr/>
        </p:nvSpPr>
        <p:spPr>
          <a:xfrm>
            <a:off x="3073868" y="3338848"/>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28" name="Rounded Rectangle 35"/>
          <p:cNvSpPr>
            <a:spLocks noChangeAspect="1" noChangeArrowheads="1"/>
          </p:cNvSpPr>
          <p:nvPr/>
        </p:nvSpPr>
        <p:spPr bwMode="auto">
          <a:xfrm>
            <a:off x="1754187" y="5047609"/>
            <a:ext cx="842963" cy="844550"/>
          </a:xfrm>
          <a:prstGeom prst="roundRect">
            <a:avLst>
              <a:gd name="adj" fmla="val 5884"/>
            </a:avLst>
          </a:prstGeom>
          <a:solidFill>
            <a:srgbClr val="3BB6B7"/>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29" name="TextBox 35"/>
          <p:cNvSpPr txBox="1"/>
          <p:nvPr/>
        </p:nvSpPr>
        <p:spPr>
          <a:xfrm>
            <a:off x="3073868" y="5395227"/>
            <a:ext cx="2642077"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30" name="文本框 29"/>
          <p:cNvSpPr txBox="1"/>
          <p:nvPr/>
        </p:nvSpPr>
        <p:spPr>
          <a:xfrm>
            <a:off x="3073868" y="5094232"/>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32" name="Rounded Rectangle 35"/>
          <p:cNvSpPr>
            <a:spLocks noChangeAspect="1" noChangeArrowheads="1"/>
          </p:cNvSpPr>
          <p:nvPr/>
        </p:nvSpPr>
        <p:spPr bwMode="auto">
          <a:xfrm>
            <a:off x="6690210" y="3292225"/>
            <a:ext cx="842963" cy="844550"/>
          </a:xfrm>
          <a:prstGeom prst="roundRect">
            <a:avLst>
              <a:gd name="adj" fmla="val 5884"/>
            </a:avLst>
          </a:prstGeom>
          <a:solidFill>
            <a:srgbClr val="3BB6B7"/>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33" name="TextBox 35"/>
          <p:cNvSpPr txBox="1"/>
          <p:nvPr/>
        </p:nvSpPr>
        <p:spPr>
          <a:xfrm>
            <a:off x="8009891" y="3639843"/>
            <a:ext cx="2642077"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34" name="文本框 33"/>
          <p:cNvSpPr txBox="1"/>
          <p:nvPr/>
        </p:nvSpPr>
        <p:spPr>
          <a:xfrm>
            <a:off x="8009891" y="3338848"/>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36" name="Rounded Rectangle 35"/>
          <p:cNvSpPr>
            <a:spLocks noChangeAspect="1" noChangeArrowheads="1"/>
          </p:cNvSpPr>
          <p:nvPr/>
        </p:nvSpPr>
        <p:spPr bwMode="auto">
          <a:xfrm>
            <a:off x="6690210" y="5047609"/>
            <a:ext cx="842963" cy="844550"/>
          </a:xfrm>
          <a:prstGeom prst="roundRect">
            <a:avLst>
              <a:gd name="adj" fmla="val 5884"/>
            </a:avLst>
          </a:prstGeom>
          <a:solidFill>
            <a:srgbClr val="6ED0D0"/>
          </a:solidFill>
          <a:ln>
            <a:noFill/>
          </a:ln>
        </p:spPr>
        <p:txBody>
          <a:bodyPr anchor="ctr"/>
          <a:lstStyle>
            <a:lvl1pPr defTabSz="607695">
              <a:defRPr>
                <a:solidFill>
                  <a:schemeClr val="tx1"/>
                </a:solidFill>
                <a:latin typeface="Calibri" panose="020F0502020204030204" pitchFamily="34" charset="0"/>
                <a:ea typeface="宋体" panose="02010600030101010101" pitchFamily="2" charset="-122"/>
              </a:defRPr>
            </a:lvl1pPr>
            <a:lvl2pPr marL="742950" indent="-285750" defTabSz="607695">
              <a:defRPr>
                <a:solidFill>
                  <a:schemeClr val="tx1"/>
                </a:solidFill>
                <a:latin typeface="Calibri" panose="020F0502020204030204" pitchFamily="34" charset="0"/>
                <a:ea typeface="宋体" panose="02010600030101010101" pitchFamily="2" charset="-122"/>
              </a:defRPr>
            </a:lvl2pPr>
            <a:lvl3pPr marL="1143000" indent="-228600" defTabSz="607695">
              <a:defRPr>
                <a:solidFill>
                  <a:schemeClr val="tx1"/>
                </a:solidFill>
                <a:latin typeface="Calibri" panose="020F0502020204030204" pitchFamily="34" charset="0"/>
                <a:ea typeface="宋体" panose="02010600030101010101" pitchFamily="2" charset="-122"/>
              </a:defRPr>
            </a:lvl3pPr>
            <a:lvl4pPr marL="1600200" indent="-228600" defTabSz="607695">
              <a:defRPr>
                <a:solidFill>
                  <a:schemeClr val="tx1"/>
                </a:solidFill>
                <a:latin typeface="Calibri" panose="020F0502020204030204" pitchFamily="34" charset="0"/>
                <a:ea typeface="宋体" panose="02010600030101010101" pitchFamily="2" charset="-122"/>
              </a:defRPr>
            </a:lvl4pPr>
            <a:lvl5pPr marL="2057400" indent="-228600" defTabSz="607695">
              <a:defRPr>
                <a:solidFill>
                  <a:schemeClr val="tx1"/>
                </a:solidFill>
                <a:latin typeface="Calibri" panose="020F0502020204030204" pitchFamily="34" charset="0"/>
                <a:ea typeface="宋体" panose="02010600030101010101" pitchFamily="2" charset="-122"/>
              </a:defRPr>
            </a:lvl5pPr>
            <a:lvl6pPr marL="25146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6076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3100">
              <a:solidFill>
                <a:srgbClr val="FFFFFF"/>
              </a:solidFill>
              <a:latin typeface="Lato Regular"/>
            </a:endParaRPr>
          </a:p>
        </p:txBody>
      </p:sp>
      <p:sp>
        <p:nvSpPr>
          <p:cNvPr id="37" name="Freeform 252"/>
          <p:cNvSpPr>
            <a:spLocks noEditPoints="1"/>
          </p:cNvSpPr>
          <p:nvPr/>
        </p:nvSpPr>
        <p:spPr bwMode="auto">
          <a:xfrm>
            <a:off x="6883885" y="5263509"/>
            <a:ext cx="455613" cy="431800"/>
          </a:xfrm>
          <a:custGeom>
            <a:avLst/>
            <a:gdLst>
              <a:gd name="T0" fmla="*/ 445017 w 301"/>
              <a:gd name="T1" fmla="*/ 162114 h 285"/>
              <a:gd name="T2" fmla="*/ 207372 w 301"/>
              <a:gd name="T3" fmla="*/ 13636 h 285"/>
              <a:gd name="T4" fmla="*/ 10596 w 301"/>
              <a:gd name="T5" fmla="*/ 210597 h 285"/>
              <a:gd name="T6" fmla="*/ 96875 w 301"/>
              <a:gd name="T7" fmla="*/ 330289 h 285"/>
              <a:gd name="T8" fmla="*/ 54492 w 301"/>
              <a:gd name="T9" fmla="*/ 406044 h 285"/>
              <a:gd name="T10" fmla="*/ 184667 w 301"/>
              <a:gd name="T11" fmla="*/ 359076 h 285"/>
              <a:gd name="T12" fmla="*/ 248241 w 301"/>
              <a:gd name="T13" fmla="*/ 359076 h 285"/>
              <a:gd name="T14" fmla="*/ 445017 w 301"/>
              <a:gd name="T15" fmla="*/ 162114 h 285"/>
              <a:gd name="T16" fmla="*/ 121093 w 301"/>
              <a:gd name="T17" fmla="*/ 216658 h 285"/>
              <a:gd name="T18" fmla="*/ 90820 w 301"/>
              <a:gd name="T19" fmla="*/ 186356 h 285"/>
              <a:gd name="T20" fmla="*/ 121093 w 301"/>
              <a:gd name="T21" fmla="*/ 156054 h 285"/>
              <a:gd name="T22" fmla="*/ 151366 w 301"/>
              <a:gd name="T23" fmla="*/ 186356 h 285"/>
              <a:gd name="T24" fmla="*/ 121093 w 301"/>
              <a:gd name="T25" fmla="*/ 216658 h 285"/>
              <a:gd name="T26" fmla="*/ 228563 w 301"/>
              <a:gd name="T27" fmla="*/ 216658 h 285"/>
              <a:gd name="T28" fmla="*/ 198290 w 301"/>
              <a:gd name="T29" fmla="*/ 186356 h 285"/>
              <a:gd name="T30" fmla="*/ 228563 w 301"/>
              <a:gd name="T31" fmla="*/ 156054 h 285"/>
              <a:gd name="T32" fmla="*/ 260350 w 301"/>
              <a:gd name="T33" fmla="*/ 186356 h 285"/>
              <a:gd name="T34" fmla="*/ 228563 w 301"/>
              <a:gd name="T35" fmla="*/ 216658 h 285"/>
              <a:gd name="T36" fmla="*/ 337547 w 301"/>
              <a:gd name="T37" fmla="*/ 216658 h 285"/>
              <a:gd name="T38" fmla="*/ 307274 w 301"/>
              <a:gd name="T39" fmla="*/ 186356 h 285"/>
              <a:gd name="T40" fmla="*/ 337547 w 301"/>
              <a:gd name="T41" fmla="*/ 156054 h 285"/>
              <a:gd name="T42" fmla="*/ 367820 w 301"/>
              <a:gd name="T43" fmla="*/ 186356 h 285"/>
              <a:gd name="T44" fmla="*/ 337547 w 301"/>
              <a:gd name="T45" fmla="*/ 216658 h 28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1" h="285">
                <a:moveTo>
                  <a:pt x="294" y="107"/>
                </a:moveTo>
                <a:cubicBezTo>
                  <a:pt x="286" y="44"/>
                  <a:pt x="216" y="0"/>
                  <a:pt x="137" y="9"/>
                </a:cubicBezTo>
                <a:cubicBezTo>
                  <a:pt x="58" y="18"/>
                  <a:pt x="0" y="76"/>
                  <a:pt x="7" y="139"/>
                </a:cubicBezTo>
                <a:cubicBezTo>
                  <a:pt x="11" y="172"/>
                  <a:pt x="33" y="200"/>
                  <a:pt x="64" y="218"/>
                </a:cubicBezTo>
                <a:cubicBezTo>
                  <a:pt x="65" y="232"/>
                  <a:pt x="60" y="250"/>
                  <a:pt x="36" y="268"/>
                </a:cubicBezTo>
                <a:cubicBezTo>
                  <a:pt x="26" y="275"/>
                  <a:pt x="76" y="285"/>
                  <a:pt x="122" y="237"/>
                </a:cubicBezTo>
                <a:cubicBezTo>
                  <a:pt x="136" y="238"/>
                  <a:pt x="150" y="239"/>
                  <a:pt x="164" y="237"/>
                </a:cubicBezTo>
                <a:cubicBezTo>
                  <a:pt x="243" y="228"/>
                  <a:pt x="301" y="170"/>
                  <a:pt x="294" y="107"/>
                </a:cubicBezTo>
                <a:close/>
                <a:moveTo>
                  <a:pt x="80" y="143"/>
                </a:moveTo>
                <a:cubicBezTo>
                  <a:pt x="69" y="143"/>
                  <a:pt x="60" y="134"/>
                  <a:pt x="60" y="123"/>
                </a:cubicBezTo>
                <a:cubicBezTo>
                  <a:pt x="60" y="112"/>
                  <a:pt x="69" y="103"/>
                  <a:pt x="80" y="103"/>
                </a:cubicBezTo>
                <a:cubicBezTo>
                  <a:pt x="91" y="103"/>
                  <a:pt x="100" y="112"/>
                  <a:pt x="100" y="123"/>
                </a:cubicBezTo>
                <a:cubicBezTo>
                  <a:pt x="100" y="134"/>
                  <a:pt x="91" y="143"/>
                  <a:pt x="80" y="143"/>
                </a:cubicBezTo>
                <a:close/>
                <a:moveTo>
                  <a:pt x="151" y="143"/>
                </a:moveTo>
                <a:cubicBezTo>
                  <a:pt x="140" y="143"/>
                  <a:pt x="131" y="134"/>
                  <a:pt x="131" y="123"/>
                </a:cubicBezTo>
                <a:cubicBezTo>
                  <a:pt x="131" y="112"/>
                  <a:pt x="140" y="103"/>
                  <a:pt x="151" y="103"/>
                </a:cubicBezTo>
                <a:cubicBezTo>
                  <a:pt x="163" y="103"/>
                  <a:pt x="172" y="112"/>
                  <a:pt x="172" y="123"/>
                </a:cubicBezTo>
                <a:cubicBezTo>
                  <a:pt x="172" y="134"/>
                  <a:pt x="163" y="143"/>
                  <a:pt x="151" y="143"/>
                </a:cubicBezTo>
                <a:close/>
                <a:moveTo>
                  <a:pt x="223" y="143"/>
                </a:moveTo>
                <a:cubicBezTo>
                  <a:pt x="212" y="143"/>
                  <a:pt x="203" y="134"/>
                  <a:pt x="203" y="123"/>
                </a:cubicBezTo>
                <a:cubicBezTo>
                  <a:pt x="203" y="112"/>
                  <a:pt x="212" y="103"/>
                  <a:pt x="223" y="103"/>
                </a:cubicBezTo>
                <a:cubicBezTo>
                  <a:pt x="234" y="103"/>
                  <a:pt x="243" y="112"/>
                  <a:pt x="243" y="123"/>
                </a:cubicBezTo>
                <a:cubicBezTo>
                  <a:pt x="243" y="134"/>
                  <a:pt x="234" y="143"/>
                  <a:pt x="223" y="1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38" name="TextBox 35"/>
          <p:cNvSpPr txBox="1"/>
          <p:nvPr/>
        </p:nvSpPr>
        <p:spPr>
          <a:xfrm>
            <a:off x="8009891" y="5395227"/>
            <a:ext cx="2642077"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39" name="文本框 38"/>
          <p:cNvSpPr txBox="1"/>
          <p:nvPr/>
        </p:nvSpPr>
        <p:spPr>
          <a:xfrm>
            <a:off x="8009891" y="5094232"/>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40" name="Freeform 415"/>
          <p:cNvSpPr/>
          <p:nvPr/>
        </p:nvSpPr>
        <p:spPr bwMode="auto">
          <a:xfrm>
            <a:off x="6971991" y="3478756"/>
            <a:ext cx="279400" cy="490538"/>
          </a:xfrm>
          <a:custGeom>
            <a:avLst/>
            <a:gdLst>
              <a:gd name="T0" fmla="*/ 138853 w 165"/>
              <a:gd name="T1" fmla="*/ 32475 h 287"/>
              <a:gd name="T2" fmla="*/ 137160 w 165"/>
              <a:gd name="T3" fmla="*/ 32475 h 287"/>
              <a:gd name="T4" fmla="*/ 137160 w 165"/>
              <a:gd name="T5" fmla="*/ 345257 h 287"/>
              <a:gd name="T6" fmla="*/ 94827 w 165"/>
              <a:gd name="T7" fmla="*/ 336711 h 287"/>
              <a:gd name="T8" fmla="*/ 0 w 165"/>
              <a:gd name="T9" fmla="*/ 413624 h 287"/>
              <a:gd name="T10" fmla="*/ 94827 w 165"/>
              <a:gd name="T11" fmla="*/ 490538 h 287"/>
              <a:gd name="T12" fmla="*/ 189653 w 165"/>
              <a:gd name="T13" fmla="*/ 415334 h 287"/>
              <a:gd name="T14" fmla="*/ 189653 w 165"/>
              <a:gd name="T15" fmla="*/ 415334 h 287"/>
              <a:gd name="T16" fmla="*/ 189653 w 165"/>
              <a:gd name="T17" fmla="*/ 123062 h 287"/>
              <a:gd name="T18" fmla="*/ 279400 w 165"/>
              <a:gd name="T19" fmla="*/ 100842 h 287"/>
              <a:gd name="T20" fmla="*/ 279400 w 165"/>
              <a:gd name="T21" fmla="*/ 0 h 287"/>
              <a:gd name="T22" fmla="*/ 138853 w 165"/>
              <a:gd name="T23" fmla="*/ 32475 h 2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5" h="287">
                <a:moveTo>
                  <a:pt x="82" y="19"/>
                </a:moveTo>
                <a:cubicBezTo>
                  <a:pt x="81" y="19"/>
                  <a:pt x="81" y="19"/>
                  <a:pt x="81" y="19"/>
                </a:cubicBezTo>
                <a:cubicBezTo>
                  <a:pt x="81" y="202"/>
                  <a:pt x="81" y="202"/>
                  <a:pt x="81" y="202"/>
                </a:cubicBezTo>
                <a:cubicBezTo>
                  <a:pt x="74" y="199"/>
                  <a:pt x="65" y="197"/>
                  <a:pt x="56" y="197"/>
                </a:cubicBezTo>
                <a:cubicBezTo>
                  <a:pt x="25" y="197"/>
                  <a:pt x="0" y="217"/>
                  <a:pt x="0" y="242"/>
                </a:cubicBezTo>
                <a:cubicBezTo>
                  <a:pt x="0" y="267"/>
                  <a:pt x="25" y="287"/>
                  <a:pt x="56" y="287"/>
                </a:cubicBezTo>
                <a:cubicBezTo>
                  <a:pt x="87" y="287"/>
                  <a:pt x="112" y="267"/>
                  <a:pt x="112" y="243"/>
                </a:cubicBezTo>
                <a:cubicBezTo>
                  <a:pt x="112" y="243"/>
                  <a:pt x="112" y="243"/>
                  <a:pt x="112" y="243"/>
                </a:cubicBezTo>
                <a:cubicBezTo>
                  <a:pt x="112" y="72"/>
                  <a:pt x="112" y="72"/>
                  <a:pt x="112" y="72"/>
                </a:cubicBezTo>
                <a:cubicBezTo>
                  <a:pt x="165" y="59"/>
                  <a:pt x="165" y="59"/>
                  <a:pt x="165" y="59"/>
                </a:cubicBezTo>
                <a:cubicBezTo>
                  <a:pt x="165" y="0"/>
                  <a:pt x="165" y="0"/>
                  <a:pt x="165" y="0"/>
                </a:cubicBezTo>
                <a:lnTo>
                  <a:pt x="82"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41" name="Freeform 415"/>
          <p:cNvSpPr/>
          <p:nvPr/>
        </p:nvSpPr>
        <p:spPr bwMode="auto">
          <a:xfrm>
            <a:off x="1999488" y="5263509"/>
            <a:ext cx="279400" cy="490538"/>
          </a:xfrm>
          <a:custGeom>
            <a:avLst/>
            <a:gdLst>
              <a:gd name="T0" fmla="*/ 138853 w 165"/>
              <a:gd name="T1" fmla="*/ 32475 h 287"/>
              <a:gd name="T2" fmla="*/ 137160 w 165"/>
              <a:gd name="T3" fmla="*/ 32475 h 287"/>
              <a:gd name="T4" fmla="*/ 137160 w 165"/>
              <a:gd name="T5" fmla="*/ 345257 h 287"/>
              <a:gd name="T6" fmla="*/ 94827 w 165"/>
              <a:gd name="T7" fmla="*/ 336711 h 287"/>
              <a:gd name="T8" fmla="*/ 0 w 165"/>
              <a:gd name="T9" fmla="*/ 413624 h 287"/>
              <a:gd name="T10" fmla="*/ 94827 w 165"/>
              <a:gd name="T11" fmla="*/ 490538 h 287"/>
              <a:gd name="T12" fmla="*/ 189653 w 165"/>
              <a:gd name="T13" fmla="*/ 415334 h 287"/>
              <a:gd name="T14" fmla="*/ 189653 w 165"/>
              <a:gd name="T15" fmla="*/ 415334 h 287"/>
              <a:gd name="T16" fmla="*/ 189653 w 165"/>
              <a:gd name="T17" fmla="*/ 123062 h 287"/>
              <a:gd name="T18" fmla="*/ 279400 w 165"/>
              <a:gd name="T19" fmla="*/ 100842 h 287"/>
              <a:gd name="T20" fmla="*/ 279400 w 165"/>
              <a:gd name="T21" fmla="*/ 0 h 287"/>
              <a:gd name="T22" fmla="*/ 138853 w 165"/>
              <a:gd name="T23" fmla="*/ 32475 h 2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5" h="287">
                <a:moveTo>
                  <a:pt x="82" y="19"/>
                </a:moveTo>
                <a:cubicBezTo>
                  <a:pt x="81" y="19"/>
                  <a:pt x="81" y="19"/>
                  <a:pt x="81" y="19"/>
                </a:cubicBezTo>
                <a:cubicBezTo>
                  <a:pt x="81" y="202"/>
                  <a:pt x="81" y="202"/>
                  <a:pt x="81" y="202"/>
                </a:cubicBezTo>
                <a:cubicBezTo>
                  <a:pt x="74" y="199"/>
                  <a:pt x="65" y="197"/>
                  <a:pt x="56" y="197"/>
                </a:cubicBezTo>
                <a:cubicBezTo>
                  <a:pt x="25" y="197"/>
                  <a:pt x="0" y="217"/>
                  <a:pt x="0" y="242"/>
                </a:cubicBezTo>
                <a:cubicBezTo>
                  <a:pt x="0" y="267"/>
                  <a:pt x="25" y="287"/>
                  <a:pt x="56" y="287"/>
                </a:cubicBezTo>
                <a:cubicBezTo>
                  <a:pt x="87" y="287"/>
                  <a:pt x="112" y="267"/>
                  <a:pt x="112" y="243"/>
                </a:cubicBezTo>
                <a:cubicBezTo>
                  <a:pt x="112" y="243"/>
                  <a:pt x="112" y="243"/>
                  <a:pt x="112" y="243"/>
                </a:cubicBezTo>
                <a:cubicBezTo>
                  <a:pt x="112" y="72"/>
                  <a:pt x="112" y="72"/>
                  <a:pt x="112" y="72"/>
                </a:cubicBezTo>
                <a:cubicBezTo>
                  <a:pt x="165" y="59"/>
                  <a:pt x="165" y="59"/>
                  <a:pt x="165" y="59"/>
                </a:cubicBezTo>
                <a:cubicBezTo>
                  <a:pt x="165" y="0"/>
                  <a:pt x="165" y="0"/>
                  <a:pt x="165" y="0"/>
                </a:cubicBezTo>
                <a:lnTo>
                  <a:pt x="82"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par>
                                <p:cTn id="17" presetID="2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500"/>
                                        <p:tgtEl>
                                          <p:spTgt spid="22"/>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wipe(down)">
                                      <p:cBhvr>
                                        <p:cTn id="25" dur="500"/>
                                        <p:tgtEl>
                                          <p:spTgt spid="2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down)">
                                      <p:cBhvr>
                                        <p:cTn id="28" dur="500"/>
                                        <p:tgtEl>
                                          <p:spTgt spid="29"/>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down)">
                                      <p:cBhvr>
                                        <p:cTn id="31" dur="500"/>
                                        <p:tgtEl>
                                          <p:spTgt spid="30"/>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down)">
                                      <p:cBhvr>
                                        <p:cTn id="37" dur="500"/>
                                        <p:tgtEl>
                                          <p:spTgt spid="3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down)">
                                      <p:cBhvr>
                                        <p:cTn id="40" dur="500"/>
                                        <p:tgtEl>
                                          <p:spTgt spid="3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down)">
                                      <p:cBhvr>
                                        <p:cTn id="43" dur="500"/>
                                        <p:tgtEl>
                                          <p:spTgt spid="3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wipe(down)">
                                      <p:cBhvr>
                                        <p:cTn id="52" dur="500"/>
                                        <p:tgtEl>
                                          <p:spTgt spid="36"/>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wipe(down)">
                                      <p:cBhvr>
                                        <p:cTn id="58" dur="500"/>
                                        <p:tgtEl>
                                          <p:spTgt spid="40"/>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wipe(down)">
                                      <p:cBhvr>
                                        <p:cTn id="6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3" grpId="0" animBg="1"/>
      <p:bldP spid="24" grpId="0"/>
      <p:bldP spid="25" grpId="0"/>
      <p:bldP spid="26" grpId="0"/>
      <p:bldP spid="28" grpId="0" animBg="1"/>
      <p:bldP spid="29" grpId="0"/>
      <p:bldP spid="30" grpId="0"/>
      <p:bldP spid="32" grpId="0" animBg="1"/>
      <p:bldP spid="33" grpId="0"/>
      <p:bldP spid="34" grpId="0"/>
      <p:bldP spid="36" grpId="0" animBg="1"/>
      <p:bldP spid="37" grpId="0" animBg="1"/>
      <p:bldP spid="38" grpId="0"/>
      <p:bldP spid="39" grpId="0"/>
      <p:bldP spid="40"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Shape 539"/>
          <p:cNvSpPr/>
          <p:nvPr/>
        </p:nvSpPr>
        <p:spPr bwMode="auto">
          <a:xfrm>
            <a:off x="1476375" y="2495550"/>
            <a:ext cx="2527300" cy="1274763"/>
          </a:xfrm>
          <a:custGeom>
            <a:avLst/>
            <a:gdLst>
              <a:gd name="T0" fmla="*/ 5499 w 21600"/>
              <a:gd name="T1" fmla="*/ 0 h 21600"/>
              <a:gd name="T2" fmla="*/ 364703 w 21600"/>
              <a:gd name="T3" fmla="*/ 641336 h 21600"/>
              <a:gd name="T4" fmla="*/ 0 w 21600"/>
              <a:gd name="T5" fmla="*/ 1274763 h 21600"/>
              <a:gd name="T6" fmla="*/ 2169851 w 21600"/>
              <a:gd name="T7" fmla="*/ 1274763 h 21600"/>
              <a:gd name="T8" fmla="*/ 2527300 w 21600"/>
              <a:gd name="T9" fmla="*/ 647001 h 21600"/>
              <a:gd name="T10" fmla="*/ 2184593 w 21600"/>
              <a:gd name="T11" fmla="*/ 1062 h 21600"/>
              <a:gd name="T12" fmla="*/ 5499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6ED0D0"/>
          </a:solidFill>
          <a:ln>
            <a:noFill/>
          </a:ln>
        </p:spPr>
        <p:txBody>
          <a:bodyPr lIns="0" tIns="0" rIns="0" bIns="0"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4" name="Shape 542"/>
          <p:cNvSpPr/>
          <p:nvPr/>
        </p:nvSpPr>
        <p:spPr bwMode="auto">
          <a:xfrm>
            <a:off x="2441575" y="2895600"/>
            <a:ext cx="563563" cy="469900"/>
          </a:xfrm>
          <a:custGeom>
            <a:avLst/>
            <a:gdLst>
              <a:gd name="T0" fmla="*/ 556675 w 21600"/>
              <a:gd name="T1" fmla="*/ 311831 h 21600"/>
              <a:gd name="T2" fmla="*/ 563563 w 21600"/>
              <a:gd name="T3" fmla="*/ 446057 h 21600"/>
              <a:gd name="T4" fmla="*/ 540316 w 21600"/>
              <a:gd name="T5" fmla="*/ 469900 h 21600"/>
              <a:gd name="T6" fmla="*/ 406078 w 21600"/>
              <a:gd name="T7" fmla="*/ 463069 h 21600"/>
              <a:gd name="T8" fmla="*/ 399608 w 21600"/>
              <a:gd name="T9" fmla="*/ 328843 h 21600"/>
              <a:gd name="T10" fmla="*/ 422620 w 21600"/>
              <a:gd name="T11" fmla="*/ 305000 h 21600"/>
              <a:gd name="T12" fmla="*/ 464131 w 21600"/>
              <a:gd name="T13" fmla="*/ 258206 h 21600"/>
              <a:gd name="T14" fmla="*/ 299341 w 21600"/>
              <a:gd name="T15" fmla="*/ 252397 h 21600"/>
              <a:gd name="T16" fmla="*/ 340590 w 21600"/>
              <a:gd name="T17" fmla="*/ 305000 h 21600"/>
              <a:gd name="T18" fmla="*/ 363837 w 21600"/>
              <a:gd name="T19" fmla="*/ 328843 h 21600"/>
              <a:gd name="T20" fmla="*/ 356949 w 21600"/>
              <a:gd name="T21" fmla="*/ 463069 h 21600"/>
              <a:gd name="T22" fmla="*/ 222894 w 21600"/>
              <a:gd name="T23" fmla="*/ 469900 h 21600"/>
              <a:gd name="T24" fmla="*/ 199647 w 21600"/>
              <a:gd name="T25" fmla="*/ 446057 h 21600"/>
              <a:gd name="T26" fmla="*/ 206483 w 21600"/>
              <a:gd name="T27" fmla="*/ 311831 h 21600"/>
              <a:gd name="T28" fmla="*/ 264144 w 21600"/>
              <a:gd name="T29" fmla="*/ 305000 h 21600"/>
              <a:gd name="T30" fmla="*/ 105825 w 21600"/>
              <a:gd name="T31" fmla="*/ 252397 h 21600"/>
              <a:gd name="T32" fmla="*/ 99693 w 21600"/>
              <a:gd name="T33" fmla="*/ 305000 h 21600"/>
              <a:gd name="T34" fmla="*/ 157954 w 21600"/>
              <a:gd name="T35" fmla="*/ 311831 h 21600"/>
              <a:gd name="T36" fmla="*/ 164790 w 21600"/>
              <a:gd name="T37" fmla="*/ 446057 h 21600"/>
              <a:gd name="T38" fmla="*/ 140943 w 21600"/>
              <a:gd name="T39" fmla="*/ 469900 h 21600"/>
              <a:gd name="T40" fmla="*/ 6836 w 21600"/>
              <a:gd name="T41" fmla="*/ 463069 h 21600"/>
              <a:gd name="T42" fmla="*/ 0 w 21600"/>
              <a:gd name="T43" fmla="*/ 328843 h 21600"/>
              <a:gd name="T44" fmla="*/ 23821 w 21600"/>
              <a:gd name="T45" fmla="*/ 305000 h 21600"/>
              <a:gd name="T46" fmla="*/ 64497 w 21600"/>
              <a:gd name="T47" fmla="*/ 258206 h 21600"/>
              <a:gd name="T48" fmla="*/ 105772 w 21600"/>
              <a:gd name="T49" fmla="*/ 217503 h 21600"/>
              <a:gd name="T50" fmla="*/ 264092 w 21600"/>
              <a:gd name="T51" fmla="*/ 164269 h 21600"/>
              <a:gd name="T52" fmla="*/ 206431 w 21600"/>
              <a:gd name="T53" fmla="*/ 157678 h 21600"/>
              <a:gd name="T54" fmla="*/ 199595 w 21600"/>
              <a:gd name="T55" fmla="*/ 23190 h 21600"/>
              <a:gd name="T56" fmla="*/ 222842 w 21600"/>
              <a:gd name="T57" fmla="*/ 0 h 21600"/>
              <a:gd name="T58" fmla="*/ 356897 w 21600"/>
              <a:gd name="T59" fmla="*/ 6831 h 21600"/>
              <a:gd name="T60" fmla="*/ 363785 w 21600"/>
              <a:gd name="T61" fmla="*/ 141057 h 21600"/>
              <a:gd name="T62" fmla="*/ 340538 w 21600"/>
              <a:gd name="T63" fmla="*/ 164269 h 21600"/>
              <a:gd name="T64" fmla="*/ 299288 w 21600"/>
              <a:gd name="T65" fmla="*/ 217503 h 21600"/>
              <a:gd name="T66" fmla="*/ 486673 w 21600"/>
              <a:gd name="T67" fmla="*/ 229272 h 21600"/>
              <a:gd name="T68" fmla="*/ 498936 w 21600"/>
              <a:gd name="T69" fmla="*/ 305000 h 216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600" h="21600" extrusionOk="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1"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9050" tIns="19050" rIns="19050" bIns="19050"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5" name="Shape 544"/>
          <p:cNvSpPr/>
          <p:nvPr/>
        </p:nvSpPr>
        <p:spPr bwMode="auto">
          <a:xfrm>
            <a:off x="3702050" y="2493963"/>
            <a:ext cx="2528888" cy="1276350"/>
          </a:xfrm>
          <a:custGeom>
            <a:avLst/>
            <a:gdLst>
              <a:gd name="T0" fmla="*/ 5503 w 21600"/>
              <a:gd name="T1" fmla="*/ 0 h 21600"/>
              <a:gd name="T2" fmla="*/ 364933 w 21600"/>
              <a:gd name="T3" fmla="*/ 642134 h 21600"/>
              <a:gd name="T4" fmla="*/ 0 w 21600"/>
              <a:gd name="T5" fmla="*/ 1276350 h 21600"/>
              <a:gd name="T6" fmla="*/ 2171214 w 21600"/>
              <a:gd name="T7" fmla="*/ 1276350 h 21600"/>
              <a:gd name="T8" fmla="*/ 2528888 w 21600"/>
              <a:gd name="T9" fmla="*/ 647807 h 21600"/>
              <a:gd name="T10" fmla="*/ 2185966 w 21600"/>
              <a:gd name="T11" fmla="*/ 1064 h 21600"/>
              <a:gd name="T12" fmla="*/ 5503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3BB6B7"/>
          </a:solidFill>
          <a:ln>
            <a:noFill/>
          </a:ln>
        </p:spPr>
        <p:txBody>
          <a:bodyPr lIns="0" tIns="0" rIns="0" bIns="0"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Shape 547"/>
          <p:cNvSpPr/>
          <p:nvPr/>
        </p:nvSpPr>
        <p:spPr bwMode="auto">
          <a:xfrm>
            <a:off x="4695825" y="2890838"/>
            <a:ext cx="585788" cy="487362"/>
          </a:xfrm>
          <a:custGeom>
            <a:avLst/>
            <a:gdLst>
              <a:gd name="T0" fmla="*/ 360395 w 21600"/>
              <a:gd name="T1" fmla="*/ 174435 h 21600"/>
              <a:gd name="T2" fmla="*/ 327526 w 21600"/>
              <a:gd name="T3" fmla="*/ 243681 h 21600"/>
              <a:gd name="T4" fmla="*/ 334279 w 21600"/>
              <a:gd name="T5" fmla="*/ 311077 h 21600"/>
              <a:gd name="T6" fmla="*/ 282778 w 21600"/>
              <a:gd name="T7" fmla="*/ 352119 h 21600"/>
              <a:gd name="T8" fmla="*/ 221813 w 21600"/>
              <a:gd name="T9" fmla="*/ 349186 h 21600"/>
              <a:gd name="T10" fmla="*/ 151735 w 21600"/>
              <a:gd name="T11" fmla="*/ 382308 h 21600"/>
              <a:gd name="T12" fmla="*/ 99448 w 21600"/>
              <a:gd name="T13" fmla="*/ 340838 h 21600"/>
              <a:gd name="T14" fmla="*/ 40788 w 21600"/>
              <a:gd name="T15" fmla="*/ 320260 h 21600"/>
              <a:gd name="T16" fmla="*/ 62620 w 21600"/>
              <a:gd name="T17" fmla="*/ 272359 h 21600"/>
              <a:gd name="T18" fmla="*/ 0 w 21600"/>
              <a:gd name="T19" fmla="*/ 232399 h 21600"/>
              <a:gd name="T20" fmla="*/ 51311 w 21600"/>
              <a:gd name="T21" fmla="*/ 166199 h 21600"/>
              <a:gd name="T22" fmla="*/ 39514 w 21600"/>
              <a:gd name="T23" fmla="*/ 90455 h 21600"/>
              <a:gd name="T24" fmla="*/ 97035 w 21600"/>
              <a:gd name="T25" fmla="*/ 67847 h 21600"/>
              <a:gd name="T26" fmla="*/ 148156 w 21600"/>
              <a:gd name="T27" fmla="*/ 44404 h 21600"/>
              <a:gd name="T28" fmla="*/ 219074 w 21600"/>
              <a:gd name="T29" fmla="*/ 44404 h 21600"/>
              <a:gd name="T30" fmla="*/ 286602 w 21600"/>
              <a:gd name="T31" fmla="*/ 55866 h 21600"/>
              <a:gd name="T32" fmla="*/ 333655 w 21600"/>
              <a:gd name="T33" fmla="*/ 99435 h 21600"/>
              <a:gd name="T34" fmla="*/ 183899 w 21600"/>
              <a:gd name="T35" fmla="*/ 260490 h 21600"/>
              <a:gd name="T36" fmla="*/ 234641 w 21600"/>
              <a:gd name="T37" fmla="*/ 184115 h 21600"/>
              <a:gd name="T38" fmla="*/ 128304 w 21600"/>
              <a:gd name="T39" fmla="*/ 205572 h 21600"/>
              <a:gd name="T40" fmla="*/ 555848 w 21600"/>
              <a:gd name="T41" fmla="*/ 382489 h 21600"/>
              <a:gd name="T42" fmla="*/ 564987 w 21600"/>
              <a:gd name="T43" fmla="*/ 431879 h 21600"/>
              <a:gd name="T44" fmla="*/ 520673 w 21600"/>
              <a:gd name="T45" fmla="*/ 473102 h 21600"/>
              <a:gd name="T46" fmla="*/ 471153 w 21600"/>
              <a:gd name="T47" fmla="*/ 459339 h 21600"/>
              <a:gd name="T48" fmla="*/ 443707 w 21600"/>
              <a:gd name="T49" fmla="*/ 485061 h 21600"/>
              <a:gd name="T50" fmla="*/ 402404 w 21600"/>
              <a:gd name="T51" fmla="*/ 436708 h 21600"/>
              <a:gd name="T52" fmla="*/ 354917 w 21600"/>
              <a:gd name="T53" fmla="*/ 420598 h 21600"/>
              <a:gd name="T54" fmla="*/ 340408 w 21600"/>
              <a:gd name="T55" fmla="*/ 362949 h 21600"/>
              <a:gd name="T56" fmla="*/ 373874 w 21600"/>
              <a:gd name="T57" fmla="*/ 336686 h 21600"/>
              <a:gd name="T58" fmla="*/ 361805 w 21600"/>
              <a:gd name="T59" fmla="*/ 298035 h 21600"/>
              <a:gd name="T60" fmla="*/ 406092 w 21600"/>
              <a:gd name="T61" fmla="*/ 257444 h 21600"/>
              <a:gd name="T62" fmla="*/ 454989 w 21600"/>
              <a:gd name="T63" fmla="*/ 271140 h 21600"/>
              <a:gd name="T64" fmla="*/ 482814 w 21600"/>
              <a:gd name="T65" fmla="*/ 245283 h 21600"/>
              <a:gd name="T66" fmla="*/ 524307 w 21600"/>
              <a:gd name="T67" fmla="*/ 293703 h 21600"/>
              <a:gd name="T68" fmla="*/ 575076 w 21600"/>
              <a:gd name="T69" fmla="*/ 317959 h 21600"/>
              <a:gd name="T70" fmla="*/ 572635 w 21600"/>
              <a:gd name="T71" fmla="*/ 376013 h 21600"/>
              <a:gd name="T72" fmla="*/ 549339 w 21600"/>
              <a:gd name="T73" fmla="*/ 161168 h 21600"/>
              <a:gd name="T74" fmla="*/ 536647 w 21600"/>
              <a:gd name="T75" fmla="*/ 199976 h 21600"/>
              <a:gd name="T76" fmla="*/ 495859 w 21600"/>
              <a:gd name="T77" fmla="*/ 197810 h 21600"/>
              <a:gd name="T78" fmla="*/ 466244 w 21600"/>
              <a:gd name="T79" fmla="*/ 199976 h 21600"/>
              <a:gd name="T80" fmla="*/ 425429 w 21600"/>
              <a:gd name="T81" fmla="*/ 206926 h 21600"/>
              <a:gd name="T82" fmla="*/ 408452 w 21600"/>
              <a:gd name="T83" fmla="*/ 171005 h 21600"/>
              <a:gd name="T84" fmla="*/ 365385 w 21600"/>
              <a:gd name="T85" fmla="*/ 124413 h 21600"/>
              <a:gd name="T86" fmla="*/ 394105 w 21600"/>
              <a:gd name="T87" fmla="*/ 81430 h 21600"/>
              <a:gd name="T88" fmla="*/ 392315 w 21600"/>
              <a:gd name="T89" fmla="*/ 35740 h 21600"/>
              <a:gd name="T90" fmla="*/ 442107 w 21600"/>
              <a:gd name="T91" fmla="*/ 6679 h 21600"/>
              <a:gd name="T92" fmla="*/ 476305 w 21600"/>
              <a:gd name="T93" fmla="*/ 23195 h 21600"/>
              <a:gd name="T94" fmla="*/ 498598 w 21600"/>
              <a:gd name="T95" fmla="*/ 0 h 21600"/>
              <a:gd name="T96" fmla="*/ 546844 w 21600"/>
              <a:gd name="T97" fmla="*/ 30957 h 21600"/>
              <a:gd name="T98" fmla="*/ 574425 w 21600"/>
              <a:gd name="T99" fmla="*/ 72946 h 21600"/>
              <a:gd name="T100" fmla="*/ 573204 w 21600"/>
              <a:gd name="T101" fmla="*/ 133912 h 21600"/>
              <a:gd name="T102" fmla="*/ 463234 w 21600"/>
              <a:gd name="T103" fmla="*/ 401668 h 21600"/>
              <a:gd name="T104" fmla="*/ 437578 w 21600"/>
              <a:gd name="T105" fmla="*/ 339303 h 21600"/>
              <a:gd name="T106" fmla="*/ 498977 w 21600"/>
              <a:gd name="T107" fmla="*/ 132829 h 21600"/>
              <a:gd name="T108" fmla="*/ 441836 w 21600"/>
              <a:gd name="T109" fmla="*/ 108867 h 216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1600" h="21600" extrusionOk="0">
                <a:moveTo>
                  <a:pt x="11234" y="6152"/>
                </a:moveTo>
                <a:cubicBezTo>
                  <a:pt x="11406" y="6502"/>
                  <a:pt x="11552" y="6917"/>
                  <a:pt x="11672" y="7395"/>
                </a:cubicBezTo>
                <a:cubicBezTo>
                  <a:pt x="11747" y="7412"/>
                  <a:pt x="11886" y="7434"/>
                  <a:pt x="12089" y="7462"/>
                </a:cubicBezTo>
                <a:cubicBezTo>
                  <a:pt x="12291" y="7488"/>
                  <a:pt x="12501" y="7527"/>
                  <a:pt x="12715" y="7578"/>
                </a:cubicBezTo>
                <a:cubicBezTo>
                  <a:pt x="12929" y="7626"/>
                  <a:pt x="13120" y="7680"/>
                  <a:pt x="13289" y="7731"/>
                </a:cubicBezTo>
                <a:cubicBezTo>
                  <a:pt x="13459" y="7787"/>
                  <a:pt x="13543" y="7849"/>
                  <a:pt x="13543" y="7923"/>
                </a:cubicBezTo>
                <a:lnTo>
                  <a:pt x="13543" y="10328"/>
                </a:lnTo>
                <a:cubicBezTo>
                  <a:pt x="13543" y="10416"/>
                  <a:pt x="13459" y="10495"/>
                  <a:pt x="13289" y="10549"/>
                </a:cubicBezTo>
                <a:cubicBezTo>
                  <a:pt x="13120" y="10611"/>
                  <a:pt x="12929" y="10659"/>
                  <a:pt x="12715" y="10707"/>
                </a:cubicBezTo>
                <a:cubicBezTo>
                  <a:pt x="12501" y="10752"/>
                  <a:pt x="12289" y="10783"/>
                  <a:pt x="12077" y="10800"/>
                </a:cubicBezTo>
                <a:cubicBezTo>
                  <a:pt x="11867" y="10820"/>
                  <a:pt x="11731" y="10837"/>
                  <a:pt x="11672" y="10857"/>
                </a:cubicBezTo>
                <a:cubicBezTo>
                  <a:pt x="11566" y="11243"/>
                  <a:pt x="11430" y="11639"/>
                  <a:pt x="11255" y="12045"/>
                </a:cubicBezTo>
                <a:cubicBezTo>
                  <a:pt x="11430" y="12325"/>
                  <a:pt x="11594" y="12596"/>
                  <a:pt x="11757" y="12864"/>
                </a:cubicBezTo>
                <a:cubicBezTo>
                  <a:pt x="11919" y="13127"/>
                  <a:pt x="12100" y="13395"/>
                  <a:pt x="12303" y="13655"/>
                </a:cubicBezTo>
                <a:lnTo>
                  <a:pt x="12326" y="13787"/>
                </a:lnTo>
                <a:cubicBezTo>
                  <a:pt x="12326" y="13841"/>
                  <a:pt x="12249" y="13977"/>
                  <a:pt x="12096" y="14194"/>
                </a:cubicBezTo>
                <a:cubicBezTo>
                  <a:pt x="11940" y="14411"/>
                  <a:pt x="11762" y="14637"/>
                  <a:pt x="11559" y="14877"/>
                </a:cubicBezTo>
                <a:cubicBezTo>
                  <a:pt x="11357" y="15117"/>
                  <a:pt x="11166" y="15326"/>
                  <a:pt x="10992" y="15513"/>
                </a:cubicBezTo>
                <a:cubicBezTo>
                  <a:pt x="10813" y="15696"/>
                  <a:pt x="10702" y="15789"/>
                  <a:pt x="10658" y="15789"/>
                </a:cubicBezTo>
                <a:cubicBezTo>
                  <a:pt x="10643" y="15789"/>
                  <a:pt x="10566" y="15727"/>
                  <a:pt x="10427" y="15606"/>
                </a:cubicBezTo>
                <a:cubicBezTo>
                  <a:pt x="10288" y="15484"/>
                  <a:pt x="10135" y="15346"/>
                  <a:pt x="9966" y="15188"/>
                </a:cubicBezTo>
                <a:cubicBezTo>
                  <a:pt x="9796" y="15030"/>
                  <a:pt x="9638" y="14886"/>
                  <a:pt x="9493" y="14747"/>
                </a:cubicBezTo>
                <a:cubicBezTo>
                  <a:pt x="9344" y="14615"/>
                  <a:pt x="9250" y="14524"/>
                  <a:pt x="9205" y="14476"/>
                </a:cubicBezTo>
                <a:cubicBezTo>
                  <a:pt x="8866" y="14685"/>
                  <a:pt x="8537" y="14852"/>
                  <a:pt x="8212" y="14979"/>
                </a:cubicBezTo>
                <a:cubicBezTo>
                  <a:pt x="8212" y="15069"/>
                  <a:pt x="8200" y="15236"/>
                  <a:pt x="8179" y="15476"/>
                </a:cubicBezTo>
                <a:cubicBezTo>
                  <a:pt x="8156" y="15721"/>
                  <a:pt x="8127" y="15976"/>
                  <a:pt x="8090" y="16241"/>
                </a:cubicBezTo>
                <a:cubicBezTo>
                  <a:pt x="8052" y="16509"/>
                  <a:pt x="8005" y="16744"/>
                  <a:pt x="7948" y="16944"/>
                </a:cubicBezTo>
                <a:cubicBezTo>
                  <a:pt x="7892" y="17148"/>
                  <a:pt x="7833" y="17249"/>
                  <a:pt x="7774" y="17249"/>
                </a:cubicBezTo>
                <a:lnTo>
                  <a:pt x="5769" y="17249"/>
                </a:lnTo>
                <a:cubicBezTo>
                  <a:pt x="5708" y="17249"/>
                  <a:pt x="5651" y="17147"/>
                  <a:pt x="5595" y="16944"/>
                </a:cubicBezTo>
                <a:cubicBezTo>
                  <a:pt x="5538" y="16744"/>
                  <a:pt x="5494" y="16509"/>
                  <a:pt x="5463" y="16241"/>
                </a:cubicBezTo>
                <a:cubicBezTo>
                  <a:pt x="5435" y="15976"/>
                  <a:pt x="5406" y="15721"/>
                  <a:pt x="5385" y="15484"/>
                </a:cubicBezTo>
                <a:cubicBezTo>
                  <a:pt x="5362" y="15244"/>
                  <a:pt x="5352" y="15078"/>
                  <a:pt x="5352" y="14979"/>
                </a:cubicBezTo>
                <a:cubicBezTo>
                  <a:pt x="5013" y="14871"/>
                  <a:pt x="4682" y="14702"/>
                  <a:pt x="4359" y="14476"/>
                </a:cubicBezTo>
                <a:cubicBezTo>
                  <a:pt x="4126" y="14685"/>
                  <a:pt x="3895" y="14894"/>
                  <a:pt x="3667" y="15106"/>
                </a:cubicBezTo>
                <a:cubicBezTo>
                  <a:pt x="3439" y="15321"/>
                  <a:pt x="3213" y="15535"/>
                  <a:pt x="2996" y="15761"/>
                </a:cubicBezTo>
                <a:lnTo>
                  <a:pt x="2883" y="15789"/>
                </a:lnTo>
                <a:cubicBezTo>
                  <a:pt x="2855" y="15789"/>
                  <a:pt x="2751" y="15696"/>
                  <a:pt x="2573" y="15513"/>
                </a:cubicBezTo>
                <a:cubicBezTo>
                  <a:pt x="2396" y="15326"/>
                  <a:pt x="2212" y="15117"/>
                  <a:pt x="2022" y="14877"/>
                </a:cubicBezTo>
                <a:cubicBezTo>
                  <a:pt x="1829" y="14637"/>
                  <a:pt x="1657" y="14411"/>
                  <a:pt x="1504" y="14194"/>
                </a:cubicBezTo>
                <a:cubicBezTo>
                  <a:pt x="1349" y="13977"/>
                  <a:pt x="1273" y="13841"/>
                  <a:pt x="1273" y="13787"/>
                </a:cubicBezTo>
                <a:cubicBezTo>
                  <a:pt x="1273" y="13771"/>
                  <a:pt x="1320" y="13677"/>
                  <a:pt x="1419" y="13511"/>
                </a:cubicBezTo>
                <a:cubicBezTo>
                  <a:pt x="1516" y="13347"/>
                  <a:pt x="1629" y="13163"/>
                  <a:pt x="1751" y="12971"/>
                </a:cubicBezTo>
                <a:cubicBezTo>
                  <a:pt x="1876" y="12777"/>
                  <a:pt x="1991" y="12590"/>
                  <a:pt x="2100" y="12415"/>
                </a:cubicBezTo>
                <a:cubicBezTo>
                  <a:pt x="2210" y="12240"/>
                  <a:pt x="2278" y="12127"/>
                  <a:pt x="2309" y="12071"/>
                </a:cubicBezTo>
                <a:cubicBezTo>
                  <a:pt x="2135" y="11687"/>
                  <a:pt x="1989" y="11260"/>
                  <a:pt x="1869" y="10800"/>
                </a:cubicBezTo>
                <a:cubicBezTo>
                  <a:pt x="1794" y="10783"/>
                  <a:pt x="1655" y="10761"/>
                  <a:pt x="1452" y="10732"/>
                </a:cubicBezTo>
                <a:cubicBezTo>
                  <a:pt x="1250" y="10707"/>
                  <a:pt x="1043" y="10676"/>
                  <a:pt x="826" y="10639"/>
                </a:cubicBezTo>
                <a:cubicBezTo>
                  <a:pt x="612" y="10602"/>
                  <a:pt x="421" y="10554"/>
                  <a:pt x="252" y="10498"/>
                </a:cubicBezTo>
                <a:cubicBezTo>
                  <a:pt x="82" y="10439"/>
                  <a:pt x="0" y="10374"/>
                  <a:pt x="0" y="10300"/>
                </a:cubicBezTo>
                <a:lnTo>
                  <a:pt x="0" y="7869"/>
                </a:lnTo>
                <a:cubicBezTo>
                  <a:pt x="0" y="7798"/>
                  <a:pt x="82" y="7725"/>
                  <a:pt x="252" y="7660"/>
                </a:cubicBezTo>
                <a:cubicBezTo>
                  <a:pt x="421" y="7590"/>
                  <a:pt x="617" y="7539"/>
                  <a:pt x="838" y="7502"/>
                </a:cubicBezTo>
                <a:cubicBezTo>
                  <a:pt x="1059" y="7468"/>
                  <a:pt x="1273" y="7434"/>
                  <a:pt x="1476" y="7409"/>
                </a:cubicBezTo>
                <a:cubicBezTo>
                  <a:pt x="1678" y="7380"/>
                  <a:pt x="1817" y="7366"/>
                  <a:pt x="1892" y="7366"/>
                </a:cubicBezTo>
                <a:cubicBezTo>
                  <a:pt x="1982" y="6926"/>
                  <a:pt x="2121" y="6531"/>
                  <a:pt x="2309" y="6178"/>
                </a:cubicBezTo>
                <a:cubicBezTo>
                  <a:pt x="2135" y="5901"/>
                  <a:pt x="1965" y="5621"/>
                  <a:pt x="1796" y="5347"/>
                </a:cubicBezTo>
                <a:cubicBezTo>
                  <a:pt x="1629" y="5074"/>
                  <a:pt x="1452" y="4803"/>
                  <a:pt x="1273" y="4543"/>
                </a:cubicBezTo>
                <a:lnTo>
                  <a:pt x="1229" y="4407"/>
                </a:lnTo>
                <a:cubicBezTo>
                  <a:pt x="1229" y="4354"/>
                  <a:pt x="1304" y="4221"/>
                  <a:pt x="1457" y="4009"/>
                </a:cubicBezTo>
                <a:cubicBezTo>
                  <a:pt x="1612" y="3797"/>
                  <a:pt x="1789" y="3574"/>
                  <a:pt x="1987" y="3334"/>
                </a:cubicBezTo>
                <a:cubicBezTo>
                  <a:pt x="2187" y="3094"/>
                  <a:pt x="2375" y="2883"/>
                  <a:pt x="2551" y="2696"/>
                </a:cubicBezTo>
                <a:cubicBezTo>
                  <a:pt x="2728" y="2515"/>
                  <a:pt x="2839" y="2419"/>
                  <a:pt x="2883" y="2419"/>
                </a:cubicBezTo>
                <a:cubicBezTo>
                  <a:pt x="2900" y="2419"/>
                  <a:pt x="2975" y="2479"/>
                  <a:pt x="3114" y="2597"/>
                </a:cubicBezTo>
                <a:cubicBezTo>
                  <a:pt x="3253" y="2713"/>
                  <a:pt x="3408" y="2851"/>
                  <a:pt x="3578" y="3007"/>
                </a:cubicBezTo>
                <a:cubicBezTo>
                  <a:pt x="3745" y="3165"/>
                  <a:pt x="3907" y="3320"/>
                  <a:pt x="4060" y="3470"/>
                </a:cubicBezTo>
                <a:cubicBezTo>
                  <a:pt x="4215" y="3617"/>
                  <a:pt x="4307" y="3707"/>
                  <a:pt x="4336" y="3744"/>
                </a:cubicBezTo>
                <a:cubicBezTo>
                  <a:pt x="4660" y="3518"/>
                  <a:pt x="4999" y="3354"/>
                  <a:pt x="5352" y="3244"/>
                </a:cubicBezTo>
                <a:cubicBezTo>
                  <a:pt x="5352" y="3173"/>
                  <a:pt x="5362" y="3004"/>
                  <a:pt x="5385" y="2747"/>
                </a:cubicBezTo>
                <a:cubicBezTo>
                  <a:pt x="5406" y="2484"/>
                  <a:pt x="5435" y="2225"/>
                  <a:pt x="5463" y="1968"/>
                </a:cubicBezTo>
                <a:cubicBezTo>
                  <a:pt x="5494" y="1708"/>
                  <a:pt x="5534" y="1476"/>
                  <a:pt x="5583" y="1264"/>
                </a:cubicBezTo>
                <a:cubicBezTo>
                  <a:pt x="5630" y="1053"/>
                  <a:pt x="5694" y="948"/>
                  <a:pt x="5769" y="948"/>
                </a:cubicBezTo>
                <a:lnTo>
                  <a:pt x="7774" y="948"/>
                </a:lnTo>
                <a:cubicBezTo>
                  <a:pt x="7833" y="948"/>
                  <a:pt x="7892" y="1053"/>
                  <a:pt x="7948" y="1264"/>
                </a:cubicBezTo>
                <a:cubicBezTo>
                  <a:pt x="8005" y="1476"/>
                  <a:pt x="8047" y="1708"/>
                  <a:pt x="8078" y="1968"/>
                </a:cubicBezTo>
                <a:cubicBezTo>
                  <a:pt x="8109" y="2225"/>
                  <a:pt x="8134" y="2484"/>
                  <a:pt x="8156" y="2747"/>
                </a:cubicBezTo>
                <a:cubicBezTo>
                  <a:pt x="8179" y="3004"/>
                  <a:pt x="8198" y="3173"/>
                  <a:pt x="8212" y="3244"/>
                </a:cubicBezTo>
                <a:cubicBezTo>
                  <a:pt x="8551" y="3354"/>
                  <a:pt x="8873" y="3512"/>
                  <a:pt x="9182" y="3715"/>
                </a:cubicBezTo>
                <a:cubicBezTo>
                  <a:pt x="9415" y="3512"/>
                  <a:pt x="9650" y="3306"/>
                  <a:pt x="9886" y="3106"/>
                </a:cubicBezTo>
                <a:cubicBezTo>
                  <a:pt x="10123" y="2899"/>
                  <a:pt x="10352" y="2691"/>
                  <a:pt x="10568" y="2476"/>
                </a:cubicBezTo>
                <a:lnTo>
                  <a:pt x="10658" y="2419"/>
                </a:lnTo>
                <a:cubicBezTo>
                  <a:pt x="10688" y="2419"/>
                  <a:pt x="10792" y="2518"/>
                  <a:pt x="10968" y="2710"/>
                </a:cubicBezTo>
                <a:cubicBezTo>
                  <a:pt x="11145" y="2905"/>
                  <a:pt x="11331" y="3117"/>
                  <a:pt x="11526" y="3348"/>
                </a:cubicBezTo>
                <a:cubicBezTo>
                  <a:pt x="11721" y="3577"/>
                  <a:pt x="11900" y="3797"/>
                  <a:pt x="12060" y="4009"/>
                </a:cubicBezTo>
                <a:cubicBezTo>
                  <a:pt x="12223" y="4221"/>
                  <a:pt x="12303" y="4354"/>
                  <a:pt x="12303" y="4407"/>
                </a:cubicBezTo>
                <a:cubicBezTo>
                  <a:pt x="12303" y="4444"/>
                  <a:pt x="12253" y="4543"/>
                  <a:pt x="12152" y="4712"/>
                </a:cubicBezTo>
                <a:cubicBezTo>
                  <a:pt x="12049" y="4879"/>
                  <a:pt x="11936" y="5057"/>
                  <a:pt x="11813" y="5251"/>
                </a:cubicBezTo>
                <a:cubicBezTo>
                  <a:pt x="11689" y="5446"/>
                  <a:pt x="11568" y="5630"/>
                  <a:pt x="11453" y="5808"/>
                </a:cubicBezTo>
                <a:cubicBezTo>
                  <a:pt x="11335" y="5983"/>
                  <a:pt x="11260" y="6096"/>
                  <a:pt x="11234" y="6152"/>
                </a:cubicBezTo>
                <a:moveTo>
                  <a:pt x="6781" y="11545"/>
                </a:moveTo>
                <a:cubicBezTo>
                  <a:pt x="7061" y="11545"/>
                  <a:pt x="7322" y="11480"/>
                  <a:pt x="7570" y="11356"/>
                </a:cubicBezTo>
                <a:cubicBezTo>
                  <a:pt x="7819" y="11229"/>
                  <a:pt x="8036" y="11057"/>
                  <a:pt x="8219" y="10837"/>
                </a:cubicBezTo>
                <a:cubicBezTo>
                  <a:pt x="8403" y="10616"/>
                  <a:pt x="8546" y="10357"/>
                  <a:pt x="8652" y="10060"/>
                </a:cubicBezTo>
                <a:cubicBezTo>
                  <a:pt x="8758" y="9761"/>
                  <a:pt x="8810" y="9447"/>
                  <a:pt x="8810" y="9111"/>
                </a:cubicBezTo>
                <a:cubicBezTo>
                  <a:pt x="8810" y="8778"/>
                  <a:pt x="8758" y="8459"/>
                  <a:pt x="8652" y="8160"/>
                </a:cubicBezTo>
                <a:cubicBezTo>
                  <a:pt x="8546" y="7858"/>
                  <a:pt x="8403" y="7592"/>
                  <a:pt x="8219" y="7372"/>
                </a:cubicBezTo>
                <a:cubicBezTo>
                  <a:pt x="8036" y="7152"/>
                  <a:pt x="7819" y="6980"/>
                  <a:pt x="7570" y="6847"/>
                </a:cubicBezTo>
                <a:cubicBezTo>
                  <a:pt x="7322" y="6717"/>
                  <a:pt x="7061" y="6649"/>
                  <a:pt x="6781" y="6649"/>
                </a:cubicBezTo>
                <a:cubicBezTo>
                  <a:pt x="6211" y="6649"/>
                  <a:pt x="5727" y="6889"/>
                  <a:pt x="5329" y="7367"/>
                </a:cubicBezTo>
                <a:cubicBezTo>
                  <a:pt x="4931" y="7844"/>
                  <a:pt x="4731" y="8425"/>
                  <a:pt x="4731" y="9111"/>
                </a:cubicBezTo>
                <a:cubicBezTo>
                  <a:pt x="4731" y="9447"/>
                  <a:pt x="4785" y="9761"/>
                  <a:pt x="4896" y="10060"/>
                </a:cubicBezTo>
                <a:cubicBezTo>
                  <a:pt x="5004" y="10357"/>
                  <a:pt x="5150" y="10616"/>
                  <a:pt x="5334" y="10837"/>
                </a:cubicBezTo>
                <a:cubicBezTo>
                  <a:pt x="5517" y="11057"/>
                  <a:pt x="5736" y="11229"/>
                  <a:pt x="5988" y="11356"/>
                </a:cubicBezTo>
                <a:cubicBezTo>
                  <a:pt x="6240" y="11480"/>
                  <a:pt x="6501" y="11545"/>
                  <a:pt x="6781" y="11545"/>
                </a:cubicBezTo>
                <a:moveTo>
                  <a:pt x="20496" y="16952"/>
                </a:moveTo>
                <a:cubicBezTo>
                  <a:pt x="20428" y="17294"/>
                  <a:pt x="20341" y="17613"/>
                  <a:pt x="20235" y="17913"/>
                </a:cubicBezTo>
                <a:cubicBezTo>
                  <a:pt x="20251" y="17963"/>
                  <a:pt x="20294" y="18051"/>
                  <a:pt x="20364" y="18161"/>
                </a:cubicBezTo>
                <a:cubicBezTo>
                  <a:pt x="20437" y="18274"/>
                  <a:pt x="20508" y="18398"/>
                  <a:pt x="20574" y="18528"/>
                </a:cubicBezTo>
                <a:cubicBezTo>
                  <a:pt x="20642" y="18655"/>
                  <a:pt x="20701" y="18779"/>
                  <a:pt x="20755" y="18898"/>
                </a:cubicBezTo>
                <a:cubicBezTo>
                  <a:pt x="20807" y="19014"/>
                  <a:pt x="20833" y="19098"/>
                  <a:pt x="20833" y="19141"/>
                </a:cubicBezTo>
                <a:cubicBezTo>
                  <a:pt x="20833" y="19177"/>
                  <a:pt x="20762" y="19282"/>
                  <a:pt x="20626" y="19460"/>
                </a:cubicBezTo>
                <a:cubicBezTo>
                  <a:pt x="20487" y="19635"/>
                  <a:pt x="20324" y="19821"/>
                  <a:pt x="20141" y="20013"/>
                </a:cubicBezTo>
                <a:cubicBezTo>
                  <a:pt x="19957" y="20205"/>
                  <a:pt x="19778" y="20389"/>
                  <a:pt x="19611" y="20558"/>
                </a:cubicBezTo>
                <a:cubicBezTo>
                  <a:pt x="19442" y="20730"/>
                  <a:pt x="19333" y="20849"/>
                  <a:pt x="19289" y="20911"/>
                </a:cubicBezTo>
                <a:lnTo>
                  <a:pt x="19199" y="20968"/>
                </a:lnTo>
                <a:cubicBezTo>
                  <a:pt x="19169" y="20968"/>
                  <a:pt x="19107" y="20928"/>
                  <a:pt x="19013" y="20852"/>
                </a:cubicBezTo>
                <a:cubicBezTo>
                  <a:pt x="18919" y="20773"/>
                  <a:pt x="18823" y="20685"/>
                  <a:pt x="18726" y="20586"/>
                </a:cubicBezTo>
                <a:cubicBezTo>
                  <a:pt x="18630" y="20488"/>
                  <a:pt x="18533" y="20392"/>
                  <a:pt x="18439" y="20295"/>
                </a:cubicBezTo>
                <a:cubicBezTo>
                  <a:pt x="18345" y="20199"/>
                  <a:pt x="18284" y="20137"/>
                  <a:pt x="18253" y="20101"/>
                </a:cubicBezTo>
                <a:cubicBezTo>
                  <a:pt x="17975" y="20208"/>
                  <a:pt x="17681" y="20295"/>
                  <a:pt x="17373" y="20358"/>
                </a:cubicBezTo>
                <a:cubicBezTo>
                  <a:pt x="17359" y="20411"/>
                  <a:pt x="17323" y="20510"/>
                  <a:pt x="17274" y="20649"/>
                </a:cubicBezTo>
                <a:cubicBezTo>
                  <a:pt x="17220" y="20787"/>
                  <a:pt x="17161" y="20925"/>
                  <a:pt x="17097" y="21061"/>
                </a:cubicBezTo>
                <a:cubicBezTo>
                  <a:pt x="17034" y="21196"/>
                  <a:pt x="16973" y="21320"/>
                  <a:pt x="16911" y="21431"/>
                </a:cubicBezTo>
                <a:cubicBezTo>
                  <a:pt x="16853" y="21546"/>
                  <a:pt x="16798" y="21600"/>
                  <a:pt x="16754" y="21600"/>
                </a:cubicBezTo>
                <a:cubicBezTo>
                  <a:pt x="16709" y="21600"/>
                  <a:pt x="16577" y="21569"/>
                  <a:pt x="16361" y="21498"/>
                </a:cubicBezTo>
                <a:cubicBezTo>
                  <a:pt x="16142" y="21431"/>
                  <a:pt x="15906" y="21349"/>
                  <a:pt x="15655" y="21247"/>
                </a:cubicBezTo>
                <a:cubicBezTo>
                  <a:pt x="15405" y="21148"/>
                  <a:pt x="15179" y="21044"/>
                  <a:pt x="14979" y="20931"/>
                </a:cubicBezTo>
                <a:cubicBezTo>
                  <a:pt x="14779" y="20818"/>
                  <a:pt x="14680" y="20719"/>
                  <a:pt x="14680" y="20629"/>
                </a:cubicBezTo>
                <a:cubicBezTo>
                  <a:pt x="14680" y="20420"/>
                  <a:pt x="14699" y="20205"/>
                  <a:pt x="14737" y="19985"/>
                </a:cubicBezTo>
                <a:cubicBezTo>
                  <a:pt x="14774" y="19765"/>
                  <a:pt x="14810" y="19556"/>
                  <a:pt x="14838" y="19355"/>
                </a:cubicBezTo>
                <a:cubicBezTo>
                  <a:pt x="14718" y="19248"/>
                  <a:pt x="14612" y="19129"/>
                  <a:pt x="14518" y="18999"/>
                </a:cubicBezTo>
                <a:cubicBezTo>
                  <a:pt x="14424" y="18870"/>
                  <a:pt x="14339" y="18731"/>
                  <a:pt x="14264" y="18587"/>
                </a:cubicBezTo>
                <a:cubicBezTo>
                  <a:pt x="14092" y="18607"/>
                  <a:pt x="13920" y="18618"/>
                  <a:pt x="13750" y="18630"/>
                </a:cubicBezTo>
                <a:cubicBezTo>
                  <a:pt x="13583" y="18638"/>
                  <a:pt x="13414" y="18641"/>
                  <a:pt x="13251" y="18641"/>
                </a:cubicBezTo>
                <a:lnTo>
                  <a:pt x="13087" y="18641"/>
                </a:lnTo>
                <a:cubicBezTo>
                  <a:pt x="13037" y="18641"/>
                  <a:pt x="13007" y="18590"/>
                  <a:pt x="12990" y="18491"/>
                </a:cubicBezTo>
                <a:cubicBezTo>
                  <a:pt x="12976" y="18418"/>
                  <a:pt x="12945" y="18260"/>
                  <a:pt x="12901" y="18011"/>
                </a:cubicBezTo>
                <a:cubicBezTo>
                  <a:pt x="12856" y="17763"/>
                  <a:pt x="12804" y="17503"/>
                  <a:pt x="12748" y="17229"/>
                </a:cubicBezTo>
                <a:cubicBezTo>
                  <a:pt x="12691" y="16953"/>
                  <a:pt x="12644" y="16704"/>
                  <a:pt x="12609" y="16478"/>
                </a:cubicBezTo>
                <a:cubicBezTo>
                  <a:pt x="12569" y="16252"/>
                  <a:pt x="12552" y="16123"/>
                  <a:pt x="12552" y="16086"/>
                </a:cubicBezTo>
                <a:cubicBezTo>
                  <a:pt x="12552" y="16032"/>
                  <a:pt x="12602" y="15973"/>
                  <a:pt x="12703" y="15911"/>
                </a:cubicBezTo>
                <a:cubicBezTo>
                  <a:pt x="12804" y="15849"/>
                  <a:pt x="12922" y="15784"/>
                  <a:pt x="13054" y="15713"/>
                </a:cubicBezTo>
                <a:cubicBezTo>
                  <a:pt x="13183" y="15645"/>
                  <a:pt x="13310" y="15592"/>
                  <a:pt x="13430" y="15546"/>
                </a:cubicBezTo>
                <a:cubicBezTo>
                  <a:pt x="13550" y="15501"/>
                  <a:pt x="13633" y="15470"/>
                  <a:pt x="13677" y="15453"/>
                </a:cubicBezTo>
                <a:cubicBezTo>
                  <a:pt x="13708" y="15241"/>
                  <a:pt x="13743" y="15069"/>
                  <a:pt x="13786" y="14922"/>
                </a:cubicBezTo>
                <a:cubicBezTo>
                  <a:pt x="13826" y="14778"/>
                  <a:pt x="13885" y="14615"/>
                  <a:pt x="13960" y="14423"/>
                </a:cubicBezTo>
                <a:cubicBezTo>
                  <a:pt x="13929" y="14389"/>
                  <a:pt x="13882" y="14310"/>
                  <a:pt x="13814" y="14194"/>
                </a:cubicBezTo>
                <a:cubicBezTo>
                  <a:pt x="13746" y="14075"/>
                  <a:pt x="13677" y="13951"/>
                  <a:pt x="13604" y="13824"/>
                </a:cubicBezTo>
                <a:cubicBezTo>
                  <a:pt x="13534" y="13694"/>
                  <a:pt x="13470" y="13567"/>
                  <a:pt x="13419" y="13446"/>
                </a:cubicBezTo>
                <a:cubicBezTo>
                  <a:pt x="13367" y="13325"/>
                  <a:pt x="13341" y="13243"/>
                  <a:pt x="13341" y="13209"/>
                </a:cubicBezTo>
                <a:cubicBezTo>
                  <a:pt x="13341" y="13172"/>
                  <a:pt x="13409" y="13065"/>
                  <a:pt x="13548" y="12887"/>
                </a:cubicBezTo>
                <a:cubicBezTo>
                  <a:pt x="13687" y="12715"/>
                  <a:pt x="13849" y="12531"/>
                  <a:pt x="14033" y="12336"/>
                </a:cubicBezTo>
                <a:cubicBezTo>
                  <a:pt x="14216" y="12144"/>
                  <a:pt x="14393" y="11961"/>
                  <a:pt x="14562" y="11797"/>
                </a:cubicBezTo>
                <a:cubicBezTo>
                  <a:pt x="14732" y="11628"/>
                  <a:pt x="14838" y="11517"/>
                  <a:pt x="14883" y="11467"/>
                </a:cubicBezTo>
                <a:lnTo>
                  <a:pt x="14974" y="11410"/>
                </a:lnTo>
                <a:cubicBezTo>
                  <a:pt x="15005" y="11410"/>
                  <a:pt x="15066" y="11450"/>
                  <a:pt x="15160" y="11526"/>
                </a:cubicBezTo>
                <a:cubicBezTo>
                  <a:pt x="15254" y="11599"/>
                  <a:pt x="15349" y="11690"/>
                  <a:pt x="15447" y="11789"/>
                </a:cubicBezTo>
                <a:cubicBezTo>
                  <a:pt x="15544" y="11887"/>
                  <a:pt x="15640" y="11983"/>
                  <a:pt x="15735" y="12076"/>
                </a:cubicBezTo>
                <a:cubicBezTo>
                  <a:pt x="15829" y="12175"/>
                  <a:pt x="15890" y="12237"/>
                  <a:pt x="15920" y="12277"/>
                </a:cubicBezTo>
                <a:cubicBezTo>
                  <a:pt x="16184" y="12167"/>
                  <a:pt x="16469" y="12082"/>
                  <a:pt x="16777" y="12017"/>
                </a:cubicBezTo>
                <a:cubicBezTo>
                  <a:pt x="16791" y="11964"/>
                  <a:pt x="16827" y="11868"/>
                  <a:pt x="16878" y="11726"/>
                </a:cubicBezTo>
                <a:cubicBezTo>
                  <a:pt x="16930" y="11588"/>
                  <a:pt x="16991" y="11450"/>
                  <a:pt x="17064" y="11317"/>
                </a:cubicBezTo>
                <a:cubicBezTo>
                  <a:pt x="17135" y="11178"/>
                  <a:pt x="17201" y="11057"/>
                  <a:pt x="17262" y="10941"/>
                </a:cubicBezTo>
                <a:cubicBezTo>
                  <a:pt x="17321" y="10831"/>
                  <a:pt x="17373" y="10775"/>
                  <a:pt x="17420" y="10775"/>
                </a:cubicBezTo>
                <a:cubicBezTo>
                  <a:pt x="17448" y="10775"/>
                  <a:pt x="17575" y="10806"/>
                  <a:pt x="17803" y="10871"/>
                </a:cubicBezTo>
                <a:cubicBezTo>
                  <a:pt x="18027" y="10930"/>
                  <a:pt x="18265" y="11015"/>
                  <a:pt x="18517" y="11119"/>
                </a:cubicBezTo>
                <a:cubicBezTo>
                  <a:pt x="18768" y="11224"/>
                  <a:pt x="18997" y="11328"/>
                  <a:pt x="19199" y="11438"/>
                </a:cubicBezTo>
                <a:cubicBezTo>
                  <a:pt x="19402" y="11546"/>
                  <a:pt x="19503" y="11647"/>
                  <a:pt x="19503" y="11746"/>
                </a:cubicBezTo>
                <a:cubicBezTo>
                  <a:pt x="19503" y="11955"/>
                  <a:pt x="19482" y="12167"/>
                  <a:pt x="19442" y="12384"/>
                </a:cubicBezTo>
                <a:cubicBezTo>
                  <a:pt x="19399" y="12599"/>
                  <a:pt x="19364" y="12810"/>
                  <a:pt x="19333" y="13017"/>
                </a:cubicBezTo>
                <a:cubicBezTo>
                  <a:pt x="19453" y="13124"/>
                  <a:pt x="19562" y="13245"/>
                  <a:pt x="19656" y="13375"/>
                </a:cubicBezTo>
                <a:cubicBezTo>
                  <a:pt x="19750" y="13505"/>
                  <a:pt x="19835" y="13643"/>
                  <a:pt x="19910" y="13787"/>
                </a:cubicBezTo>
                <a:cubicBezTo>
                  <a:pt x="20096" y="13771"/>
                  <a:pt x="20282" y="13756"/>
                  <a:pt x="20466" y="13748"/>
                </a:cubicBezTo>
                <a:cubicBezTo>
                  <a:pt x="20651" y="13737"/>
                  <a:pt x="20830" y="13734"/>
                  <a:pt x="21002" y="13734"/>
                </a:cubicBezTo>
                <a:cubicBezTo>
                  <a:pt x="21061" y="13734"/>
                  <a:pt x="21129" y="13852"/>
                  <a:pt x="21205" y="14092"/>
                </a:cubicBezTo>
                <a:cubicBezTo>
                  <a:pt x="21280" y="14333"/>
                  <a:pt x="21346" y="14604"/>
                  <a:pt x="21402" y="14911"/>
                </a:cubicBezTo>
                <a:cubicBezTo>
                  <a:pt x="21459" y="15216"/>
                  <a:pt x="21506" y="15507"/>
                  <a:pt x="21544" y="15784"/>
                </a:cubicBezTo>
                <a:cubicBezTo>
                  <a:pt x="21581" y="16058"/>
                  <a:pt x="21600" y="16236"/>
                  <a:pt x="21600" y="16315"/>
                </a:cubicBezTo>
                <a:cubicBezTo>
                  <a:pt x="21600" y="16371"/>
                  <a:pt x="21548" y="16427"/>
                  <a:pt x="21447" y="16492"/>
                </a:cubicBezTo>
                <a:cubicBezTo>
                  <a:pt x="21346" y="16554"/>
                  <a:pt x="21235" y="16614"/>
                  <a:pt x="21115" y="16665"/>
                </a:cubicBezTo>
                <a:cubicBezTo>
                  <a:pt x="20995" y="16721"/>
                  <a:pt x="20873" y="16777"/>
                  <a:pt x="20748" y="16837"/>
                </a:cubicBezTo>
                <a:cubicBezTo>
                  <a:pt x="20623" y="16893"/>
                  <a:pt x="20541" y="16933"/>
                  <a:pt x="20496" y="16952"/>
                </a:cubicBezTo>
                <a:moveTo>
                  <a:pt x="20515" y="6070"/>
                </a:moveTo>
                <a:cubicBezTo>
                  <a:pt x="20416" y="6395"/>
                  <a:pt x="20301" y="6678"/>
                  <a:pt x="20164" y="6920"/>
                </a:cubicBezTo>
                <a:cubicBezTo>
                  <a:pt x="20181" y="6960"/>
                  <a:pt x="20211" y="7030"/>
                  <a:pt x="20256" y="7143"/>
                </a:cubicBezTo>
                <a:cubicBezTo>
                  <a:pt x="20301" y="7256"/>
                  <a:pt x="20353" y="7378"/>
                  <a:pt x="20409" y="7510"/>
                </a:cubicBezTo>
                <a:cubicBezTo>
                  <a:pt x="20463" y="7640"/>
                  <a:pt x="20510" y="7759"/>
                  <a:pt x="20550" y="7869"/>
                </a:cubicBezTo>
                <a:cubicBezTo>
                  <a:pt x="20586" y="7974"/>
                  <a:pt x="20604" y="8041"/>
                  <a:pt x="20604" y="8058"/>
                </a:cubicBezTo>
                <a:cubicBezTo>
                  <a:pt x="20604" y="8112"/>
                  <a:pt x="20520" y="8216"/>
                  <a:pt x="20353" y="8375"/>
                </a:cubicBezTo>
                <a:cubicBezTo>
                  <a:pt x="20183" y="8533"/>
                  <a:pt x="19995" y="8696"/>
                  <a:pt x="19788" y="8863"/>
                </a:cubicBezTo>
                <a:cubicBezTo>
                  <a:pt x="19581" y="9027"/>
                  <a:pt x="19388" y="9176"/>
                  <a:pt x="19209" y="9309"/>
                </a:cubicBezTo>
                <a:cubicBezTo>
                  <a:pt x="19027" y="9439"/>
                  <a:pt x="18931" y="9501"/>
                  <a:pt x="18914" y="9501"/>
                </a:cubicBezTo>
                <a:cubicBezTo>
                  <a:pt x="18886" y="9501"/>
                  <a:pt x="18832" y="9462"/>
                  <a:pt x="18757" y="9374"/>
                </a:cubicBezTo>
                <a:cubicBezTo>
                  <a:pt x="18684" y="9289"/>
                  <a:pt x="18601" y="9193"/>
                  <a:pt x="18514" y="9083"/>
                </a:cubicBezTo>
                <a:cubicBezTo>
                  <a:pt x="18430" y="8979"/>
                  <a:pt x="18352" y="8871"/>
                  <a:pt x="18284" y="8767"/>
                </a:cubicBezTo>
                <a:cubicBezTo>
                  <a:pt x="18215" y="8663"/>
                  <a:pt x="18168" y="8592"/>
                  <a:pt x="18138" y="8558"/>
                </a:cubicBezTo>
                <a:cubicBezTo>
                  <a:pt x="18032" y="8592"/>
                  <a:pt x="17926" y="8620"/>
                  <a:pt x="17815" y="8640"/>
                </a:cubicBezTo>
                <a:cubicBezTo>
                  <a:pt x="17707" y="8657"/>
                  <a:pt x="17596" y="8657"/>
                  <a:pt x="17483" y="8640"/>
                </a:cubicBezTo>
                <a:lnTo>
                  <a:pt x="17326" y="8640"/>
                </a:lnTo>
                <a:cubicBezTo>
                  <a:pt x="17297" y="8674"/>
                  <a:pt x="17250" y="8750"/>
                  <a:pt x="17192" y="8863"/>
                </a:cubicBezTo>
                <a:cubicBezTo>
                  <a:pt x="17130" y="8973"/>
                  <a:pt x="17067" y="9092"/>
                  <a:pt x="16994" y="9213"/>
                </a:cubicBezTo>
                <a:cubicBezTo>
                  <a:pt x="16923" y="9335"/>
                  <a:pt x="16853" y="9442"/>
                  <a:pt x="16784" y="9529"/>
                </a:cubicBezTo>
                <a:cubicBezTo>
                  <a:pt x="16718" y="9620"/>
                  <a:pt x="16669" y="9668"/>
                  <a:pt x="16638" y="9668"/>
                </a:cubicBezTo>
                <a:cubicBezTo>
                  <a:pt x="16610" y="9668"/>
                  <a:pt x="16495" y="9617"/>
                  <a:pt x="16302" y="9518"/>
                </a:cubicBezTo>
                <a:cubicBezTo>
                  <a:pt x="16106" y="9419"/>
                  <a:pt x="15902" y="9304"/>
                  <a:pt x="15687" y="9171"/>
                </a:cubicBezTo>
                <a:cubicBezTo>
                  <a:pt x="15473" y="9041"/>
                  <a:pt x="15278" y="8911"/>
                  <a:pt x="15101" y="8778"/>
                </a:cubicBezTo>
                <a:cubicBezTo>
                  <a:pt x="14925" y="8649"/>
                  <a:pt x="14835" y="8558"/>
                  <a:pt x="14835" y="8505"/>
                </a:cubicBezTo>
                <a:cubicBezTo>
                  <a:pt x="14835" y="8488"/>
                  <a:pt x="14847" y="8420"/>
                  <a:pt x="14868" y="8307"/>
                </a:cubicBezTo>
                <a:cubicBezTo>
                  <a:pt x="14892" y="8194"/>
                  <a:pt x="14923" y="8073"/>
                  <a:pt x="14960" y="7948"/>
                </a:cubicBezTo>
                <a:cubicBezTo>
                  <a:pt x="14998" y="7824"/>
                  <a:pt x="15031" y="7700"/>
                  <a:pt x="15061" y="7579"/>
                </a:cubicBezTo>
                <a:cubicBezTo>
                  <a:pt x="15092" y="7457"/>
                  <a:pt x="15113" y="7378"/>
                  <a:pt x="15130" y="7341"/>
                </a:cubicBezTo>
                <a:cubicBezTo>
                  <a:pt x="14958" y="7132"/>
                  <a:pt x="14814" y="6867"/>
                  <a:pt x="14701" y="6542"/>
                </a:cubicBezTo>
                <a:cubicBezTo>
                  <a:pt x="14303" y="6525"/>
                  <a:pt x="14021" y="6503"/>
                  <a:pt x="13856" y="6475"/>
                </a:cubicBezTo>
                <a:cubicBezTo>
                  <a:pt x="13692" y="6446"/>
                  <a:pt x="13581" y="6364"/>
                  <a:pt x="13529" y="6226"/>
                </a:cubicBezTo>
                <a:cubicBezTo>
                  <a:pt x="13477" y="6085"/>
                  <a:pt x="13459" y="5850"/>
                  <a:pt x="13473" y="5514"/>
                </a:cubicBezTo>
                <a:cubicBezTo>
                  <a:pt x="13489" y="5184"/>
                  <a:pt x="13473" y="4693"/>
                  <a:pt x="13428" y="4043"/>
                </a:cubicBezTo>
                <a:cubicBezTo>
                  <a:pt x="13428" y="3987"/>
                  <a:pt x="13475" y="3936"/>
                  <a:pt x="13569" y="3880"/>
                </a:cubicBezTo>
                <a:cubicBezTo>
                  <a:pt x="13663" y="3826"/>
                  <a:pt x="13774" y="3784"/>
                  <a:pt x="13901" y="3744"/>
                </a:cubicBezTo>
                <a:cubicBezTo>
                  <a:pt x="14028" y="3707"/>
                  <a:pt x="14155" y="3685"/>
                  <a:pt x="14280" y="3665"/>
                </a:cubicBezTo>
                <a:cubicBezTo>
                  <a:pt x="14402" y="3645"/>
                  <a:pt x="14487" y="3628"/>
                  <a:pt x="14532" y="3609"/>
                </a:cubicBezTo>
                <a:cubicBezTo>
                  <a:pt x="14607" y="3315"/>
                  <a:pt x="14722" y="3024"/>
                  <a:pt x="14880" y="2747"/>
                </a:cubicBezTo>
                <a:cubicBezTo>
                  <a:pt x="14866" y="2708"/>
                  <a:pt x="14835" y="2632"/>
                  <a:pt x="14791" y="2510"/>
                </a:cubicBezTo>
                <a:cubicBezTo>
                  <a:pt x="14746" y="2389"/>
                  <a:pt x="14699" y="2265"/>
                  <a:pt x="14650" y="2137"/>
                </a:cubicBezTo>
                <a:cubicBezTo>
                  <a:pt x="14602" y="2010"/>
                  <a:pt x="14558" y="1897"/>
                  <a:pt x="14522" y="1793"/>
                </a:cubicBezTo>
                <a:cubicBezTo>
                  <a:pt x="14482" y="1689"/>
                  <a:pt x="14466" y="1618"/>
                  <a:pt x="14466" y="1584"/>
                </a:cubicBezTo>
                <a:cubicBezTo>
                  <a:pt x="14466" y="1528"/>
                  <a:pt x="14546" y="1429"/>
                  <a:pt x="14706" y="1279"/>
                </a:cubicBezTo>
                <a:cubicBezTo>
                  <a:pt x="14868" y="1130"/>
                  <a:pt x="15052" y="971"/>
                  <a:pt x="15259" y="805"/>
                </a:cubicBezTo>
                <a:cubicBezTo>
                  <a:pt x="15464" y="641"/>
                  <a:pt x="15659" y="491"/>
                  <a:pt x="15840" y="367"/>
                </a:cubicBezTo>
                <a:cubicBezTo>
                  <a:pt x="16019" y="240"/>
                  <a:pt x="16125" y="178"/>
                  <a:pt x="16154" y="178"/>
                </a:cubicBezTo>
                <a:cubicBezTo>
                  <a:pt x="16184" y="178"/>
                  <a:pt x="16234" y="217"/>
                  <a:pt x="16302" y="296"/>
                </a:cubicBezTo>
                <a:cubicBezTo>
                  <a:pt x="16368" y="381"/>
                  <a:pt x="16445" y="477"/>
                  <a:pt x="16532" y="590"/>
                </a:cubicBezTo>
                <a:cubicBezTo>
                  <a:pt x="16620" y="700"/>
                  <a:pt x="16695" y="808"/>
                  <a:pt x="16763" y="906"/>
                </a:cubicBezTo>
                <a:cubicBezTo>
                  <a:pt x="16829" y="1005"/>
                  <a:pt x="16878" y="1073"/>
                  <a:pt x="16909" y="1110"/>
                </a:cubicBezTo>
                <a:cubicBezTo>
                  <a:pt x="17015" y="1073"/>
                  <a:pt x="17123" y="1048"/>
                  <a:pt x="17229" y="1028"/>
                </a:cubicBezTo>
                <a:cubicBezTo>
                  <a:pt x="17340" y="1008"/>
                  <a:pt x="17450" y="1008"/>
                  <a:pt x="17563" y="1028"/>
                </a:cubicBezTo>
                <a:lnTo>
                  <a:pt x="17721" y="1028"/>
                </a:lnTo>
                <a:cubicBezTo>
                  <a:pt x="17735" y="994"/>
                  <a:pt x="17778" y="918"/>
                  <a:pt x="17846" y="805"/>
                </a:cubicBezTo>
                <a:cubicBezTo>
                  <a:pt x="17912" y="692"/>
                  <a:pt x="17982" y="579"/>
                  <a:pt x="18053" y="460"/>
                </a:cubicBezTo>
                <a:cubicBezTo>
                  <a:pt x="18124" y="342"/>
                  <a:pt x="18189" y="237"/>
                  <a:pt x="18251" y="144"/>
                </a:cubicBezTo>
                <a:cubicBezTo>
                  <a:pt x="18310" y="51"/>
                  <a:pt x="18354" y="0"/>
                  <a:pt x="18385" y="0"/>
                </a:cubicBezTo>
                <a:cubicBezTo>
                  <a:pt x="18415" y="0"/>
                  <a:pt x="18528" y="54"/>
                  <a:pt x="18724" y="158"/>
                </a:cubicBezTo>
                <a:cubicBezTo>
                  <a:pt x="18919" y="260"/>
                  <a:pt x="19129" y="378"/>
                  <a:pt x="19350" y="508"/>
                </a:cubicBezTo>
                <a:cubicBezTo>
                  <a:pt x="19571" y="641"/>
                  <a:pt x="19771" y="765"/>
                  <a:pt x="19945" y="892"/>
                </a:cubicBezTo>
                <a:cubicBezTo>
                  <a:pt x="20122" y="1019"/>
                  <a:pt x="20211" y="1110"/>
                  <a:pt x="20211" y="1163"/>
                </a:cubicBezTo>
                <a:cubicBezTo>
                  <a:pt x="20211" y="1200"/>
                  <a:pt x="20197" y="1268"/>
                  <a:pt x="20164" y="1372"/>
                </a:cubicBezTo>
                <a:cubicBezTo>
                  <a:pt x="20136" y="1477"/>
                  <a:pt x="20105" y="1593"/>
                  <a:pt x="20075" y="1725"/>
                </a:cubicBezTo>
                <a:cubicBezTo>
                  <a:pt x="20047" y="1855"/>
                  <a:pt x="20014" y="1979"/>
                  <a:pt x="19981" y="2095"/>
                </a:cubicBezTo>
                <a:cubicBezTo>
                  <a:pt x="19945" y="2214"/>
                  <a:pt x="19922" y="2290"/>
                  <a:pt x="19908" y="2327"/>
                </a:cubicBezTo>
                <a:cubicBezTo>
                  <a:pt x="20058" y="2552"/>
                  <a:pt x="20204" y="2824"/>
                  <a:pt x="20345" y="3137"/>
                </a:cubicBezTo>
                <a:cubicBezTo>
                  <a:pt x="20729" y="3174"/>
                  <a:pt x="21007" y="3205"/>
                  <a:pt x="21181" y="3233"/>
                </a:cubicBezTo>
                <a:cubicBezTo>
                  <a:pt x="21353" y="3258"/>
                  <a:pt x="21461" y="3343"/>
                  <a:pt x="21506" y="3478"/>
                </a:cubicBezTo>
                <a:cubicBezTo>
                  <a:pt x="21551" y="3623"/>
                  <a:pt x="21572" y="3854"/>
                  <a:pt x="21562" y="4184"/>
                </a:cubicBezTo>
                <a:cubicBezTo>
                  <a:pt x="21555" y="4515"/>
                  <a:pt x="21567" y="4995"/>
                  <a:pt x="21598" y="5624"/>
                </a:cubicBezTo>
                <a:cubicBezTo>
                  <a:pt x="21598" y="5678"/>
                  <a:pt x="21551" y="5735"/>
                  <a:pt x="21456" y="5794"/>
                </a:cubicBezTo>
                <a:cubicBezTo>
                  <a:pt x="21362" y="5850"/>
                  <a:pt x="21254" y="5901"/>
                  <a:pt x="21136" y="5935"/>
                </a:cubicBezTo>
                <a:cubicBezTo>
                  <a:pt x="21014" y="5972"/>
                  <a:pt x="20894" y="6000"/>
                  <a:pt x="20769" y="6017"/>
                </a:cubicBezTo>
                <a:cubicBezTo>
                  <a:pt x="20647" y="6034"/>
                  <a:pt x="20560" y="6054"/>
                  <a:pt x="20515" y="6070"/>
                </a:cubicBezTo>
                <a:moveTo>
                  <a:pt x="15739" y="16167"/>
                </a:moveTo>
                <a:cubicBezTo>
                  <a:pt x="15739" y="16611"/>
                  <a:pt x="15869" y="16992"/>
                  <a:pt x="16130" y="17317"/>
                </a:cubicBezTo>
                <a:cubicBezTo>
                  <a:pt x="16389" y="17641"/>
                  <a:pt x="16704" y="17802"/>
                  <a:pt x="17081" y="17802"/>
                </a:cubicBezTo>
                <a:cubicBezTo>
                  <a:pt x="17448" y="17802"/>
                  <a:pt x="17766" y="17647"/>
                  <a:pt x="18034" y="17339"/>
                </a:cubicBezTo>
                <a:cubicBezTo>
                  <a:pt x="18300" y="17023"/>
                  <a:pt x="18434" y="16639"/>
                  <a:pt x="18434" y="16167"/>
                </a:cubicBezTo>
                <a:cubicBezTo>
                  <a:pt x="18434" y="15724"/>
                  <a:pt x="18302" y="15351"/>
                  <a:pt x="18044" y="15038"/>
                </a:cubicBezTo>
                <a:cubicBezTo>
                  <a:pt x="17785" y="14727"/>
                  <a:pt x="17465" y="14572"/>
                  <a:pt x="17081" y="14572"/>
                </a:cubicBezTo>
                <a:cubicBezTo>
                  <a:pt x="16714" y="14572"/>
                  <a:pt x="16396" y="14727"/>
                  <a:pt x="16135" y="15038"/>
                </a:cubicBezTo>
                <a:cubicBezTo>
                  <a:pt x="15869" y="15351"/>
                  <a:pt x="15739" y="15724"/>
                  <a:pt x="15739" y="16167"/>
                </a:cubicBezTo>
                <a:moveTo>
                  <a:pt x="16292" y="4825"/>
                </a:moveTo>
                <a:cubicBezTo>
                  <a:pt x="16292" y="5249"/>
                  <a:pt x="16410" y="5602"/>
                  <a:pt x="16648" y="5887"/>
                </a:cubicBezTo>
                <a:cubicBezTo>
                  <a:pt x="16883" y="6172"/>
                  <a:pt x="17173" y="6313"/>
                  <a:pt x="17509" y="6313"/>
                </a:cubicBezTo>
                <a:cubicBezTo>
                  <a:pt x="17862" y="6313"/>
                  <a:pt x="18159" y="6172"/>
                  <a:pt x="18399" y="5887"/>
                </a:cubicBezTo>
                <a:cubicBezTo>
                  <a:pt x="18639" y="5602"/>
                  <a:pt x="18759" y="5257"/>
                  <a:pt x="18759" y="4853"/>
                </a:cubicBezTo>
                <a:cubicBezTo>
                  <a:pt x="18759" y="4430"/>
                  <a:pt x="18641" y="4074"/>
                  <a:pt x="18404" y="3786"/>
                </a:cubicBezTo>
                <a:cubicBezTo>
                  <a:pt x="18168" y="3495"/>
                  <a:pt x="17876" y="3354"/>
                  <a:pt x="17530" y="3354"/>
                </a:cubicBezTo>
                <a:cubicBezTo>
                  <a:pt x="17177" y="3354"/>
                  <a:pt x="16883" y="3495"/>
                  <a:pt x="16648" y="3786"/>
                </a:cubicBezTo>
                <a:cubicBezTo>
                  <a:pt x="16408" y="4074"/>
                  <a:pt x="16292" y="4421"/>
                  <a:pt x="16292" y="4825"/>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9050" tIns="19050" rIns="19050" bIns="19050"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7" name="Shape 549"/>
          <p:cNvSpPr/>
          <p:nvPr/>
        </p:nvSpPr>
        <p:spPr bwMode="auto">
          <a:xfrm>
            <a:off x="5932488" y="2493963"/>
            <a:ext cx="2527300" cy="1276350"/>
          </a:xfrm>
          <a:custGeom>
            <a:avLst/>
            <a:gdLst>
              <a:gd name="T0" fmla="*/ 5499 w 21600"/>
              <a:gd name="T1" fmla="*/ 0 h 21600"/>
              <a:gd name="T2" fmla="*/ 364703 w 21600"/>
              <a:gd name="T3" fmla="*/ 642134 h 21600"/>
              <a:gd name="T4" fmla="*/ 0 w 21600"/>
              <a:gd name="T5" fmla="*/ 1276350 h 21600"/>
              <a:gd name="T6" fmla="*/ 2169851 w 21600"/>
              <a:gd name="T7" fmla="*/ 1276350 h 21600"/>
              <a:gd name="T8" fmla="*/ 2527300 w 21600"/>
              <a:gd name="T9" fmla="*/ 647807 h 21600"/>
              <a:gd name="T10" fmla="*/ 2184593 w 21600"/>
              <a:gd name="T11" fmla="*/ 1064 h 21600"/>
              <a:gd name="T12" fmla="*/ 5499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6ED0D0"/>
          </a:solidFill>
          <a:ln>
            <a:noFill/>
          </a:ln>
        </p:spPr>
        <p:txBody>
          <a:bodyPr lIns="0" tIns="0" rIns="0" bIns="0"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8" name="Shape 553"/>
          <p:cNvSpPr/>
          <p:nvPr/>
        </p:nvSpPr>
        <p:spPr bwMode="auto">
          <a:xfrm>
            <a:off x="6973888" y="2878138"/>
            <a:ext cx="584200" cy="488950"/>
          </a:xfrm>
          <a:custGeom>
            <a:avLst/>
            <a:gdLst>
              <a:gd name="T0" fmla="*/ 285501 w 21600"/>
              <a:gd name="T1" fmla="*/ 3509 h 21600"/>
              <a:gd name="T2" fmla="*/ 384571 w 21600"/>
              <a:gd name="T3" fmla="*/ 37645 h 21600"/>
              <a:gd name="T4" fmla="*/ 462167 w 21600"/>
              <a:gd name="T5" fmla="*/ 118367 h 21600"/>
              <a:gd name="T6" fmla="*/ 462167 w 21600"/>
              <a:gd name="T7" fmla="*/ 230033 h 21600"/>
              <a:gd name="T8" fmla="*/ 384571 w 21600"/>
              <a:gd name="T9" fmla="*/ 310551 h 21600"/>
              <a:gd name="T10" fmla="*/ 237061 w 21600"/>
              <a:gd name="T11" fmla="*/ 348535 h 21600"/>
              <a:gd name="T12" fmla="*/ 192894 w 21600"/>
              <a:gd name="T13" fmla="*/ 345389 h 21600"/>
              <a:gd name="T14" fmla="*/ 77407 w 21600"/>
              <a:gd name="T15" fmla="*/ 395755 h 21600"/>
              <a:gd name="T16" fmla="*/ 57095 w 21600"/>
              <a:gd name="T17" fmla="*/ 394601 h 21600"/>
              <a:gd name="T18" fmla="*/ 56527 w 21600"/>
              <a:gd name="T19" fmla="*/ 381947 h 21600"/>
              <a:gd name="T20" fmla="*/ 82762 w 21600"/>
              <a:gd name="T21" fmla="*/ 348535 h 21600"/>
              <a:gd name="T22" fmla="*/ 57419 w 21600"/>
              <a:gd name="T23" fmla="*/ 287620 h 21600"/>
              <a:gd name="T24" fmla="*/ 7438 w 21600"/>
              <a:gd name="T25" fmla="*/ 217832 h 21600"/>
              <a:gd name="T26" fmla="*/ 12171 w 21600"/>
              <a:gd name="T27" fmla="*/ 118570 h 21600"/>
              <a:gd name="T28" fmla="*/ 90524 w 21600"/>
              <a:gd name="T29" fmla="*/ 37645 h 21600"/>
              <a:gd name="T30" fmla="*/ 189378 w 21600"/>
              <a:gd name="T31" fmla="*/ 3395 h 21600"/>
              <a:gd name="T32" fmla="*/ 237061 w 21600"/>
              <a:gd name="T33" fmla="*/ 48895 h 21600"/>
              <a:gd name="T34" fmla="*/ 156598 w 21600"/>
              <a:gd name="T35" fmla="*/ 61549 h 21600"/>
              <a:gd name="T36" fmla="*/ 84222 w 21600"/>
              <a:gd name="T37" fmla="*/ 101887 h 21600"/>
              <a:gd name="T38" fmla="*/ 48764 w 21600"/>
              <a:gd name="T39" fmla="*/ 174370 h 21600"/>
              <a:gd name="T40" fmla="*/ 81599 w 21600"/>
              <a:gd name="T41" fmla="*/ 243524 h 21600"/>
              <a:gd name="T42" fmla="*/ 147808 w 21600"/>
              <a:gd name="T43" fmla="*/ 286986 h 21600"/>
              <a:gd name="T44" fmla="*/ 161061 w 21600"/>
              <a:gd name="T45" fmla="*/ 308084 h 21600"/>
              <a:gd name="T46" fmla="*/ 208094 w 21600"/>
              <a:gd name="T47" fmla="*/ 297716 h 21600"/>
              <a:gd name="T48" fmla="*/ 317524 w 21600"/>
              <a:gd name="T49" fmla="*/ 286986 h 21600"/>
              <a:gd name="T50" fmla="*/ 390035 w 21600"/>
              <a:gd name="T51" fmla="*/ 246286 h 21600"/>
              <a:gd name="T52" fmla="*/ 425682 w 21600"/>
              <a:gd name="T53" fmla="*/ 174370 h 21600"/>
              <a:gd name="T54" fmla="*/ 390035 w 21600"/>
              <a:gd name="T55" fmla="*/ 101887 h 21600"/>
              <a:gd name="T56" fmla="*/ 317524 w 21600"/>
              <a:gd name="T57" fmla="*/ 61571 h 21600"/>
              <a:gd name="T58" fmla="*/ 237061 w 21600"/>
              <a:gd name="T59" fmla="*/ 48895 h 21600"/>
              <a:gd name="T60" fmla="*/ 576681 w 21600"/>
              <a:gd name="T61" fmla="*/ 309487 h 21600"/>
              <a:gd name="T62" fmla="*/ 526727 w 21600"/>
              <a:gd name="T63" fmla="*/ 379095 h 21600"/>
              <a:gd name="T64" fmla="*/ 501438 w 21600"/>
              <a:gd name="T65" fmla="*/ 440055 h 21600"/>
              <a:gd name="T66" fmla="*/ 527673 w 21600"/>
              <a:gd name="T67" fmla="*/ 473806 h 21600"/>
              <a:gd name="T68" fmla="*/ 526727 w 21600"/>
              <a:gd name="T69" fmla="*/ 486641 h 21600"/>
              <a:gd name="T70" fmla="*/ 506144 w 21600"/>
              <a:gd name="T71" fmla="*/ 487298 h 21600"/>
              <a:gd name="T72" fmla="*/ 391306 w 21600"/>
              <a:gd name="T73" fmla="*/ 436931 h 21600"/>
              <a:gd name="T74" fmla="*/ 347058 w 21600"/>
              <a:gd name="T75" fmla="*/ 440055 h 21600"/>
              <a:gd name="T76" fmla="*/ 197790 w 21600"/>
              <a:gd name="T77" fmla="*/ 400486 h 21600"/>
              <a:gd name="T78" fmla="*/ 237061 w 21600"/>
              <a:gd name="T79" fmla="*/ 397476 h 21600"/>
              <a:gd name="T80" fmla="*/ 417487 w 21600"/>
              <a:gd name="T81" fmla="*/ 348015 h 21600"/>
              <a:gd name="T82" fmla="*/ 508903 w 21600"/>
              <a:gd name="T83" fmla="*/ 244792 h 21600"/>
              <a:gd name="T84" fmla="*/ 521101 w 21600"/>
              <a:gd name="T85" fmla="*/ 148677 h 21600"/>
              <a:gd name="T86" fmla="*/ 584200 w 21600"/>
              <a:gd name="T87" fmla="*/ 265889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extrusionOk="0">
                <a:moveTo>
                  <a:pt x="8765" y="0"/>
                </a:moveTo>
                <a:cubicBezTo>
                  <a:pt x="9365" y="0"/>
                  <a:pt x="9963" y="51"/>
                  <a:pt x="10556" y="155"/>
                </a:cubicBezTo>
                <a:cubicBezTo>
                  <a:pt x="11152" y="260"/>
                  <a:pt x="11733" y="418"/>
                  <a:pt x="12303" y="632"/>
                </a:cubicBezTo>
                <a:cubicBezTo>
                  <a:pt x="12950" y="898"/>
                  <a:pt x="13588" y="1240"/>
                  <a:pt x="14219" y="1663"/>
                </a:cubicBezTo>
                <a:cubicBezTo>
                  <a:pt x="14850" y="2087"/>
                  <a:pt x="15412" y="2598"/>
                  <a:pt x="15904" y="3199"/>
                </a:cubicBezTo>
                <a:cubicBezTo>
                  <a:pt x="16396" y="3798"/>
                  <a:pt x="16791" y="4475"/>
                  <a:pt x="17088" y="5229"/>
                </a:cubicBezTo>
                <a:cubicBezTo>
                  <a:pt x="17382" y="5989"/>
                  <a:pt x="17530" y="6813"/>
                  <a:pt x="17530" y="7703"/>
                </a:cubicBezTo>
                <a:cubicBezTo>
                  <a:pt x="17530" y="8586"/>
                  <a:pt x="17382" y="9408"/>
                  <a:pt x="17088" y="10162"/>
                </a:cubicBezTo>
                <a:cubicBezTo>
                  <a:pt x="16791" y="10921"/>
                  <a:pt x="16396" y="11596"/>
                  <a:pt x="15904" y="12186"/>
                </a:cubicBezTo>
                <a:cubicBezTo>
                  <a:pt x="15412" y="12776"/>
                  <a:pt x="14850" y="13287"/>
                  <a:pt x="14219" y="13719"/>
                </a:cubicBezTo>
                <a:cubicBezTo>
                  <a:pt x="13588" y="14152"/>
                  <a:pt x="12950" y="14499"/>
                  <a:pt x="12303" y="14758"/>
                </a:cubicBezTo>
                <a:cubicBezTo>
                  <a:pt x="11147" y="15185"/>
                  <a:pt x="9968" y="15397"/>
                  <a:pt x="8765" y="15397"/>
                </a:cubicBezTo>
                <a:cubicBezTo>
                  <a:pt x="8487" y="15397"/>
                  <a:pt x="8214" y="15382"/>
                  <a:pt x="7948" y="15354"/>
                </a:cubicBezTo>
                <a:cubicBezTo>
                  <a:pt x="7683" y="15329"/>
                  <a:pt x="7409" y="15298"/>
                  <a:pt x="7132" y="15258"/>
                </a:cubicBezTo>
                <a:cubicBezTo>
                  <a:pt x="6007" y="16294"/>
                  <a:pt x="4743" y="16995"/>
                  <a:pt x="3347" y="17353"/>
                </a:cubicBezTo>
                <a:cubicBezTo>
                  <a:pt x="3196" y="17393"/>
                  <a:pt x="3034" y="17435"/>
                  <a:pt x="2862" y="17483"/>
                </a:cubicBezTo>
                <a:cubicBezTo>
                  <a:pt x="2688" y="17534"/>
                  <a:pt x="2521" y="17559"/>
                  <a:pt x="2354" y="17559"/>
                </a:cubicBezTo>
                <a:cubicBezTo>
                  <a:pt x="2264" y="17559"/>
                  <a:pt x="2182" y="17514"/>
                  <a:pt x="2111" y="17432"/>
                </a:cubicBezTo>
                <a:cubicBezTo>
                  <a:pt x="2041" y="17342"/>
                  <a:pt x="2005" y="17238"/>
                  <a:pt x="2005" y="17110"/>
                </a:cubicBezTo>
                <a:cubicBezTo>
                  <a:pt x="2005" y="17023"/>
                  <a:pt x="2034" y="16944"/>
                  <a:pt x="2090" y="16873"/>
                </a:cubicBezTo>
                <a:cubicBezTo>
                  <a:pt x="2147" y="16808"/>
                  <a:pt x="2196" y="16746"/>
                  <a:pt x="2241" y="16693"/>
                </a:cubicBezTo>
                <a:cubicBezTo>
                  <a:pt x="2624" y="16235"/>
                  <a:pt x="2897" y="15803"/>
                  <a:pt x="3060" y="15397"/>
                </a:cubicBezTo>
                <a:cubicBezTo>
                  <a:pt x="3220" y="14987"/>
                  <a:pt x="3354" y="14465"/>
                  <a:pt x="3458" y="13813"/>
                </a:cubicBezTo>
                <a:cubicBezTo>
                  <a:pt x="2985" y="13499"/>
                  <a:pt x="2540" y="13129"/>
                  <a:pt x="2123" y="12706"/>
                </a:cubicBezTo>
                <a:cubicBezTo>
                  <a:pt x="1706" y="12279"/>
                  <a:pt x="1342" y="11811"/>
                  <a:pt x="1024" y="11300"/>
                </a:cubicBezTo>
                <a:cubicBezTo>
                  <a:pt x="711" y="10786"/>
                  <a:pt x="459" y="10229"/>
                  <a:pt x="275" y="9623"/>
                </a:cubicBezTo>
                <a:cubicBezTo>
                  <a:pt x="92" y="9021"/>
                  <a:pt x="0" y="8383"/>
                  <a:pt x="0" y="7703"/>
                </a:cubicBezTo>
                <a:cubicBezTo>
                  <a:pt x="0" y="6822"/>
                  <a:pt x="151" y="6000"/>
                  <a:pt x="450" y="5238"/>
                </a:cubicBezTo>
                <a:cubicBezTo>
                  <a:pt x="751" y="4478"/>
                  <a:pt x="1151" y="3798"/>
                  <a:pt x="1650" y="3199"/>
                </a:cubicBezTo>
                <a:cubicBezTo>
                  <a:pt x="2149" y="2598"/>
                  <a:pt x="2716" y="2087"/>
                  <a:pt x="3347" y="1663"/>
                </a:cubicBezTo>
                <a:cubicBezTo>
                  <a:pt x="3978" y="1239"/>
                  <a:pt x="4616" y="898"/>
                  <a:pt x="5261" y="632"/>
                </a:cubicBezTo>
                <a:cubicBezTo>
                  <a:pt x="5832" y="409"/>
                  <a:pt x="6412" y="249"/>
                  <a:pt x="7002" y="150"/>
                </a:cubicBezTo>
                <a:cubicBezTo>
                  <a:pt x="7591" y="48"/>
                  <a:pt x="8179" y="0"/>
                  <a:pt x="8765" y="0"/>
                </a:cubicBezTo>
                <a:moveTo>
                  <a:pt x="8765" y="2160"/>
                </a:moveTo>
                <a:cubicBezTo>
                  <a:pt x="8269" y="2160"/>
                  <a:pt x="7774" y="2202"/>
                  <a:pt x="7278" y="2282"/>
                </a:cubicBezTo>
                <a:cubicBezTo>
                  <a:pt x="6783" y="2366"/>
                  <a:pt x="6287" y="2510"/>
                  <a:pt x="5790" y="2719"/>
                </a:cubicBezTo>
                <a:cubicBezTo>
                  <a:pt x="5348" y="2877"/>
                  <a:pt x="4886" y="3112"/>
                  <a:pt x="4411" y="3419"/>
                </a:cubicBezTo>
                <a:cubicBezTo>
                  <a:pt x="3933" y="3727"/>
                  <a:pt x="3502" y="4086"/>
                  <a:pt x="3114" y="4501"/>
                </a:cubicBezTo>
                <a:cubicBezTo>
                  <a:pt x="2728" y="4916"/>
                  <a:pt x="2413" y="5390"/>
                  <a:pt x="2168" y="5927"/>
                </a:cubicBezTo>
                <a:cubicBezTo>
                  <a:pt x="1925" y="6463"/>
                  <a:pt x="1803" y="7056"/>
                  <a:pt x="1803" y="7703"/>
                </a:cubicBezTo>
                <a:cubicBezTo>
                  <a:pt x="1803" y="8355"/>
                  <a:pt x="1916" y="8925"/>
                  <a:pt x="2147" y="9422"/>
                </a:cubicBezTo>
                <a:cubicBezTo>
                  <a:pt x="2375" y="9919"/>
                  <a:pt x="2667" y="10363"/>
                  <a:pt x="3017" y="10758"/>
                </a:cubicBezTo>
                <a:cubicBezTo>
                  <a:pt x="3373" y="11156"/>
                  <a:pt x="3764" y="11509"/>
                  <a:pt x="4197" y="11811"/>
                </a:cubicBezTo>
                <a:cubicBezTo>
                  <a:pt x="4630" y="12122"/>
                  <a:pt x="5051" y="12407"/>
                  <a:pt x="5465" y="12678"/>
                </a:cubicBezTo>
                <a:lnTo>
                  <a:pt x="5239" y="14177"/>
                </a:lnTo>
                <a:cubicBezTo>
                  <a:pt x="5486" y="14019"/>
                  <a:pt x="5724" y="13827"/>
                  <a:pt x="5955" y="13610"/>
                </a:cubicBezTo>
                <a:cubicBezTo>
                  <a:pt x="6183" y="13395"/>
                  <a:pt x="6407" y="13189"/>
                  <a:pt x="6626" y="12989"/>
                </a:cubicBezTo>
                <a:cubicBezTo>
                  <a:pt x="6979" y="13042"/>
                  <a:pt x="7334" y="13099"/>
                  <a:pt x="7694" y="13152"/>
                </a:cubicBezTo>
                <a:cubicBezTo>
                  <a:pt x="8057" y="13209"/>
                  <a:pt x="8412" y="13232"/>
                  <a:pt x="8765" y="13232"/>
                </a:cubicBezTo>
                <a:cubicBezTo>
                  <a:pt x="9780" y="13232"/>
                  <a:pt x="10771" y="13048"/>
                  <a:pt x="11740" y="12678"/>
                </a:cubicBezTo>
                <a:cubicBezTo>
                  <a:pt x="12197" y="12517"/>
                  <a:pt x="12665" y="12280"/>
                  <a:pt x="13138" y="11978"/>
                </a:cubicBezTo>
                <a:cubicBezTo>
                  <a:pt x="13609" y="11670"/>
                  <a:pt x="14040" y="11306"/>
                  <a:pt x="14421" y="10880"/>
                </a:cubicBezTo>
                <a:cubicBezTo>
                  <a:pt x="14805" y="10459"/>
                  <a:pt x="15120" y="9982"/>
                  <a:pt x="15370" y="9454"/>
                </a:cubicBezTo>
                <a:cubicBezTo>
                  <a:pt x="15617" y="8929"/>
                  <a:pt x="15739" y="8344"/>
                  <a:pt x="15739" y="7703"/>
                </a:cubicBezTo>
                <a:cubicBezTo>
                  <a:pt x="15739" y="7057"/>
                  <a:pt x="15617" y="6464"/>
                  <a:pt x="15370" y="5927"/>
                </a:cubicBezTo>
                <a:cubicBezTo>
                  <a:pt x="15120" y="5391"/>
                  <a:pt x="14805" y="4916"/>
                  <a:pt x="14421" y="4501"/>
                </a:cubicBezTo>
                <a:cubicBezTo>
                  <a:pt x="14040" y="4086"/>
                  <a:pt x="13611" y="3728"/>
                  <a:pt x="13143" y="3420"/>
                </a:cubicBezTo>
                <a:cubicBezTo>
                  <a:pt x="12675" y="3112"/>
                  <a:pt x="12206" y="2878"/>
                  <a:pt x="11740" y="2720"/>
                </a:cubicBezTo>
                <a:cubicBezTo>
                  <a:pt x="11267" y="2511"/>
                  <a:pt x="10780" y="2367"/>
                  <a:pt x="10281" y="2282"/>
                </a:cubicBezTo>
                <a:cubicBezTo>
                  <a:pt x="9782" y="2202"/>
                  <a:pt x="9278" y="2160"/>
                  <a:pt x="8765" y="2160"/>
                </a:cubicBezTo>
                <a:moveTo>
                  <a:pt x="21600" y="11746"/>
                </a:moveTo>
                <a:cubicBezTo>
                  <a:pt x="21600" y="12429"/>
                  <a:pt x="21506" y="13076"/>
                  <a:pt x="21322" y="13672"/>
                </a:cubicBezTo>
                <a:cubicBezTo>
                  <a:pt x="21139" y="14273"/>
                  <a:pt x="20889" y="14829"/>
                  <a:pt x="20574" y="15340"/>
                </a:cubicBezTo>
                <a:cubicBezTo>
                  <a:pt x="20258" y="15854"/>
                  <a:pt x="19891" y="16323"/>
                  <a:pt x="19475" y="16747"/>
                </a:cubicBezTo>
                <a:cubicBezTo>
                  <a:pt x="19058" y="17173"/>
                  <a:pt x="18613" y="17543"/>
                  <a:pt x="18140" y="17856"/>
                </a:cubicBezTo>
                <a:cubicBezTo>
                  <a:pt x="18246" y="18506"/>
                  <a:pt x="18378" y="19031"/>
                  <a:pt x="18540" y="19440"/>
                </a:cubicBezTo>
                <a:cubicBezTo>
                  <a:pt x="18703" y="19841"/>
                  <a:pt x="18973" y="20276"/>
                  <a:pt x="19357" y="20736"/>
                </a:cubicBezTo>
                <a:cubicBezTo>
                  <a:pt x="19402" y="20790"/>
                  <a:pt x="19453" y="20858"/>
                  <a:pt x="19510" y="20931"/>
                </a:cubicBezTo>
                <a:cubicBezTo>
                  <a:pt x="19566" y="21007"/>
                  <a:pt x="19592" y="21092"/>
                  <a:pt x="19592" y="21182"/>
                </a:cubicBezTo>
                <a:cubicBezTo>
                  <a:pt x="19592" y="21326"/>
                  <a:pt x="19555" y="21431"/>
                  <a:pt x="19475" y="21498"/>
                </a:cubicBezTo>
                <a:cubicBezTo>
                  <a:pt x="19397" y="21569"/>
                  <a:pt x="19305" y="21600"/>
                  <a:pt x="19199" y="21600"/>
                </a:cubicBezTo>
                <a:cubicBezTo>
                  <a:pt x="19049" y="21600"/>
                  <a:pt x="18889" y="21572"/>
                  <a:pt x="18714" y="21527"/>
                </a:cubicBezTo>
                <a:cubicBezTo>
                  <a:pt x="18543" y="21473"/>
                  <a:pt x="18387" y="21433"/>
                  <a:pt x="18253" y="21397"/>
                </a:cubicBezTo>
                <a:cubicBezTo>
                  <a:pt x="16855" y="21027"/>
                  <a:pt x="15593" y="20329"/>
                  <a:pt x="14468" y="19302"/>
                </a:cubicBezTo>
                <a:cubicBezTo>
                  <a:pt x="14191" y="19338"/>
                  <a:pt x="13917" y="19369"/>
                  <a:pt x="13652" y="19395"/>
                </a:cubicBezTo>
                <a:cubicBezTo>
                  <a:pt x="13383" y="19423"/>
                  <a:pt x="13113" y="19440"/>
                  <a:pt x="12832" y="19440"/>
                </a:cubicBezTo>
                <a:cubicBezTo>
                  <a:pt x="11865" y="19440"/>
                  <a:pt x="10909" y="19293"/>
                  <a:pt x="9973" y="19002"/>
                </a:cubicBezTo>
                <a:cubicBezTo>
                  <a:pt x="9031" y="18717"/>
                  <a:pt x="8146" y="18279"/>
                  <a:pt x="7313" y="17692"/>
                </a:cubicBezTo>
                <a:lnTo>
                  <a:pt x="7617" y="17475"/>
                </a:lnTo>
                <a:cubicBezTo>
                  <a:pt x="8000" y="17531"/>
                  <a:pt x="8382" y="17559"/>
                  <a:pt x="8765" y="17559"/>
                </a:cubicBezTo>
                <a:cubicBezTo>
                  <a:pt x="10246" y="17559"/>
                  <a:pt x="11677" y="17280"/>
                  <a:pt x="13058" y="16721"/>
                </a:cubicBezTo>
                <a:cubicBezTo>
                  <a:pt x="13892" y="16388"/>
                  <a:pt x="14685" y="15936"/>
                  <a:pt x="15436" y="15374"/>
                </a:cubicBezTo>
                <a:cubicBezTo>
                  <a:pt x="16186" y="14812"/>
                  <a:pt x="16853" y="14149"/>
                  <a:pt x="17432" y="13381"/>
                </a:cubicBezTo>
                <a:cubicBezTo>
                  <a:pt x="18008" y="12618"/>
                  <a:pt x="18470" y="11760"/>
                  <a:pt x="18816" y="10814"/>
                </a:cubicBezTo>
                <a:cubicBezTo>
                  <a:pt x="19162" y="9865"/>
                  <a:pt x="19336" y="8832"/>
                  <a:pt x="19336" y="7703"/>
                </a:cubicBezTo>
                <a:cubicBezTo>
                  <a:pt x="19336" y="7333"/>
                  <a:pt x="19312" y="6957"/>
                  <a:pt x="19267" y="6568"/>
                </a:cubicBezTo>
                <a:cubicBezTo>
                  <a:pt x="19943" y="7217"/>
                  <a:pt x="20501" y="7979"/>
                  <a:pt x="20941" y="8855"/>
                </a:cubicBezTo>
                <a:cubicBezTo>
                  <a:pt x="21379" y="9727"/>
                  <a:pt x="21600" y="10693"/>
                  <a:pt x="21600" y="1174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9050" tIns="19050" rIns="19050" bIns="19050"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9" name="Shape 555"/>
          <p:cNvSpPr/>
          <p:nvPr/>
        </p:nvSpPr>
        <p:spPr bwMode="auto">
          <a:xfrm>
            <a:off x="8161338" y="2493963"/>
            <a:ext cx="2528887" cy="1276350"/>
          </a:xfrm>
          <a:custGeom>
            <a:avLst/>
            <a:gdLst>
              <a:gd name="T0" fmla="*/ 5503 w 21600"/>
              <a:gd name="T1" fmla="*/ 0 h 21600"/>
              <a:gd name="T2" fmla="*/ 364932 w 21600"/>
              <a:gd name="T3" fmla="*/ 642134 h 21600"/>
              <a:gd name="T4" fmla="*/ 0 w 21600"/>
              <a:gd name="T5" fmla="*/ 1276350 h 21600"/>
              <a:gd name="T6" fmla="*/ 2171213 w 21600"/>
              <a:gd name="T7" fmla="*/ 1276350 h 21600"/>
              <a:gd name="T8" fmla="*/ 2528887 w 21600"/>
              <a:gd name="T9" fmla="*/ 647807 h 21600"/>
              <a:gd name="T10" fmla="*/ 2185965 w 21600"/>
              <a:gd name="T11" fmla="*/ 1064 h 21600"/>
              <a:gd name="T12" fmla="*/ 5503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3BB6B7"/>
          </a:solidFill>
          <a:ln>
            <a:noFill/>
          </a:ln>
        </p:spPr>
        <p:txBody>
          <a:bodyPr lIns="0" tIns="0" rIns="0" bIns="0"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10" name="Shape 559"/>
          <p:cNvSpPr/>
          <p:nvPr/>
        </p:nvSpPr>
        <p:spPr bwMode="auto">
          <a:xfrm>
            <a:off x="9190038" y="2878138"/>
            <a:ext cx="573087" cy="479425"/>
          </a:xfrm>
          <a:custGeom>
            <a:avLst/>
            <a:gdLst>
              <a:gd name="T0" fmla="*/ 398110 w 21600"/>
              <a:gd name="T1" fmla="*/ 22617 h 21600"/>
              <a:gd name="T2" fmla="*/ 550668 w 21600"/>
              <a:gd name="T3" fmla="*/ 175878 h 21600"/>
              <a:gd name="T4" fmla="*/ 568683 w 21600"/>
              <a:gd name="T5" fmla="*/ 336219 h 21600"/>
              <a:gd name="T6" fmla="*/ 534934 w 21600"/>
              <a:gd name="T7" fmla="*/ 430661 h 21600"/>
              <a:gd name="T8" fmla="*/ 488981 w 21600"/>
              <a:gd name="T9" fmla="*/ 479425 h 21600"/>
              <a:gd name="T10" fmla="*/ 66170 w 21600"/>
              <a:gd name="T11" fmla="*/ 470547 h 21600"/>
              <a:gd name="T12" fmla="*/ 17246 w 21600"/>
              <a:gd name="T13" fmla="*/ 384850 h 21600"/>
              <a:gd name="T14" fmla="*/ 0 w 21600"/>
              <a:gd name="T15" fmla="*/ 287588 h 21600"/>
              <a:gd name="T16" fmla="*/ 83787 w 21600"/>
              <a:gd name="T17" fmla="*/ 84476 h 21600"/>
              <a:gd name="T18" fmla="*/ 286544 w 21600"/>
              <a:gd name="T19" fmla="*/ 0 h 21600"/>
              <a:gd name="T20" fmla="*/ 108833 w 21600"/>
              <a:gd name="T21" fmla="*/ 312958 h 21600"/>
              <a:gd name="T22" fmla="*/ 108701 w 21600"/>
              <a:gd name="T23" fmla="*/ 262396 h 21600"/>
              <a:gd name="T24" fmla="*/ 58397 w 21600"/>
              <a:gd name="T25" fmla="*/ 262396 h 21600"/>
              <a:gd name="T26" fmla="*/ 58397 w 21600"/>
              <a:gd name="T27" fmla="*/ 312958 h 21600"/>
              <a:gd name="T28" fmla="*/ 142953 w 21600"/>
              <a:gd name="T29" fmla="*/ 179895 h 21600"/>
              <a:gd name="T30" fmla="*/ 179249 w 21600"/>
              <a:gd name="T31" fmla="*/ 143539 h 21600"/>
              <a:gd name="T32" fmla="*/ 142953 w 21600"/>
              <a:gd name="T33" fmla="*/ 108004 h 21600"/>
              <a:gd name="T34" fmla="*/ 107295 w 21600"/>
              <a:gd name="T35" fmla="*/ 143539 h 21600"/>
              <a:gd name="T36" fmla="*/ 142953 w 21600"/>
              <a:gd name="T37" fmla="*/ 179895 h 21600"/>
              <a:gd name="T38" fmla="*/ 322972 w 21600"/>
              <a:gd name="T39" fmla="*/ 317242 h 21600"/>
              <a:gd name="T40" fmla="*/ 341252 w 21600"/>
              <a:gd name="T41" fmla="*/ 253141 h 21600"/>
              <a:gd name="T42" fmla="*/ 357410 w 21600"/>
              <a:gd name="T43" fmla="*/ 192436 h 21600"/>
              <a:gd name="T44" fmla="*/ 354996 w 21600"/>
              <a:gd name="T45" fmla="*/ 167066 h 21600"/>
              <a:gd name="T46" fmla="*/ 331807 w 21600"/>
              <a:gd name="T47" fmla="*/ 165535 h 21600"/>
              <a:gd name="T48" fmla="*/ 284050 w 21600"/>
              <a:gd name="T49" fmla="*/ 324011 h 21600"/>
              <a:gd name="T50" fmla="*/ 243111 w 21600"/>
              <a:gd name="T51" fmla="*/ 342234 h 21600"/>
              <a:gd name="T52" fmla="*/ 226502 w 21600"/>
              <a:gd name="T53" fmla="*/ 383629 h 21600"/>
              <a:gd name="T54" fmla="*/ 286544 w 21600"/>
              <a:gd name="T55" fmla="*/ 443646 h 21600"/>
              <a:gd name="T56" fmla="*/ 346585 w 21600"/>
              <a:gd name="T57" fmla="*/ 383629 h 21600"/>
              <a:gd name="T58" fmla="*/ 318249 w 21600"/>
              <a:gd name="T59" fmla="*/ 334110 h 21600"/>
              <a:gd name="T60" fmla="*/ 261259 w 21600"/>
              <a:gd name="T61" fmla="*/ 58730 h 21600"/>
              <a:gd name="T62" fmla="*/ 261259 w 21600"/>
              <a:gd name="T63" fmla="*/ 109358 h 21600"/>
              <a:gd name="T64" fmla="*/ 311828 w 21600"/>
              <a:gd name="T65" fmla="*/ 109358 h 21600"/>
              <a:gd name="T66" fmla="*/ 311828 w 21600"/>
              <a:gd name="T67" fmla="*/ 58730 h 21600"/>
              <a:gd name="T68" fmla="*/ 393838 w 21600"/>
              <a:gd name="T69" fmla="*/ 143539 h 21600"/>
              <a:gd name="T70" fmla="*/ 430134 w 21600"/>
              <a:gd name="T71" fmla="*/ 179252 h 21600"/>
              <a:gd name="T72" fmla="*/ 465792 w 21600"/>
              <a:gd name="T73" fmla="*/ 143539 h 21600"/>
              <a:gd name="T74" fmla="*/ 430134 w 21600"/>
              <a:gd name="T75" fmla="*/ 108004 h 21600"/>
              <a:gd name="T76" fmla="*/ 393838 w 21600"/>
              <a:gd name="T77" fmla="*/ 143539 h 21600"/>
              <a:gd name="T78" fmla="*/ 514690 w 21600"/>
              <a:gd name="T79" fmla="*/ 312958 h 21600"/>
              <a:gd name="T80" fmla="*/ 514690 w 21600"/>
              <a:gd name="T81" fmla="*/ 262396 h 21600"/>
              <a:gd name="T82" fmla="*/ 464254 w 21600"/>
              <a:gd name="T83" fmla="*/ 262396 h 21600"/>
              <a:gd name="T84" fmla="*/ 464254 w 21600"/>
              <a:gd name="T85" fmla="*/ 312958 h 2160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1600" h="21600" extrusionOk="0">
                <a:moveTo>
                  <a:pt x="10800" y="0"/>
                </a:moveTo>
                <a:cubicBezTo>
                  <a:pt x="12293" y="0"/>
                  <a:pt x="13697" y="343"/>
                  <a:pt x="15005" y="1019"/>
                </a:cubicBezTo>
                <a:cubicBezTo>
                  <a:pt x="16315" y="1699"/>
                  <a:pt x="17460" y="2629"/>
                  <a:pt x="18442" y="3806"/>
                </a:cubicBezTo>
                <a:cubicBezTo>
                  <a:pt x="19421" y="4981"/>
                  <a:pt x="20194" y="6355"/>
                  <a:pt x="20755" y="7924"/>
                </a:cubicBezTo>
                <a:cubicBezTo>
                  <a:pt x="21319" y="9499"/>
                  <a:pt x="21600" y="11174"/>
                  <a:pt x="21600" y="12957"/>
                </a:cubicBezTo>
                <a:cubicBezTo>
                  <a:pt x="21600" y="13674"/>
                  <a:pt x="21545" y="14402"/>
                  <a:pt x="21434" y="15148"/>
                </a:cubicBezTo>
                <a:cubicBezTo>
                  <a:pt x="21322" y="15893"/>
                  <a:pt x="21161" y="16625"/>
                  <a:pt x="20952" y="17339"/>
                </a:cubicBezTo>
                <a:cubicBezTo>
                  <a:pt x="20741" y="18059"/>
                  <a:pt x="20477" y="18744"/>
                  <a:pt x="20162" y="19403"/>
                </a:cubicBezTo>
                <a:cubicBezTo>
                  <a:pt x="19850" y="20057"/>
                  <a:pt x="19498" y="20656"/>
                  <a:pt x="19106" y="21200"/>
                </a:cubicBezTo>
                <a:cubicBezTo>
                  <a:pt x="18931" y="21468"/>
                  <a:pt x="18703" y="21600"/>
                  <a:pt x="18430" y="21600"/>
                </a:cubicBezTo>
                <a:lnTo>
                  <a:pt x="3170" y="21600"/>
                </a:lnTo>
                <a:cubicBezTo>
                  <a:pt x="2887" y="21600"/>
                  <a:pt x="2662" y="21467"/>
                  <a:pt x="2494" y="21200"/>
                </a:cubicBezTo>
                <a:cubicBezTo>
                  <a:pt x="2088" y="20656"/>
                  <a:pt x="1730" y="20057"/>
                  <a:pt x="1426" y="19403"/>
                </a:cubicBezTo>
                <a:cubicBezTo>
                  <a:pt x="1118" y="18744"/>
                  <a:pt x="859" y="18059"/>
                  <a:pt x="650" y="17339"/>
                </a:cubicBezTo>
                <a:cubicBezTo>
                  <a:pt x="439" y="16625"/>
                  <a:pt x="278" y="15893"/>
                  <a:pt x="166" y="15148"/>
                </a:cubicBezTo>
                <a:cubicBezTo>
                  <a:pt x="55" y="14402"/>
                  <a:pt x="0" y="13673"/>
                  <a:pt x="0" y="12957"/>
                </a:cubicBezTo>
                <a:cubicBezTo>
                  <a:pt x="0" y="11163"/>
                  <a:pt x="281" y="9487"/>
                  <a:pt x="845" y="7918"/>
                </a:cubicBezTo>
                <a:cubicBezTo>
                  <a:pt x="1406" y="6354"/>
                  <a:pt x="2179" y="4981"/>
                  <a:pt x="3158" y="3806"/>
                </a:cubicBezTo>
                <a:cubicBezTo>
                  <a:pt x="4140" y="2629"/>
                  <a:pt x="5285" y="1699"/>
                  <a:pt x="6595" y="1019"/>
                </a:cubicBezTo>
                <a:cubicBezTo>
                  <a:pt x="7903" y="343"/>
                  <a:pt x="9305" y="0"/>
                  <a:pt x="10800" y="0"/>
                </a:cubicBezTo>
                <a:moveTo>
                  <a:pt x="3149" y="14572"/>
                </a:moveTo>
                <a:cubicBezTo>
                  <a:pt x="3523" y="14572"/>
                  <a:pt x="3842" y="14414"/>
                  <a:pt x="4102" y="14100"/>
                </a:cubicBezTo>
                <a:cubicBezTo>
                  <a:pt x="4361" y="13792"/>
                  <a:pt x="4493" y="13409"/>
                  <a:pt x="4493" y="12957"/>
                </a:cubicBezTo>
                <a:cubicBezTo>
                  <a:pt x="4493" y="12508"/>
                  <a:pt x="4361" y="12128"/>
                  <a:pt x="4097" y="11822"/>
                </a:cubicBezTo>
                <a:cubicBezTo>
                  <a:pt x="3833" y="11512"/>
                  <a:pt x="3516" y="11359"/>
                  <a:pt x="3149" y="11359"/>
                </a:cubicBezTo>
                <a:cubicBezTo>
                  <a:pt x="2772" y="11359"/>
                  <a:pt x="2455" y="11511"/>
                  <a:pt x="2201" y="11822"/>
                </a:cubicBezTo>
                <a:cubicBezTo>
                  <a:pt x="1944" y="12128"/>
                  <a:pt x="1814" y="12508"/>
                  <a:pt x="1814" y="12957"/>
                </a:cubicBezTo>
                <a:cubicBezTo>
                  <a:pt x="1814" y="13409"/>
                  <a:pt x="1944" y="13792"/>
                  <a:pt x="2201" y="14100"/>
                </a:cubicBezTo>
                <a:cubicBezTo>
                  <a:pt x="2455" y="14414"/>
                  <a:pt x="2772" y="14572"/>
                  <a:pt x="3149" y="14572"/>
                </a:cubicBezTo>
                <a:moveTo>
                  <a:pt x="5388" y="8105"/>
                </a:moveTo>
                <a:cubicBezTo>
                  <a:pt x="5762" y="8105"/>
                  <a:pt x="6086" y="7944"/>
                  <a:pt x="6353" y="7621"/>
                </a:cubicBezTo>
                <a:cubicBezTo>
                  <a:pt x="6622" y="7302"/>
                  <a:pt x="6756" y="6916"/>
                  <a:pt x="6756" y="6467"/>
                </a:cubicBezTo>
                <a:cubicBezTo>
                  <a:pt x="6756" y="6015"/>
                  <a:pt x="6622" y="5635"/>
                  <a:pt x="6353" y="5327"/>
                </a:cubicBezTo>
                <a:cubicBezTo>
                  <a:pt x="6086" y="5021"/>
                  <a:pt x="5762" y="4866"/>
                  <a:pt x="5388" y="4866"/>
                </a:cubicBezTo>
                <a:cubicBezTo>
                  <a:pt x="5028" y="4866"/>
                  <a:pt x="4714" y="5021"/>
                  <a:pt x="4447" y="5327"/>
                </a:cubicBezTo>
                <a:cubicBezTo>
                  <a:pt x="4178" y="5635"/>
                  <a:pt x="4044" y="6015"/>
                  <a:pt x="4044" y="6467"/>
                </a:cubicBezTo>
                <a:cubicBezTo>
                  <a:pt x="4044" y="6916"/>
                  <a:pt x="4178" y="7302"/>
                  <a:pt x="4447" y="7621"/>
                </a:cubicBezTo>
                <a:cubicBezTo>
                  <a:pt x="4714" y="7944"/>
                  <a:pt x="5028" y="8105"/>
                  <a:pt x="5388" y="8105"/>
                </a:cubicBezTo>
                <a:moveTo>
                  <a:pt x="11995" y="15053"/>
                </a:moveTo>
                <a:cubicBezTo>
                  <a:pt x="12026" y="14923"/>
                  <a:pt x="12084" y="14673"/>
                  <a:pt x="12173" y="14293"/>
                </a:cubicBezTo>
                <a:cubicBezTo>
                  <a:pt x="12262" y="13918"/>
                  <a:pt x="12365" y="13478"/>
                  <a:pt x="12482" y="12977"/>
                </a:cubicBezTo>
                <a:cubicBezTo>
                  <a:pt x="12600" y="12476"/>
                  <a:pt x="12727" y="11955"/>
                  <a:pt x="12862" y="11405"/>
                </a:cubicBezTo>
                <a:cubicBezTo>
                  <a:pt x="12996" y="10861"/>
                  <a:pt x="13114" y="10351"/>
                  <a:pt x="13212" y="9882"/>
                </a:cubicBezTo>
                <a:cubicBezTo>
                  <a:pt x="13313" y="9415"/>
                  <a:pt x="13399" y="9009"/>
                  <a:pt x="13471" y="8670"/>
                </a:cubicBezTo>
                <a:cubicBezTo>
                  <a:pt x="13543" y="8330"/>
                  <a:pt x="13579" y="8131"/>
                  <a:pt x="13579" y="8076"/>
                </a:cubicBezTo>
                <a:cubicBezTo>
                  <a:pt x="13579" y="7869"/>
                  <a:pt x="13512" y="7682"/>
                  <a:pt x="13380" y="7527"/>
                </a:cubicBezTo>
                <a:cubicBezTo>
                  <a:pt x="13246" y="7371"/>
                  <a:pt x="13090" y="7293"/>
                  <a:pt x="12914" y="7293"/>
                </a:cubicBezTo>
                <a:cubicBezTo>
                  <a:pt x="12761" y="7293"/>
                  <a:pt x="12624" y="7345"/>
                  <a:pt x="12506" y="7458"/>
                </a:cubicBezTo>
                <a:cubicBezTo>
                  <a:pt x="12386" y="7567"/>
                  <a:pt x="12305" y="7711"/>
                  <a:pt x="12259" y="7886"/>
                </a:cubicBezTo>
                <a:lnTo>
                  <a:pt x="10706" y="14598"/>
                </a:lnTo>
                <a:cubicBezTo>
                  <a:pt x="10409" y="14618"/>
                  <a:pt x="10126" y="14696"/>
                  <a:pt x="9857" y="14840"/>
                </a:cubicBezTo>
                <a:cubicBezTo>
                  <a:pt x="9590" y="14984"/>
                  <a:pt x="9358" y="15174"/>
                  <a:pt x="9163" y="15419"/>
                </a:cubicBezTo>
                <a:cubicBezTo>
                  <a:pt x="8966" y="15663"/>
                  <a:pt x="8813" y="15945"/>
                  <a:pt x="8702" y="16265"/>
                </a:cubicBezTo>
                <a:cubicBezTo>
                  <a:pt x="8592" y="16588"/>
                  <a:pt x="8537" y="16927"/>
                  <a:pt x="8537" y="17284"/>
                </a:cubicBezTo>
                <a:cubicBezTo>
                  <a:pt x="8537" y="18039"/>
                  <a:pt x="8755" y="18678"/>
                  <a:pt x="9197" y="19199"/>
                </a:cubicBezTo>
                <a:cubicBezTo>
                  <a:pt x="9638" y="19726"/>
                  <a:pt x="10171" y="19988"/>
                  <a:pt x="10800" y="19988"/>
                </a:cubicBezTo>
                <a:cubicBezTo>
                  <a:pt x="11429" y="19988"/>
                  <a:pt x="11962" y="19726"/>
                  <a:pt x="12403" y="19199"/>
                </a:cubicBezTo>
                <a:cubicBezTo>
                  <a:pt x="12842" y="18678"/>
                  <a:pt x="13063" y="18039"/>
                  <a:pt x="13063" y="17284"/>
                </a:cubicBezTo>
                <a:cubicBezTo>
                  <a:pt x="13063" y="16835"/>
                  <a:pt x="12962" y="16418"/>
                  <a:pt x="12763" y="16032"/>
                </a:cubicBezTo>
                <a:cubicBezTo>
                  <a:pt x="12564" y="15646"/>
                  <a:pt x="12307" y="15321"/>
                  <a:pt x="11995" y="15053"/>
                </a:cubicBezTo>
                <a:moveTo>
                  <a:pt x="10800" y="2177"/>
                </a:moveTo>
                <a:cubicBezTo>
                  <a:pt x="10426" y="2177"/>
                  <a:pt x="10106" y="2335"/>
                  <a:pt x="9847" y="2646"/>
                </a:cubicBezTo>
                <a:cubicBezTo>
                  <a:pt x="9586" y="2960"/>
                  <a:pt x="9456" y="3343"/>
                  <a:pt x="9456" y="3792"/>
                </a:cubicBezTo>
                <a:cubicBezTo>
                  <a:pt x="9456" y="4241"/>
                  <a:pt x="9586" y="4621"/>
                  <a:pt x="9847" y="4927"/>
                </a:cubicBezTo>
                <a:cubicBezTo>
                  <a:pt x="10106" y="5237"/>
                  <a:pt x="10426" y="5390"/>
                  <a:pt x="10800" y="5390"/>
                </a:cubicBezTo>
                <a:cubicBezTo>
                  <a:pt x="11174" y="5390"/>
                  <a:pt x="11494" y="5238"/>
                  <a:pt x="11753" y="4927"/>
                </a:cubicBezTo>
                <a:cubicBezTo>
                  <a:pt x="12014" y="4621"/>
                  <a:pt x="12144" y="4241"/>
                  <a:pt x="12144" y="3792"/>
                </a:cubicBezTo>
                <a:cubicBezTo>
                  <a:pt x="12144" y="3343"/>
                  <a:pt x="12014" y="2960"/>
                  <a:pt x="11753" y="2646"/>
                </a:cubicBezTo>
                <a:cubicBezTo>
                  <a:pt x="11494" y="2335"/>
                  <a:pt x="11174" y="2177"/>
                  <a:pt x="10800" y="2177"/>
                </a:cubicBezTo>
                <a:moveTo>
                  <a:pt x="14844" y="6467"/>
                </a:moveTo>
                <a:cubicBezTo>
                  <a:pt x="14844" y="6916"/>
                  <a:pt x="14978" y="7299"/>
                  <a:pt x="15247" y="7610"/>
                </a:cubicBezTo>
                <a:cubicBezTo>
                  <a:pt x="15514" y="7921"/>
                  <a:pt x="15835" y="8076"/>
                  <a:pt x="16212" y="8076"/>
                </a:cubicBezTo>
                <a:cubicBezTo>
                  <a:pt x="16586" y="8076"/>
                  <a:pt x="16903" y="7921"/>
                  <a:pt x="17165" y="7610"/>
                </a:cubicBezTo>
                <a:cubicBezTo>
                  <a:pt x="17426" y="7299"/>
                  <a:pt x="17556" y="6916"/>
                  <a:pt x="17556" y="6467"/>
                </a:cubicBezTo>
                <a:cubicBezTo>
                  <a:pt x="17556" y="6015"/>
                  <a:pt x="17426" y="5635"/>
                  <a:pt x="17165" y="5327"/>
                </a:cubicBezTo>
                <a:cubicBezTo>
                  <a:pt x="16903" y="5021"/>
                  <a:pt x="16586" y="4866"/>
                  <a:pt x="16212" y="4866"/>
                </a:cubicBezTo>
                <a:cubicBezTo>
                  <a:pt x="15835" y="4866"/>
                  <a:pt x="15514" y="5022"/>
                  <a:pt x="15247" y="5327"/>
                </a:cubicBezTo>
                <a:cubicBezTo>
                  <a:pt x="14978" y="5635"/>
                  <a:pt x="14844" y="6015"/>
                  <a:pt x="14844" y="6467"/>
                </a:cubicBezTo>
                <a:moveTo>
                  <a:pt x="18451" y="14572"/>
                </a:moveTo>
                <a:cubicBezTo>
                  <a:pt x="18828" y="14572"/>
                  <a:pt x="19142" y="14414"/>
                  <a:pt x="19399" y="14100"/>
                </a:cubicBezTo>
                <a:cubicBezTo>
                  <a:pt x="19656" y="13792"/>
                  <a:pt x="19786" y="13409"/>
                  <a:pt x="19786" y="12957"/>
                </a:cubicBezTo>
                <a:cubicBezTo>
                  <a:pt x="19786" y="12508"/>
                  <a:pt x="19656" y="12128"/>
                  <a:pt x="19399" y="11822"/>
                </a:cubicBezTo>
                <a:cubicBezTo>
                  <a:pt x="19142" y="11512"/>
                  <a:pt x="18828" y="11359"/>
                  <a:pt x="18451" y="11359"/>
                </a:cubicBezTo>
                <a:cubicBezTo>
                  <a:pt x="18077" y="11359"/>
                  <a:pt x="17758" y="11511"/>
                  <a:pt x="17498" y="11822"/>
                </a:cubicBezTo>
                <a:cubicBezTo>
                  <a:pt x="17237" y="12128"/>
                  <a:pt x="17107" y="12508"/>
                  <a:pt x="17107" y="12957"/>
                </a:cubicBezTo>
                <a:cubicBezTo>
                  <a:pt x="17107" y="13409"/>
                  <a:pt x="17237" y="13792"/>
                  <a:pt x="17498" y="14100"/>
                </a:cubicBezTo>
                <a:cubicBezTo>
                  <a:pt x="17758" y="14414"/>
                  <a:pt x="18077" y="14572"/>
                  <a:pt x="18451" y="14572"/>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19050" tIns="19050" rIns="19050" bIns="19050" anchor="ct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1" name="TextBox 35"/>
          <p:cNvSpPr txBox="1"/>
          <p:nvPr/>
        </p:nvSpPr>
        <p:spPr>
          <a:xfrm>
            <a:off x="1579973" y="4389438"/>
            <a:ext cx="1885134"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2" name="文本框 11"/>
          <p:cNvSpPr txBox="1"/>
          <p:nvPr/>
        </p:nvSpPr>
        <p:spPr>
          <a:xfrm>
            <a:off x="2080471" y="400108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3" name="TextBox 35"/>
          <p:cNvSpPr txBox="1"/>
          <p:nvPr/>
        </p:nvSpPr>
        <p:spPr>
          <a:xfrm>
            <a:off x="3805647" y="4389438"/>
            <a:ext cx="1885134"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4" name="文本框 13"/>
          <p:cNvSpPr txBox="1"/>
          <p:nvPr/>
        </p:nvSpPr>
        <p:spPr>
          <a:xfrm>
            <a:off x="4306145" y="400108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5" name="TextBox 35"/>
          <p:cNvSpPr txBox="1"/>
          <p:nvPr/>
        </p:nvSpPr>
        <p:spPr>
          <a:xfrm>
            <a:off x="6031321" y="4389438"/>
            <a:ext cx="1885134"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6" name="文本框 15"/>
          <p:cNvSpPr txBox="1"/>
          <p:nvPr/>
        </p:nvSpPr>
        <p:spPr>
          <a:xfrm>
            <a:off x="6531819" y="400108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7" name="TextBox 35"/>
          <p:cNvSpPr txBox="1"/>
          <p:nvPr/>
        </p:nvSpPr>
        <p:spPr>
          <a:xfrm>
            <a:off x="8256995" y="4389438"/>
            <a:ext cx="1885134"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8" name="文本框 17"/>
          <p:cNvSpPr txBox="1"/>
          <p:nvPr/>
        </p:nvSpPr>
        <p:spPr>
          <a:xfrm>
            <a:off x="8757493" y="4001086"/>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25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up)">
                                      <p:cBhvr>
                                        <p:cTn id="10" dur="250"/>
                                        <p:tgtEl>
                                          <p:spTgt spid="12"/>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up)">
                                      <p:cBhvr>
                                        <p:cTn id="14" dur="250"/>
                                        <p:tgtEl>
                                          <p:spTgt spid="13"/>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250"/>
                                        <p:tgtEl>
                                          <p:spTgt spid="14"/>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up)">
                                      <p:cBhvr>
                                        <p:cTn id="21" dur="250"/>
                                        <p:tgtEl>
                                          <p:spTgt spid="15"/>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up)">
                                      <p:cBhvr>
                                        <p:cTn id="24" dur="250"/>
                                        <p:tgtEl>
                                          <p:spTgt spid="16"/>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250"/>
                                        <p:tgtEl>
                                          <p:spTgt spid="17"/>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250"/>
                                        <p:tgtEl>
                                          <p:spTgt spid="18"/>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500"/>
                                        <p:tgtEl>
                                          <p:spTgt spid="4"/>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down)">
                                      <p:cBhvr>
                                        <p:cTn id="49" dur="500"/>
                                        <p:tgtEl>
                                          <p:spTgt spid="8"/>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wipe(down)">
                                      <p:cBhvr>
                                        <p:cTn id="52" dur="500"/>
                                        <p:tgtEl>
                                          <p:spTgt spid="9"/>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down)">
                                      <p:cBhvr>
                                        <p:cTn id="5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矩形 10"/>
          <p:cNvSpPr/>
          <p:nvPr/>
        </p:nvSpPr>
        <p:spPr>
          <a:xfrm>
            <a:off x="4773390" y="4449863"/>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2" name="矩形 11"/>
          <p:cNvSpPr/>
          <p:nvPr/>
        </p:nvSpPr>
        <p:spPr>
          <a:xfrm>
            <a:off x="4773391" y="367224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3" name="矩形 12"/>
          <p:cNvSpPr/>
          <p:nvPr/>
        </p:nvSpPr>
        <p:spPr>
          <a:xfrm>
            <a:off x="4773390" y="2892026"/>
            <a:ext cx="2932441" cy="470647"/>
          </a:xfrm>
          <a:prstGeom prst="rect">
            <a:avLst/>
          </a:prstGeom>
          <a:noFill/>
          <a:ln w="12700" cap="flat" cmpd="sng" algn="ctr">
            <a:solidFill>
              <a:sysClr val="window" lastClr="FFFFFF"/>
            </a:solidFill>
            <a:prstDash val="solid"/>
            <a:miter lim="800000"/>
          </a:ln>
          <a:effectLst/>
        </p:spPr>
        <p:txBody>
          <a:bodyPr rtlCol="0" anchor="ctr"/>
          <a:lstStyle/>
          <a:p>
            <a:pPr algn="ctr">
              <a:defRPr/>
            </a:pPr>
            <a:endParaRPr lang="zh-CN" altLang="en-US" kern="0">
              <a:solidFill>
                <a:schemeClr val="accent3">
                  <a:lumMod val="50000"/>
                </a:schemeClr>
              </a:solidFill>
              <a:latin typeface="+mj-ea"/>
              <a:ea typeface="+mj-ea"/>
            </a:endParaRPr>
          </a:p>
        </p:txBody>
      </p:sp>
      <p:sp>
        <p:nvSpPr>
          <p:cNvPr id="14" name="文本框 13"/>
          <p:cNvSpPr txBox="1"/>
          <p:nvPr/>
        </p:nvSpPr>
        <p:spPr>
          <a:xfrm>
            <a:off x="4126833" y="2887579"/>
            <a:ext cx="646559" cy="523220"/>
          </a:xfrm>
          <a:prstGeom prst="rect">
            <a:avLst/>
          </a:prstGeom>
          <a:noFill/>
          <a:ln>
            <a:noFill/>
          </a:ln>
        </p:spPr>
        <p:txBody>
          <a:bodyPr wrap="square" rtlCol="0">
            <a:spAutoFit/>
          </a:bodyPr>
          <a:lstStyle/>
          <a:p>
            <a:pPr algn="ctr">
              <a:defRPr/>
            </a:pPr>
            <a:r>
              <a:rPr lang="en-US" altLang="zh-CN" sz="2800" dirty="0">
                <a:solidFill>
                  <a:schemeClr val="accent3">
                    <a:lumMod val="50000"/>
                  </a:schemeClr>
                </a:solidFill>
                <a:latin typeface="+mj-ea"/>
                <a:ea typeface="+mj-ea"/>
              </a:rPr>
              <a:t>01</a:t>
            </a:r>
            <a:endParaRPr lang="zh-CN" altLang="en-US" sz="2800" dirty="0">
              <a:solidFill>
                <a:schemeClr val="accent3">
                  <a:lumMod val="50000"/>
                </a:schemeClr>
              </a:solidFill>
              <a:latin typeface="+mj-ea"/>
              <a:ea typeface="+mj-ea"/>
            </a:endParaRPr>
          </a:p>
        </p:txBody>
      </p:sp>
      <p:sp>
        <p:nvSpPr>
          <p:cNvPr id="15" name="文本框 14"/>
          <p:cNvSpPr txBox="1"/>
          <p:nvPr/>
        </p:nvSpPr>
        <p:spPr>
          <a:xfrm>
            <a:off x="4773390" y="2943841"/>
            <a:ext cx="3129566" cy="400110"/>
          </a:xfrm>
          <a:prstGeom prst="rect">
            <a:avLst/>
          </a:prstGeom>
          <a:noFill/>
        </p:spPr>
        <p:txBody>
          <a:bodyPr wrap="square" rtlCol="0">
            <a:spAutoFit/>
          </a:bodyPr>
          <a:lstStyle/>
          <a:p>
            <a:pPr>
              <a:defRPr/>
            </a:pPr>
            <a:r>
              <a:rPr lang="zh-CN" altLang="en-US" sz="2000" b="1" dirty="0">
                <a:solidFill>
                  <a:schemeClr val="accent3">
                    <a:lumMod val="50000"/>
                  </a:schemeClr>
                </a:solidFill>
                <a:latin typeface="+mj-ea"/>
                <a:ea typeface="+mj-ea"/>
              </a:rPr>
              <a:t>单击这里添加您要的文本</a:t>
            </a:r>
          </a:p>
        </p:txBody>
      </p:sp>
      <p:sp>
        <p:nvSpPr>
          <p:cNvPr id="16" name="文本框 15"/>
          <p:cNvSpPr txBox="1"/>
          <p:nvPr/>
        </p:nvSpPr>
        <p:spPr>
          <a:xfrm>
            <a:off x="4773390" y="3693823"/>
            <a:ext cx="3129566" cy="400110"/>
          </a:xfrm>
          <a:prstGeom prst="rect">
            <a:avLst/>
          </a:prstGeom>
          <a:noFill/>
        </p:spPr>
        <p:txBody>
          <a:bodyPr wrap="square" rtlCol="0">
            <a:spAutoFit/>
          </a:bodyPr>
          <a:lstStyle/>
          <a:p>
            <a:pPr>
              <a:defRPr/>
            </a:pPr>
            <a:r>
              <a:rPr lang="zh-CN" altLang="en-US" sz="2000" b="1" dirty="0">
                <a:solidFill>
                  <a:schemeClr val="accent3">
                    <a:lumMod val="50000"/>
                  </a:schemeClr>
                </a:solidFill>
                <a:latin typeface="+mj-ea"/>
                <a:ea typeface="+mj-ea"/>
              </a:rPr>
              <a:t>单击这里添加您要的文本</a:t>
            </a:r>
          </a:p>
        </p:txBody>
      </p:sp>
      <p:sp>
        <p:nvSpPr>
          <p:cNvPr id="17" name="文本框 16"/>
          <p:cNvSpPr txBox="1"/>
          <p:nvPr/>
        </p:nvSpPr>
        <p:spPr>
          <a:xfrm>
            <a:off x="4773390" y="4471188"/>
            <a:ext cx="3129566" cy="400110"/>
          </a:xfrm>
          <a:prstGeom prst="rect">
            <a:avLst/>
          </a:prstGeom>
          <a:noFill/>
        </p:spPr>
        <p:txBody>
          <a:bodyPr wrap="square" rtlCol="0">
            <a:spAutoFit/>
          </a:bodyPr>
          <a:lstStyle/>
          <a:p>
            <a:pPr>
              <a:defRPr/>
            </a:pPr>
            <a:r>
              <a:rPr lang="zh-CN" altLang="en-US" sz="2000" b="1" dirty="0">
                <a:solidFill>
                  <a:schemeClr val="accent3">
                    <a:lumMod val="50000"/>
                  </a:schemeClr>
                </a:solidFill>
                <a:latin typeface="+mj-ea"/>
                <a:ea typeface="+mj-ea"/>
              </a:rPr>
              <a:t>单击这里添加您要的文本</a:t>
            </a:r>
          </a:p>
        </p:txBody>
      </p:sp>
      <p:sp>
        <p:nvSpPr>
          <p:cNvPr id="18" name="文本框 17"/>
          <p:cNvSpPr txBox="1"/>
          <p:nvPr/>
        </p:nvSpPr>
        <p:spPr>
          <a:xfrm>
            <a:off x="4126832" y="3632268"/>
            <a:ext cx="646559" cy="523220"/>
          </a:xfrm>
          <a:prstGeom prst="rect">
            <a:avLst/>
          </a:prstGeom>
          <a:noFill/>
          <a:ln>
            <a:noFill/>
          </a:ln>
        </p:spPr>
        <p:txBody>
          <a:bodyPr wrap="square" rtlCol="0">
            <a:spAutoFit/>
          </a:bodyPr>
          <a:lstStyle/>
          <a:p>
            <a:pPr algn="ctr">
              <a:defRPr/>
            </a:pPr>
            <a:r>
              <a:rPr lang="en-US" altLang="zh-CN" sz="2800" dirty="0">
                <a:solidFill>
                  <a:schemeClr val="accent3">
                    <a:lumMod val="50000"/>
                  </a:schemeClr>
                </a:solidFill>
                <a:latin typeface="+mj-ea"/>
                <a:ea typeface="+mj-ea"/>
              </a:rPr>
              <a:t>02</a:t>
            </a:r>
            <a:endParaRPr lang="zh-CN" altLang="en-US" sz="2800" dirty="0">
              <a:solidFill>
                <a:schemeClr val="accent3">
                  <a:lumMod val="50000"/>
                </a:schemeClr>
              </a:solidFill>
              <a:latin typeface="+mj-ea"/>
              <a:ea typeface="+mj-ea"/>
            </a:endParaRPr>
          </a:p>
        </p:txBody>
      </p:sp>
      <p:sp>
        <p:nvSpPr>
          <p:cNvPr id="19" name="文本框 18"/>
          <p:cNvSpPr txBox="1"/>
          <p:nvPr/>
        </p:nvSpPr>
        <p:spPr>
          <a:xfrm>
            <a:off x="4126831" y="4390480"/>
            <a:ext cx="646559" cy="523220"/>
          </a:xfrm>
          <a:prstGeom prst="rect">
            <a:avLst/>
          </a:prstGeom>
          <a:noFill/>
          <a:ln>
            <a:noFill/>
          </a:ln>
        </p:spPr>
        <p:txBody>
          <a:bodyPr wrap="square" rtlCol="0">
            <a:spAutoFit/>
          </a:bodyPr>
          <a:lstStyle/>
          <a:p>
            <a:pPr algn="ctr">
              <a:defRPr/>
            </a:pPr>
            <a:r>
              <a:rPr lang="en-US" altLang="zh-CN" sz="2800" dirty="0">
                <a:solidFill>
                  <a:schemeClr val="accent3">
                    <a:lumMod val="50000"/>
                  </a:schemeClr>
                </a:solidFill>
                <a:latin typeface="+mj-ea"/>
                <a:ea typeface="+mj-ea"/>
              </a:rPr>
              <a:t>03</a:t>
            </a:r>
            <a:endParaRPr lang="zh-CN" altLang="en-US" sz="2800" dirty="0">
              <a:solidFill>
                <a:schemeClr val="accent3">
                  <a:lumMod val="50000"/>
                </a:schemeClr>
              </a:solidFill>
              <a:latin typeface="+mj-ea"/>
              <a:ea typeface="+mj-ea"/>
            </a:endParaRPr>
          </a:p>
        </p:txBody>
      </p:sp>
      <p:sp>
        <p:nvSpPr>
          <p:cNvPr id="29" name="文本框 28"/>
          <p:cNvSpPr txBox="1">
            <a:spLocks noChangeArrowheads="1"/>
          </p:cNvSpPr>
          <p:nvPr/>
        </p:nvSpPr>
        <p:spPr bwMode="auto">
          <a:xfrm>
            <a:off x="4126831" y="1878051"/>
            <a:ext cx="13372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r>
              <a:rPr lang="zh-CN" altLang="en-US" sz="3200" b="1" dirty="0">
                <a:solidFill>
                  <a:schemeClr val="accent3">
                    <a:lumMod val="50000"/>
                  </a:schemeClr>
                </a:solidFill>
                <a:latin typeface="+mj-ea"/>
                <a:ea typeface="+mj-ea"/>
              </a:rPr>
              <a:t>目录</a:t>
            </a:r>
            <a:endParaRPr lang="en-US" altLang="zh-CN" sz="3200" b="1" dirty="0">
              <a:solidFill>
                <a:schemeClr val="accent3">
                  <a:lumMod val="50000"/>
                </a:schemeClr>
              </a:solidFill>
              <a:latin typeface="+mj-ea"/>
              <a:ea typeface="+mj-ea"/>
            </a:endParaRPr>
          </a:p>
        </p:txBody>
      </p:sp>
      <p:cxnSp>
        <p:nvCxnSpPr>
          <p:cNvPr id="30" name="直接连接符 29"/>
          <p:cNvCxnSpPr>
            <a:cxnSpLocks noChangeShapeType="1"/>
          </p:cNvCxnSpPr>
          <p:nvPr/>
        </p:nvCxnSpPr>
        <p:spPr bwMode="auto">
          <a:xfrm>
            <a:off x="5154402" y="2012553"/>
            <a:ext cx="0" cy="315769"/>
          </a:xfrm>
          <a:prstGeom prst="line">
            <a:avLst/>
          </a:prstGeom>
          <a:noFill/>
          <a:ln w="6350" algn="ctr">
            <a:solidFill>
              <a:schemeClr val="accent3">
                <a:lumMod val="50000"/>
              </a:schemeClr>
            </a:solidFill>
            <a:miter lim="800000"/>
          </a:ln>
          <a:extLst>
            <a:ext uri="{909E8E84-426E-40DD-AFC4-6F175D3DCCD1}">
              <a14:hiddenFill xmlns:a14="http://schemas.microsoft.com/office/drawing/2010/main">
                <a:noFill/>
              </a14:hiddenFill>
            </a:ext>
          </a:extLst>
        </p:spPr>
      </p:cxnSp>
      <p:sp>
        <p:nvSpPr>
          <p:cNvPr id="31" name="矩形 30"/>
          <p:cNvSpPr>
            <a:spLocks noChangeArrowheads="1"/>
          </p:cNvSpPr>
          <p:nvPr/>
        </p:nvSpPr>
        <p:spPr bwMode="auto">
          <a:xfrm>
            <a:off x="5178674" y="1988929"/>
            <a:ext cx="2006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fontAlgn="base">
              <a:spcBef>
                <a:spcPct val="0"/>
              </a:spcBef>
              <a:spcAft>
                <a:spcPct val="0"/>
              </a:spcAft>
              <a:defRPr/>
            </a:pPr>
            <a:r>
              <a:rPr lang="en-US" altLang="zh-CN" sz="2400" b="1" dirty="0">
                <a:solidFill>
                  <a:schemeClr val="accent3">
                    <a:lumMod val="50000"/>
                  </a:schemeClr>
                </a:solidFill>
                <a:latin typeface="Bodoni MT Black" panose="02070A03080606020203" pitchFamily="18" charset="0"/>
                <a:ea typeface="微软雅黑" panose="020B0503020204020204" pitchFamily="34" charset="-122"/>
              </a:rPr>
              <a:t>CONTENTS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Effect transition="in" filter="fade">
                                      <p:cBhvr>
                                        <p:cTn id="9" dur="1000"/>
                                        <p:tgtEl>
                                          <p:spTgt spid="1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Effect transition="in" filter="fade">
                                      <p:cBhvr>
                                        <p:cTn id="19" dur="1000"/>
                                        <p:tgtEl>
                                          <p:spTgt spid="11"/>
                                        </p:tgtEl>
                                      </p:cBhvr>
                                    </p:animEffect>
                                  </p:childTnLst>
                                </p:cTn>
                              </p:par>
                            </p:childTnLst>
                          </p:cTn>
                        </p:par>
                        <p:par>
                          <p:cTn id="20" fill="hold">
                            <p:stCondLst>
                              <p:cond delay="1000"/>
                            </p:stCondLst>
                            <p:childTnLst>
                              <p:par>
                                <p:cTn id="21" presetID="25"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26" dur="1000" fill="hold"/>
                                        <p:tgtEl>
                                          <p:spTgt spid="14"/>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4"/>
                                        </p:tgtEl>
                                      </p:cBhvr>
                                    </p:animEffect>
                                  </p:childTnLst>
                                </p:cTn>
                              </p:par>
                              <p:par>
                                <p:cTn id="31" presetID="25"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36" dur="1000" fill="hold"/>
                                        <p:tgtEl>
                                          <p:spTgt spid="15"/>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15"/>
                                        </p:tgtEl>
                                      </p:cBhvr>
                                    </p:animEffect>
                                  </p:childTnLst>
                                </p:cTn>
                              </p:par>
                              <p:par>
                                <p:cTn id="41" presetID="25"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46" dur="1000" fill="hold"/>
                                        <p:tgtEl>
                                          <p:spTgt spid="16"/>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6"/>
                                        </p:tgtEl>
                                      </p:cBhvr>
                                    </p:animEffect>
                                  </p:childTnLst>
                                </p:cTn>
                              </p:par>
                              <p:par>
                                <p:cTn id="51" presetID="25"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56" dur="1000" fill="hold"/>
                                        <p:tgtEl>
                                          <p:spTgt spid="1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17"/>
                                        </p:tgtEl>
                                      </p:cBhvr>
                                    </p:animEffect>
                                  </p:childTnLst>
                                </p:cTn>
                              </p:par>
                              <p:par>
                                <p:cTn id="61" presetID="25"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66" dur="1000" fill="hold"/>
                                        <p:tgtEl>
                                          <p:spTgt spid="18"/>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8"/>
                                        </p:tgtEl>
                                      </p:cBhvr>
                                    </p:animEffect>
                                  </p:childTnLst>
                                </p:cTn>
                              </p:par>
                              <p:par>
                                <p:cTn id="71" presetID="25" presetClass="entr" presetSubtype="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p:cTn id="73"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76" dur="1000" fill="hold"/>
                                        <p:tgtEl>
                                          <p:spTgt spid="19"/>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9"/>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fade">
                                      <p:cBhvr>
                                        <p:cTn id="83" dur="1000"/>
                                        <p:tgtEl>
                                          <p:spTgt spid="29"/>
                                        </p:tgtEl>
                                      </p:cBhvr>
                                    </p:animEffect>
                                    <p:anim calcmode="lin" valueType="num">
                                      <p:cBhvr>
                                        <p:cTn id="84" dur="1000" fill="hold"/>
                                        <p:tgtEl>
                                          <p:spTgt spid="29"/>
                                        </p:tgtEl>
                                        <p:attrNameLst>
                                          <p:attrName>ppt_x</p:attrName>
                                        </p:attrNameLst>
                                      </p:cBhvr>
                                      <p:tavLst>
                                        <p:tav tm="0">
                                          <p:val>
                                            <p:strVal val="#ppt_x"/>
                                          </p:val>
                                        </p:tav>
                                        <p:tav tm="100000">
                                          <p:val>
                                            <p:strVal val="#ppt_x"/>
                                          </p:val>
                                        </p:tav>
                                      </p:tavLst>
                                    </p:anim>
                                    <p:anim calcmode="lin" valueType="num">
                                      <p:cBhvr>
                                        <p:cTn id="85" dur="1000" fill="hold"/>
                                        <p:tgtEl>
                                          <p:spTgt spid="29"/>
                                        </p:tgtEl>
                                        <p:attrNameLst>
                                          <p:attrName>ppt_y</p:attrName>
                                        </p:attrNameLst>
                                      </p:cBhvr>
                                      <p:tavLst>
                                        <p:tav tm="0">
                                          <p:val>
                                            <p:strVal val="#ppt_y+.1"/>
                                          </p:val>
                                        </p:tav>
                                        <p:tav tm="100000">
                                          <p:val>
                                            <p:strVal val="#ppt_y"/>
                                          </p:val>
                                        </p:tav>
                                      </p:tavLst>
                                    </p:anim>
                                  </p:childTnLst>
                                </p:cTn>
                              </p:par>
                              <p:par>
                                <p:cTn id="86" presetID="2" presetClass="entr" presetSubtype="2" fill="hold" nodeType="withEffect">
                                  <p:stCondLst>
                                    <p:cond delay="200"/>
                                  </p:stCondLst>
                                  <p:childTnLst>
                                    <p:set>
                                      <p:cBhvr>
                                        <p:cTn id="87" dur="1" fill="hold">
                                          <p:stCondLst>
                                            <p:cond delay="0"/>
                                          </p:stCondLst>
                                        </p:cTn>
                                        <p:tgtEl>
                                          <p:spTgt spid="30"/>
                                        </p:tgtEl>
                                        <p:attrNameLst>
                                          <p:attrName>style.visibility</p:attrName>
                                        </p:attrNameLst>
                                      </p:cBhvr>
                                      <p:to>
                                        <p:strVal val="visible"/>
                                      </p:to>
                                    </p:set>
                                    <p:anim calcmode="lin" valueType="num">
                                      <p:cBhvr additive="base">
                                        <p:cTn id="88" dur="500" fill="hold"/>
                                        <p:tgtEl>
                                          <p:spTgt spid="30"/>
                                        </p:tgtEl>
                                        <p:attrNameLst>
                                          <p:attrName>ppt_x</p:attrName>
                                        </p:attrNameLst>
                                      </p:cBhvr>
                                      <p:tavLst>
                                        <p:tav tm="0">
                                          <p:val>
                                            <p:strVal val="1+#ppt_w/2"/>
                                          </p:val>
                                        </p:tav>
                                        <p:tav tm="100000">
                                          <p:val>
                                            <p:strVal val="#ppt_x"/>
                                          </p:val>
                                        </p:tav>
                                      </p:tavLst>
                                    </p:anim>
                                    <p:anim calcmode="lin" valueType="num">
                                      <p:cBhvr additive="base">
                                        <p:cTn id="89" dur="500" fill="hold"/>
                                        <p:tgtEl>
                                          <p:spTgt spid="30"/>
                                        </p:tgtEl>
                                        <p:attrNameLst>
                                          <p:attrName>ppt_y</p:attrName>
                                        </p:attrNameLst>
                                      </p:cBhvr>
                                      <p:tavLst>
                                        <p:tav tm="0">
                                          <p:val>
                                            <p:strVal val="#ppt_y"/>
                                          </p:val>
                                        </p:tav>
                                        <p:tav tm="100000">
                                          <p:val>
                                            <p:strVal val="#ppt_y"/>
                                          </p:val>
                                        </p:tav>
                                      </p:tavLst>
                                    </p:anim>
                                  </p:childTnLst>
                                </p:cTn>
                              </p:par>
                              <p:par>
                                <p:cTn id="90" presetID="2" presetClass="entr" presetSubtype="2" fill="hold" grpId="0" nodeType="withEffect">
                                  <p:stCondLst>
                                    <p:cond delay="500"/>
                                  </p:stCondLst>
                                  <p:childTnLst>
                                    <p:set>
                                      <p:cBhvr>
                                        <p:cTn id="91" dur="1" fill="hold">
                                          <p:stCondLst>
                                            <p:cond delay="0"/>
                                          </p:stCondLst>
                                        </p:cTn>
                                        <p:tgtEl>
                                          <p:spTgt spid="31"/>
                                        </p:tgtEl>
                                        <p:attrNameLst>
                                          <p:attrName>style.visibility</p:attrName>
                                        </p:attrNameLst>
                                      </p:cBhvr>
                                      <p:to>
                                        <p:strVal val="visible"/>
                                      </p:to>
                                    </p:set>
                                    <p:anim calcmode="lin" valueType="num">
                                      <p:cBhvr additive="base">
                                        <p:cTn id="92" dur="500" fill="hold"/>
                                        <p:tgtEl>
                                          <p:spTgt spid="31"/>
                                        </p:tgtEl>
                                        <p:attrNameLst>
                                          <p:attrName>ppt_x</p:attrName>
                                        </p:attrNameLst>
                                      </p:cBhvr>
                                      <p:tavLst>
                                        <p:tav tm="0">
                                          <p:val>
                                            <p:strVal val="1+#ppt_w/2"/>
                                          </p:val>
                                        </p:tav>
                                        <p:tav tm="100000">
                                          <p:val>
                                            <p:strVal val="#ppt_x"/>
                                          </p:val>
                                        </p:tav>
                                      </p:tavLst>
                                    </p:anim>
                                    <p:anim calcmode="lin" valueType="num">
                                      <p:cBhvr additive="base">
                                        <p:cTn id="93"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p:bldP spid="15" grpId="0"/>
      <p:bldP spid="16" grpId="0"/>
      <p:bldP spid="17" grpId="0"/>
      <p:bldP spid="18" grpId="0"/>
      <p:bldP spid="19" grpId="0"/>
      <p:bldP spid="29" grpId="0"/>
      <p:bldP spid="3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Freeform 3"/>
          <p:cNvSpPr/>
          <p:nvPr/>
        </p:nvSpPr>
        <p:spPr bwMode="auto">
          <a:xfrm rot="19397468">
            <a:off x="4842794" y="2182813"/>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3BB6B7"/>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4" name="Freeform 3"/>
          <p:cNvSpPr/>
          <p:nvPr/>
        </p:nvSpPr>
        <p:spPr bwMode="auto">
          <a:xfrm rot="3202081">
            <a:off x="6063581" y="2590800"/>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ED0D0"/>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5" name="Freeform 3"/>
          <p:cNvSpPr/>
          <p:nvPr/>
        </p:nvSpPr>
        <p:spPr bwMode="auto">
          <a:xfrm rot="8579122">
            <a:off x="5650831" y="3814763"/>
            <a:ext cx="1730375" cy="1755775"/>
          </a:xfrm>
          <a:custGeom>
            <a:avLst/>
            <a:gdLst>
              <a:gd name="T0" fmla="*/ 576846 w 10688"/>
              <a:gd name="T1" fmla="*/ 1143423 h 10844"/>
              <a:gd name="T2" fmla="*/ 576846 w 10688"/>
              <a:gd name="T3" fmla="*/ 1143423 h 10844"/>
              <a:gd name="T4" fmla="*/ 738744 w 10688"/>
              <a:gd name="T5" fmla="*/ 1740393 h 10844"/>
              <a:gd name="T6" fmla="*/ 1284991 w 10688"/>
              <a:gd name="T7" fmla="*/ 1588682 h 10844"/>
              <a:gd name="T8" fmla="*/ 1467127 w 10688"/>
              <a:gd name="T9" fmla="*/ 450440 h 10844"/>
              <a:gd name="T10" fmla="*/ 328978 w 10688"/>
              <a:gd name="T11" fmla="*/ 263269 h 10844"/>
              <a:gd name="T12" fmla="*/ 0 w 10688"/>
              <a:gd name="T13" fmla="*/ 794503 h 10844"/>
              <a:gd name="T14" fmla="*/ 576846 w 10688"/>
              <a:gd name="T15" fmla="*/ 1143423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3BB6B7"/>
          </a:solidFill>
          <a:ln w="9525" cmpd="sng">
            <a:solidFill>
              <a:srgbClr val="FFFFFF"/>
            </a:solidFill>
            <a:round/>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6" name="Freeform 3"/>
          <p:cNvSpPr/>
          <p:nvPr/>
        </p:nvSpPr>
        <p:spPr bwMode="auto">
          <a:xfrm rot="13978264">
            <a:off x="4430837" y="3415507"/>
            <a:ext cx="1730375" cy="1754188"/>
          </a:xfrm>
          <a:custGeom>
            <a:avLst/>
            <a:gdLst>
              <a:gd name="T0" fmla="*/ 576846 w 10688"/>
              <a:gd name="T1" fmla="*/ 1142390 h 10844"/>
              <a:gd name="T2" fmla="*/ 576846 w 10688"/>
              <a:gd name="T3" fmla="*/ 1142390 h 10844"/>
              <a:gd name="T4" fmla="*/ 738744 w 10688"/>
              <a:gd name="T5" fmla="*/ 1738820 h 10844"/>
              <a:gd name="T6" fmla="*/ 1284991 w 10688"/>
              <a:gd name="T7" fmla="*/ 1587246 h 10844"/>
              <a:gd name="T8" fmla="*/ 1467127 w 10688"/>
              <a:gd name="T9" fmla="*/ 450032 h 10844"/>
              <a:gd name="T10" fmla="*/ 328978 w 10688"/>
              <a:gd name="T11" fmla="*/ 263031 h 10844"/>
              <a:gd name="T12" fmla="*/ 0 w 10688"/>
              <a:gd name="T13" fmla="*/ 793785 h 10844"/>
              <a:gd name="T14" fmla="*/ 576846 w 10688"/>
              <a:gd name="T15" fmla="*/ 1142390 h 1084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688" h="10844">
                <a:moveTo>
                  <a:pt x="3563" y="7062"/>
                </a:moveTo>
                <a:lnTo>
                  <a:pt x="3563" y="7062"/>
                </a:lnTo>
                <a:cubicBezTo>
                  <a:pt x="4375" y="8187"/>
                  <a:pt x="4688" y="9500"/>
                  <a:pt x="4563" y="10749"/>
                </a:cubicBezTo>
                <a:cubicBezTo>
                  <a:pt x="5718" y="10843"/>
                  <a:pt x="6906" y="10562"/>
                  <a:pt x="7937" y="9812"/>
                </a:cubicBezTo>
                <a:cubicBezTo>
                  <a:pt x="10187" y="8187"/>
                  <a:pt x="10687" y="5032"/>
                  <a:pt x="9062" y="2782"/>
                </a:cubicBezTo>
                <a:cubicBezTo>
                  <a:pt x="7437" y="500"/>
                  <a:pt x="4282" y="0"/>
                  <a:pt x="2032" y="1626"/>
                </a:cubicBezTo>
                <a:cubicBezTo>
                  <a:pt x="907" y="2438"/>
                  <a:pt x="219" y="3657"/>
                  <a:pt x="0" y="4907"/>
                </a:cubicBezTo>
                <a:cubicBezTo>
                  <a:pt x="1375" y="5126"/>
                  <a:pt x="2688" y="5843"/>
                  <a:pt x="3563" y="7062"/>
                </a:cubicBezTo>
              </a:path>
            </a:pathLst>
          </a:custGeom>
          <a:solidFill>
            <a:srgbClr val="6ED0D0"/>
          </a:solidFill>
          <a:ln>
            <a:noFill/>
          </a:ln>
        </p:spPr>
        <p:txBody>
          <a:bodyPr wrap="none" anchor="ctr"/>
          <a:lstStyle/>
          <a:p>
            <a:pPr eaLnBrk="0" fontAlgn="base" hangingPunct="0">
              <a:spcBef>
                <a:spcPct val="0"/>
              </a:spcBef>
              <a:spcAft>
                <a:spcPct val="0"/>
              </a:spcAft>
              <a:buFont typeface="Arial" panose="020B0604020202020204" pitchFamily="34" charset="0"/>
              <a:buNone/>
            </a:pPr>
            <a:endParaRPr lang="zh-CN" altLang="en-US">
              <a:solidFill>
                <a:srgbClr val="000000"/>
              </a:solidFill>
              <a:latin typeface="Calibri" panose="020F0502020204030204" pitchFamily="34" charset="0"/>
              <a:ea typeface="宋体" panose="02010600030101010101" pitchFamily="2" charset="-122"/>
            </a:endParaRPr>
          </a:p>
        </p:txBody>
      </p:sp>
      <p:sp>
        <p:nvSpPr>
          <p:cNvPr id="7" name="TextBox 19"/>
          <p:cNvSpPr txBox="1">
            <a:spLocks noChangeArrowheads="1"/>
          </p:cNvSpPr>
          <p:nvPr/>
        </p:nvSpPr>
        <p:spPr bwMode="auto">
          <a:xfrm>
            <a:off x="5172994" y="2524125"/>
            <a:ext cx="10937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sz="5400" b="1">
                <a:solidFill>
                  <a:srgbClr val="FFFFFF"/>
                </a:solidFill>
                <a:latin typeface="Arial" panose="020B0604020202020204" pitchFamily="34" charset="0"/>
                <a:ea typeface="微软雅黑" panose="020B0503020204020204" pitchFamily="34" charset="-122"/>
                <a:sym typeface="Arial" panose="020B0604020202020204" pitchFamily="34" charset="0"/>
              </a:rPr>
              <a:t>S</a:t>
            </a:r>
            <a:endParaRPr lang="ru-RU" altLang="en-US" sz="5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TextBox 20"/>
          <p:cNvSpPr txBox="1">
            <a:spLocks noChangeArrowheads="1"/>
          </p:cNvSpPr>
          <p:nvPr/>
        </p:nvSpPr>
        <p:spPr bwMode="auto">
          <a:xfrm>
            <a:off x="6439819" y="3033713"/>
            <a:ext cx="10937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id-ID" altLang="en-US" sz="5400" b="1">
                <a:solidFill>
                  <a:srgbClr val="FFFFFF"/>
                </a:solidFill>
                <a:latin typeface="Arial" panose="020B0604020202020204" pitchFamily="34" charset="0"/>
                <a:ea typeface="微软雅黑" panose="020B0503020204020204" pitchFamily="34" charset="-122"/>
                <a:sym typeface="Arial" panose="020B0604020202020204" pitchFamily="34" charset="0"/>
              </a:rPr>
              <a:t>O</a:t>
            </a:r>
            <a:endParaRPr lang="ru-RU" altLang="en-US" sz="5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TextBox 21"/>
          <p:cNvSpPr txBox="1">
            <a:spLocks noChangeArrowheads="1"/>
          </p:cNvSpPr>
          <p:nvPr/>
        </p:nvSpPr>
        <p:spPr bwMode="auto">
          <a:xfrm>
            <a:off x="5958806" y="4373563"/>
            <a:ext cx="10937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sz="5400" b="1">
                <a:solidFill>
                  <a:srgbClr val="FFFFFF"/>
                </a:solidFill>
                <a:latin typeface="Arial" panose="020B0604020202020204" pitchFamily="34" charset="0"/>
                <a:ea typeface="微软雅黑" panose="020B0503020204020204" pitchFamily="34" charset="-122"/>
                <a:sym typeface="Arial" panose="020B0604020202020204" pitchFamily="34" charset="0"/>
              </a:rPr>
              <a:t>T</a:t>
            </a:r>
            <a:endParaRPr lang="ru-RU" altLang="en-US" sz="5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TextBox 22"/>
          <p:cNvSpPr txBox="1">
            <a:spLocks noChangeArrowheads="1"/>
          </p:cNvSpPr>
          <p:nvPr/>
        </p:nvSpPr>
        <p:spPr bwMode="auto">
          <a:xfrm>
            <a:off x="4669756" y="3817938"/>
            <a:ext cx="10937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09" rIns="91420" bIns="45709">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r>
              <a:rPr lang="en-US" altLang="zh-CN" sz="5400" b="1">
                <a:solidFill>
                  <a:srgbClr val="FFFFFF"/>
                </a:solidFill>
                <a:latin typeface="Arial" panose="020B0604020202020204" pitchFamily="34" charset="0"/>
                <a:ea typeface="微软雅黑" panose="020B0503020204020204" pitchFamily="34" charset="-122"/>
                <a:sym typeface="Arial" panose="020B0604020202020204" pitchFamily="34" charset="0"/>
              </a:rPr>
              <a:t>W</a:t>
            </a:r>
            <a:endParaRPr lang="ru-RU" altLang="en-US" sz="5400" b="1">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TextBox 35"/>
          <p:cNvSpPr txBox="1"/>
          <p:nvPr/>
        </p:nvSpPr>
        <p:spPr>
          <a:xfrm>
            <a:off x="2084570" y="2862679"/>
            <a:ext cx="213752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2" name="文本框 11"/>
          <p:cNvSpPr txBox="1"/>
          <p:nvPr/>
        </p:nvSpPr>
        <p:spPr>
          <a:xfrm>
            <a:off x="2084570" y="2524125"/>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3" name="TextBox 35"/>
          <p:cNvSpPr txBox="1"/>
          <p:nvPr/>
        </p:nvSpPr>
        <p:spPr>
          <a:xfrm>
            <a:off x="2084570" y="4551946"/>
            <a:ext cx="213752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4" name="文本框 13"/>
          <p:cNvSpPr txBox="1"/>
          <p:nvPr/>
        </p:nvSpPr>
        <p:spPr>
          <a:xfrm>
            <a:off x="2084570" y="4213392"/>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5" name="TextBox 35"/>
          <p:cNvSpPr txBox="1"/>
          <p:nvPr/>
        </p:nvSpPr>
        <p:spPr>
          <a:xfrm>
            <a:off x="8164703" y="2862679"/>
            <a:ext cx="213752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6" name="文本框 15"/>
          <p:cNvSpPr txBox="1"/>
          <p:nvPr/>
        </p:nvSpPr>
        <p:spPr>
          <a:xfrm>
            <a:off x="8164703" y="2524125"/>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
        <p:nvSpPr>
          <p:cNvPr id="17" name="TextBox 35"/>
          <p:cNvSpPr txBox="1"/>
          <p:nvPr/>
        </p:nvSpPr>
        <p:spPr>
          <a:xfrm>
            <a:off x="8164703" y="4551946"/>
            <a:ext cx="2137523" cy="59436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100" b="0" i="0" u="none" strike="noStrike" kern="0" cap="none" spc="0" normalizeH="0" baseline="0" noProof="0" dirty="0">
                <a:ln>
                  <a:noFill/>
                </a:ln>
                <a:effectLst/>
                <a:uLnTx/>
                <a:uFillTx/>
                <a:latin typeface="+mn-ea"/>
              </a:rPr>
              <a:t>Please enter the text you want to express.</a:t>
            </a:r>
          </a:p>
        </p:txBody>
      </p:sp>
      <p:sp>
        <p:nvSpPr>
          <p:cNvPr id="18" name="文本框 17"/>
          <p:cNvSpPr txBox="1"/>
          <p:nvPr/>
        </p:nvSpPr>
        <p:spPr>
          <a:xfrm>
            <a:off x="8164703" y="4213392"/>
            <a:ext cx="1166690"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effectLst/>
                <a:uLnTx/>
                <a:uFillTx/>
                <a:latin typeface="+mn-ea"/>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500"/>
                                        <p:tgtEl>
                                          <p:spTgt spid="14"/>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arn(inVertical)">
                                      <p:cBhvr>
                                        <p:cTn id="19" dur="500"/>
                                        <p:tgtEl>
                                          <p:spTgt spid="15"/>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arn(inVertical)">
                                      <p:cBhvr>
                                        <p:cTn id="22" dur="500"/>
                                        <p:tgtEl>
                                          <p:spTgt spid="16"/>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500"/>
                                        <p:tgtEl>
                                          <p:spTgt spid="17"/>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inVertical)">
                                      <p:cBhvr>
                                        <p:cTn id="28" dur="500"/>
                                        <p:tgtEl>
                                          <p:spTgt spid="1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arn(inVertical)">
                                      <p:cBhvr>
                                        <p:cTn id="34" dur="500"/>
                                        <p:tgtEl>
                                          <p:spTgt spid="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inVertical)">
                                      <p:cBhvr>
                                        <p:cTn id="43" dur="500"/>
                                        <p:tgtEl>
                                          <p:spTgt spid="7"/>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barn(inVertical)">
                                      <p:cBhvr>
                                        <p:cTn id="49" dur="500"/>
                                        <p:tgtEl>
                                          <p:spTgt spid="9"/>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arn(inVertical)">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文本框 19"/>
          <p:cNvSpPr txBox="1"/>
          <p:nvPr/>
        </p:nvSpPr>
        <p:spPr>
          <a:xfrm>
            <a:off x="3047482" y="2537008"/>
            <a:ext cx="6097036" cy="76944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3BB6B7"/>
                </a:solidFill>
                <a:effectLst/>
                <a:uLnTx/>
                <a:uFillTx/>
                <a:latin typeface="方正兰亭超细黑简体" panose="02000000000000000000" pitchFamily="2" charset="-122"/>
                <a:ea typeface="方正兰亭超细黑简体" panose="02000000000000000000" pitchFamily="2" charset="-122"/>
                <a:cs typeface="+mn-cs"/>
              </a:rPr>
              <a:t>再次衷心感谢</a:t>
            </a:r>
            <a:r>
              <a:rPr lang="zh-CN" altLang="en-US" sz="4400" b="1" dirty="0">
                <a:solidFill>
                  <a:srgbClr val="FFC000"/>
                </a:solidFill>
                <a:latin typeface="方正兰亭超细黑简体" panose="02000000000000000000" pitchFamily="2" charset="-122"/>
                <a:ea typeface="方正兰亭超细黑简体" panose="02000000000000000000" pitchFamily="2" charset="-122"/>
              </a:rPr>
              <a:t>您的</a:t>
            </a:r>
            <a:r>
              <a:rPr lang="zh-CN" altLang="en-US" sz="4400" b="1" dirty="0">
                <a:solidFill>
                  <a:srgbClr val="3BB6B7"/>
                </a:solidFill>
                <a:latin typeface="方正兰亭超细黑简体" panose="02000000000000000000" pitchFamily="2" charset="-122"/>
                <a:ea typeface="方正兰亭超细黑简体" panose="02000000000000000000" pitchFamily="2" charset="-122"/>
              </a:rPr>
              <a:t>聆听</a:t>
            </a:r>
            <a:endParaRPr kumimoji="0" lang="zh-CN" altLang="en-US" sz="4400" b="1" i="0" u="none" strike="noStrike" kern="1200" cap="none" spc="0" normalizeH="0" baseline="0" noProof="0" dirty="0">
              <a:ln>
                <a:noFill/>
              </a:ln>
              <a:solidFill>
                <a:srgbClr val="3BB6B7"/>
              </a:solidFill>
              <a:effectLst/>
              <a:uLnTx/>
              <a:uFillTx/>
              <a:latin typeface="方正兰亭超细黑简体" panose="02000000000000000000" pitchFamily="2" charset="-122"/>
              <a:ea typeface="方正兰亭超细黑简体" panose="02000000000000000000" pitchFamily="2" charset="-122"/>
              <a:cs typeface="+mn-cs"/>
            </a:endParaRPr>
          </a:p>
        </p:txBody>
      </p:sp>
      <p:sp>
        <p:nvSpPr>
          <p:cNvPr id="26" name="文本框 25"/>
          <p:cNvSpPr txBox="1"/>
          <p:nvPr/>
        </p:nvSpPr>
        <p:spPr>
          <a:xfrm>
            <a:off x="3047482" y="3296649"/>
            <a:ext cx="6012393" cy="523220"/>
          </a:xfrm>
          <a:prstGeom prst="rect">
            <a:avLst/>
          </a:prstGeom>
          <a:noFill/>
          <a:ln>
            <a:noFill/>
          </a:ln>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lang="en-US" altLang="zh-CN" sz="2800" dirty="0">
                <a:solidFill>
                  <a:srgbClr val="3BB6B7"/>
                </a:solidFill>
                <a:latin typeface="等线" panose="02010600030101010101" charset="-122"/>
                <a:ea typeface="等线" panose="02010600030101010101" charset="-122"/>
              </a:rPr>
              <a:t>Thank</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you</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for</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your</a:t>
            </a:r>
            <a:r>
              <a:rPr lang="zh-CN" altLang="en-US" sz="2800" dirty="0">
                <a:solidFill>
                  <a:srgbClr val="3BB6B7"/>
                </a:solidFill>
                <a:latin typeface="等线" panose="02010600030101010101" charset="-122"/>
                <a:ea typeface="等线" panose="02010600030101010101" charset="-122"/>
              </a:rPr>
              <a:t> </a:t>
            </a:r>
            <a:r>
              <a:rPr lang="en-US" altLang="zh-CN" sz="2800" dirty="0">
                <a:solidFill>
                  <a:srgbClr val="3BB6B7"/>
                </a:solidFill>
                <a:latin typeface="等线" panose="02010600030101010101" charset="-122"/>
                <a:ea typeface="等线" panose="02010600030101010101" charset="-122"/>
              </a:rPr>
              <a:t>listening</a:t>
            </a:r>
          </a:p>
        </p:txBody>
      </p:sp>
      <p:sp>
        <p:nvSpPr>
          <p:cNvPr id="27" name="文本框 26"/>
          <p:cNvSpPr txBox="1"/>
          <p:nvPr/>
        </p:nvSpPr>
        <p:spPr>
          <a:xfrm>
            <a:off x="6637879" y="4378920"/>
            <a:ext cx="2506639" cy="36576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汇报人：</a:t>
            </a:r>
            <a:r>
              <a:rPr kumimoji="0" lang="en-US" sz="1800" b="0" i="0" u="none" strike="noStrike" kern="1200" cap="none" spc="0" normalizeH="0" baseline="0" noProof="0" dirty="0">
                <a:ln>
                  <a:noFill/>
                </a:ln>
                <a:solidFill>
                  <a:srgbClr val="3BB6B7"/>
                </a:solidFill>
                <a:effectLst/>
                <a:uLnTx/>
                <a:uFillTx/>
                <a:latin typeface="Arial" panose="020B0604020202020204" pitchFamily="34" charset="0"/>
                <a:ea typeface="等线" panose="02010600030101010101" charset="-122"/>
                <a:cs typeface="Arial" panose="020B0604020202020204" pitchFamily="34" charset="0"/>
              </a:rPr>
              <a:t>xxx</a:t>
            </a:r>
            <a:endParaRPr kumimoji="0" lang="en-US" sz="1800" b="0" i="0" u="none" strike="noStrike" kern="1200" cap="none" spc="0" normalizeH="0" baseline="0" noProof="0" dirty="0">
              <a:ln>
                <a:solidFill>
                  <a:prstClr val="white"/>
                </a:solidFill>
              </a:ln>
              <a:solidFill>
                <a:srgbClr val="3BB6B7"/>
              </a:solidFill>
              <a:effectLst/>
              <a:uLnTx/>
              <a:uFillTx/>
              <a:latin typeface="Arial" panose="020B0604020202020204" pitchFamily="34" charset="0"/>
              <a:ea typeface="等线" panose="02010600030101010101"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down)">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文本框 19"/>
          <p:cNvSpPr txBox="1"/>
          <p:nvPr/>
        </p:nvSpPr>
        <p:spPr>
          <a:xfrm>
            <a:off x="3903878" y="2624539"/>
            <a:ext cx="4882623" cy="707886"/>
          </a:xfrm>
          <a:prstGeom prst="rect">
            <a:avLst/>
          </a:prstGeom>
          <a:noFill/>
        </p:spPr>
        <p:txBody>
          <a:bodyPr wrap="square" rtlCol="0">
            <a:spAutoFit/>
          </a:bodyPr>
          <a:lstStyle/>
          <a:p>
            <a:pPr>
              <a:defRPr/>
            </a:pPr>
            <a:r>
              <a:rPr lang="en-US" altLang="zh-CN" sz="4000" kern="0" dirty="0">
                <a:solidFill>
                  <a:schemeClr val="accent3">
                    <a:lumMod val="50000"/>
                  </a:schemeClr>
                </a:solidFill>
                <a:latin typeface="等线" panose="02010600030101010101" charset="-122"/>
                <a:ea typeface="等线" panose="02010600030101010101" charset="-122"/>
              </a:rPr>
              <a:t>01</a:t>
            </a:r>
            <a:r>
              <a:rPr lang="en-US" altLang="zh-CN" sz="2800" kern="0" dirty="0">
                <a:solidFill>
                  <a:schemeClr val="accent3">
                    <a:lumMod val="50000"/>
                  </a:schemeClr>
                </a:solidFill>
                <a:latin typeface="等线" panose="02010600030101010101" charset="-122"/>
                <a:ea typeface="等线" panose="02010600030101010101" charset="-122"/>
              </a:rPr>
              <a:t> </a:t>
            </a:r>
            <a:r>
              <a:rPr lang="zh-CN" altLang="en-US" sz="2800" kern="0" dirty="0">
                <a:solidFill>
                  <a:schemeClr val="accent3">
                    <a:lumMod val="50000"/>
                  </a:schemeClr>
                </a:solidFill>
                <a:latin typeface="等线" panose="02010600030101010101" charset="-122"/>
                <a:ea typeface="等线" panose="02010600030101010101" charset="-122"/>
              </a:rPr>
              <a:t>请在此处添加标题文字</a:t>
            </a:r>
          </a:p>
        </p:txBody>
      </p:sp>
      <p:sp>
        <p:nvSpPr>
          <p:cNvPr id="21" name="文本框 20"/>
          <p:cNvSpPr txBox="1"/>
          <p:nvPr/>
        </p:nvSpPr>
        <p:spPr>
          <a:xfrm>
            <a:off x="3903878" y="3332425"/>
            <a:ext cx="4739302" cy="78483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accent3">
                    <a:lumMod val="50000"/>
                  </a:schemeClr>
                </a:solidFill>
                <a:effectLst/>
                <a:uLnTx/>
                <a:uFillTx/>
              </a:rPr>
              <a:t>Add up anything what your need or what your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总结汇报</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商务计划</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月度总结</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课程汇报</a:t>
            </a:r>
            <a:endPar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pic>
        <p:nvPicPr>
          <p:cNvPr id="3" name="图片 2"/>
          <p:cNvPicPr>
            <a:picLocks noChangeAspect="1" noChangeArrowheads="1"/>
          </p:cNvPicPr>
          <p:nvPr/>
        </p:nvPicPr>
        <p:blipFill>
          <a:blip r:embed="rId4" cstate="screen"/>
          <a:stretch>
            <a:fillRect/>
          </a:stretch>
        </p:blipFill>
        <p:spPr bwMode="auto">
          <a:xfrm>
            <a:off x="1401596" y="1802650"/>
            <a:ext cx="3116262" cy="1992312"/>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4582946" y="1802649"/>
            <a:ext cx="3146425" cy="1992312"/>
          </a:xfrm>
          <a:prstGeom prst="rect">
            <a:avLst/>
          </a:prstGeom>
          <a:solidFill>
            <a:srgbClr val="6ED0D0"/>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id-ID" altLang="en-US">
              <a:solidFill>
                <a:srgbClr val="FFFFFF"/>
              </a:solidFill>
              <a:latin typeface="Roboto light"/>
            </a:endParaRPr>
          </a:p>
        </p:txBody>
      </p:sp>
      <p:sp>
        <p:nvSpPr>
          <p:cNvPr id="5" name="Rectangle 6"/>
          <p:cNvSpPr>
            <a:spLocks noChangeArrowheads="1"/>
          </p:cNvSpPr>
          <p:nvPr/>
        </p:nvSpPr>
        <p:spPr bwMode="auto">
          <a:xfrm>
            <a:off x="7765883" y="1802649"/>
            <a:ext cx="3144838" cy="1992312"/>
          </a:xfrm>
          <a:prstGeom prst="rect">
            <a:avLst/>
          </a:prstGeom>
          <a:solidFill>
            <a:srgbClr val="3BB6B7"/>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id-ID" altLang="en-US">
              <a:solidFill>
                <a:srgbClr val="FFFFFF"/>
              </a:solidFill>
              <a:latin typeface="Roboto light"/>
            </a:endParaRPr>
          </a:p>
        </p:txBody>
      </p:sp>
      <p:sp>
        <p:nvSpPr>
          <p:cNvPr id="6" name="Oval 22"/>
          <p:cNvSpPr>
            <a:spLocks noChangeArrowheads="1"/>
          </p:cNvSpPr>
          <p:nvPr/>
        </p:nvSpPr>
        <p:spPr bwMode="auto">
          <a:xfrm>
            <a:off x="7765883" y="4268036"/>
            <a:ext cx="585788" cy="585788"/>
          </a:xfrm>
          <a:prstGeom prst="ellipse">
            <a:avLst/>
          </a:prstGeom>
          <a:solidFill>
            <a:srgbClr val="3BB6B7"/>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1600">
              <a:solidFill>
                <a:srgbClr val="FFFFFF"/>
              </a:solidFill>
              <a:latin typeface="FontAwesome"/>
            </a:endParaRPr>
          </a:p>
        </p:txBody>
      </p:sp>
      <p:sp>
        <p:nvSpPr>
          <p:cNvPr id="7" name="Oval 25"/>
          <p:cNvSpPr>
            <a:spLocks noChangeArrowheads="1"/>
          </p:cNvSpPr>
          <p:nvPr/>
        </p:nvSpPr>
        <p:spPr bwMode="auto">
          <a:xfrm>
            <a:off x="7765883" y="5093536"/>
            <a:ext cx="585788" cy="585788"/>
          </a:xfrm>
          <a:prstGeom prst="ellipse">
            <a:avLst/>
          </a:prstGeom>
          <a:solidFill>
            <a:srgbClr val="6ED0D0"/>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pPr>
            <a:endParaRPr lang="en-US" altLang="zh-CN" sz="1600">
              <a:solidFill>
                <a:srgbClr val="FFFFFF"/>
              </a:solidFill>
              <a:latin typeface="Roboto light"/>
            </a:endParaRPr>
          </a:p>
        </p:txBody>
      </p:sp>
      <p:sp>
        <p:nvSpPr>
          <p:cNvPr id="8" name="Freeform 304"/>
          <p:cNvSpPr/>
          <p:nvPr/>
        </p:nvSpPr>
        <p:spPr bwMode="auto">
          <a:xfrm>
            <a:off x="7921458" y="5242761"/>
            <a:ext cx="285750" cy="285750"/>
          </a:xfrm>
          <a:custGeom>
            <a:avLst/>
            <a:gdLst>
              <a:gd name="T0" fmla="*/ 281902 w 297"/>
              <a:gd name="T1" fmla="*/ 223212 h 297"/>
              <a:gd name="T2" fmla="*/ 221288 w 297"/>
              <a:gd name="T3" fmla="*/ 187614 h 297"/>
              <a:gd name="T4" fmla="*/ 211667 w 297"/>
              <a:gd name="T5" fmla="*/ 188576 h 297"/>
              <a:gd name="T6" fmla="*/ 193386 w 297"/>
              <a:gd name="T7" fmla="*/ 206856 h 297"/>
              <a:gd name="T8" fmla="*/ 182803 w 297"/>
              <a:gd name="T9" fmla="*/ 211667 h 297"/>
              <a:gd name="T10" fmla="*/ 117379 w 297"/>
              <a:gd name="T11" fmla="*/ 169333 h 297"/>
              <a:gd name="T12" fmla="*/ 75045 w 297"/>
              <a:gd name="T13" fmla="*/ 103909 h 297"/>
              <a:gd name="T14" fmla="*/ 78894 w 297"/>
              <a:gd name="T15" fmla="*/ 92364 h 297"/>
              <a:gd name="T16" fmla="*/ 94288 w 297"/>
              <a:gd name="T17" fmla="*/ 76970 h 297"/>
              <a:gd name="T18" fmla="*/ 96212 w 297"/>
              <a:gd name="T19" fmla="*/ 67348 h 297"/>
              <a:gd name="T20" fmla="*/ 62538 w 297"/>
              <a:gd name="T21" fmla="*/ 3848 h 297"/>
              <a:gd name="T22" fmla="*/ 55803 w 297"/>
              <a:gd name="T23" fmla="*/ 2886 h 297"/>
              <a:gd name="T24" fmla="*/ 13470 w 297"/>
              <a:gd name="T25" fmla="*/ 44258 h 297"/>
              <a:gd name="T26" fmla="*/ 8659 w 297"/>
              <a:gd name="T27" fmla="*/ 54841 h 297"/>
              <a:gd name="T28" fmla="*/ 85629 w 297"/>
              <a:gd name="T29" fmla="*/ 201083 h 297"/>
              <a:gd name="T30" fmla="*/ 230909 w 297"/>
              <a:gd name="T31" fmla="*/ 277091 h 297"/>
              <a:gd name="T32" fmla="*/ 242455 w 297"/>
              <a:gd name="T33" fmla="*/ 272280 h 297"/>
              <a:gd name="T34" fmla="*/ 283826 w 297"/>
              <a:gd name="T35" fmla="*/ 230909 h 297"/>
              <a:gd name="T36" fmla="*/ 281902 w 297"/>
              <a:gd name="T37" fmla="*/ 223212 h 2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7" h="297">
                <a:moveTo>
                  <a:pt x="293" y="232"/>
                </a:moveTo>
                <a:cubicBezTo>
                  <a:pt x="230" y="195"/>
                  <a:pt x="230" y="195"/>
                  <a:pt x="230" y="195"/>
                </a:cubicBezTo>
                <a:cubicBezTo>
                  <a:pt x="227" y="193"/>
                  <a:pt x="222" y="194"/>
                  <a:pt x="220" y="196"/>
                </a:cubicBezTo>
                <a:cubicBezTo>
                  <a:pt x="201" y="215"/>
                  <a:pt x="201" y="215"/>
                  <a:pt x="201" y="215"/>
                </a:cubicBezTo>
                <a:cubicBezTo>
                  <a:pt x="198" y="217"/>
                  <a:pt x="193" y="220"/>
                  <a:pt x="190" y="220"/>
                </a:cubicBezTo>
                <a:cubicBezTo>
                  <a:pt x="190" y="220"/>
                  <a:pt x="166" y="220"/>
                  <a:pt x="122" y="176"/>
                </a:cubicBezTo>
                <a:cubicBezTo>
                  <a:pt x="77" y="132"/>
                  <a:pt x="78" y="108"/>
                  <a:pt x="78" y="108"/>
                </a:cubicBezTo>
                <a:cubicBezTo>
                  <a:pt x="78" y="104"/>
                  <a:pt x="80" y="99"/>
                  <a:pt x="82" y="96"/>
                </a:cubicBezTo>
                <a:cubicBezTo>
                  <a:pt x="98" y="80"/>
                  <a:pt x="98" y="80"/>
                  <a:pt x="98" y="80"/>
                </a:cubicBezTo>
                <a:cubicBezTo>
                  <a:pt x="101" y="78"/>
                  <a:pt x="102" y="73"/>
                  <a:pt x="100" y="70"/>
                </a:cubicBezTo>
                <a:cubicBezTo>
                  <a:pt x="65" y="4"/>
                  <a:pt x="65" y="4"/>
                  <a:pt x="65" y="4"/>
                </a:cubicBezTo>
                <a:cubicBezTo>
                  <a:pt x="64" y="1"/>
                  <a:pt x="60" y="0"/>
                  <a:pt x="58" y="3"/>
                </a:cubicBezTo>
                <a:cubicBezTo>
                  <a:pt x="14" y="46"/>
                  <a:pt x="14" y="46"/>
                  <a:pt x="14" y="46"/>
                </a:cubicBezTo>
                <a:cubicBezTo>
                  <a:pt x="12" y="48"/>
                  <a:pt x="9" y="53"/>
                  <a:pt x="9" y="57"/>
                </a:cubicBezTo>
                <a:cubicBezTo>
                  <a:pt x="9" y="57"/>
                  <a:pt x="0" y="120"/>
                  <a:pt x="89" y="209"/>
                </a:cubicBezTo>
                <a:cubicBezTo>
                  <a:pt x="177" y="297"/>
                  <a:pt x="240" y="288"/>
                  <a:pt x="240" y="288"/>
                </a:cubicBezTo>
                <a:cubicBezTo>
                  <a:pt x="244" y="288"/>
                  <a:pt x="249" y="285"/>
                  <a:pt x="252" y="283"/>
                </a:cubicBezTo>
                <a:cubicBezTo>
                  <a:pt x="295" y="240"/>
                  <a:pt x="295" y="240"/>
                  <a:pt x="295" y="240"/>
                </a:cubicBezTo>
                <a:cubicBezTo>
                  <a:pt x="297" y="237"/>
                  <a:pt x="297" y="233"/>
                  <a:pt x="293" y="2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9" name="Freeform 451"/>
          <p:cNvSpPr>
            <a:spLocks noEditPoints="1"/>
          </p:cNvSpPr>
          <p:nvPr/>
        </p:nvSpPr>
        <p:spPr bwMode="auto">
          <a:xfrm>
            <a:off x="7921458" y="4418849"/>
            <a:ext cx="274638" cy="276225"/>
          </a:xfrm>
          <a:custGeom>
            <a:avLst/>
            <a:gdLst>
              <a:gd name="T0" fmla="*/ 270810 w 287"/>
              <a:gd name="T1" fmla="*/ 224433 h 288"/>
              <a:gd name="T2" fmla="*/ 236361 w 287"/>
              <a:gd name="T3" fmla="*/ 199496 h 288"/>
              <a:gd name="T4" fmla="*/ 130142 w 287"/>
              <a:gd name="T5" fmla="*/ 92075 h 288"/>
              <a:gd name="T6" fmla="*/ 135884 w 287"/>
              <a:gd name="T7" fmla="*/ 70974 h 288"/>
              <a:gd name="T8" fmla="*/ 65071 w 287"/>
              <a:gd name="T9" fmla="*/ 0 h 288"/>
              <a:gd name="T10" fmla="*/ 58373 w 287"/>
              <a:gd name="T11" fmla="*/ 6714 h 288"/>
              <a:gd name="T12" fmla="*/ 85166 w 287"/>
              <a:gd name="T13" fmla="*/ 48915 h 288"/>
              <a:gd name="T14" fmla="*/ 47846 w 287"/>
              <a:gd name="T15" fmla="*/ 86320 h 288"/>
              <a:gd name="T16" fmla="*/ 5742 w 287"/>
              <a:gd name="T17" fmla="*/ 59465 h 288"/>
              <a:gd name="T18" fmla="*/ 0 w 287"/>
              <a:gd name="T19" fmla="*/ 66179 h 288"/>
              <a:gd name="T20" fmla="*/ 70813 w 287"/>
              <a:gd name="T21" fmla="*/ 137153 h 288"/>
              <a:gd name="T22" fmla="*/ 90908 w 287"/>
              <a:gd name="T23" fmla="*/ 131399 h 288"/>
              <a:gd name="T24" fmla="*/ 198084 w 287"/>
              <a:gd name="T25" fmla="*/ 238820 h 288"/>
              <a:gd name="T26" fmla="*/ 222964 w 287"/>
              <a:gd name="T27" fmla="*/ 272389 h 288"/>
              <a:gd name="T28" fmla="*/ 236361 w 287"/>
              <a:gd name="T29" fmla="*/ 276225 h 288"/>
              <a:gd name="T30" fmla="*/ 274638 w 287"/>
              <a:gd name="T31" fmla="*/ 238820 h 288"/>
              <a:gd name="T32" fmla="*/ 270810 w 287"/>
              <a:gd name="T33" fmla="*/ 224433 h 288"/>
              <a:gd name="T34" fmla="*/ 233490 w 287"/>
              <a:gd name="T35" fmla="*/ 250329 h 288"/>
              <a:gd name="T36" fmla="*/ 217222 w 287"/>
              <a:gd name="T37" fmla="*/ 234024 h 288"/>
              <a:gd name="T38" fmla="*/ 233490 w 287"/>
              <a:gd name="T39" fmla="*/ 218678 h 288"/>
              <a:gd name="T40" fmla="*/ 248801 w 287"/>
              <a:gd name="T41" fmla="*/ 234024 h 288"/>
              <a:gd name="T42" fmla="*/ 233490 w 287"/>
              <a:gd name="T43" fmla="*/ 250329 h 28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7" h="288">
                <a:moveTo>
                  <a:pt x="283" y="234"/>
                </a:moveTo>
                <a:cubicBezTo>
                  <a:pt x="247" y="208"/>
                  <a:pt x="247" y="208"/>
                  <a:pt x="247" y="208"/>
                </a:cubicBezTo>
                <a:cubicBezTo>
                  <a:pt x="136" y="96"/>
                  <a:pt x="136" y="96"/>
                  <a:pt x="136" y="96"/>
                </a:cubicBezTo>
                <a:cubicBezTo>
                  <a:pt x="140" y="89"/>
                  <a:pt x="142" y="81"/>
                  <a:pt x="142" y="74"/>
                </a:cubicBezTo>
                <a:cubicBezTo>
                  <a:pt x="142" y="37"/>
                  <a:pt x="106" y="0"/>
                  <a:pt x="68" y="0"/>
                </a:cubicBezTo>
                <a:cubicBezTo>
                  <a:pt x="68" y="0"/>
                  <a:pt x="64" y="5"/>
                  <a:pt x="61" y="7"/>
                </a:cubicBezTo>
                <a:cubicBezTo>
                  <a:pt x="92" y="37"/>
                  <a:pt x="89" y="32"/>
                  <a:pt x="89" y="51"/>
                </a:cubicBezTo>
                <a:cubicBezTo>
                  <a:pt x="89" y="66"/>
                  <a:pt x="65" y="90"/>
                  <a:pt x="50" y="90"/>
                </a:cubicBezTo>
                <a:cubicBezTo>
                  <a:pt x="31" y="90"/>
                  <a:pt x="37" y="93"/>
                  <a:pt x="6" y="62"/>
                </a:cubicBezTo>
                <a:cubicBezTo>
                  <a:pt x="4" y="65"/>
                  <a:pt x="0" y="69"/>
                  <a:pt x="0" y="69"/>
                </a:cubicBezTo>
                <a:cubicBezTo>
                  <a:pt x="0" y="107"/>
                  <a:pt x="36" y="143"/>
                  <a:pt x="74" y="143"/>
                </a:cubicBezTo>
                <a:cubicBezTo>
                  <a:pt x="80" y="143"/>
                  <a:pt x="88" y="141"/>
                  <a:pt x="95" y="137"/>
                </a:cubicBezTo>
                <a:cubicBezTo>
                  <a:pt x="207" y="249"/>
                  <a:pt x="207" y="249"/>
                  <a:pt x="207" y="249"/>
                </a:cubicBezTo>
                <a:cubicBezTo>
                  <a:pt x="233" y="284"/>
                  <a:pt x="233" y="284"/>
                  <a:pt x="233" y="284"/>
                </a:cubicBezTo>
                <a:cubicBezTo>
                  <a:pt x="247" y="288"/>
                  <a:pt x="247" y="288"/>
                  <a:pt x="247" y="288"/>
                </a:cubicBezTo>
                <a:cubicBezTo>
                  <a:pt x="287" y="249"/>
                  <a:pt x="287" y="249"/>
                  <a:pt x="287" y="249"/>
                </a:cubicBezTo>
                <a:lnTo>
                  <a:pt x="283" y="234"/>
                </a:lnTo>
                <a:close/>
                <a:moveTo>
                  <a:pt x="244" y="261"/>
                </a:moveTo>
                <a:cubicBezTo>
                  <a:pt x="234" y="261"/>
                  <a:pt x="227" y="254"/>
                  <a:pt x="227" y="244"/>
                </a:cubicBezTo>
                <a:cubicBezTo>
                  <a:pt x="227" y="235"/>
                  <a:pt x="234" y="228"/>
                  <a:pt x="244" y="228"/>
                </a:cubicBezTo>
                <a:cubicBezTo>
                  <a:pt x="253" y="228"/>
                  <a:pt x="260" y="235"/>
                  <a:pt x="260" y="244"/>
                </a:cubicBezTo>
                <a:cubicBezTo>
                  <a:pt x="260" y="254"/>
                  <a:pt x="253" y="261"/>
                  <a:pt x="244" y="26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defTabSz="91440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pitchFamily="34" charset="0"/>
              <a:ea typeface="宋体" panose="02010600030101010101" pitchFamily="2" charset="-122"/>
            </a:endParaRPr>
          </a:p>
        </p:txBody>
      </p:sp>
      <p:sp>
        <p:nvSpPr>
          <p:cNvPr id="10" name="矩形 38"/>
          <p:cNvSpPr>
            <a:spLocks noChangeArrowheads="1"/>
          </p:cNvSpPr>
          <p:nvPr/>
        </p:nvSpPr>
        <p:spPr bwMode="auto">
          <a:xfrm>
            <a:off x="4879808" y="2436061"/>
            <a:ext cx="2552700" cy="753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buFont typeface="Arial" panose="020B0604020202020204" pitchFamily="34" charset="0"/>
              <a:buNone/>
            </a:pPr>
            <a:r>
              <a:rPr lang="en-US" altLang="zh-CN" sz="1400"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You can click here to enter your text. You can click here to enter your text. </a:t>
            </a:r>
          </a:p>
        </p:txBody>
      </p:sp>
      <p:sp>
        <p:nvSpPr>
          <p:cNvPr id="11" name="TextBox 13"/>
          <p:cNvSpPr txBox="1">
            <a:spLocks noChangeArrowheads="1"/>
          </p:cNvSpPr>
          <p:nvPr/>
        </p:nvSpPr>
        <p:spPr bwMode="auto">
          <a:xfrm>
            <a:off x="4987758" y="2110624"/>
            <a:ext cx="2336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20000"/>
              </a:spcBef>
              <a:spcAft>
                <a:spcPct val="0"/>
              </a:spcAft>
              <a:buFont typeface="Arial" panose="020B0604020202020204" pitchFamily="34" charset="0"/>
              <a:buNone/>
            </a:pPr>
            <a:r>
              <a:rPr lang="en-US" altLang="zh-CN" sz="1600" b="1">
                <a:solidFill>
                  <a:srgbClr val="FFFFFF"/>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2" name="矩形 40"/>
          <p:cNvSpPr>
            <a:spLocks noChangeArrowheads="1"/>
          </p:cNvSpPr>
          <p:nvPr/>
        </p:nvSpPr>
        <p:spPr bwMode="auto">
          <a:xfrm>
            <a:off x="8024646" y="2436061"/>
            <a:ext cx="25542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buFont typeface="Arial" panose="020B0604020202020204" pitchFamily="34" charset="0"/>
              <a:buNone/>
            </a:pPr>
            <a:r>
              <a:rPr lang="en-US" altLang="zh-CN" sz="1400"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You can click here to enter your text. You can click here to enter your text. </a:t>
            </a:r>
          </a:p>
        </p:txBody>
      </p:sp>
      <p:sp>
        <p:nvSpPr>
          <p:cNvPr id="13" name="TextBox 13"/>
          <p:cNvSpPr txBox="1">
            <a:spLocks noChangeArrowheads="1"/>
          </p:cNvSpPr>
          <p:nvPr/>
        </p:nvSpPr>
        <p:spPr bwMode="auto">
          <a:xfrm>
            <a:off x="8132596" y="2110624"/>
            <a:ext cx="2338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20000"/>
              </a:spcBef>
              <a:spcAft>
                <a:spcPct val="0"/>
              </a:spcAft>
              <a:buFont typeface="Arial" panose="020B0604020202020204" pitchFamily="34" charset="0"/>
              <a:buNone/>
            </a:pPr>
            <a:r>
              <a:rPr lang="en-US" altLang="zh-CN" sz="1600" b="1">
                <a:solidFill>
                  <a:srgbClr val="FFFFFF"/>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4" name="矩形 42"/>
          <p:cNvSpPr>
            <a:spLocks noChangeArrowheads="1"/>
          </p:cNvSpPr>
          <p:nvPr/>
        </p:nvSpPr>
        <p:spPr bwMode="auto">
          <a:xfrm>
            <a:off x="1401596" y="4695074"/>
            <a:ext cx="5745162" cy="77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20000"/>
              </a:lnSpc>
              <a:spcBef>
                <a:spcPct val="20000"/>
              </a:spcBef>
              <a:spcAft>
                <a:spcPct val="0"/>
              </a:spcAft>
            </a:pPr>
            <a:r>
              <a:rPr lang="en-US" altLang="zh-CN" sz="1400" dirty="0">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You can click here to enter your text. You can click here to enter your text. You can click here to enter your text. You can click here to enter your text. You can click here to enter your text. You can click here to enter your text. </a:t>
            </a:r>
          </a:p>
        </p:txBody>
      </p:sp>
      <p:sp>
        <p:nvSpPr>
          <p:cNvPr id="15" name="TextBox 13"/>
          <p:cNvSpPr txBox="1">
            <a:spLocks noChangeArrowheads="1"/>
          </p:cNvSpPr>
          <p:nvPr/>
        </p:nvSpPr>
        <p:spPr bwMode="auto">
          <a:xfrm>
            <a:off x="1401596" y="4290261"/>
            <a:ext cx="23383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6" name="TextBox 13"/>
          <p:cNvSpPr txBox="1">
            <a:spLocks noChangeArrowheads="1"/>
          </p:cNvSpPr>
          <p:nvPr/>
        </p:nvSpPr>
        <p:spPr bwMode="auto">
          <a:xfrm>
            <a:off x="8507246" y="4339474"/>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7" name="TextBox 13"/>
          <p:cNvSpPr txBox="1">
            <a:spLocks noChangeArrowheads="1"/>
          </p:cNvSpPr>
          <p:nvPr/>
        </p:nvSpPr>
        <p:spPr bwMode="auto">
          <a:xfrm>
            <a:off x="8510421" y="4625224"/>
            <a:ext cx="2333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You can click here to enter your text. </a:t>
            </a:r>
          </a:p>
        </p:txBody>
      </p:sp>
      <p:sp>
        <p:nvSpPr>
          <p:cNvPr id="18" name="TextBox 13"/>
          <p:cNvSpPr txBox="1">
            <a:spLocks noChangeArrowheads="1"/>
          </p:cNvSpPr>
          <p:nvPr/>
        </p:nvSpPr>
        <p:spPr bwMode="auto">
          <a:xfrm>
            <a:off x="8507246" y="5168149"/>
            <a:ext cx="19526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600" b="1">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ADD TITLE</a:t>
            </a:r>
          </a:p>
        </p:txBody>
      </p:sp>
      <p:sp>
        <p:nvSpPr>
          <p:cNvPr id="19" name="TextBox 13"/>
          <p:cNvSpPr txBox="1">
            <a:spLocks noChangeArrowheads="1"/>
          </p:cNvSpPr>
          <p:nvPr/>
        </p:nvSpPr>
        <p:spPr bwMode="auto">
          <a:xfrm>
            <a:off x="8510421" y="5453899"/>
            <a:ext cx="2333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20000"/>
              </a:spcBef>
              <a:spcAft>
                <a:spcPct val="0"/>
              </a:spcAft>
              <a:buFont typeface="Arial" panose="020B0604020202020204" pitchFamily="34" charset="0"/>
              <a:buNone/>
            </a:pPr>
            <a:r>
              <a:rPr lang="en-US" altLang="zh-CN" sz="1200" dirty="0">
                <a:solidFill>
                  <a:schemeClr val="accent3">
                    <a:lumMod val="50000"/>
                  </a:schemeClr>
                </a:solidFill>
                <a:latin typeface="Arial" panose="020B0604020202020204" pitchFamily="34" charset="0"/>
                <a:ea typeface="微软雅黑" panose="020B0503020204020204" pitchFamily="34" charset="-122"/>
                <a:sym typeface="Arial" panose="020B0604020202020204" pitchFamily="34" charset="0"/>
              </a:rPr>
              <a:t>You can click here to enter your text.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1000"/>
                                        <p:tgtEl>
                                          <p:spTgt spid="12"/>
                                        </p:tgtEl>
                                      </p:cBhvr>
                                    </p:animEffect>
                                    <p:anim calcmode="lin" valueType="num">
                                      <p:cBhvr>
                                        <p:cTn id="53" dur="1000" fill="hold"/>
                                        <p:tgtEl>
                                          <p:spTgt spid="12"/>
                                        </p:tgtEl>
                                        <p:attrNameLst>
                                          <p:attrName>ppt_x</p:attrName>
                                        </p:attrNameLst>
                                      </p:cBhvr>
                                      <p:tavLst>
                                        <p:tav tm="0">
                                          <p:val>
                                            <p:strVal val="#ppt_x"/>
                                          </p:val>
                                        </p:tav>
                                        <p:tav tm="100000">
                                          <p:val>
                                            <p:strVal val="#ppt_x"/>
                                          </p:val>
                                        </p:tav>
                                      </p:tavLst>
                                    </p:anim>
                                    <p:anim calcmode="lin" valueType="num">
                                      <p:cBhvr>
                                        <p:cTn id="54" dur="1000" fill="hold"/>
                                        <p:tgtEl>
                                          <p:spTgt spid="1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1000"/>
                                        <p:tgtEl>
                                          <p:spTgt spid="14"/>
                                        </p:tgtEl>
                                      </p:cBhvr>
                                    </p:animEffect>
                                    <p:anim calcmode="lin" valueType="num">
                                      <p:cBhvr>
                                        <p:cTn id="63" dur="1000" fill="hold"/>
                                        <p:tgtEl>
                                          <p:spTgt spid="14"/>
                                        </p:tgtEl>
                                        <p:attrNameLst>
                                          <p:attrName>ppt_x</p:attrName>
                                        </p:attrNameLst>
                                      </p:cBhvr>
                                      <p:tavLst>
                                        <p:tav tm="0">
                                          <p:val>
                                            <p:strVal val="#ppt_x"/>
                                          </p:val>
                                        </p:tav>
                                        <p:tav tm="100000">
                                          <p:val>
                                            <p:strVal val="#ppt_x"/>
                                          </p:val>
                                        </p:tav>
                                      </p:tavLst>
                                    </p:anim>
                                    <p:anim calcmode="lin" valueType="num">
                                      <p:cBhvr>
                                        <p:cTn id="64" dur="1000" fill="hold"/>
                                        <p:tgtEl>
                                          <p:spTgt spid="1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1000"/>
                                        <p:tgtEl>
                                          <p:spTgt spid="15"/>
                                        </p:tgtEl>
                                      </p:cBhvr>
                                    </p:animEffect>
                                    <p:anim calcmode="lin" valueType="num">
                                      <p:cBhvr>
                                        <p:cTn id="68" dur="1000" fill="hold"/>
                                        <p:tgtEl>
                                          <p:spTgt spid="15"/>
                                        </p:tgtEl>
                                        <p:attrNameLst>
                                          <p:attrName>ppt_x</p:attrName>
                                        </p:attrNameLst>
                                      </p:cBhvr>
                                      <p:tavLst>
                                        <p:tav tm="0">
                                          <p:val>
                                            <p:strVal val="#ppt_x"/>
                                          </p:val>
                                        </p:tav>
                                        <p:tav tm="100000">
                                          <p:val>
                                            <p:strVal val="#ppt_x"/>
                                          </p:val>
                                        </p:tav>
                                      </p:tavLst>
                                    </p:anim>
                                    <p:anim calcmode="lin" valueType="num">
                                      <p:cBhvr>
                                        <p:cTn id="69" dur="1000" fill="hold"/>
                                        <p:tgtEl>
                                          <p:spTgt spid="1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1000"/>
                                        <p:tgtEl>
                                          <p:spTgt spid="17"/>
                                        </p:tgtEl>
                                      </p:cBhvr>
                                    </p:animEffect>
                                    <p:anim calcmode="lin" valueType="num">
                                      <p:cBhvr>
                                        <p:cTn id="78" dur="1000" fill="hold"/>
                                        <p:tgtEl>
                                          <p:spTgt spid="17"/>
                                        </p:tgtEl>
                                        <p:attrNameLst>
                                          <p:attrName>ppt_x</p:attrName>
                                        </p:attrNameLst>
                                      </p:cBhvr>
                                      <p:tavLst>
                                        <p:tav tm="0">
                                          <p:val>
                                            <p:strVal val="#ppt_x"/>
                                          </p:val>
                                        </p:tav>
                                        <p:tav tm="100000">
                                          <p:val>
                                            <p:strVal val="#ppt_x"/>
                                          </p:val>
                                        </p:tav>
                                      </p:tavLst>
                                    </p:anim>
                                    <p:anim calcmode="lin" valueType="num">
                                      <p:cBhvr>
                                        <p:cTn id="79" dur="1000" fill="hold"/>
                                        <p:tgtEl>
                                          <p:spTgt spid="1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1000"/>
                                        <p:tgtEl>
                                          <p:spTgt spid="18"/>
                                        </p:tgtEl>
                                      </p:cBhvr>
                                    </p:animEffect>
                                    <p:anim calcmode="lin" valueType="num">
                                      <p:cBhvr>
                                        <p:cTn id="83" dur="1000" fill="hold"/>
                                        <p:tgtEl>
                                          <p:spTgt spid="18"/>
                                        </p:tgtEl>
                                        <p:attrNameLst>
                                          <p:attrName>ppt_x</p:attrName>
                                        </p:attrNameLst>
                                      </p:cBhvr>
                                      <p:tavLst>
                                        <p:tav tm="0">
                                          <p:val>
                                            <p:strVal val="#ppt_x"/>
                                          </p:val>
                                        </p:tav>
                                        <p:tav tm="100000">
                                          <p:val>
                                            <p:strVal val="#ppt_x"/>
                                          </p:val>
                                        </p:tav>
                                      </p:tavLst>
                                    </p:anim>
                                    <p:anim calcmode="lin" valueType="num">
                                      <p:cBhvr>
                                        <p:cTn id="84" dur="1000" fill="hold"/>
                                        <p:tgtEl>
                                          <p:spTgt spid="1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grpSp>
        <p:nvGrpSpPr>
          <p:cNvPr id="20" name="组合 19"/>
          <p:cNvGrpSpPr/>
          <p:nvPr/>
        </p:nvGrpSpPr>
        <p:grpSpPr>
          <a:xfrm>
            <a:off x="4023360" y="1958169"/>
            <a:ext cx="3909819" cy="4162696"/>
            <a:chOff x="1380350" y="1226473"/>
            <a:chExt cx="4360862" cy="4981575"/>
          </a:xfrm>
        </p:grpSpPr>
        <p:sp>
          <p:nvSpPr>
            <p:cNvPr id="21" name="Freeform 5"/>
            <p:cNvSpPr/>
            <p:nvPr/>
          </p:nvSpPr>
          <p:spPr bwMode="auto">
            <a:xfrm>
              <a:off x="1669275" y="1851948"/>
              <a:ext cx="3795712" cy="4356100"/>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2" name="Freeform 7"/>
            <p:cNvSpPr/>
            <p:nvPr/>
          </p:nvSpPr>
          <p:spPr bwMode="auto">
            <a:xfrm>
              <a:off x="3366312" y="1226473"/>
              <a:ext cx="522288" cy="565150"/>
            </a:xfrm>
            <a:custGeom>
              <a:avLst/>
              <a:gdLst>
                <a:gd name="T0" fmla="*/ 2147483646 w 259"/>
                <a:gd name="T1" fmla="*/ 0 h 299"/>
                <a:gd name="T2" fmla="*/ 2147483646 w 259"/>
                <a:gd name="T3" fmla="*/ 2147483646 h 299"/>
                <a:gd name="T4" fmla="*/ 2147483646 w 259"/>
                <a:gd name="T5" fmla="*/ 2147483646 h 299"/>
                <a:gd name="T6" fmla="*/ 2147483646 w 259"/>
                <a:gd name="T7" fmla="*/ 2147483646 h 299"/>
                <a:gd name="T8" fmla="*/ 2147483646 w 259"/>
                <a:gd name="T9" fmla="*/ 2147483646 h 299"/>
                <a:gd name="T10" fmla="*/ 2147483646 w 259"/>
                <a:gd name="T11" fmla="*/ 2147483646 h 299"/>
                <a:gd name="T12" fmla="*/ 2147483646 w 259"/>
                <a:gd name="T13" fmla="*/ 2147483646 h 299"/>
                <a:gd name="T14" fmla="*/ 2147483646 w 259"/>
                <a:gd name="T15" fmla="*/ 2147483646 h 299"/>
                <a:gd name="T16" fmla="*/ 0 w 259"/>
                <a:gd name="T17" fmla="*/ 2147483646 h 299"/>
                <a:gd name="T18" fmla="*/ 0 w 259"/>
                <a:gd name="T19" fmla="*/ 2147483646 h 299"/>
                <a:gd name="T20" fmla="*/ 0 w 259"/>
                <a:gd name="T21" fmla="*/ 2147483646 h 299"/>
                <a:gd name="T22" fmla="*/ 2147483646 w 259"/>
                <a:gd name="T23" fmla="*/ 2147483646 h 299"/>
                <a:gd name="T24" fmla="*/ 2147483646 w 259"/>
                <a:gd name="T25" fmla="*/ 0 h 299"/>
                <a:gd name="T26" fmla="*/ 2147483646 w 259"/>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9" h="299">
                  <a:moveTo>
                    <a:pt x="129" y="0"/>
                  </a:moveTo>
                  <a:lnTo>
                    <a:pt x="194" y="38"/>
                  </a:lnTo>
                  <a:lnTo>
                    <a:pt x="259" y="74"/>
                  </a:lnTo>
                  <a:lnTo>
                    <a:pt x="259" y="149"/>
                  </a:lnTo>
                  <a:lnTo>
                    <a:pt x="259" y="223"/>
                  </a:lnTo>
                  <a:lnTo>
                    <a:pt x="194" y="261"/>
                  </a:lnTo>
                  <a:lnTo>
                    <a:pt x="129" y="299"/>
                  </a:lnTo>
                  <a:lnTo>
                    <a:pt x="64" y="261"/>
                  </a:lnTo>
                  <a:lnTo>
                    <a:pt x="0" y="223"/>
                  </a:lnTo>
                  <a:lnTo>
                    <a:pt x="0" y="149"/>
                  </a:lnTo>
                  <a:lnTo>
                    <a:pt x="0" y="74"/>
                  </a:lnTo>
                  <a:lnTo>
                    <a:pt x="64" y="38"/>
                  </a:lnTo>
                  <a:lnTo>
                    <a:pt x="129"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3" name="Freeform 8"/>
            <p:cNvSpPr/>
            <p:nvPr/>
          </p:nvSpPr>
          <p:spPr bwMode="auto">
            <a:xfrm>
              <a:off x="5222100" y="2307560"/>
              <a:ext cx="519112" cy="561975"/>
            </a:xfrm>
            <a:custGeom>
              <a:avLst/>
              <a:gdLst>
                <a:gd name="T0" fmla="*/ 2147483646 w 257"/>
                <a:gd name="T1" fmla="*/ 0 h 297"/>
                <a:gd name="T2" fmla="*/ 2147483646 w 257"/>
                <a:gd name="T3" fmla="*/ 2147483646 h 297"/>
                <a:gd name="T4" fmla="*/ 2147483646 w 257"/>
                <a:gd name="T5" fmla="*/ 2147483646 h 297"/>
                <a:gd name="T6" fmla="*/ 2147483646 w 257"/>
                <a:gd name="T7" fmla="*/ 2147483646 h 297"/>
                <a:gd name="T8" fmla="*/ 2147483646 w 257"/>
                <a:gd name="T9" fmla="*/ 2147483646 h 297"/>
                <a:gd name="T10" fmla="*/ 2147483646 w 257"/>
                <a:gd name="T11" fmla="*/ 2147483646 h 297"/>
                <a:gd name="T12" fmla="*/ 2147483646 w 257"/>
                <a:gd name="T13" fmla="*/ 2147483646 h 297"/>
                <a:gd name="T14" fmla="*/ 2147483646 w 257"/>
                <a:gd name="T15" fmla="*/ 2147483646 h 297"/>
                <a:gd name="T16" fmla="*/ 0 w 257"/>
                <a:gd name="T17" fmla="*/ 2147483646 h 297"/>
                <a:gd name="T18" fmla="*/ 0 w 257"/>
                <a:gd name="T19" fmla="*/ 2147483646 h 297"/>
                <a:gd name="T20" fmla="*/ 0 w 257"/>
                <a:gd name="T21" fmla="*/ 2147483646 h 297"/>
                <a:gd name="T22" fmla="*/ 2147483646 w 257"/>
                <a:gd name="T23" fmla="*/ 2147483646 h 297"/>
                <a:gd name="T24" fmla="*/ 2147483646 w 257"/>
                <a:gd name="T25" fmla="*/ 0 h 297"/>
                <a:gd name="T26" fmla="*/ 2147483646 w 257"/>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7">
                  <a:moveTo>
                    <a:pt x="128" y="0"/>
                  </a:moveTo>
                  <a:lnTo>
                    <a:pt x="192" y="36"/>
                  </a:lnTo>
                  <a:lnTo>
                    <a:pt x="257" y="74"/>
                  </a:lnTo>
                  <a:lnTo>
                    <a:pt x="257" y="148"/>
                  </a:lnTo>
                  <a:lnTo>
                    <a:pt x="257" y="224"/>
                  </a:lnTo>
                  <a:lnTo>
                    <a:pt x="192" y="261"/>
                  </a:lnTo>
                  <a:lnTo>
                    <a:pt x="128" y="297"/>
                  </a:lnTo>
                  <a:lnTo>
                    <a:pt x="63" y="261"/>
                  </a:lnTo>
                  <a:lnTo>
                    <a:pt x="0" y="224"/>
                  </a:lnTo>
                  <a:lnTo>
                    <a:pt x="0" y="148"/>
                  </a:lnTo>
                  <a:lnTo>
                    <a:pt x="0" y="74"/>
                  </a:lnTo>
                  <a:lnTo>
                    <a:pt x="63" y="36"/>
                  </a:lnTo>
                  <a:lnTo>
                    <a:pt x="128"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4" name="Freeform 9"/>
            <p:cNvSpPr/>
            <p:nvPr/>
          </p:nvSpPr>
          <p:spPr bwMode="auto">
            <a:xfrm>
              <a:off x="4898250" y="4239548"/>
              <a:ext cx="523875" cy="565150"/>
            </a:xfrm>
            <a:custGeom>
              <a:avLst/>
              <a:gdLst>
                <a:gd name="T0" fmla="*/ 2147483646 w 260"/>
                <a:gd name="T1" fmla="*/ 0 h 299"/>
                <a:gd name="T2" fmla="*/ 2147483646 w 260"/>
                <a:gd name="T3" fmla="*/ 2147483646 h 299"/>
                <a:gd name="T4" fmla="*/ 2147483646 w 260"/>
                <a:gd name="T5" fmla="*/ 2147483646 h 299"/>
                <a:gd name="T6" fmla="*/ 2147483646 w 260"/>
                <a:gd name="T7" fmla="*/ 2147483646 h 299"/>
                <a:gd name="T8" fmla="*/ 2147483646 w 260"/>
                <a:gd name="T9" fmla="*/ 2147483646 h 299"/>
                <a:gd name="T10" fmla="*/ 2147483646 w 260"/>
                <a:gd name="T11" fmla="*/ 2147483646 h 299"/>
                <a:gd name="T12" fmla="*/ 2147483646 w 260"/>
                <a:gd name="T13" fmla="*/ 2147483646 h 299"/>
                <a:gd name="T14" fmla="*/ 2147483646 w 260"/>
                <a:gd name="T15" fmla="*/ 2147483646 h 299"/>
                <a:gd name="T16" fmla="*/ 0 w 260"/>
                <a:gd name="T17" fmla="*/ 2147483646 h 299"/>
                <a:gd name="T18" fmla="*/ 0 w 260"/>
                <a:gd name="T19" fmla="*/ 2147483646 h 299"/>
                <a:gd name="T20" fmla="*/ 0 w 260"/>
                <a:gd name="T21" fmla="*/ 2147483646 h 299"/>
                <a:gd name="T22" fmla="*/ 2147483646 w 260"/>
                <a:gd name="T23" fmla="*/ 2147483646 h 299"/>
                <a:gd name="T24" fmla="*/ 2147483646 w 260"/>
                <a:gd name="T25" fmla="*/ 0 h 299"/>
                <a:gd name="T26" fmla="*/ 2147483646 w 260"/>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0" h="299">
                  <a:moveTo>
                    <a:pt x="130" y="0"/>
                  </a:moveTo>
                  <a:lnTo>
                    <a:pt x="195" y="38"/>
                  </a:lnTo>
                  <a:lnTo>
                    <a:pt x="260" y="76"/>
                  </a:lnTo>
                  <a:lnTo>
                    <a:pt x="260" y="150"/>
                  </a:lnTo>
                  <a:lnTo>
                    <a:pt x="260" y="224"/>
                  </a:lnTo>
                  <a:lnTo>
                    <a:pt x="195" y="261"/>
                  </a:lnTo>
                  <a:lnTo>
                    <a:pt x="130" y="299"/>
                  </a:lnTo>
                  <a:lnTo>
                    <a:pt x="65" y="261"/>
                  </a:lnTo>
                  <a:lnTo>
                    <a:pt x="0" y="224"/>
                  </a:lnTo>
                  <a:lnTo>
                    <a:pt x="0" y="150"/>
                  </a:lnTo>
                  <a:lnTo>
                    <a:pt x="0" y="76"/>
                  </a:lnTo>
                  <a:lnTo>
                    <a:pt x="65" y="38"/>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5" name="Freeform 10"/>
            <p:cNvSpPr/>
            <p:nvPr/>
          </p:nvSpPr>
          <p:spPr bwMode="auto">
            <a:xfrm>
              <a:off x="2532875" y="2107535"/>
              <a:ext cx="520700" cy="565150"/>
            </a:xfrm>
            <a:custGeom>
              <a:avLst/>
              <a:gdLst>
                <a:gd name="T0" fmla="*/ 2147483646 w 258"/>
                <a:gd name="T1" fmla="*/ 0 h 299"/>
                <a:gd name="T2" fmla="*/ 2147483646 w 258"/>
                <a:gd name="T3" fmla="*/ 2147483646 h 299"/>
                <a:gd name="T4" fmla="*/ 2147483646 w 258"/>
                <a:gd name="T5" fmla="*/ 2147483646 h 299"/>
                <a:gd name="T6" fmla="*/ 2147483646 w 258"/>
                <a:gd name="T7" fmla="*/ 2147483646 h 299"/>
                <a:gd name="T8" fmla="*/ 2147483646 w 258"/>
                <a:gd name="T9" fmla="*/ 2147483646 h 299"/>
                <a:gd name="T10" fmla="*/ 2147483646 w 258"/>
                <a:gd name="T11" fmla="*/ 2147483646 h 299"/>
                <a:gd name="T12" fmla="*/ 2147483646 w 258"/>
                <a:gd name="T13" fmla="*/ 2147483646 h 299"/>
                <a:gd name="T14" fmla="*/ 2147483646 w 258"/>
                <a:gd name="T15" fmla="*/ 2147483646 h 299"/>
                <a:gd name="T16" fmla="*/ 0 w 258"/>
                <a:gd name="T17" fmla="*/ 2147483646 h 299"/>
                <a:gd name="T18" fmla="*/ 0 w 258"/>
                <a:gd name="T19" fmla="*/ 2147483646 h 299"/>
                <a:gd name="T20" fmla="*/ 0 w 258"/>
                <a:gd name="T21" fmla="*/ 2147483646 h 299"/>
                <a:gd name="T22" fmla="*/ 2147483646 w 258"/>
                <a:gd name="T23" fmla="*/ 2147483646 h 299"/>
                <a:gd name="T24" fmla="*/ 2147483646 w 258"/>
                <a:gd name="T25" fmla="*/ 0 h 299"/>
                <a:gd name="T26" fmla="*/ 2147483646 w 258"/>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9">
                  <a:moveTo>
                    <a:pt x="128" y="0"/>
                  </a:moveTo>
                  <a:lnTo>
                    <a:pt x="193" y="38"/>
                  </a:lnTo>
                  <a:lnTo>
                    <a:pt x="258" y="76"/>
                  </a:lnTo>
                  <a:lnTo>
                    <a:pt x="258" y="150"/>
                  </a:lnTo>
                  <a:lnTo>
                    <a:pt x="258" y="223"/>
                  </a:lnTo>
                  <a:lnTo>
                    <a:pt x="193" y="261"/>
                  </a:lnTo>
                  <a:lnTo>
                    <a:pt x="128" y="299"/>
                  </a:lnTo>
                  <a:lnTo>
                    <a:pt x="63" y="261"/>
                  </a:lnTo>
                  <a:lnTo>
                    <a:pt x="0" y="223"/>
                  </a:lnTo>
                  <a:lnTo>
                    <a:pt x="0" y="150"/>
                  </a:lnTo>
                  <a:lnTo>
                    <a:pt x="0" y="76"/>
                  </a:lnTo>
                  <a:lnTo>
                    <a:pt x="63" y="38"/>
                  </a:lnTo>
                  <a:lnTo>
                    <a:pt x="128"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6" name="Freeform 11"/>
            <p:cNvSpPr/>
            <p:nvPr/>
          </p:nvSpPr>
          <p:spPr bwMode="auto">
            <a:xfrm>
              <a:off x="1380350" y="4090323"/>
              <a:ext cx="520700" cy="560387"/>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3" y="36"/>
                  </a:lnTo>
                  <a:lnTo>
                    <a:pt x="258" y="74"/>
                  </a:lnTo>
                  <a:lnTo>
                    <a:pt x="258" y="148"/>
                  </a:lnTo>
                  <a:lnTo>
                    <a:pt x="258" y="223"/>
                  </a:lnTo>
                  <a:lnTo>
                    <a:pt x="193" y="261"/>
                  </a:lnTo>
                  <a:lnTo>
                    <a:pt x="130" y="297"/>
                  </a:lnTo>
                  <a:lnTo>
                    <a:pt x="65" y="261"/>
                  </a:lnTo>
                  <a:lnTo>
                    <a:pt x="0" y="223"/>
                  </a:lnTo>
                  <a:lnTo>
                    <a:pt x="0" y="148"/>
                  </a:lnTo>
                  <a:lnTo>
                    <a:pt x="0" y="74"/>
                  </a:lnTo>
                  <a:lnTo>
                    <a:pt x="65" y="36"/>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7" name="Freeform 13"/>
            <p:cNvSpPr/>
            <p:nvPr/>
          </p:nvSpPr>
          <p:spPr bwMode="auto">
            <a:xfrm>
              <a:off x="4210862" y="4992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4"/>
                  </a:lnTo>
                  <a:lnTo>
                    <a:pt x="108" y="144"/>
                  </a:lnTo>
                  <a:lnTo>
                    <a:pt x="72" y="166"/>
                  </a:lnTo>
                  <a:lnTo>
                    <a:pt x="36" y="144"/>
                  </a:lnTo>
                  <a:lnTo>
                    <a:pt x="0" y="124"/>
                  </a:lnTo>
                  <a:lnTo>
                    <a:pt x="0" y="83"/>
                  </a:lnTo>
                  <a:lnTo>
                    <a:pt x="0" y="42"/>
                  </a:lnTo>
                  <a:lnTo>
                    <a:pt x="36" y="22"/>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8" name="Freeform 14"/>
            <p:cNvSpPr/>
            <p:nvPr/>
          </p:nvSpPr>
          <p:spPr bwMode="auto">
            <a:xfrm>
              <a:off x="2250300" y="3090198"/>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2"/>
                  </a:lnTo>
                  <a:lnTo>
                    <a:pt x="142" y="83"/>
                  </a:lnTo>
                  <a:lnTo>
                    <a:pt x="142" y="125"/>
                  </a:lnTo>
                  <a:lnTo>
                    <a:pt x="106" y="144"/>
                  </a:lnTo>
                  <a:lnTo>
                    <a:pt x="70" y="166"/>
                  </a:lnTo>
                  <a:lnTo>
                    <a:pt x="34" y="144"/>
                  </a:lnTo>
                  <a:lnTo>
                    <a:pt x="0" y="125"/>
                  </a:lnTo>
                  <a:lnTo>
                    <a:pt x="0" y="83"/>
                  </a:lnTo>
                  <a:lnTo>
                    <a:pt x="0" y="42"/>
                  </a:lnTo>
                  <a:lnTo>
                    <a:pt x="34" y="22"/>
                  </a:lnTo>
                  <a:lnTo>
                    <a:pt x="7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9" name="Freeform 15"/>
            <p:cNvSpPr/>
            <p:nvPr/>
          </p:nvSpPr>
          <p:spPr bwMode="auto">
            <a:xfrm>
              <a:off x="3226612" y="2613948"/>
              <a:ext cx="287338" cy="311150"/>
            </a:xfrm>
            <a:custGeom>
              <a:avLst/>
              <a:gdLst>
                <a:gd name="T0" fmla="*/ 2147483646 w 142"/>
                <a:gd name="T1" fmla="*/ 0 h 164"/>
                <a:gd name="T2" fmla="*/ 2147483646 w 142"/>
                <a:gd name="T3" fmla="*/ 2147483646 h 164"/>
                <a:gd name="T4" fmla="*/ 2147483646 w 142"/>
                <a:gd name="T5" fmla="*/ 2147483646 h 164"/>
                <a:gd name="T6" fmla="*/ 2147483646 w 142"/>
                <a:gd name="T7" fmla="*/ 2147483646 h 164"/>
                <a:gd name="T8" fmla="*/ 2147483646 w 142"/>
                <a:gd name="T9" fmla="*/ 2147483646 h 164"/>
                <a:gd name="T10" fmla="*/ 2147483646 w 142"/>
                <a:gd name="T11" fmla="*/ 2147483646 h 164"/>
                <a:gd name="T12" fmla="*/ 2147483646 w 142"/>
                <a:gd name="T13" fmla="*/ 2147483646 h 164"/>
                <a:gd name="T14" fmla="*/ 2147483646 w 142"/>
                <a:gd name="T15" fmla="*/ 2147483646 h 164"/>
                <a:gd name="T16" fmla="*/ 0 w 142"/>
                <a:gd name="T17" fmla="*/ 2147483646 h 164"/>
                <a:gd name="T18" fmla="*/ 0 w 142"/>
                <a:gd name="T19" fmla="*/ 2147483646 h 164"/>
                <a:gd name="T20" fmla="*/ 0 w 142"/>
                <a:gd name="T21" fmla="*/ 2147483646 h 164"/>
                <a:gd name="T22" fmla="*/ 2147483646 w 142"/>
                <a:gd name="T23" fmla="*/ 2147483646 h 164"/>
                <a:gd name="T24" fmla="*/ 2147483646 w 142"/>
                <a:gd name="T25" fmla="*/ 0 h 164"/>
                <a:gd name="T26" fmla="*/ 2147483646 w 142"/>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4">
                  <a:moveTo>
                    <a:pt x="70" y="0"/>
                  </a:moveTo>
                  <a:lnTo>
                    <a:pt x="106" y="20"/>
                  </a:lnTo>
                  <a:lnTo>
                    <a:pt x="142" y="40"/>
                  </a:lnTo>
                  <a:lnTo>
                    <a:pt x="142" y="81"/>
                  </a:lnTo>
                  <a:lnTo>
                    <a:pt x="142" y="123"/>
                  </a:lnTo>
                  <a:lnTo>
                    <a:pt x="106" y="143"/>
                  </a:lnTo>
                  <a:lnTo>
                    <a:pt x="70" y="164"/>
                  </a:lnTo>
                  <a:lnTo>
                    <a:pt x="36" y="143"/>
                  </a:lnTo>
                  <a:lnTo>
                    <a:pt x="0" y="123"/>
                  </a:lnTo>
                  <a:lnTo>
                    <a:pt x="0" y="81"/>
                  </a:lnTo>
                  <a:lnTo>
                    <a:pt x="0" y="40"/>
                  </a:lnTo>
                  <a:lnTo>
                    <a:pt x="36" y="20"/>
                  </a:lnTo>
                  <a:lnTo>
                    <a:pt x="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0" name="Freeform 16"/>
            <p:cNvSpPr/>
            <p:nvPr/>
          </p:nvSpPr>
          <p:spPr bwMode="auto">
            <a:xfrm>
              <a:off x="3804462" y="4230023"/>
              <a:ext cx="287338" cy="309562"/>
            </a:xfrm>
            <a:custGeom>
              <a:avLst/>
              <a:gdLst>
                <a:gd name="T0" fmla="*/ 2147483646 w 143"/>
                <a:gd name="T1" fmla="*/ 0 h 164"/>
                <a:gd name="T2" fmla="*/ 2147483646 w 143"/>
                <a:gd name="T3" fmla="*/ 2147483646 h 164"/>
                <a:gd name="T4" fmla="*/ 2147483646 w 143"/>
                <a:gd name="T5" fmla="*/ 2147483646 h 164"/>
                <a:gd name="T6" fmla="*/ 2147483646 w 143"/>
                <a:gd name="T7" fmla="*/ 2147483646 h 164"/>
                <a:gd name="T8" fmla="*/ 2147483646 w 143"/>
                <a:gd name="T9" fmla="*/ 2147483646 h 164"/>
                <a:gd name="T10" fmla="*/ 2147483646 w 143"/>
                <a:gd name="T11" fmla="*/ 2147483646 h 164"/>
                <a:gd name="T12" fmla="*/ 2147483646 w 143"/>
                <a:gd name="T13" fmla="*/ 2147483646 h 164"/>
                <a:gd name="T14" fmla="*/ 2147483646 w 143"/>
                <a:gd name="T15" fmla="*/ 2147483646 h 164"/>
                <a:gd name="T16" fmla="*/ 0 w 143"/>
                <a:gd name="T17" fmla="*/ 2147483646 h 164"/>
                <a:gd name="T18" fmla="*/ 0 w 143"/>
                <a:gd name="T19" fmla="*/ 2147483646 h 164"/>
                <a:gd name="T20" fmla="*/ 0 w 143"/>
                <a:gd name="T21" fmla="*/ 2147483646 h 164"/>
                <a:gd name="T22" fmla="*/ 2147483646 w 143"/>
                <a:gd name="T23" fmla="*/ 2147483646 h 164"/>
                <a:gd name="T24" fmla="*/ 2147483646 w 143"/>
                <a:gd name="T25" fmla="*/ 0 h 164"/>
                <a:gd name="T26" fmla="*/ 2147483646 w 143"/>
                <a:gd name="T27" fmla="*/ 0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3" h="164">
                  <a:moveTo>
                    <a:pt x="72" y="0"/>
                  </a:moveTo>
                  <a:lnTo>
                    <a:pt x="108" y="20"/>
                  </a:lnTo>
                  <a:lnTo>
                    <a:pt x="143" y="39"/>
                  </a:lnTo>
                  <a:lnTo>
                    <a:pt x="143" y="81"/>
                  </a:lnTo>
                  <a:lnTo>
                    <a:pt x="143" y="122"/>
                  </a:lnTo>
                  <a:lnTo>
                    <a:pt x="108" y="144"/>
                  </a:lnTo>
                  <a:lnTo>
                    <a:pt x="72" y="164"/>
                  </a:lnTo>
                  <a:lnTo>
                    <a:pt x="36" y="144"/>
                  </a:lnTo>
                  <a:lnTo>
                    <a:pt x="0" y="122"/>
                  </a:lnTo>
                  <a:lnTo>
                    <a:pt x="0" y="81"/>
                  </a:lnTo>
                  <a:lnTo>
                    <a:pt x="0" y="39"/>
                  </a:lnTo>
                  <a:lnTo>
                    <a:pt x="36" y="20"/>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1" name="Freeform 17"/>
            <p:cNvSpPr/>
            <p:nvPr/>
          </p:nvSpPr>
          <p:spPr bwMode="auto">
            <a:xfrm>
              <a:off x="2093137" y="3936335"/>
              <a:ext cx="285750"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0" y="0"/>
                  </a:moveTo>
                  <a:lnTo>
                    <a:pt x="106" y="22"/>
                  </a:lnTo>
                  <a:lnTo>
                    <a:pt x="142" y="41"/>
                  </a:lnTo>
                  <a:lnTo>
                    <a:pt x="142" y="83"/>
                  </a:lnTo>
                  <a:lnTo>
                    <a:pt x="142" y="124"/>
                  </a:lnTo>
                  <a:lnTo>
                    <a:pt x="106" y="144"/>
                  </a:lnTo>
                  <a:lnTo>
                    <a:pt x="70" y="166"/>
                  </a:lnTo>
                  <a:lnTo>
                    <a:pt x="34" y="144"/>
                  </a:lnTo>
                  <a:lnTo>
                    <a:pt x="0" y="124"/>
                  </a:lnTo>
                  <a:lnTo>
                    <a:pt x="0" y="83"/>
                  </a:lnTo>
                  <a:lnTo>
                    <a:pt x="0" y="41"/>
                  </a:lnTo>
                  <a:lnTo>
                    <a:pt x="34" y="22"/>
                  </a:lnTo>
                  <a:lnTo>
                    <a:pt x="70"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2" name="Freeform 18"/>
            <p:cNvSpPr/>
            <p:nvPr/>
          </p:nvSpPr>
          <p:spPr bwMode="auto">
            <a:xfrm>
              <a:off x="4823637" y="3214023"/>
              <a:ext cx="290513" cy="314325"/>
            </a:xfrm>
            <a:custGeom>
              <a:avLst/>
              <a:gdLst>
                <a:gd name="T0" fmla="*/ 2147483646 w 144"/>
                <a:gd name="T1" fmla="*/ 0 h 166"/>
                <a:gd name="T2" fmla="*/ 2147483646 w 144"/>
                <a:gd name="T3" fmla="*/ 2147483646 h 166"/>
                <a:gd name="T4" fmla="*/ 2147483646 w 144"/>
                <a:gd name="T5" fmla="*/ 2147483646 h 166"/>
                <a:gd name="T6" fmla="*/ 2147483646 w 144"/>
                <a:gd name="T7" fmla="*/ 2147483646 h 166"/>
                <a:gd name="T8" fmla="*/ 2147483646 w 144"/>
                <a:gd name="T9" fmla="*/ 2147483646 h 166"/>
                <a:gd name="T10" fmla="*/ 2147483646 w 144"/>
                <a:gd name="T11" fmla="*/ 2147483646 h 166"/>
                <a:gd name="T12" fmla="*/ 2147483646 w 144"/>
                <a:gd name="T13" fmla="*/ 2147483646 h 166"/>
                <a:gd name="T14" fmla="*/ 2147483646 w 144"/>
                <a:gd name="T15" fmla="*/ 2147483646 h 166"/>
                <a:gd name="T16" fmla="*/ 0 w 144"/>
                <a:gd name="T17" fmla="*/ 2147483646 h 166"/>
                <a:gd name="T18" fmla="*/ 0 w 144"/>
                <a:gd name="T19" fmla="*/ 2147483646 h 166"/>
                <a:gd name="T20" fmla="*/ 0 w 144"/>
                <a:gd name="T21" fmla="*/ 2147483646 h 166"/>
                <a:gd name="T22" fmla="*/ 2147483646 w 144"/>
                <a:gd name="T23" fmla="*/ 2147483646 h 166"/>
                <a:gd name="T24" fmla="*/ 2147483646 w 144"/>
                <a:gd name="T25" fmla="*/ 0 h 166"/>
                <a:gd name="T26" fmla="*/ 2147483646 w 144"/>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 h="166">
                  <a:moveTo>
                    <a:pt x="72" y="0"/>
                  </a:moveTo>
                  <a:lnTo>
                    <a:pt x="108" y="22"/>
                  </a:lnTo>
                  <a:lnTo>
                    <a:pt x="144" y="42"/>
                  </a:lnTo>
                  <a:lnTo>
                    <a:pt x="144" y="83"/>
                  </a:lnTo>
                  <a:lnTo>
                    <a:pt x="144" y="125"/>
                  </a:lnTo>
                  <a:lnTo>
                    <a:pt x="108" y="144"/>
                  </a:lnTo>
                  <a:lnTo>
                    <a:pt x="72" y="166"/>
                  </a:lnTo>
                  <a:lnTo>
                    <a:pt x="36" y="144"/>
                  </a:lnTo>
                  <a:lnTo>
                    <a:pt x="0" y="125"/>
                  </a:lnTo>
                  <a:lnTo>
                    <a:pt x="0" y="83"/>
                  </a:lnTo>
                  <a:lnTo>
                    <a:pt x="0" y="42"/>
                  </a:lnTo>
                  <a:lnTo>
                    <a:pt x="36" y="22"/>
                  </a:lnTo>
                  <a:lnTo>
                    <a:pt x="72"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3" name="Freeform 19"/>
            <p:cNvSpPr/>
            <p:nvPr/>
          </p:nvSpPr>
          <p:spPr bwMode="auto">
            <a:xfrm>
              <a:off x="2848787" y="4541173"/>
              <a:ext cx="287338" cy="314325"/>
            </a:xfrm>
            <a:custGeom>
              <a:avLst/>
              <a:gdLst>
                <a:gd name="T0" fmla="*/ 2147483646 w 142"/>
                <a:gd name="T1" fmla="*/ 0 h 166"/>
                <a:gd name="T2" fmla="*/ 2147483646 w 142"/>
                <a:gd name="T3" fmla="*/ 2147483646 h 166"/>
                <a:gd name="T4" fmla="*/ 2147483646 w 142"/>
                <a:gd name="T5" fmla="*/ 2147483646 h 166"/>
                <a:gd name="T6" fmla="*/ 2147483646 w 142"/>
                <a:gd name="T7" fmla="*/ 2147483646 h 166"/>
                <a:gd name="T8" fmla="*/ 2147483646 w 142"/>
                <a:gd name="T9" fmla="*/ 2147483646 h 166"/>
                <a:gd name="T10" fmla="*/ 2147483646 w 142"/>
                <a:gd name="T11" fmla="*/ 2147483646 h 166"/>
                <a:gd name="T12" fmla="*/ 2147483646 w 142"/>
                <a:gd name="T13" fmla="*/ 2147483646 h 166"/>
                <a:gd name="T14" fmla="*/ 2147483646 w 142"/>
                <a:gd name="T15" fmla="*/ 2147483646 h 166"/>
                <a:gd name="T16" fmla="*/ 0 w 142"/>
                <a:gd name="T17" fmla="*/ 2147483646 h 166"/>
                <a:gd name="T18" fmla="*/ 0 w 142"/>
                <a:gd name="T19" fmla="*/ 2147483646 h 166"/>
                <a:gd name="T20" fmla="*/ 0 w 142"/>
                <a:gd name="T21" fmla="*/ 2147483646 h 166"/>
                <a:gd name="T22" fmla="*/ 2147483646 w 142"/>
                <a:gd name="T23" fmla="*/ 2147483646 h 166"/>
                <a:gd name="T24" fmla="*/ 2147483646 w 142"/>
                <a:gd name="T25" fmla="*/ 0 h 166"/>
                <a:gd name="T26" fmla="*/ 2147483646 w 142"/>
                <a:gd name="T27" fmla="*/ 0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6">
                  <a:moveTo>
                    <a:pt x="72" y="0"/>
                  </a:moveTo>
                  <a:lnTo>
                    <a:pt x="108" y="22"/>
                  </a:lnTo>
                  <a:lnTo>
                    <a:pt x="142" y="42"/>
                  </a:lnTo>
                  <a:lnTo>
                    <a:pt x="142" y="83"/>
                  </a:lnTo>
                  <a:lnTo>
                    <a:pt x="142" y="125"/>
                  </a:lnTo>
                  <a:lnTo>
                    <a:pt x="108" y="145"/>
                  </a:lnTo>
                  <a:lnTo>
                    <a:pt x="72" y="166"/>
                  </a:lnTo>
                  <a:lnTo>
                    <a:pt x="36" y="145"/>
                  </a:lnTo>
                  <a:lnTo>
                    <a:pt x="0" y="125"/>
                  </a:lnTo>
                  <a:lnTo>
                    <a:pt x="0" y="83"/>
                  </a:lnTo>
                  <a:lnTo>
                    <a:pt x="0" y="42"/>
                  </a:lnTo>
                  <a:lnTo>
                    <a:pt x="36" y="22"/>
                  </a:lnTo>
                  <a:lnTo>
                    <a:pt x="72"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4" name="Freeform 20"/>
            <p:cNvSpPr/>
            <p:nvPr/>
          </p:nvSpPr>
          <p:spPr bwMode="auto">
            <a:xfrm>
              <a:off x="3674287" y="3293398"/>
              <a:ext cx="287338" cy="312737"/>
            </a:xfrm>
            <a:custGeom>
              <a:avLst/>
              <a:gdLst>
                <a:gd name="T0" fmla="*/ 2147483646 w 142"/>
                <a:gd name="T1" fmla="*/ 0 h 165"/>
                <a:gd name="T2" fmla="*/ 2147483646 w 142"/>
                <a:gd name="T3" fmla="*/ 2147483646 h 165"/>
                <a:gd name="T4" fmla="*/ 2147483646 w 142"/>
                <a:gd name="T5" fmla="*/ 2147483646 h 165"/>
                <a:gd name="T6" fmla="*/ 2147483646 w 142"/>
                <a:gd name="T7" fmla="*/ 2147483646 h 165"/>
                <a:gd name="T8" fmla="*/ 2147483646 w 142"/>
                <a:gd name="T9" fmla="*/ 2147483646 h 165"/>
                <a:gd name="T10" fmla="*/ 2147483646 w 142"/>
                <a:gd name="T11" fmla="*/ 2147483646 h 165"/>
                <a:gd name="T12" fmla="*/ 2147483646 w 142"/>
                <a:gd name="T13" fmla="*/ 2147483646 h 165"/>
                <a:gd name="T14" fmla="*/ 2147483646 w 142"/>
                <a:gd name="T15" fmla="*/ 2147483646 h 165"/>
                <a:gd name="T16" fmla="*/ 0 w 142"/>
                <a:gd name="T17" fmla="*/ 2147483646 h 165"/>
                <a:gd name="T18" fmla="*/ 0 w 142"/>
                <a:gd name="T19" fmla="*/ 2147483646 h 165"/>
                <a:gd name="T20" fmla="*/ 0 w 142"/>
                <a:gd name="T21" fmla="*/ 2147483646 h 165"/>
                <a:gd name="T22" fmla="*/ 2147483646 w 142"/>
                <a:gd name="T23" fmla="*/ 2147483646 h 165"/>
                <a:gd name="T24" fmla="*/ 2147483646 w 142"/>
                <a:gd name="T25" fmla="*/ 0 h 165"/>
                <a:gd name="T26" fmla="*/ 2147483646 w 142"/>
                <a:gd name="T27" fmla="*/ 0 h 16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2" h="165">
                  <a:moveTo>
                    <a:pt x="72" y="0"/>
                  </a:moveTo>
                  <a:lnTo>
                    <a:pt x="108" y="21"/>
                  </a:lnTo>
                  <a:lnTo>
                    <a:pt x="142" y="41"/>
                  </a:lnTo>
                  <a:lnTo>
                    <a:pt x="142" y="83"/>
                  </a:lnTo>
                  <a:lnTo>
                    <a:pt x="142" y="124"/>
                  </a:lnTo>
                  <a:lnTo>
                    <a:pt x="108" y="144"/>
                  </a:lnTo>
                  <a:lnTo>
                    <a:pt x="72" y="165"/>
                  </a:lnTo>
                  <a:lnTo>
                    <a:pt x="36" y="144"/>
                  </a:lnTo>
                  <a:lnTo>
                    <a:pt x="0" y="124"/>
                  </a:lnTo>
                  <a:lnTo>
                    <a:pt x="0" y="83"/>
                  </a:lnTo>
                  <a:lnTo>
                    <a:pt x="0" y="41"/>
                  </a:lnTo>
                  <a:lnTo>
                    <a:pt x="36" y="21"/>
                  </a:lnTo>
                  <a:lnTo>
                    <a:pt x="72"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5" name="Freeform 6"/>
            <p:cNvSpPr/>
            <p:nvPr/>
          </p:nvSpPr>
          <p:spPr bwMode="auto">
            <a:xfrm>
              <a:off x="2494775" y="1307435"/>
              <a:ext cx="517525" cy="565150"/>
            </a:xfrm>
            <a:custGeom>
              <a:avLst/>
              <a:gdLst>
                <a:gd name="T0" fmla="*/ 2147483646 w 257"/>
                <a:gd name="T1" fmla="*/ 0 h 299"/>
                <a:gd name="T2" fmla="*/ 2147483646 w 257"/>
                <a:gd name="T3" fmla="*/ 2147483646 h 299"/>
                <a:gd name="T4" fmla="*/ 2147483646 w 257"/>
                <a:gd name="T5" fmla="*/ 2147483646 h 299"/>
                <a:gd name="T6" fmla="*/ 2147483646 w 257"/>
                <a:gd name="T7" fmla="*/ 2147483646 h 299"/>
                <a:gd name="T8" fmla="*/ 2147483646 w 257"/>
                <a:gd name="T9" fmla="*/ 2147483646 h 299"/>
                <a:gd name="T10" fmla="*/ 2147483646 w 257"/>
                <a:gd name="T11" fmla="*/ 2147483646 h 299"/>
                <a:gd name="T12" fmla="*/ 2147483646 w 257"/>
                <a:gd name="T13" fmla="*/ 2147483646 h 299"/>
                <a:gd name="T14" fmla="*/ 2147483646 w 257"/>
                <a:gd name="T15" fmla="*/ 2147483646 h 299"/>
                <a:gd name="T16" fmla="*/ 0 w 257"/>
                <a:gd name="T17" fmla="*/ 2147483646 h 299"/>
                <a:gd name="T18" fmla="*/ 0 w 257"/>
                <a:gd name="T19" fmla="*/ 2147483646 h 299"/>
                <a:gd name="T20" fmla="*/ 0 w 257"/>
                <a:gd name="T21" fmla="*/ 2147483646 h 299"/>
                <a:gd name="T22" fmla="*/ 2147483646 w 257"/>
                <a:gd name="T23" fmla="*/ 2147483646 h 299"/>
                <a:gd name="T24" fmla="*/ 2147483646 w 257"/>
                <a:gd name="T25" fmla="*/ 0 h 299"/>
                <a:gd name="T26" fmla="*/ 2147483646 w 257"/>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7" h="299">
                  <a:moveTo>
                    <a:pt x="128" y="0"/>
                  </a:moveTo>
                  <a:lnTo>
                    <a:pt x="192" y="38"/>
                  </a:lnTo>
                  <a:lnTo>
                    <a:pt x="257" y="76"/>
                  </a:lnTo>
                  <a:lnTo>
                    <a:pt x="257" y="150"/>
                  </a:lnTo>
                  <a:lnTo>
                    <a:pt x="257" y="224"/>
                  </a:lnTo>
                  <a:lnTo>
                    <a:pt x="192" y="261"/>
                  </a:lnTo>
                  <a:lnTo>
                    <a:pt x="128" y="299"/>
                  </a:lnTo>
                  <a:lnTo>
                    <a:pt x="63" y="261"/>
                  </a:lnTo>
                  <a:lnTo>
                    <a:pt x="0" y="224"/>
                  </a:lnTo>
                  <a:lnTo>
                    <a:pt x="0" y="150"/>
                  </a:lnTo>
                  <a:lnTo>
                    <a:pt x="0" y="76"/>
                  </a:lnTo>
                  <a:lnTo>
                    <a:pt x="63" y="38"/>
                  </a:lnTo>
                  <a:lnTo>
                    <a:pt x="128" y="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36" name="Freeform 12"/>
            <p:cNvSpPr/>
            <p:nvPr/>
          </p:nvSpPr>
          <p:spPr bwMode="auto">
            <a:xfrm>
              <a:off x="4320400" y="2526635"/>
              <a:ext cx="520700" cy="561975"/>
            </a:xfrm>
            <a:custGeom>
              <a:avLst/>
              <a:gdLst>
                <a:gd name="T0" fmla="*/ 2147483646 w 258"/>
                <a:gd name="T1" fmla="*/ 0 h 297"/>
                <a:gd name="T2" fmla="*/ 2147483646 w 258"/>
                <a:gd name="T3" fmla="*/ 2147483646 h 297"/>
                <a:gd name="T4" fmla="*/ 2147483646 w 258"/>
                <a:gd name="T5" fmla="*/ 2147483646 h 297"/>
                <a:gd name="T6" fmla="*/ 2147483646 w 258"/>
                <a:gd name="T7" fmla="*/ 2147483646 h 297"/>
                <a:gd name="T8" fmla="*/ 2147483646 w 258"/>
                <a:gd name="T9" fmla="*/ 2147483646 h 297"/>
                <a:gd name="T10" fmla="*/ 2147483646 w 258"/>
                <a:gd name="T11" fmla="*/ 2147483646 h 297"/>
                <a:gd name="T12" fmla="*/ 2147483646 w 258"/>
                <a:gd name="T13" fmla="*/ 2147483646 h 297"/>
                <a:gd name="T14" fmla="*/ 2147483646 w 258"/>
                <a:gd name="T15" fmla="*/ 2147483646 h 297"/>
                <a:gd name="T16" fmla="*/ 0 w 258"/>
                <a:gd name="T17" fmla="*/ 2147483646 h 297"/>
                <a:gd name="T18" fmla="*/ 0 w 258"/>
                <a:gd name="T19" fmla="*/ 2147483646 h 297"/>
                <a:gd name="T20" fmla="*/ 0 w 258"/>
                <a:gd name="T21" fmla="*/ 2147483646 h 297"/>
                <a:gd name="T22" fmla="*/ 2147483646 w 258"/>
                <a:gd name="T23" fmla="*/ 2147483646 h 297"/>
                <a:gd name="T24" fmla="*/ 2147483646 w 258"/>
                <a:gd name="T25" fmla="*/ 0 h 297"/>
                <a:gd name="T26" fmla="*/ 2147483646 w 258"/>
                <a:gd name="T27" fmla="*/ 0 h 2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8" h="297">
                  <a:moveTo>
                    <a:pt x="130" y="0"/>
                  </a:moveTo>
                  <a:lnTo>
                    <a:pt x="195" y="36"/>
                  </a:lnTo>
                  <a:lnTo>
                    <a:pt x="258" y="73"/>
                  </a:lnTo>
                  <a:lnTo>
                    <a:pt x="258" y="147"/>
                  </a:lnTo>
                  <a:lnTo>
                    <a:pt x="258" y="223"/>
                  </a:lnTo>
                  <a:lnTo>
                    <a:pt x="195" y="259"/>
                  </a:lnTo>
                  <a:lnTo>
                    <a:pt x="130" y="297"/>
                  </a:lnTo>
                  <a:lnTo>
                    <a:pt x="65" y="259"/>
                  </a:lnTo>
                  <a:lnTo>
                    <a:pt x="0" y="223"/>
                  </a:lnTo>
                  <a:lnTo>
                    <a:pt x="0" y="147"/>
                  </a:lnTo>
                  <a:lnTo>
                    <a:pt x="0" y="73"/>
                  </a:lnTo>
                  <a:lnTo>
                    <a:pt x="65" y="36"/>
                  </a:lnTo>
                  <a:lnTo>
                    <a:pt x="130" y="0"/>
                  </a:lnTo>
                  <a:close/>
                </a:path>
              </a:pathLst>
            </a:custGeom>
            <a:solidFill>
              <a:srgbClr val="3BB6B7"/>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grpSp>
      <p:sp>
        <p:nvSpPr>
          <p:cNvPr id="37" name="TextBox 35"/>
          <p:cNvSpPr txBox="1"/>
          <p:nvPr/>
        </p:nvSpPr>
        <p:spPr>
          <a:xfrm>
            <a:off x="2032748" y="4201990"/>
            <a:ext cx="1728193" cy="64008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20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38" name="文本框 37"/>
          <p:cNvSpPr txBox="1"/>
          <p:nvPr/>
        </p:nvSpPr>
        <p:spPr>
          <a:xfrm>
            <a:off x="2032749" y="3832658"/>
            <a:ext cx="1442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
        <p:nvSpPr>
          <p:cNvPr id="39" name="TextBox 35"/>
          <p:cNvSpPr txBox="1"/>
          <p:nvPr/>
        </p:nvSpPr>
        <p:spPr>
          <a:xfrm>
            <a:off x="8335963" y="4201990"/>
            <a:ext cx="1728193" cy="640080"/>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defRPr/>
            </a:pPr>
            <a:r>
              <a:rPr kumimoji="0" sz="120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Please enter the text you want to express.</a:t>
            </a:r>
          </a:p>
        </p:txBody>
      </p:sp>
      <p:sp>
        <p:nvSpPr>
          <p:cNvPr id="40" name="文本框 39"/>
          <p:cNvSpPr txBox="1"/>
          <p:nvPr/>
        </p:nvSpPr>
        <p:spPr>
          <a:xfrm>
            <a:off x="8335964" y="3832658"/>
            <a:ext cx="144243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up)">
                                      <p:cBhvr>
                                        <p:cTn id="11" dur="250"/>
                                        <p:tgtEl>
                                          <p:spTgt spid="37"/>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wipe(up)">
                                      <p:cBhvr>
                                        <p:cTn id="14" dur="250"/>
                                        <p:tgtEl>
                                          <p:spTgt spid="38"/>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wipe(up)">
                                      <p:cBhvr>
                                        <p:cTn id="18" dur="250"/>
                                        <p:tgtEl>
                                          <p:spTgt spid="39"/>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up)">
                                      <p:cBhvr>
                                        <p:cTn id="21" dur="2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下箭头 21"/>
          <p:cNvSpPr>
            <a:spLocks noChangeArrowheads="1"/>
          </p:cNvSpPr>
          <p:nvPr/>
        </p:nvSpPr>
        <p:spPr bwMode="auto">
          <a:xfrm>
            <a:off x="5286376" y="1870577"/>
            <a:ext cx="1608138" cy="1884363"/>
          </a:xfrm>
          <a:prstGeom prst="downArrow">
            <a:avLst>
              <a:gd name="adj1" fmla="val 50000"/>
              <a:gd name="adj2" fmla="val 54162"/>
            </a:avLst>
          </a:prstGeom>
          <a:solidFill>
            <a:srgbClr val="3BB6B7"/>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4" name="下箭头 22"/>
          <p:cNvSpPr>
            <a:spLocks noChangeArrowheads="1"/>
          </p:cNvSpPr>
          <p:nvPr/>
        </p:nvSpPr>
        <p:spPr bwMode="auto">
          <a:xfrm rot="16200000">
            <a:off x="4180683" y="2946108"/>
            <a:ext cx="1435100" cy="1808163"/>
          </a:xfrm>
          <a:prstGeom prst="downArrow">
            <a:avLst>
              <a:gd name="adj1" fmla="val 50000"/>
              <a:gd name="adj2" fmla="val 54131"/>
            </a:avLst>
          </a:prstGeom>
          <a:solidFill>
            <a:srgbClr val="6ED0D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5" name="下箭头 23"/>
          <p:cNvSpPr>
            <a:spLocks noChangeArrowheads="1"/>
          </p:cNvSpPr>
          <p:nvPr/>
        </p:nvSpPr>
        <p:spPr bwMode="auto">
          <a:xfrm rot="5400000">
            <a:off x="6565108" y="2946108"/>
            <a:ext cx="1435100" cy="1808163"/>
          </a:xfrm>
          <a:prstGeom prst="downArrow">
            <a:avLst>
              <a:gd name="adj1" fmla="val 50000"/>
              <a:gd name="adj2" fmla="val 54131"/>
            </a:avLst>
          </a:prstGeom>
          <a:solidFill>
            <a:srgbClr val="6ED0D0"/>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6" name="下箭头 24"/>
          <p:cNvSpPr>
            <a:spLocks noChangeArrowheads="1"/>
          </p:cNvSpPr>
          <p:nvPr/>
        </p:nvSpPr>
        <p:spPr bwMode="auto">
          <a:xfrm rot="10800000">
            <a:off x="5286376" y="3945440"/>
            <a:ext cx="1608138" cy="1884362"/>
          </a:xfrm>
          <a:prstGeom prst="downArrow">
            <a:avLst>
              <a:gd name="adj1" fmla="val 50000"/>
              <a:gd name="adj2" fmla="val 54162"/>
            </a:avLst>
          </a:prstGeom>
          <a:solidFill>
            <a:srgbClr val="3BB6B7"/>
          </a:solid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FFFFFF"/>
              </a:solidFill>
              <a:effectLst/>
              <a:uLnTx/>
              <a:uFillTx/>
              <a:latin typeface="Calibri" panose="020F0502020204030204" pitchFamily="34" charset="0"/>
              <a:ea typeface="宋体" panose="02010600030101010101" pitchFamily="2" charset="-122"/>
            </a:endParaRPr>
          </a:p>
        </p:txBody>
      </p:sp>
      <p:sp>
        <p:nvSpPr>
          <p:cNvPr id="7" name="文本框 9"/>
          <p:cNvSpPr txBox="1">
            <a:spLocks noChangeArrowheads="1"/>
          </p:cNvSpPr>
          <p:nvPr/>
        </p:nvSpPr>
        <p:spPr bwMode="auto">
          <a:xfrm>
            <a:off x="4049714" y="3558090"/>
            <a:ext cx="1009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1600" dirty="0">
                <a:solidFill>
                  <a:srgbClr val="FFFFFF"/>
                </a:solidFill>
                <a:latin typeface="微软雅黑" panose="020B0503020204020204" pitchFamily="34" charset="-122"/>
                <a:ea typeface="微软雅黑" panose="020B0503020204020204" pitchFamily="34" charset="-122"/>
              </a:rPr>
              <a:t> </a:t>
            </a:r>
            <a:r>
              <a:rPr lang="zh-CN" altLang="en-US" sz="1600" dirty="0">
                <a:solidFill>
                  <a:srgbClr val="FFFFFF"/>
                </a:solidFill>
                <a:latin typeface="微软雅黑" panose="020B0503020204020204" pitchFamily="34" charset="-122"/>
                <a:ea typeface="微软雅黑" panose="020B0503020204020204" pitchFamily="34" charset="-122"/>
              </a:rPr>
              <a:t>单击添    加标题</a:t>
            </a:r>
          </a:p>
        </p:txBody>
      </p:sp>
      <p:sp>
        <p:nvSpPr>
          <p:cNvPr id="8" name="文本框 10"/>
          <p:cNvSpPr txBox="1">
            <a:spLocks noChangeArrowheads="1"/>
          </p:cNvSpPr>
          <p:nvPr/>
        </p:nvSpPr>
        <p:spPr bwMode="auto">
          <a:xfrm>
            <a:off x="7094539" y="3558090"/>
            <a:ext cx="958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1600" dirty="0">
                <a:solidFill>
                  <a:srgbClr val="FFFFFF"/>
                </a:solidFill>
                <a:latin typeface="微软雅黑" panose="020B0503020204020204" pitchFamily="34" charset="-122"/>
                <a:ea typeface="微软雅黑" panose="020B0503020204020204" pitchFamily="34" charset="-122"/>
              </a:rPr>
              <a:t> </a:t>
            </a:r>
            <a:r>
              <a:rPr lang="zh-CN" altLang="en-US" sz="1600" dirty="0">
                <a:solidFill>
                  <a:srgbClr val="FFFFFF"/>
                </a:solidFill>
                <a:latin typeface="微软雅黑" panose="020B0503020204020204" pitchFamily="34" charset="-122"/>
                <a:ea typeface="微软雅黑" panose="020B0503020204020204" pitchFamily="34" charset="-122"/>
              </a:rPr>
              <a:t>单击添加标题</a:t>
            </a:r>
          </a:p>
        </p:txBody>
      </p:sp>
      <p:sp>
        <p:nvSpPr>
          <p:cNvPr id="9" name="文本框 11"/>
          <p:cNvSpPr txBox="1">
            <a:spLocks noChangeArrowheads="1"/>
          </p:cNvSpPr>
          <p:nvPr/>
        </p:nvSpPr>
        <p:spPr bwMode="auto">
          <a:xfrm>
            <a:off x="5654843" y="2169027"/>
            <a:ext cx="830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 typeface="Arial" panose="020B0604020202020204" pitchFamily="34" charset="0"/>
              <a:buNone/>
            </a:pPr>
            <a:r>
              <a:rPr lang="zh-CN" altLang="en-US"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FFFFFF"/>
                </a:solidFill>
                <a:latin typeface="微软雅黑" panose="020B0503020204020204" pitchFamily="34" charset="-122"/>
                <a:ea typeface="微软雅黑" panose="020B0503020204020204" pitchFamily="34" charset="-122"/>
              </a:rPr>
              <a:t>单击</a:t>
            </a:r>
            <a:endParaRPr lang="en-US" altLang="zh-CN" sz="1800" dirty="0">
              <a:solidFill>
                <a:srgbClr val="FFFFFF"/>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Font typeface="Arial" panose="020B0604020202020204" pitchFamily="34" charset="0"/>
              <a:buNone/>
            </a:pPr>
            <a:r>
              <a:rPr lang="en-US" altLang="zh-CN" sz="1800" dirty="0">
                <a:solidFill>
                  <a:srgbClr val="000000"/>
                </a:solidFill>
                <a:latin typeface="微软雅黑" panose="020B0503020204020204" pitchFamily="34" charset="-122"/>
                <a:ea typeface="微软雅黑" panose="020B0503020204020204" pitchFamily="34" charset="-122"/>
              </a:rPr>
              <a:t>  </a:t>
            </a:r>
            <a:r>
              <a:rPr lang="zh-CN" altLang="en-US" sz="1800" dirty="0">
                <a:solidFill>
                  <a:srgbClr val="FFFFFF"/>
                </a:solidFill>
                <a:latin typeface="微软雅黑" panose="020B0503020204020204" pitchFamily="34" charset="-122"/>
                <a:ea typeface="微软雅黑" panose="020B0503020204020204" pitchFamily="34" charset="-122"/>
              </a:rPr>
              <a:t>添加</a:t>
            </a:r>
            <a:endParaRPr lang="en-US" altLang="zh-CN" sz="1800" dirty="0">
              <a:solidFill>
                <a:srgbClr val="FFFFFF"/>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Font typeface="Arial" panose="020B0604020202020204" pitchFamily="34" charset="0"/>
              <a:buNone/>
            </a:pPr>
            <a:r>
              <a:rPr lang="zh-CN" altLang="en-US" sz="1800" dirty="0">
                <a:solidFill>
                  <a:srgbClr val="FFFFFF"/>
                </a:solidFill>
                <a:latin typeface="微软雅黑" panose="020B0503020204020204" pitchFamily="34" charset="-122"/>
                <a:ea typeface="微软雅黑" panose="020B0503020204020204" pitchFamily="34" charset="-122"/>
              </a:rPr>
              <a:t>  标题</a:t>
            </a:r>
          </a:p>
        </p:txBody>
      </p:sp>
      <p:sp>
        <p:nvSpPr>
          <p:cNvPr id="10" name="文本框 12"/>
          <p:cNvSpPr txBox="1">
            <a:spLocks noChangeArrowheads="1"/>
          </p:cNvSpPr>
          <p:nvPr/>
        </p:nvSpPr>
        <p:spPr bwMode="auto">
          <a:xfrm>
            <a:off x="5654843" y="4458202"/>
            <a:ext cx="8302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 typeface="Arial" panose="020B0604020202020204" pitchFamily="34" charset="0"/>
              <a:buNone/>
            </a:pPr>
            <a:r>
              <a:rPr lang="zh-CN" altLang="en-US" sz="1800">
                <a:solidFill>
                  <a:srgbClr val="000000"/>
                </a:solidFill>
                <a:latin typeface="微软雅黑" panose="020B0503020204020204" pitchFamily="34" charset="-122"/>
                <a:ea typeface="微软雅黑" panose="020B0503020204020204" pitchFamily="34" charset="-122"/>
              </a:rPr>
              <a:t>  </a:t>
            </a:r>
            <a:r>
              <a:rPr lang="zh-CN" altLang="en-US" sz="1800">
                <a:solidFill>
                  <a:srgbClr val="FFFFFF"/>
                </a:solidFill>
                <a:latin typeface="微软雅黑" panose="020B0503020204020204" pitchFamily="34" charset="-122"/>
                <a:ea typeface="微软雅黑" panose="020B0503020204020204" pitchFamily="34" charset="-122"/>
              </a:rPr>
              <a:t>单击</a:t>
            </a:r>
            <a:endParaRPr lang="en-US" altLang="zh-CN" sz="1800">
              <a:solidFill>
                <a:srgbClr val="FFFFFF"/>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Font typeface="Arial" panose="020B0604020202020204" pitchFamily="34" charset="0"/>
              <a:buNone/>
            </a:pPr>
            <a:r>
              <a:rPr lang="en-US" altLang="zh-CN" sz="1800">
                <a:solidFill>
                  <a:srgbClr val="000000"/>
                </a:solidFill>
                <a:latin typeface="微软雅黑" panose="020B0503020204020204" pitchFamily="34" charset="-122"/>
                <a:ea typeface="微软雅黑" panose="020B0503020204020204" pitchFamily="34" charset="-122"/>
              </a:rPr>
              <a:t>  </a:t>
            </a:r>
            <a:r>
              <a:rPr lang="zh-CN" altLang="en-US" sz="1800">
                <a:solidFill>
                  <a:srgbClr val="FFFFFF"/>
                </a:solidFill>
                <a:latin typeface="微软雅黑" panose="020B0503020204020204" pitchFamily="34" charset="-122"/>
                <a:ea typeface="微软雅黑" panose="020B0503020204020204" pitchFamily="34" charset="-122"/>
              </a:rPr>
              <a:t>添加</a:t>
            </a:r>
            <a:endParaRPr lang="en-US" altLang="zh-CN" sz="1800">
              <a:solidFill>
                <a:srgbClr val="FFFFFF"/>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Font typeface="Arial" panose="020B0604020202020204" pitchFamily="34" charset="0"/>
              <a:buNone/>
            </a:pPr>
            <a:r>
              <a:rPr lang="zh-CN" altLang="en-US" sz="1800">
                <a:solidFill>
                  <a:srgbClr val="FFFFFF"/>
                </a:solidFill>
                <a:latin typeface="微软雅黑" panose="020B0503020204020204" pitchFamily="34" charset="-122"/>
                <a:ea typeface="微软雅黑" panose="020B0503020204020204" pitchFamily="34" charset="-122"/>
              </a:rPr>
              <a:t> </a:t>
            </a:r>
            <a:r>
              <a:rPr lang="en-US" altLang="zh-CN" sz="1800">
                <a:solidFill>
                  <a:srgbClr val="FFFFFF"/>
                </a:solidFill>
                <a:latin typeface="微软雅黑" panose="020B0503020204020204" pitchFamily="34" charset="-122"/>
                <a:ea typeface="微软雅黑" panose="020B0503020204020204" pitchFamily="34" charset="-122"/>
              </a:rPr>
              <a:t> </a:t>
            </a:r>
            <a:r>
              <a:rPr lang="zh-CN" altLang="en-US" sz="1800">
                <a:solidFill>
                  <a:srgbClr val="FFFFFF"/>
                </a:solidFill>
                <a:latin typeface="微软雅黑" panose="020B0503020204020204" pitchFamily="34" charset="-122"/>
                <a:ea typeface="微软雅黑" panose="020B0503020204020204" pitchFamily="34" charset="-122"/>
              </a:rPr>
              <a:t>标题</a:t>
            </a:r>
          </a:p>
        </p:txBody>
      </p:sp>
      <p:sp>
        <p:nvSpPr>
          <p:cNvPr id="11" name="文本框 17"/>
          <p:cNvSpPr txBox="1">
            <a:spLocks noChangeArrowheads="1"/>
          </p:cNvSpPr>
          <p:nvPr/>
        </p:nvSpPr>
        <p:spPr bwMode="auto">
          <a:xfrm>
            <a:off x="4478339" y="5156702"/>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3200">
                <a:solidFill>
                  <a:srgbClr val="404040"/>
                </a:solidFill>
                <a:latin typeface="微软雅黑" panose="020B0503020204020204" pitchFamily="34" charset="-122"/>
                <a:ea typeface="微软雅黑" panose="020B0503020204020204" pitchFamily="34" charset="-122"/>
              </a:rPr>
              <a:t>03</a:t>
            </a:r>
            <a:endParaRPr lang="zh-CN" altLang="en-US" sz="3200">
              <a:solidFill>
                <a:srgbClr val="404040"/>
              </a:solidFill>
              <a:latin typeface="微软雅黑" panose="020B0503020204020204" pitchFamily="34" charset="-122"/>
              <a:ea typeface="微软雅黑" panose="020B0503020204020204" pitchFamily="34" charset="-122"/>
            </a:endParaRPr>
          </a:p>
        </p:txBody>
      </p:sp>
      <p:sp>
        <p:nvSpPr>
          <p:cNvPr id="12" name="文本框 18"/>
          <p:cNvSpPr txBox="1">
            <a:spLocks noChangeArrowheads="1"/>
          </p:cNvSpPr>
          <p:nvPr/>
        </p:nvSpPr>
        <p:spPr bwMode="auto">
          <a:xfrm>
            <a:off x="7018339" y="1867402"/>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3200" dirty="0">
                <a:solidFill>
                  <a:srgbClr val="404040"/>
                </a:solidFill>
                <a:latin typeface="微软雅黑" panose="020B0503020204020204" pitchFamily="34" charset="-122"/>
                <a:ea typeface="微软雅黑" panose="020B0503020204020204" pitchFamily="34" charset="-122"/>
              </a:rPr>
              <a:t>02</a:t>
            </a:r>
            <a:endParaRPr lang="zh-CN" altLang="en-US" sz="3200" dirty="0">
              <a:solidFill>
                <a:srgbClr val="404040"/>
              </a:solidFill>
              <a:latin typeface="微软雅黑" panose="020B0503020204020204" pitchFamily="34" charset="-122"/>
              <a:ea typeface="微软雅黑" panose="020B0503020204020204" pitchFamily="34" charset="-122"/>
            </a:endParaRPr>
          </a:p>
        </p:txBody>
      </p:sp>
      <p:sp>
        <p:nvSpPr>
          <p:cNvPr id="13" name="文本框 19"/>
          <p:cNvSpPr txBox="1">
            <a:spLocks noChangeArrowheads="1"/>
          </p:cNvSpPr>
          <p:nvPr/>
        </p:nvSpPr>
        <p:spPr bwMode="auto">
          <a:xfrm>
            <a:off x="4519614" y="1900740"/>
            <a:ext cx="6953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3200">
                <a:solidFill>
                  <a:srgbClr val="404040"/>
                </a:solidFill>
                <a:latin typeface="微软雅黑" panose="020B0503020204020204" pitchFamily="34" charset="-122"/>
                <a:ea typeface="微软雅黑" panose="020B0503020204020204" pitchFamily="34" charset="-122"/>
              </a:rPr>
              <a:t>01</a:t>
            </a:r>
            <a:endParaRPr lang="zh-CN" altLang="en-US" sz="3200">
              <a:solidFill>
                <a:srgbClr val="404040"/>
              </a:solidFill>
              <a:latin typeface="微软雅黑" panose="020B0503020204020204" pitchFamily="34" charset="-122"/>
              <a:ea typeface="微软雅黑" panose="020B0503020204020204" pitchFamily="34" charset="-122"/>
            </a:endParaRPr>
          </a:p>
        </p:txBody>
      </p:sp>
      <p:sp>
        <p:nvSpPr>
          <p:cNvPr id="14" name="文本框 20"/>
          <p:cNvSpPr txBox="1">
            <a:spLocks noChangeArrowheads="1"/>
          </p:cNvSpPr>
          <p:nvPr/>
        </p:nvSpPr>
        <p:spPr bwMode="auto">
          <a:xfrm>
            <a:off x="6924676" y="5156702"/>
            <a:ext cx="6953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fontAlgn="base">
              <a:lnSpc>
                <a:spcPct val="100000"/>
              </a:lnSpc>
              <a:spcBef>
                <a:spcPct val="0"/>
              </a:spcBef>
              <a:spcAft>
                <a:spcPct val="0"/>
              </a:spcAft>
              <a:buFont typeface="Arial" panose="020B0604020202020204" pitchFamily="34" charset="0"/>
              <a:buNone/>
            </a:pPr>
            <a:r>
              <a:rPr lang="en-US" altLang="zh-CN" sz="3200">
                <a:solidFill>
                  <a:srgbClr val="404040"/>
                </a:solidFill>
                <a:latin typeface="微软雅黑" panose="020B0503020204020204" pitchFamily="34" charset="-122"/>
                <a:ea typeface="微软雅黑" panose="020B0503020204020204" pitchFamily="34" charset="-122"/>
              </a:rPr>
              <a:t>04</a:t>
            </a:r>
            <a:endParaRPr lang="zh-CN" altLang="en-US" sz="3200">
              <a:solidFill>
                <a:srgbClr val="404040"/>
              </a:solidFill>
              <a:latin typeface="微软雅黑" panose="020B0503020204020204" pitchFamily="34" charset="-122"/>
              <a:ea typeface="微软雅黑" panose="020B0503020204020204" pitchFamily="34" charset="-122"/>
            </a:endParaRPr>
          </a:p>
        </p:txBody>
      </p:sp>
      <p:sp>
        <p:nvSpPr>
          <p:cNvPr id="15" name="TextBox 35"/>
          <p:cNvSpPr txBox="1"/>
          <p:nvPr/>
        </p:nvSpPr>
        <p:spPr>
          <a:xfrm>
            <a:off x="2032749" y="2354572"/>
            <a:ext cx="1728193"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16" name="文本框 15"/>
          <p:cNvSpPr txBox="1"/>
          <p:nvPr/>
        </p:nvSpPr>
        <p:spPr>
          <a:xfrm>
            <a:off x="2032750" y="1985240"/>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17" name="TextBox 35"/>
          <p:cNvSpPr txBox="1"/>
          <p:nvPr/>
        </p:nvSpPr>
        <p:spPr>
          <a:xfrm>
            <a:off x="2032749" y="4514812"/>
            <a:ext cx="1728193"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18" name="文本框 17"/>
          <p:cNvSpPr txBox="1"/>
          <p:nvPr/>
        </p:nvSpPr>
        <p:spPr>
          <a:xfrm>
            <a:off x="2032750" y="4145480"/>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19" name="TextBox 35"/>
          <p:cNvSpPr txBox="1"/>
          <p:nvPr/>
        </p:nvSpPr>
        <p:spPr>
          <a:xfrm>
            <a:off x="8335964" y="2354572"/>
            <a:ext cx="1728193"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0" name="文本框 19"/>
          <p:cNvSpPr txBox="1"/>
          <p:nvPr/>
        </p:nvSpPr>
        <p:spPr>
          <a:xfrm>
            <a:off x="8335965" y="1985240"/>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
        <p:nvSpPr>
          <p:cNvPr id="21" name="TextBox 35"/>
          <p:cNvSpPr txBox="1"/>
          <p:nvPr/>
        </p:nvSpPr>
        <p:spPr>
          <a:xfrm>
            <a:off x="8335964" y="4514812"/>
            <a:ext cx="1728193" cy="640080"/>
          </a:xfrm>
          <a:prstGeom prst="rect">
            <a:avLst/>
          </a:prstGeom>
          <a:noFill/>
        </p:spPr>
        <p:txBody>
          <a:bodyPr wrap="square" rtlCol="0">
            <a:spAutoFit/>
          </a:bodyPr>
          <a:lstStyle/>
          <a:p>
            <a:pPr marL="0" marR="0" lvl="0" indent="0" algn="just" defTabSz="914400" eaLnBrk="1" fontAlgn="auto" latinLnBrk="0" hangingPunct="1">
              <a:lnSpc>
                <a:spcPct val="150000"/>
              </a:lnSpc>
              <a:spcBef>
                <a:spcPts val="0"/>
              </a:spcBef>
              <a:spcAft>
                <a:spcPts val="0"/>
              </a:spcAft>
              <a:buClrTx/>
              <a:buSzTx/>
              <a:buFontTx/>
              <a:buNone/>
              <a:defRPr/>
            </a:pPr>
            <a:r>
              <a:rPr kumimoji="0" sz="1200" b="0" i="0" u="none" strike="noStrike" kern="0" cap="none" spc="0" normalizeH="0" baseline="0" noProof="0" dirty="0">
                <a:ln>
                  <a:noFill/>
                </a:ln>
                <a:effectLst/>
                <a:uLnTx/>
                <a:uFillTx/>
              </a:rPr>
              <a:t>Please enter the text you want to express.</a:t>
            </a:r>
          </a:p>
        </p:txBody>
      </p:sp>
      <p:sp>
        <p:nvSpPr>
          <p:cNvPr id="22" name="文本框 21"/>
          <p:cNvSpPr txBox="1"/>
          <p:nvPr/>
        </p:nvSpPr>
        <p:spPr>
          <a:xfrm>
            <a:off x="8335965" y="4145480"/>
            <a:ext cx="144243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effectLst/>
                <a:uLnTx/>
                <a:uFillTx/>
              </a:rPr>
              <a:t>添加文字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250"/>
                                        <p:tgtEl>
                                          <p:spTgt spid="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250"/>
                                        <p:tgtEl>
                                          <p:spTgt spid="16"/>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up)">
                                      <p:cBhvr>
                                        <p:cTn id="14" dur="250"/>
                                        <p:tgtEl>
                                          <p:spTgt spid="1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250"/>
                                        <p:tgtEl>
                                          <p:spTgt spid="18"/>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up)">
                                      <p:cBhvr>
                                        <p:cTn id="21" dur="250"/>
                                        <p:tgtEl>
                                          <p:spTgt spid="19"/>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up)">
                                      <p:cBhvr>
                                        <p:cTn id="24" dur="250"/>
                                        <p:tgtEl>
                                          <p:spTgt spid="20"/>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up)">
                                      <p:cBhvr>
                                        <p:cTn id="28" dur="250"/>
                                        <p:tgtEl>
                                          <p:spTgt spid="2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250"/>
                                        <p:tgtEl>
                                          <p:spTgt spid="22"/>
                                        </p:tgtEl>
                                      </p:cBhvr>
                                    </p:animEffect>
                                  </p:childTnLst>
                                </p:cTn>
                              </p:par>
                            </p:childTnLst>
                          </p:cTn>
                        </p:par>
                        <p:par>
                          <p:cTn id="32" fill="hold">
                            <p:stCondLst>
                              <p:cond delay="2000"/>
                            </p:stCondLst>
                            <p:childTnLst>
                              <p:par>
                                <p:cTn id="33" presetID="22" presetClass="entr" presetSubtype="4"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down)">
                                      <p:cBhvr>
                                        <p:cTn id="38" dur="500"/>
                                        <p:tgtEl>
                                          <p:spTgt spid="4"/>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00"/>
                                        <p:tgtEl>
                                          <p:spTgt spid="6"/>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down)">
                                      <p:cBhvr>
                                        <p:cTn id="47" dur="500"/>
                                        <p:tgtEl>
                                          <p:spTgt spid="7"/>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00"/>
                                        <p:tgtEl>
                                          <p:spTgt spid="8"/>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00"/>
                                        <p:tgtEl>
                                          <p:spTgt spid="9"/>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wipe(down)">
                                      <p:cBhvr>
                                        <p:cTn id="56" dur="500"/>
                                        <p:tgtEl>
                                          <p:spTgt spid="10"/>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down)">
                                      <p:cBhvr>
                                        <p:cTn id="59" dur="500"/>
                                        <p:tgtEl>
                                          <p:spTgt spid="11"/>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down)">
                                      <p:cBhvr>
                                        <p:cTn id="62" dur="500"/>
                                        <p:tgtEl>
                                          <p:spTgt spid="12"/>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wipe(down)">
                                      <p:cBhvr>
                                        <p:cTn id="65" dur="500"/>
                                        <p:tgtEl>
                                          <p:spTgt spid="13"/>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down)">
                                      <p:cBhvr>
                                        <p:cTn id="6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sp>
        <p:nvSpPr>
          <p:cNvPr id="3" name="矩形 2"/>
          <p:cNvSpPr/>
          <p:nvPr/>
        </p:nvSpPr>
        <p:spPr>
          <a:xfrm>
            <a:off x="2324409" y="1818096"/>
            <a:ext cx="1684744" cy="1630413"/>
          </a:xfrm>
          <a:prstGeom prst="rect">
            <a:avLst/>
          </a:prstGeom>
          <a:blipFill>
            <a:blip r:embed="rId4" cstate="screen"/>
            <a:stretch>
              <a:fillRect/>
            </a:stretch>
          </a:bli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 name="矩形 3"/>
          <p:cNvSpPr/>
          <p:nvPr/>
        </p:nvSpPr>
        <p:spPr>
          <a:xfrm>
            <a:off x="4283837" y="1818096"/>
            <a:ext cx="1684744" cy="1630413"/>
          </a:xfrm>
          <a:prstGeom prst="rect">
            <a:avLst/>
          </a:prstGeom>
          <a:blipFill>
            <a:blip r:embed="rId5" cstate="screen"/>
            <a:stretch>
              <a:fillRect/>
            </a:stretch>
          </a:bli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 name="矩形 4"/>
          <p:cNvSpPr/>
          <p:nvPr/>
        </p:nvSpPr>
        <p:spPr>
          <a:xfrm>
            <a:off x="6243265" y="1818096"/>
            <a:ext cx="1684744" cy="1630413"/>
          </a:xfrm>
          <a:prstGeom prst="rect">
            <a:avLst/>
          </a:prstGeom>
          <a:blipFill>
            <a:blip r:embed="rId6" cstate="screen"/>
            <a:stretch>
              <a:fillRect/>
            </a:stretch>
          </a:bli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 name="矩形 5"/>
          <p:cNvSpPr/>
          <p:nvPr/>
        </p:nvSpPr>
        <p:spPr>
          <a:xfrm>
            <a:off x="8202693" y="1818096"/>
            <a:ext cx="1684744" cy="1630413"/>
          </a:xfrm>
          <a:prstGeom prst="rect">
            <a:avLst/>
          </a:prstGeom>
          <a:blipFill>
            <a:blip r:embed="rId7" cstate="screen"/>
            <a:stretch>
              <a:fillRect/>
            </a:stretch>
          </a:blip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文本框 6"/>
          <p:cNvSpPr txBox="1"/>
          <p:nvPr/>
        </p:nvSpPr>
        <p:spPr>
          <a:xfrm>
            <a:off x="5060413" y="4026710"/>
            <a:ext cx="2687194" cy="369332"/>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a:ln>
                  <a:noFill/>
                </a:ln>
                <a:solidFill>
                  <a:prstClr val="black">
                    <a:lumMod val="95000"/>
                    <a:lumOff val="5000"/>
                  </a:prstClr>
                </a:solidFill>
                <a:effectLst/>
                <a:uLnTx/>
                <a:uFillTx/>
                <a:latin typeface="等线" panose="02010600030101010101" charset="-122"/>
                <a:ea typeface="等线" panose="02010600030101010101" charset="-122"/>
                <a:cs typeface="+mn-cs"/>
              </a:rPr>
              <a:t>单击输入标题文字</a:t>
            </a:r>
          </a:p>
        </p:txBody>
      </p:sp>
      <p:sp>
        <p:nvSpPr>
          <p:cNvPr id="8" name="矩形 7"/>
          <p:cNvSpPr/>
          <p:nvPr/>
        </p:nvSpPr>
        <p:spPr>
          <a:xfrm>
            <a:off x="2928800" y="5149247"/>
            <a:ext cx="6090447"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0" cap="none" spc="0" normalizeH="0" baseline="0" noProof="0" dirty="0">
                <a:ln>
                  <a:noFill/>
                </a:ln>
                <a:solidFill>
                  <a:prstClr val="black">
                    <a:lumMod val="95000"/>
                    <a:lumOff val="5000"/>
                  </a:prstClr>
                </a:solidFill>
                <a:effectLst/>
                <a:uLnTx/>
                <a:uFillTx/>
                <a:latin typeface="Calibri" panose="020F0502020204030204"/>
                <a:ea typeface="宋体" panose="02010600030101010101" pitchFamily="2" charset="-122"/>
                <a:cs typeface="+mn-cs"/>
                <a:sym typeface="Calibri" panose="020F0502020204030204" pitchFamily="34" charset="0"/>
              </a:rPr>
              <a:t>You can click here to enter your text. You can click here to enter your text. You can click here to enter your text. You can click here to enter your text. </a:t>
            </a:r>
            <a:endParaRPr kumimoji="0" lang="zh-CN" altLang="en-US" sz="1600" b="0" i="0" u="none" strike="noStrike" kern="1200" cap="none" spc="0" normalizeH="0" baseline="0" noProof="0" dirty="0">
              <a:ln>
                <a:noFill/>
              </a:ln>
              <a:solidFill>
                <a:prstClr val="black">
                  <a:lumMod val="95000"/>
                  <a:lumOff val="5000"/>
                </a:prstClr>
              </a:solidFill>
              <a:effectLst/>
              <a:uLnTx/>
              <a:uFillTx/>
              <a:latin typeface="Calibri" panose="020F0502020204030204"/>
              <a:ea typeface="宋体" panose="02010600030101010101" pitchFamily="2" charset="-122"/>
              <a:cs typeface="+mn-cs"/>
            </a:endParaRPr>
          </a:p>
        </p:txBody>
      </p:sp>
      <p:cxnSp>
        <p:nvCxnSpPr>
          <p:cNvPr id="9" name="直接连接符 8"/>
          <p:cNvCxnSpPr/>
          <p:nvPr/>
        </p:nvCxnSpPr>
        <p:spPr>
          <a:xfrm>
            <a:off x="5544038" y="4516742"/>
            <a:ext cx="859972" cy="0"/>
          </a:xfrm>
          <a:prstGeom prst="line">
            <a:avLst/>
          </a:prstGeom>
          <a:ln w="2222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996558" y="4800309"/>
            <a:ext cx="3718560" cy="31940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Please enter the text you want to express.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6" presetClass="entr" presetSubtype="2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4664242" y="264694"/>
            <a:ext cx="2863515" cy="369332"/>
          </a:xfrm>
          <a:prstGeom prst="rect">
            <a:avLst/>
          </a:prstGeom>
          <a:noFill/>
          <a:ln>
            <a:solidFill>
              <a:schemeClr val="bg1">
                <a:lumMod val="50000"/>
              </a:schemeClr>
            </a:solidFill>
          </a:ln>
        </p:spPr>
        <p:txBody>
          <a:bodyPr wrap="square" rtlCol="0">
            <a:spAutoFit/>
          </a:bodyPr>
          <a:lstStyle/>
          <a:p>
            <a:pPr algn="ctr"/>
            <a:r>
              <a:rPr lang="zh-CN" altLang="en-US" dirty="0">
                <a:solidFill>
                  <a:schemeClr val="accent3">
                    <a:lumMod val="50000"/>
                  </a:schemeClr>
                </a:solidFill>
              </a:rPr>
              <a:t>请在此处添加标题文字</a:t>
            </a:r>
          </a:p>
        </p:txBody>
      </p:sp>
      <p:grpSp>
        <p:nvGrpSpPr>
          <p:cNvPr id="3" name="组合 13"/>
          <p:cNvGrpSpPr/>
          <p:nvPr/>
        </p:nvGrpSpPr>
        <p:grpSpPr bwMode="auto">
          <a:xfrm>
            <a:off x="1666978" y="1979359"/>
            <a:ext cx="4217262" cy="3332162"/>
            <a:chOff x="0" y="0"/>
            <a:chExt cx="5014143" cy="3911866"/>
          </a:xfrm>
        </p:grpSpPr>
        <p:pic>
          <p:nvPicPr>
            <p:cNvPr id="4" name="图片 14"/>
            <p:cNvPicPr>
              <a:picLocks noChangeAspect="1" noChangeArrowheads="1"/>
            </p:cNvPicPr>
            <p:nvPr/>
          </p:nvPicPr>
          <p:blipFill>
            <a:blip r:embed="rId4" cstate="screen"/>
            <a:srcRect/>
            <a:stretch>
              <a:fillRect/>
            </a:stretch>
          </p:blipFill>
          <p:spPr bwMode="auto">
            <a:xfrm>
              <a:off x="0" y="0"/>
              <a:ext cx="5014143" cy="3911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15"/>
            <p:cNvSpPr>
              <a:spLocks noChangeArrowheads="1"/>
            </p:cNvSpPr>
            <p:nvPr/>
          </p:nvSpPr>
          <p:spPr bwMode="auto">
            <a:xfrm>
              <a:off x="475488" y="197363"/>
              <a:ext cx="4100960" cy="22497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chemeClr val="accent3">
                    <a:lumMod val="50000"/>
                  </a:schemeClr>
                </a:solidFill>
                <a:effectLst/>
                <a:uLnTx/>
                <a:uFillTx/>
                <a:latin typeface="Calibri" panose="020F0502020204030204" pitchFamily="34" charset="0"/>
                <a:ea typeface="宋体" panose="02010600030101010101" pitchFamily="2" charset="-122"/>
              </a:endParaRPr>
            </a:p>
          </p:txBody>
        </p:sp>
        <p:pic>
          <p:nvPicPr>
            <p:cNvPr id="6" name="图片 16"/>
            <p:cNvPicPr>
              <a:picLocks noChangeAspect="1" noChangeArrowheads="1"/>
            </p:cNvPicPr>
            <p:nvPr/>
          </p:nvPicPr>
          <p:blipFill>
            <a:blip r:embed="rId5" cstate="screen"/>
            <a:srcRect/>
            <a:stretch>
              <a:fillRect/>
            </a:stretch>
          </p:blipFill>
          <p:spPr bwMode="auto">
            <a:xfrm>
              <a:off x="1197496" y="420833"/>
              <a:ext cx="2984556" cy="189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矩形 6"/>
          <p:cNvSpPr/>
          <p:nvPr/>
        </p:nvSpPr>
        <p:spPr>
          <a:xfrm>
            <a:off x="6242515" y="3603361"/>
            <a:ext cx="4593690" cy="1371600"/>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sz="1400" b="0" i="0" u="none" strike="noStrike" kern="0" cap="none" spc="0" normalizeH="0" baseline="0" noProof="0" dirty="0">
                <a:ln>
                  <a:noFill/>
                </a:ln>
                <a:solidFill>
                  <a:schemeClr val="accent3">
                    <a:lumMod val="50000"/>
                  </a:schemeClr>
                </a:solidFill>
                <a:effectLst/>
                <a:uLnTx/>
                <a:uFillTx/>
              </a:rPr>
              <a:t>Please enter the text you want to express.Please enter the text you want to express.Please enter the text you want to express.Please enter the text you want to express.Please enter the text you want to express.</a:t>
            </a:r>
          </a:p>
        </p:txBody>
      </p:sp>
      <p:sp>
        <p:nvSpPr>
          <p:cNvPr id="8" name="文本框 7"/>
          <p:cNvSpPr txBox="1"/>
          <p:nvPr/>
        </p:nvSpPr>
        <p:spPr>
          <a:xfrm>
            <a:off x="6242515" y="3165412"/>
            <a:ext cx="2649779" cy="369332"/>
          </a:xfrm>
          <a:prstGeom prst="rect">
            <a:avLst/>
          </a:prstGeom>
          <a:noFill/>
        </p:spPr>
        <p:txBody>
          <a:bodyPr wrap="square" rtlCol="0">
            <a:spAutoFit/>
          </a:bodyPr>
          <a:lstStyle>
            <a:defPPr>
              <a:defRPr lang="zh-CN"/>
            </a:defPPr>
            <a:lvl1pPr algn="ctr">
              <a:defRPr sz="3200" b="1">
                <a:solidFill>
                  <a:srgbClr val="808080"/>
                </a:solidFill>
                <a:latin typeface="微软雅黑" panose="020B0503020204020204" pitchFamily="34" charset="-122"/>
                <a:ea typeface="微软雅黑" panose="020B0503020204020204" pitchFamily="34" charset="-122"/>
              </a:defRPr>
            </a:lvl1pPr>
          </a:lstStyle>
          <a:p>
            <a:pPr algn="l"/>
            <a:r>
              <a:rPr lang="zh-CN" altLang="en-US" sz="1800" dirty="0">
                <a:solidFill>
                  <a:schemeClr val="accent3">
                    <a:lumMod val="50000"/>
                  </a:schemeClr>
                </a:solidFill>
                <a:latin typeface="等线" panose="02010600030101010101" charset="-122"/>
                <a:ea typeface="等线" panose="02010600030101010101" charset="-122"/>
              </a:rPr>
              <a:t>单击输入标题文字</a:t>
            </a:r>
          </a:p>
        </p:txBody>
      </p:sp>
      <p:cxnSp>
        <p:nvCxnSpPr>
          <p:cNvPr id="9" name="直接连接符 8"/>
          <p:cNvCxnSpPr/>
          <p:nvPr/>
        </p:nvCxnSpPr>
        <p:spPr>
          <a:xfrm>
            <a:off x="6347018" y="3574195"/>
            <a:ext cx="4142394" cy="0"/>
          </a:xfrm>
          <a:prstGeom prst="line">
            <a:avLst/>
          </a:prstGeom>
          <a:solidFill>
            <a:srgbClr val="070606"/>
          </a:solidFill>
          <a:ln w="15875">
            <a:solidFill>
              <a:schemeClr val="bg1"/>
            </a:solidFill>
            <a:rou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1000"/>
                                        <p:tgtEl>
                                          <p:spTgt spid="7"/>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文本框 19"/>
          <p:cNvSpPr txBox="1"/>
          <p:nvPr/>
        </p:nvSpPr>
        <p:spPr>
          <a:xfrm>
            <a:off x="3903878" y="2624539"/>
            <a:ext cx="4882623" cy="707886"/>
          </a:xfrm>
          <a:prstGeom prst="rect">
            <a:avLst/>
          </a:prstGeom>
          <a:noFill/>
        </p:spPr>
        <p:txBody>
          <a:bodyPr wrap="square" rtlCol="0">
            <a:spAutoFit/>
          </a:bodyPr>
          <a:lstStyle/>
          <a:p>
            <a:pPr>
              <a:defRPr/>
            </a:pPr>
            <a:r>
              <a:rPr lang="en-US" altLang="zh-CN" sz="4000" kern="0" dirty="0">
                <a:solidFill>
                  <a:schemeClr val="accent3">
                    <a:lumMod val="50000"/>
                  </a:schemeClr>
                </a:solidFill>
                <a:latin typeface="等线" panose="02010600030101010101" charset="-122"/>
                <a:ea typeface="等线" panose="02010600030101010101" charset="-122"/>
              </a:rPr>
              <a:t>02</a:t>
            </a:r>
            <a:r>
              <a:rPr lang="en-US" altLang="zh-CN" sz="2800" kern="0" dirty="0">
                <a:solidFill>
                  <a:schemeClr val="accent3">
                    <a:lumMod val="50000"/>
                  </a:schemeClr>
                </a:solidFill>
                <a:latin typeface="等线" panose="02010600030101010101" charset="-122"/>
                <a:ea typeface="等线" panose="02010600030101010101" charset="-122"/>
              </a:rPr>
              <a:t> </a:t>
            </a:r>
            <a:r>
              <a:rPr lang="zh-CN" altLang="en-US" sz="2800" kern="0" dirty="0">
                <a:solidFill>
                  <a:schemeClr val="accent3">
                    <a:lumMod val="50000"/>
                  </a:schemeClr>
                </a:solidFill>
                <a:latin typeface="等线" panose="02010600030101010101" charset="-122"/>
                <a:ea typeface="等线" panose="02010600030101010101" charset="-122"/>
              </a:rPr>
              <a:t>请在此处添加标题文字</a:t>
            </a:r>
          </a:p>
        </p:txBody>
      </p:sp>
      <p:sp>
        <p:nvSpPr>
          <p:cNvPr id="21" name="文本框 20"/>
          <p:cNvSpPr txBox="1"/>
          <p:nvPr/>
        </p:nvSpPr>
        <p:spPr>
          <a:xfrm>
            <a:off x="3903878" y="3332425"/>
            <a:ext cx="4739302" cy="784830"/>
          </a:xfrm>
          <a:prstGeom prst="rect">
            <a:avLst/>
          </a:prstGeom>
          <a:noFill/>
        </p:spPr>
        <p:txBody>
          <a:bodyPr wrap="square" rtlCol="0">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accent3">
                    <a:lumMod val="50000"/>
                  </a:schemeClr>
                </a:solidFill>
                <a:effectLst/>
                <a:uLnTx/>
                <a:uFillTx/>
              </a:rPr>
              <a:t>Add up anything what your need or what your like</a:t>
            </a: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总结汇报</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商务计划</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月度总结</a:t>
            </a:r>
            <a:r>
              <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a:t>
            </a:r>
            <a:r>
              <a:rPr kumimoji="0" lang="zh-CN" altLang="en-US"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rPr>
              <a:t>课程汇报</a:t>
            </a:r>
            <a:endParaRPr kumimoji="0" lang="en-US" altLang="zh-CN" sz="1400" b="0" i="0" u="none" strike="noStrike" kern="0" cap="none" spc="0" normalizeH="0" baseline="0" noProof="0" dirty="0">
              <a:ln>
                <a:noFill/>
              </a:ln>
              <a:solidFill>
                <a:schemeClr val="accent3">
                  <a:lumMod val="50000"/>
                </a:schemeClr>
              </a:solidFill>
              <a:effectLst/>
              <a:uLnTx/>
              <a:uFillTx/>
              <a:latin typeface="方正兰亭超细黑简体" panose="02000000000000000000" pitchFamily="2" charset="-122"/>
              <a:ea typeface="方正兰亭超细黑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小清新水彩"/>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1125</Words>
  <Application>Microsoft Office PowerPoint</Application>
  <PresentationFormat>宽屏</PresentationFormat>
  <Paragraphs>194</Paragraphs>
  <Slides>21</Slides>
  <Notes>21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FontAwesome</vt:lpstr>
      <vt:lpstr>Lato Regular</vt:lpstr>
      <vt:lpstr>等线</vt:lpstr>
      <vt:lpstr>等线 Light</vt:lpstr>
      <vt:lpstr>方正粗倩简体</vt:lpstr>
      <vt:lpstr>方正兰亭超细黑简体</vt:lpstr>
      <vt:lpstr>宋体</vt:lpstr>
      <vt:lpstr>微软雅黑</vt:lpstr>
      <vt:lpstr>造字工房明黑（非商用）常规体</vt:lpstr>
      <vt:lpstr>Arial</vt:lpstr>
      <vt:lpstr>Bodoni MT Black</vt:lpstr>
      <vt:lpstr>Calibri</vt:lpstr>
      <vt:lpstr>Roboto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2016-12-26T14:34:00Z</dcterms:created>
  <dcterms:modified xsi:type="dcterms:W3CDTF">2023-01-10T07:16:49Z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AF190940068342A5A422A5C96C39167D</vt:lpwstr>
  </property>
  <property fmtid="{A09F084E-AD41-489F-8076-AA5BE3082BCA}" pid="100">
    <vt:ui4>5</vt:ui4>
  </property>
  <property fmtid="{64440492-4C8B-11D1-8B70-080036B11A03}" pid="11">
    <vt:lpwstr>www.2ppt.com-爱PPT提供资源下载</vt:lpwstr>
  </property>
</Properties>
</file>