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C377A-709C-4066-850D-B12F250EA49A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DA799-7586-42FC-AEF8-855DC27254A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A9A1-FA24-4A2A-BFAA-724D54F8570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2DDE-681C-48CB-9337-0E7B425B1F4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A9A1-FA24-4A2A-BFAA-724D54F8570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2DDE-681C-48CB-9337-0E7B425B1F4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A9A1-FA24-4A2A-BFAA-724D54F8570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2DDE-681C-48CB-9337-0E7B425B1F4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A9A1-FA24-4A2A-BFAA-724D54F8570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2DDE-681C-48CB-9337-0E7B425B1F4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A9A1-FA24-4A2A-BFAA-724D54F8570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2DDE-681C-48CB-9337-0E7B425B1F4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A9A1-FA24-4A2A-BFAA-724D54F8570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2DDE-681C-48CB-9337-0E7B425B1F4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A9A1-FA24-4A2A-BFAA-724D54F8570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2DDE-681C-48CB-9337-0E7B425B1F4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A9A1-FA24-4A2A-BFAA-724D54F8570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2DDE-681C-48CB-9337-0E7B425B1F4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A9A1-FA24-4A2A-BFAA-724D54F8570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2DDE-681C-48CB-9337-0E7B425B1F4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A9A1-FA24-4A2A-BFAA-724D54F8570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2DDE-681C-48CB-9337-0E7B425B1F4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</a:schemeClr>
            </a:gs>
            <a:gs pos="0">
              <a:schemeClr val="bg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9A9A1-FA24-4A2A-BFAA-724D54F8570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92DDE-681C-48CB-9337-0E7B425B1F4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3"/>
          <p:cNvSpPr/>
          <p:nvPr/>
        </p:nvSpPr>
        <p:spPr bwMode="auto">
          <a:xfrm>
            <a:off x="7612552" y="3158863"/>
            <a:ext cx="1276425" cy="860251"/>
          </a:xfrm>
          <a:custGeom>
            <a:avLst/>
            <a:gdLst>
              <a:gd name="T0" fmla="*/ 0 w 549"/>
              <a:gd name="T1" fmla="*/ 107 h 370"/>
              <a:gd name="T2" fmla="*/ 495 w 549"/>
              <a:gd name="T3" fmla="*/ 0 h 370"/>
              <a:gd name="T4" fmla="*/ 443 w 549"/>
              <a:gd name="T5" fmla="*/ 148 h 370"/>
              <a:gd name="T6" fmla="*/ 549 w 549"/>
              <a:gd name="T7" fmla="*/ 262 h 370"/>
              <a:gd name="T8" fmla="*/ 54 w 549"/>
              <a:gd name="T9" fmla="*/ 370 h 370"/>
              <a:gd name="T10" fmla="*/ 0 w 549"/>
              <a:gd name="T11" fmla="*/ 107 h 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49" h="370">
                <a:moveTo>
                  <a:pt x="0" y="107"/>
                </a:moveTo>
                <a:lnTo>
                  <a:pt x="495" y="0"/>
                </a:lnTo>
                <a:lnTo>
                  <a:pt x="443" y="148"/>
                </a:lnTo>
                <a:lnTo>
                  <a:pt x="549" y="262"/>
                </a:lnTo>
                <a:lnTo>
                  <a:pt x="54" y="370"/>
                </a:lnTo>
                <a:lnTo>
                  <a:pt x="0" y="107"/>
                </a:lnTo>
                <a:close/>
              </a:path>
            </a:pathLst>
          </a:custGeom>
          <a:gradFill flip="none" rotWithShape="1">
            <a:gsLst>
              <a:gs pos="0">
                <a:srgbClr val="0070C0"/>
              </a:gs>
              <a:gs pos="50000">
                <a:srgbClr val="0070C0"/>
              </a:gs>
              <a:gs pos="100000">
                <a:srgbClr val="0070C0"/>
              </a:gs>
            </a:gsLst>
            <a:lin ang="18900000" scaled="1"/>
            <a:tileRect/>
          </a:gradFill>
          <a:ln>
            <a:noFill/>
          </a:ln>
          <a:effectLst>
            <a:outerShdw blurRad="127000" dist="1016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" name="Freeform 24"/>
          <p:cNvSpPr/>
          <p:nvPr/>
        </p:nvSpPr>
        <p:spPr bwMode="auto">
          <a:xfrm>
            <a:off x="7605576" y="3368113"/>
            <a:ext cx="739350" cy="418500"/>
          </a:xfrm>
          <a:custGeom>
            <a:avLst/>
            <a:gdLst>
              <a:gd name="T0" fmla="*/ 318 w 318"/>
              <a:gd name="T1" fmla="*/ 0 h 180"/>
              <a:gd name="T2" fmla="*/ 0 w 318"/>
              <a:gd name="T3" fmla="*/ 17 h 180"/>
              <a:gd name="T4" fmla="*/ 31 w 318"/>
              <a:gd name="T5" fmla="*/ 180 h 180"/>
              <a:gd name="T6" fmla="*/ 318 w 318"/>
              <a:gd name="T7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8" h="180">
                <a:moveTo>
                  <a:pt x="318" y="0"/>
                </a:moveTo>
                <a:lnTo>
                  <a:pt x="0" y="17"/>
                </a:lnTo>
                <a:lnTo>
                  <a:pt x="31" y="180"/>
                </a:lnTo>
                <a:lnTo>
                  <a:pt x="318" y="0"/>
                </a:lnTo>
                <a:close/>
              </a:path>
            </a:pathLst>
          </a:custGeom>
          <a:solidFill>
            <a:srgbClr val="00325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" name="Freeform 21"/>
          <p:cNvSpPr/>
          <p:nvPr/>
        </p:nvSpPr>
        <p:spPr bwMode="auto">
          <a:xfrm>
            <a:off x="3590300" y="3158863"/>
            <a:ext cx="1276425" cy="860251"/>
          </a:xfrm>
          <a:custGeom>
            <a:avLst/>
            <a:gdLst>
              <a:gd name="T0" fmla="*/ 549 w 549"/>
              <a:gd name="T1" fmla="*/ 107 h 370"/>
              <a:gd name="T2" fmla="*/ 54 w 549"/>
              <a:gd name="T3" fmla="*/ 0 h 370"/>
              <a:gd name="T4" fmla="*/ 104 w 549"/>
              <a:gd name="T5" fmla="*/ 148 h 370"/>
              <a:gd name="T6" fmla="*/ 0 w 549"/>
              <a:gd name="T7" fmla="*/ 262 h 370"/>
              <a:gd name="T8" fmla="*/ 495 w 549"/>
              <a:gd name="T9" fmla="*/ 370 h 370"/>
              <a:gd name="T10" fmla="*/ 549 w 549"/>
              <a:gd name="T11" fmla="*/ 107 h 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49" h="370">
                <a:moveTo>
                  <a:pt x="549" y="107"/>
                </a:moveTo>
                <a:lnTo>
                  <a:pt x="54" y="0"/>
                </a:lnTo>
                <a:lnTo>
                  <a:pt x="104" y="148"/>
                </a:lnTo>
                <a:lnTo>
                  <a:pt x="0" y="262"/>
                </a:lnTo>
                <a:lnTo>
                  <a:pt x="495" y="370"/>
                </a:lnTo>
                <a:lnTo>
                  <a:pt x="549" y="107"/>
                </a:lnTo>
                <a:close/>
              </a:path>
            </a:pathLst>
          </a:custGeom>
          <a:gradFill flip="none" rotWithShape="1">
            <a:gsLst>
              <a:gs pos="0">
                <a:srgbClr val="0070C0"/>
              </a:gs>
              <a:gs pos="50000">
                <a:srgbClr val="0070C0"/>
              </a:gs>
              <a:gs pos="100000">
                <a:srgbClr val="0070C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127000" dist="1016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Freeform 22"/>
          <p:cNvSpPr/>
          <p:nvPr/>
        </p:nvSpPr>
        <p:spPr bwMode="auto">
          <a:xfrm>
            <a:off x="4134350" y="3368113"/>
            <a:ext cx="732375" cy="418500"/>
          </a:xfrm>
          <a:custGeom>
            <a:avLst/>
            <a:gdLst>
              <a:gd name="T0" fmla="*/ 0 w 315"/>
              <a:gd name="T1" fmla="*/ 0 h 180"/>
              <a:gd name="T2" fmla="*/ 315 w 315"/>
              <a:gd name="T3" fmla="*/ 17 h 180"/>
              <a:gd name="T4" fmla="*/ 287 w 315"/>
              <a:gd name="T5" fmla="*/ 180 h 180"/>
              <a:gd name="T6" fmla="*/ 0 w 315"/>
              <a:gd name="T7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5" h="180">
                <a:moveTo>
                  <a:pt x="0" y="0"/>
                </a:moveTo>
                <a:lnTo>
                  <a:pt x="315" y="17"/>
                </a:lnTo>
                <a:lnTo>
                  <a:pt x="287" y="180"/>
                </a:lnTo>
                <a:lnTo>
                  <a:pt x="0" y="0"/>
                </a:lnTo>
                <a:close/>
              </a:path>
            </a:pathLst>
          </a:custGeom>
          <a:solidFill>
            <a:srgbClr val="00284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椭圆 5"/>
          <p:cNvSpPr/>
          <p:nvPr/>
        </p:nvSpPr>
        <p:spPr>
          <a:xfrm>
            <a:off x="4313527" y="991624"/>
            <a:ext cx="3852224" cy="3852224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5715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blurRad="177800" dist="114300" dir="2700000" sx="101000" sy="101000" algn="tl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AutoShape 19"/>
          <p:cNvSpPr>
            <a:spLocks noChangeAspect="1" noChangeArrowheads="1" noTextEdit="1"/>
          </p:cNvSpPr>
          <p:nvPr/>
        </p:nvSpPr>
        <p:spPr bwMode="auto">
          <a:xfrm>
            <a:off x="3594950" y="3163513"/>
            <a:ext cx="5289377" cy="1383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8" name="Freeform 25"/>
          <p:cNvSpPr/>
          <p:nvPr/>
        </p:nvSpPr>
        <p:spPr bwMode="auto">
          <a:xfrm>
            <a:off x="4136675" y="3366276"/>
            <a:ext cx="4208251" cy="1318275"/>
          </a:xfrm>
          <a:custGeom>
            <a:avLst/>
            <a:gdLst>
              <a:gd name="T0" fmla="*/ 764 w 764"/>
              <a:gd name="T1" fmla="*/ 0 h 237"/>
              <a:gd name="T2" fmla="*/ 0 w 764"/>
              <a:gd name="T3" fmla="*/ 0 h 237"/>
              <a:gd name="T4" fmla="*/ 0 w 764"/>
              <a:gd name="T5" fmla="*/ 140 h 237"/>
              <a:gd name="T6" fmla="*/ 764 w 764"/>
              <a:gd name="T7" fmla="*/ 140 h 237"/>
              <a:gd name="T8" fmla="*/ 764 w 764"/>
              <a:gd name="T9" fmla="*/ 0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4" h="237">
                <a:moveTo>
                  <a:pt x="764" y="0"/>
                </a:moveTo>
                <a:cubicBezTo>
                  <a:pt x="511" y="97"/>
                  <a:pt x="254" y="97"/>
                  <a:pt x="0" y="0"/>
                </a:cubicBezTo>
                <a:cubicBezTo>
                  <a:pt x="0" y="47"/>
                  <a:pt x="0" y="93"/>
                  <a:pt x="0" y="140"/>
                </a:cubicBezTo>
                <a:cubicBezTo>
                  <a:pt x="254" y="237"/>
                  <a:pt x="511" y="237"/>
                  <a:pt x="764" y="140"/>
                </a:cubicBezTo>
                <a:cubicBezTo>
                  <a:pt x="764" y="93"/>
                  <a:pt x="764" y="47"/>
                  <a:pt x="764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ffectLst>
            <a:outerShdw blurRad="127000" dist="1016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 flipH="1">
            <a:off x="5181600" y="2289036"/>
            <a:ext cx="22684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个人简历</a:t>
            </a:r>
          </a:p>
        </p:txBody>
      </p:sp>
      <p:sp>
        <p:nvSpPr>
          <p:cNvPr id="10" name="文本框 9"/>
          <p:cNvSpPr txBox="1"/>
          <p:nvPr/>
        </p:nvSpPr>
        <p:spPr>
          <a:xfrm flipH="1">
            <a:off x="5045902" y="2843959"/>
            <a:ext cx="2489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My personal resume</a:t>
            </a:r>
            <a:endParaRPr lang="zh-CN" altLang="en-US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 rot="9041105">
            <a:off x="-908567" y="-162274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 rot="9033378">
            <a:off x="10040465" y="6021811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60059" y="558635"/>
            <a:ext cx="2214693" cy="368300"/>
          </a:xfrm>
          <a:prstGeom prst="rect">
            <a:avLst/>
          </a:prstGeom>
          <a:noFill/>
          <a:scene3d>
            <a:camera prst="orthographicFront">
              <a:rot lat="0" lon="0" rev="18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zh-CN" altLang="en-US" smtClean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姓名：</a:t>
            </a:r>
            <a:r>
              <a:rPr lang="en-US" altLang="zh-CN" smtClean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PPT818</a:t>
            </a:r>
            <a:endParaRPr lang="en-US" altLang="zh-CN" spc="300" dirty="0">
              <a:solidFill>
                <a:prstClr val="white">
                  <a:lumMod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9511803" y="5652151"/>
            <a:ext cx="3105240" cy="369332"/>
          </a:xfrm>
          <a:prstGeom prst="rect">
            <a:avLst/>
          </a:prstGeom>
          <a:noFill/>
          <a:scene3d>
            <a:camera prst="orthographicFront">
              <a:rot lat="0" lon="0" rev="18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联系：</a:t>
            </a:r>
            <a:r>
              <a:rPr lang="en-US" altLang="zh-CN" dirty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1245888888887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875333" y="5311589"/>
            <a:ext cx="2788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意向职位：设计师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376" y="2529041"/>
            <a:ext cx="3154431" cy="1799917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053" y="4644347"/>
            <a:ext cx="3204642" cy="180337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382" y="2632842"/>
            <a:ext cx="3214896" cy="180571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423" y="4644197"/>
            <a:ext cx="3208632" cy="1802191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485" y="4644644"/>
            <a:ext cx="3154431" cy="1796442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 rot="2700000">
            <a:off x="-1273633" y="6227475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4398" y="6339185"/>
            <a:ext cx="407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2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 rot="2700000">
            <a:off x="10471629" y="-466886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624" y="2611666"/>
            <a:ext cx="3154431" cy="1772083"/>
          </a:xfrm>
          <a:prstGeom prst="rect">
            <a:avLst/>
          </a:prstGeom>
        </p:spPr>
      </p:pic>
      <p:sp>
        <p:nvSpPr>
          <p:cNvPr id="14" name="椭圆 13"/>
          <p:cNvSpPr/>
          <p:nvPr/>
        </p:nvSpPr>
        <p:spPr>
          <a:xfrm>
            <a:off x="4529723" y="-373211"/>
            <a:ext cx="2723183" cy="2723183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5715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blurRad="88900" dist="25400" dir="2700000" algn="tl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5" name="AutoShape 3"/>
          <p:cNvSpPr>
            <a:spLocks noChangeAspect="1" noChangeArrowheads="1" noTextEdit="1"/>
          </p:cNvSpPr>
          <p:nvPr/>
        </p:nvSpPr>
        <p:spPr bwMode="auto">
          <a:xfrm rot="16200000">
            <a:off x="5454503" y="-693274"/>
            <a:ext cx="845692" cy="3193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438015" y="491476"/>
            <a:ext cx="2878670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516539" y="549801"/>
            <a:ext cx="2721622" cy="713162"/>
          </a:xfrm>
          <a:prstGeom prst="rect">
            <a:avLst/>
          </a:prstGeom>
          <a:noFill/>
          <a:ln w="190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790758" y="593770"/>
            <a:ext cx="2176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spc="3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作品展示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5130580" y="1404419"/>
            <a:ext cx="1547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spc="3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系列一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545" y="2529000"/>
            <a:ext cx="2880000" cy="18000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011" y="4508725"/>
            <a:ext cx="2880000" cy="18000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011" y="2529000"/>
            <a:ext cx="2880000" cy="18000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093" y="4508725"/>
            <a:ext cx="2880000" cy="18000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052" y="4508725"/>
            <a:ext cx="2880000" cy="1800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093" y="2529000"/>
            <a:ext cx="2880000" cy="18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矩形 16"/>
          <p:cNvSpPr/>
          <p:nvPr/>
        </p:nvSpPr>
        <p:spPr>
          <a:xfrm rot="2700000">
            <a:off x="-1273633" y="6227475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4398" y="6339185"/>
            <a:ext cx="407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zh-CN" altLang="en-US" sz="2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 rot="2700000">
            <a:off x="10471629" y="-466886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529723" y="-373211"/>
            <a:ext cx="2723183" cy="2723183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5715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blurRad="88900" dist="25400" dir="2700000" algn="tl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6" name="AutoShape 3"/>
          <p:cNvSpPr>
            <a:spLocks noChangeAspect="1" noChangeArrowheads="1" noTextEdit="1"/>
          </p:cNvSpPr>
          <p:nvPr/>
        </p:nvSpPr>
        <p:spPr bwMode="auto">
          <a:xfrm rot="16200000">
            <a:off x="5454503" y="-693274"/>
            <a:ext cx="845692" cy="3193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438015" y="491476"/>
            <a:ext cx="2878670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516539" y="549801"/>
            <a:ext cx="2721622" cy="713162"/>
          </a:xfrm>
          <a:prstGeom prst="rect">
            <a:avLst/>
          </a:prstGeom>
          <a:noFill/>
          <a:ln w="190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790758" y="593770"/>
            <a:ext cx="2176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spc="3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作品展示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5130580" y="1404419"/>
            <a:ext cx="1547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spc="3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系列二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3"/>
          <p:cNvSpPr/>
          <p:nvPr/>
        </p:nvSpPr>
        <p:spPr bwMode="auto">
          <a:xfrm>
            <a:off x="7612552" y="3158863"/>
            <a:ext cx="1276425" cy="860251"/>
          </a:xfrm>
          <a:custGeom>
            <a:avLst/>
            <a:gdLst>
              <a:gd name="T0" fmla="*/ 0 w 549"/>
              <a:gd name="T1" fmla="*/ 107 h 370"/>
              <a:gd name="T2" fmla="*/ 495 w 549"/>
              <a:gd name="T3" fmla="*/ 0 h 370"/>
              <a:gd name="T4" fmla="*/ 443 w 549"/>
              <a:gd name="T5" fmla="*/ 148 h 370"/>
              <a:gd name="T6" fmla="*/ 549 w 549"/>
              <a:gd name="T7" fmla="*/ 262 h 370"/>
              <a:gd name="T8" fmla="*/ 54 w 549"/>
              <a:gd name="T9" fmla="*/ 370 h 370"/>
              <a:gd name="T10" fmla="*/ 0 w 549"/>
              <a:gd name="T11" fmla="*/ 107 h 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49" h="370">
                <a:moveTo>
                  <a:pt x="0" y="107"/>
                </a:moveTo>
                <a:lnTo>
                  <a:pt x="495" y="0"/>
                </a:lnTo>
                <a:lnTo>
                  <a:pt x="443" y="148"/>
                </a:lnTo>
                <a:lnTo>
                  <a:pt x="549" y="262"/>
                </a:lnTo>
                <a:lnTo>
                  <a:pt x="54" y="370"/>
                </a:lnTo>
                <a:lnTo>
                  <a:pt x="0" y="107"/>
                </a:lnTo>
                <a:close/>
              </a:path>
            </a:pathLst>
          </a:custGeom>
          <a:gradFill flip="none" rotWithShape="1">
            <a:gsLst>
              <a:gs pos="0">
                <a:srgbClr val="0070C0"/>
              </a:gs>
              <a:gs pos="50000">
                <a:srgbClr val="0070C0"/>
              </a:gs>
              <a:gs pos="100000">
                <a:srgbClr val="0070C0"/>
              </a:gs>
            </a:gsLst>
            <a:lin ang="18900000" scaled="1"/>
            <a:tileRect/>
          </a:gradFill>
          <a:ln>
            <a:noFill/>
          </a:ln>
          <a:effectLst>
            <a:outerShdw blurRad="127000" dist="1016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" name="Freeform 24"/>
          <p:cNvSpPr/>
          <p:nvPr/>
        </p:nvSpPr>
        <p:spPr bwMode="auto">
          <a:xfrm>
            <a:off x="7605576" y="3368113"/>
            <a:ext cx="739350" cy="418500"/>
          </a:xfrm>
          <a:custGeom>
            <a:avLst/>
            <a:gdLst>
              <a:gd name="T0" fmla="*/ 318 w 318"/>
              <a:gd name="T1" fmla="*/ 0 h 180"/>
              <a:gd name="T2" fmla="*/ 0 w 318"/>
              <a:gd name="T3" fmla="*/ 17 h 180"/>
              <a:gd name="T4" fmla="*/ 31 w 318"/>
              <a:gd name="T5" fmla="*/ 180 h 180"/>
              <a:gd name="T6" fmla="*/ 318 w 318"/>
              <a:gd name="T7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8" h="180">
                <a:moveTo>
                  <a:pt x="318" y="0"/>
                </a:moveTo>
                <a:lnTo>
                  <a:pt x="0" y="17"/>
                </a:lnTo>
                <a:lnTo>
                  <a:pt x="31" y="180"/>
                </a:lnTo>
                <a:lnTo>
                  <a:pt x="318" y="0"/>
                </a:lnTo>
                <a:close/>
              </a:path>
            </a:pathLst>
          </a:custGeom>
          <a:solidFill>
            <a:srgbClr val="00325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" name="Freeform 21"/>
          <p:cNvSpPr/>
          <p:nvPr/>
        </p:nvSpPr>
        <p:spPr bwMode="auto">
          <a:xfrm>
            <a:off x="3590300" y="3158863"/>
            <a:ext cx="1276425" cy="860251"/>
          </a:xfrm>
          <a:custGeom>
            <a:avLst/>
            <a:gdLst>
              <a:gd name="T0" fmla="*/ 549 w 549"/>
              <a:gd name="T1" fmla="*/ 107 h 370"/>
              <a:gd name="T2" fmla="*/ 54 w 549"/>
              <a:gd name="T3" fmla="*/ 0 h 370"/>
              <a:gd name="T4" fmla="*/ 104 w 549"/>
              <a:gd name="T5" fmla="*/ 148 h 370"/>
              <a:gd name="T6" fmla="*/ 0 w 549"/>
              <a:gd name="T7" fmla="*/ 262 h 370"/>
              <a:gd name="T8" fmla="*/ 495 w 549"/>
              <a:gd name="T9" fmla="*/ 370 h 370"/>
              <a:gd name="T10" fmla="*/ 549 w 549"/>
              <a:gd name="T11" fmla="*/ 107 h 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49" h="370">
                <a:moveTo>
                  <a:pt x="549" y="107"/>
                </a:moveTo>
                <a:lnTo>
                  <a:pt x="54" y="0"/>
                </a:lnTo>
                <a:lnTo>
                  <a:pt x="104" y="148"/>
                </a:lnTo>
                <a:lnTo>
                  <a:pt x="0" y="262"/>
                </a:lnTo>
                <a:lnTo>
                  <a:pt x="495" y="370"/>
                </a:lnTo>
                <a:lnTo>
                  <a:pt x="549" y="107"/>
                </a:lnTo>
                <a:close/>
              </a:path>
            </a:pathLst>
          </a:custGeom>
          <a:gradFill flip="none" rotWithShape="1">
            <a:gsLst>
              <a:gs pos="0">
                <a:srgbClr val="0070C0"/>
              </a:gs>
              <a:gs pos="50000">
                <a:srgbClr val="0070C0"/>
              </a:gs>
              <a:gs pos="100000">
                <a:srgbClr val="0070C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127000" dist="1016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Freeform 22"/>
          <p:cNvSpPr/>
          <p:nvPr/>
        </p:nvSpPr>
        <p:spPr bwMode="auto">
          <a:xfrm>
            <a:off x="4134350" y="3368113"/>
            <a:ext cx="732375" cy="418500"/>
          </a:xfrm>
          <a:custGeom>
            <a:avLst/>
            <a:gdLst>
              <a:gd name="T0" fmla="*/ 0 w 315"/>
              <a:gd name="T1" fmla="*/ 0 h 180"/>
              <a:gd name="T2" fmla="*/ 315 w 315"/>
              <a:gd name="T3" fmla="*/ 17 h 180"/>
              <a:gd name="T4" fmla="*/ 287 w 315"/>
              <a:gd name="T5" fmla="*/ 180 h 180"/>
              <a:gd name="T6" fmla="*/ 0 w 315"/>
              <a:gd name="T7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5" h="180">
                <a:moveTo>
                  <a:pt x="0" y="0"/>
                </a:moveTo>
                <a:lnTo>
                  <a:pt x="315" y="17"/>
                </a:lnTo>
                <a:lnTo>
                  <a:pt x="287" y="180"/>
                </a:lnTo>
                <a:lnTo>
                  <a:pt x="0" y="0"/>
                </a:lnTo>
                <a:close/>
              </a:path>
            </a:pathLst>
          </a:custGeom>
          <a:solidFill>
            <a:srgbClr val="00284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椭圆 5"/>
          <p:cNvSpPr/>
          <p:nvPr/>
        </p:nvSpPr>
        <p:spPr>
          <a:xfrm>
            <a:off x="4313527" y="991624"/>
            <a:ext cx="3852224" cy="3852224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5715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blurRad="177800" dist="114300" dir="2700000" sx="101000" sy="101000" algn="tl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AutoShape 19"/>
          <p:cNvSpPr>
            <a:spLocks noChangeAspect="1" noChangeArrowheads="1" noTextEdit="1"/>
          </p:cNvSpPr>
          <p:nvPr/>
        </p:nvSpPr>
        <p:spPr bwMode="auto">
          <a:xfrm>
            <a:off x="3594950" y="3163513"/>
            <a:ext cx="5289377" cy="1383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8" name="Freeform 25"/>
          <p:cNvSpPr/>
          <p:nvPr/>
        </p:nvSpPr>
        <p:spPr bwMode="auto">
          <a:xfrm>
            <a:off x="4136675" y="3366276"/>
            <a:ext cx="4208251" cy="1318275"/>
          </a:xfrm>
          <a:custGeom>
            <a:avLst/>
            <a:gdLst>
              <a:gd name="T0" fmla="*/ 764 w 764"/>
              <a:gd name="T1" fmla="*/ 0 h 237"/>
              <a:gd name="T2" fmla="*/ 0 w 764"/>
              <a:gd name="T3" fmla="*/ 0 h 237"/>
              <a:gd name="T4" fmla="*/ 0 w 764"/>
              <a:gd name="T5" fmla="*/ 140 h 237"/>
              <a:gd name="T6" fmla="*/ 764 w 764"/>
              <a:gd name="T7" fmla="*/ 140 h 237"/>
              <a:gd name="T8" fmla="*/ 764 w 764"/>
              <a:gd name="T9" fmla="*/ 0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4" h="237">
                <a:moveTo>
                  <a:pt x="764" y="0"/>
                </a:moveTo>
                <a:cubicBezTo>
                  <a:pt x="511" y="97"/>
                  <a:pt x="254" y="97"/>
                  <a:pt x="0" y="0"/>
                </a:cubicBezTo>
                <a:cubicBezTo>
                  <a:pt x="0" y="47"/>
                  <a:pt x="0" y="93"/>
                  <a:pt x="0" y="140"/>
                </a:cubicBezTo>
                <a:cubicBezTo>
                  <a:pt x="254" y="237"/>
                  <a:pt x="511" y="237"/>
                  <a:pt x="764" y="140"/>
                </a:cubicBezTo>
                <a:cubicBezTo>
                  <a:pt x="764" y="93"/>
                  <a:pt x="764" y="47"/>
                  <a:pt x="764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ffectLst>
            <a:outerShdw blurRad="127000" dist="1016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 flipH="1">
            <a:off x="5181600" y="2289036"/>
            <a:ext cx="22684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期待回复</a:t>
            </a:r>
          </a:p>
        </p:txBody>
      </p:sp>
      <p:sp>
        <p:nvSpPr>
          <p:cNvPr id="10" name="文本框 9"/>
          <p:cNvSpPr txBox="1"/>
          <p:nvPr/>
        </p:nvSpPr>
        <p:spPr>
          <a:xfrm flipH="1">
            <a:off x="5045902" y="2953016"/>
            <a:ext cx="2489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您的信任 我的努力</a:t>
            </a:r>
          </a:p>
        </p:txBody>
      </p:sp>
      <p:sp>
        <p:nvSpPr>
          <p:cNvPr id="11" name="矩形 10"/>
          <p:cNvSpPr/>
          <p:nvPr/>
        </p:nvSpPr>
        <p:spPr>
          <a:xfrm rot="9041105">
            <a:off x="-908567" y="-162274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 rot="9033378">
            <a:off x="10040465" y="6021811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94951" y="466356"/>
            <a:ext cx="2214693" cy="461665"/>
          </a:xfrm>
          <a:prstGeom prst="rect">
            <a:avLst/>
          </a:prstGeom>
          <a:noFill/>
          <a:scene3d>
            <a:camera prst="orthographicFront">
              <a:rot lat="0" lon="0" rev="18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尽心尽力</a:t>
            </a:r>
            <a:endParaRPr lang="zh-CN" altLang="en-US" sz="2400" dirty="0">
              <a:solidFill>
                <a:prstClr val="black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0208089" y="5677318"/>
            <a:ext cx="1544887" cy="461665"/>
          </a:xfrm>
          <a:prstGeom prst="rect">
            <a:avLst/>
          </a:prstGeom>
          <a:noFill/>
          <a:scene3d>
            <a:camera prst="orthographicFront">
              <a:rot lat="0" lon="0" rev="18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7F7F7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尽职尽责</a:t>
            </a:r>
            <a:endParaRPr lang="zh-CN" altLang="en-US" sz="2400" dirty="0">
              <a:solidFill>
                <a:prstClr val="black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875332" y="5311589"/>
            <a:ext cx="3186487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联系</a:t>
            </a:r>
            <a:r>
              <a:rPr lang="en-US" altLang="zh-CN" sz="24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QQ:123456</a:t>
            </a:r>
            <a:endParaRPr lang="zh-CN" altLang="en-US" sz="2400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椭圆 75"/>
          <p:cNvSpPr/>
          <p:nvPr/>
        </p:nvSpPr>
        <p:spPr>
          <a:xfrm>
            <a:off x="6329743" y="2232793"/>
            <a:ext cx="1565710" cy="1565710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3810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7" name="椭圆 76"/>
          <p:cNvSpPr/>
          <p:nvPr/>
        </p:nvSpPr>
        <p:spPr>
          <a:xfrm>
            <a:off x="4269033" y="4236759"/>
            <a:ext cx="1565710" cy="1565710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3810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8" name="椭圆 77"/>
          <p:cNvSpPr/>
          <p:nvPr/>
        </p:nvSpPr>
        <p:spPr>
          <a:xfrm>
            <a:off x="6329743" y="4236759"/>
            <a:ext cx="1565710" cy="1565710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3810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69" name="椭圆 68"/>
          <p:cNvSpPr/>
          <p:nvPr/>
        </p:nvSpPr>
        <p:spPr>
          <a:xfrm>
            <a:off x="4269033" y="2232793"/>
            <a:ext cx="1565710" cy="1565710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3810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 rot="16200000">
            <a:off x="5691870" y="-693274"/>
            <a:ext cx="845692" cy="3193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4755866" y="2610743"/>
            <a:ext cx="6664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5400" dirty="0">
              <a:solidFill>
                <a:prstClr val="white">
                  <a:lumMod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6837679" y="2610743"/>
            <a:ext cx="6664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5400" dirty="0">
              <a:solidFill>
                <a:prstClr val="white">
                  <a:lumMod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4755866" y="4576646"/>
            <a:ext cx="6664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5400" dirty="0">
              <a:solidFill>
                <a:prstClr val="white">
                  <a:lumMod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6774154" y="4576646"/>
            <a:ext cx="6664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5400" dirty="0">
              <a:solidFill>
                <a:prstClr val="white">
                  <a:lumMod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 rot="20700000">
            <a:off x="8217292" y="2418445"/>
            <a:ext cx="2334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8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学习经历</a:t>
            </a:r>
          </a:p>
        </p:txBody>
      </p:sp>
      <p:sp>
        <p:nvSpPr>
          <p:cNvPr id="49" name="文本框 48"/>
          <p:cNvSpPr txBox="1"/>
          <p:nvPr/>
        </p:nvSpPr>
        <p:spPr>
          <a:xfrm rot="20700000">
            <a:off x="1822674" y="5052984"/>
            <a:ext cx="2334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8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技能水平</a:t>
            </a:r>
          </a:p>
        </p:txBody>
      </p:sp>
      <p:sp>
        <p:nvSpPr>
          <p:cNvPr id="50" name="文本框 49"/>
          <p:cNvSpPr txBox="1"/>
          <p:nvPr/>
        </p:nvSpPr>
        <p:spPr>
          <a:xfrm rot="900000">
            <a:off x="8217291" y="5052984"/>
            <a:ext cx="2334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8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作品展示</a:t>
            </a:r>
          </a:p>
        </p:txBody>
      </p:sp>
      <p:sp>
        <p:nvSpPr>
          <p:cNvPr id="51" name="文本框 50"/>
          <p:cNvSpPr txBox="1"/>
          <p:nvPr/>
        </p:nvSpPr>
        <p:spPr>
          <a:xfrm rot="900000">
            <a:off x="1822676" y="2418445"/>
            <a:ext cx="2334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8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基本情况</a:t>
            </a:r>
          </a:p>
        </p:txBody>
      </p:sp>
      <p:sp>
        <p:nvSpPr>
          <p:cNvPr id="9" name="矩形 8"/>
          <p:cNvSpPr/>
          <p:nvPr/>
        </p:nvSpPr>
        <p:spPr>
          <a:xfrm>
            <a:off x="4675382" y="491476"/>
            <a:ext cx="2878670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4753906" y="549801"/>
            <a:ext cx="2721622" cy="713162"/>
          </a:xfrm>
          <a:prstGeom prst="rect">
            <a:avLst/>
          </a:prstGeom>
          <a:noFill/>
          <a:ln w="190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5326717" y="593770"/>
            <a:ext cx="1582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spc="3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  录</a:t>
            </a:r>
          </a:p>
        </p:txBody>
      </p:sp>
      <p:sp>
        <p:nvSpPr>
          <p:cNvPr id="26" name="矩形 25"/>
          <p:cNvSpPr/>
          <p:nvPr/>
        </p:nvSpPr>
        <p:spPr>
          <a:xfrm rot="2700000">
            <a:off x="-1273633" y="6227475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 rot="2700000">
            <a:off x="10471629" y="-466886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  <p:bldP spid="78" grpId="0" animBg="1"/>
      <p:bldP spid="6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矩形 78"/>
          <p:cNvSpPr/>
          <p:nvPr/>
        </p:nvSpPr>
        <p:spPr>
          <a:xfrm>
            <a:off x="1833301" y="3026978"/>
            <a:ext cx="2500312" cy="30390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2522960" y="3613320"/>
            <a:ext cx="13575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spc="6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个人一寸照片</a:t>
            </a:r>
          </a:p>
        </p:txBody>
      </p:sp>
      <p:sp>
        <p:nvSpPr>
          <p:cNvPr id="72" name="文本框 71"/>
          <p:cNvSpPr txBox="1"/>
          <p:nvPr/>
        </p:nvSpPr>
        <p:spPr>
          <a:xfrm>
            <a:off x="6296516" y="2598121"/>
            <a:ext cx="3898052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300" smtClean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姓名：</a:t>
            </a:r>
            <a:r>
              <a:rPr lang="en-US" altLang="zh-CN" sz="2800" spc="300" smtClean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PPT818</a:t>
            </a:r>
            <a:endParaRPr lang="en-US" altLang="zh-CN" sz="2800" spc="300" dirty="0">
              <a:solidFill>
                <a:prstClr val="white">
                  <a:lumMod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6735299" y="3235598"/>
            <a:ext cx="389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性别：男</a:t>
            </a:r>
          </a:p>
        </p:txBody>
      </p:sp>
      <p:sp>
        <p:nvSpPr>
          <p:cNvPr id="74" name="文本框 73"/>
          <p:cNvSpPr txBox="1"/>
          <p:nvPr/>
        </p:nvSpPr>
        <p:spPr>
          <a:xfrm>
            <a:off x="7171520" y="3873075"/>
            <a:ext cx="389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年龄：</a:t>
            </a:r>
            <a:r>
              <a:rPr lang="en-US" altLang="zh-CN" sz="28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r>
            <a:r>
              <a:rPr lang="zh-CN" altLang="en-US" sz="28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岁</a:t>
            </a:r>
          </a:p>
        </p:txBody>
      </p:sp>
      <p:sp>
        <p:nvSpPr>
          <p:cNvPr id="75" name="文本框 74"/>
          <p:cNvSpPr txBox="1"/>
          <p:nvPr/>
        </p:nvSpPr>
        <p:spPr>
          <a:xfrm>
            <a:off x="7475528" y="4510552"/>
            <a:ext cx="389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学校：某某学校</a:t>
            </a:r>
          </a:p>
        </p:txBody>
      </p:sp>
      <p:sp>
        <p:nvSpPr>
          <p:cNvPr id="76" name="文本框 75"/>
          <p:cNvSpPr txBox="1"/>
          <p:nvPr/>
        </p:nvSpPr>
        <p:spPr>
          <a:xfrm>
            <a:off x="8245542" y="5768549"/>
            <a:ext cx="4123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专业：某某专业</a:t>
            </a:r>
          </a:p>
        </p:txBody>
      </p:sp>
      <p:sp>
        <p:nvSpPr>
          <p:cNvPr id="82" name="文本框 81"/>
          <p:cNvSpPr txBox="1"/>
          <p:nvPr/>
        </p:nvSpPr>
        <p:spPr>
          <a:xfrm>
            <a:off x="7847341" y="5148029"/>
            <a:ext cx="389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学历：本科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5221113" y="2821450"/>
            <a:ext cx="2003590" cy="34703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 rot="2700000">
            <a:off x="-1273633" y="6227475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54398" y="6339185"/>
            <a:ext cx="407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 rot="2700000">
            <a:off x="10471629" y="-466886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529723" y="-373211"/>
            <a:ext cx="2723183" cy="2723183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5715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blurRad="88900" dist="25400" dir="2700000" algn="tl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7" name="AutoShape 3"/>
          <p:cNvSpPr>
            <a:spLocks noChangeAspect="1" noChangeArrowheads="1" noTextEdit="1"/>
          </p:cNvSpPr>
          <p:nvPr/>
        </p:nvSpPr>
        <p:spPr bwMode="auto">
          <a:xfrm rot="16200000">
            <a:off x="5454503" y="-693274"/>
            <a:ext cx="845692" cy="3193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438015" y="491476"/>
            <a:ext cx="2878670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516539" y="549801"/>
            <a:ext cx="2721622" cy="713162"/>
          </a:xfrm>
          <a:prstGeom prst="rect">
            <a:avLst/>
          </a:prstGeom>
          <a:noFill/>
          <a:ln w="190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790758" y="593770"/>
            <a:ext cx="2176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spc="3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基本情况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4937633" y="1404419"/>
            <a:ext cx="2176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spc="3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基本情况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 rot="900000">
            <a:off x="-297380" y="4106009"/>
            <a:ext cx="12708000" cy="72000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3" name="矩形 22"/>
          <p:cNvSpPr>
            <a:spLocks noChangeAspect="1"/>
          </p:cNvSpPr>
          <p:nvPr/>
        </p:nvSpPr>
        <p:spPr>
          <a:xfrm rot="11700000">
            <a:off x="1845557" y="2940832"/>
            <a:ext cx="215877" cy="216000"/>
          </a:xfrm>
          <a:prstGeom prst="rect">
            <a:avLst/>
          </a:prstGeom>
          <a:solidFill>
            <a:srgbClr val="F1747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4" name="矩形 23"/>
          <p:cNvSpPr>
            <a:spLocks noChangeAspect="1"/>
          </p:cNvSpPr>
          <p:nvPr/>
        </p:nvSpPr>
        <p:spPr>
          <a:xfrm rot="12600000">
            <a:off x="4654010" y="3706642"/>
            <a:ext cx="215877" cy="216000"/>
          </a:xfrm>
          <a:prstGeom prst="rect">
            <a:avLst/>
          </a:prstGeom>
          <a:solidFill>
            <a:srgbClr val="FFBF53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5" name="矩形 24"/>
          <p:cNvSpPr>
            <a:spLocks noChangeAspect="1"/>
          </p:cNvSpPr>
          <p:nvPr/>
        </p:nvSpPr>
        <p:spPr>
          <a:xfrm rot="11700000">
            <a:off x="7462463" y="4438162"/>
            <a:ext cx="215877" cy="216000"/>
          </a:xfrm>
          <a:prstGeom prst="rect">
            <a:avLst/>
          </a:prstGeom>
          <a:solidFill>
            <a:srgbClr val="01B3C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6" name="矩形 25"/>
          <p:cNvSpPr>
            <a:spLocks noChangeAspect="1"/>
          </p:cNvSpPr>
          <p:nvPr/>
        </p:nvSpPr>
        <p:spPr>
          <a:xfrm rot="15300000">
            <a:off x="10270915" y="5192542"/>
            <a:ext cx="215877" cy="216000"/>
          </a:xfrm>
          <a:prstGeom prst="rect">
            <a:avLst/>
          </a:prstGeom>
          <a:solidFill>
            <a:srgbClr val="7B448E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 rot="900000">
            <a:off x="1051262" y="3579356"/>
            <a:ext cx="1834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2013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09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</a:p>
        </p:txBody>
      </p:sp>
      <p:sp>
        <p:nvSpPr>
          <p:cNvPr id="28" name="文本框 27"/>
          <p:cNvSpPr txBox="1"/>
          <p:nvPr/>
        </p:nvSpPr>
        <p:spPr>
          <a:xfrm rot="900000">
            <a:off x="805661" y="4035772"/>
            <a:ext cx="2678909" cy="853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参加校园文体艺术节创意设计比赛等</a:t>
            </a:r>
          </a:p>
        </p:txBody>
      </p:sp>
      <p:sp>
        <p:nvSpPr>
          <p:cNvPr id="29" name="文本框 28"/>
          <p:cNvSpPr txBox="1"/>
          <p:nvPr/>
        </p:nvSpPr>
        <p:spPr>
          <a:xfrm rot="20700000">
            <a:off x="9604584" y="4619875"/>
            <a:ext cx="1950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09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</a:p>
        </p:txBody>
      </p:sp>
      <p:sp>
        <p:nvSpPr>
          <p:cNvPr id="30" name="文本框 29"/>
          <p:cNvSpPr txBox="1"/>
          <p:nvPr/>
        </p:nvSpPr>
        <p:spPr>
          <a:xfrm rot="20700000">
            <a:off x="9100038" y="3665271"/>
            <a:ext cx="255763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进入企业开始实习</a:t>
            </a:r>
            <a:endParaRPr lang="en-US" altLang="zh-CN" sz="2000" spc="300" dirty="0">
              <a:solidFill>
                <a:prstClr val="white">
                  <a:lumMod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0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准备毕业论文等等</a:t>
            </a:r>
          </a:p>
        </p:txBody>
      </p:sp>
      <p:sp>
        <p:nvSpPr>
          <p:cNvPr id="31" name="文本框 30"/>
          <p:cNvSpPr txBox="1"/>
          <p:nvPr/>
        </p:nvSpPr>
        <p:spPr>
          <a:xfrm rot="900000">
            <a:off x="6879209" y="3829780"/>
            <a:ext cx="1950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09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</a:p>
        </p:txBody>
      </p:sp>
      <p:sp>
        <p:nvSpPr>
          <p:cNvPr id="32" name="文本框 31"/>
          <p:cNvSpPr txBox="1"/>
          <p:nvPr/>
        </p:nvSpPr>
        <p:spPr>
          <a:xfrm rot="900000">
            <a:off x="6432524" y="2879034"/>
            <a:ext cx="2557630" cy="853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积极参加各类集体 活动，组织策划等</a:t>
            </a:r>
          </a:p>
        </p:txBody>
      </p:sp>
      <p:sp>
        <p:nvSpPr>
          <p:cNvPr id="33" name="文本框 32"/>
          <p:cNvSpPr txBox="1"/>
          <p:nvPr/>
        </p:nvSpPr>
        <p:spPr>
          <a:xfrm rot="20700000">
            <a:off x="3759389" y="4282814"/>
            <a:ext cx="1834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09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</a:p>
        </p:txBody>
      </p:sp>
      <p:sp>
        <p:nvSpPr>
          <p:cNvPr id="34" name="文本框 33"/>
          <p:cNvSpPr txBox="1"/>
          <p:nvPr/>
        </p:nvSpPr>
        <p:spPr>
          <a:xfrm rot="20700000">
            <a:off x="3522103" y="4739230"/>
            <a:ext cx="2678909" cy="853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获得国家励志奖学金、优秀班干部等</a:t>
            </a:r>
          </a:p>
        </p:txBody>
      </p:sp>
      <p:sp>
        <p:nvSpPr>
          <p:cNvPr id="38" name="矩形 37" hidden="1"/>
          <p:cNvSpPr/>
          <p:nvPr/>
        </p:nvSpPr>
        <p:spPr>
          <a:xfrm>
            <a:off x="589668" y="3895738"/>
            <a:ext cx="2878670" cy="165227"/>
          </a:xfrm>
          <a:prstGeom prst="rect">
            <a:avLst/>
          </a:prstGeom>
          <a:solidFill>
            <a:srgbClr val="F02525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0" name="矩形 39" hidden="1"/>
          <p:cNvSpPr/>
          <p:nvPr/>
        </p:nvSpPr>
        <p:spPr>
          <a:xfrm>
            <a:off x="3292635" y="4595772"/>
            <a:ext cx="2878670" cy="165227"/>
          </a:xfrm>
          <a:prstGeom prst="rect">
            <a:avLst/>
          </a:prstGeom>
          <a:solidFill>
            <a:srgbClr val="F02525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1" name="矩形 40" hidden="1"/>
          <p:cNvSpPr/>
          <p:nvPr/>
        </p:nvSpPr>
        <p:spPr>
          <a:xfrm>
            <a:off x="8971810" y="4467480"/>
            <a:ext cx="2878670" cy="165227"/>
          </a:xfrm>
          <a:prstGeom prst="rect">
            <a:avLst/>
          </a:prstGeom>
          <a:solidFill>
            <a:srgbClr val="F02525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2" name="矩形 41" hidden="1"/>
          <p:cNvSpPr/>
          <p:nvPr/>
        </p:nvSpPr>
        <p:spPr>
          <a:xfrm>
            <a:off x="6221368" y="3698141"/>
            <a:ext cx="2878670" cy="165227"/>
          </a:xfrm>
          <a:prstGeom prst="rect">
            <a:avLst/>
          </a:prstGeom>
          <a:solidFill>
            <a:srgbClr val="F02525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 rot="2700000">
            <a:off x="-1273633" y="6227475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154398" y="6339185"/>
            <a:ext cx="407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 rot="2700000">
            <a:off x="10471629" y="-466886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4529723" y="-373211"/>
            <a:ext cx="2723183" cy="2723183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5715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blurRad="88900" dist="25400" dir="2700000" algn="tl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6" name="AutoShape 3"/>
          <p:cNvSpPr>
            <a:spLocks noChangeAspect="1" noChangeArrowheads="1" noTextEdit="1"/>
          </p:cNvSpPr>
          <p:nvPr/>
        </p:nvSpPr>
        <p:spPr bwMode="auto">
          <a:xfrm rot="16200000">
            <a:off x="5454503" y="-693274"/>
            <a:ext cx="845692" cy="3193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438015" y="491476"/>
            <a:ext cx="2878670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4516539" y="549801"/>
            <a:ext cx="2721622" cy="713162"/>
          </a:xfrm>
          <a:prstGeom prst="rect">
            <a:avLst/>
          </a:prstGeom>
          <a:noFill/>
          <a:ln w="190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4790758" y="593770"/>
            <a:ext cx="2176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spc="3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学习经历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4937633" y="1404419"/>
            <a:ext cx="2176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spc="3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在校经历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 rot="20700000">
            <a:off x="-297380" y="4236159"/>
            <a:ext cx="12708000" cy="72000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8" name="矩形 37"/>
          <p:cNvSpPr>
            <a:spLocks noChangeAspect="1"/>
          </p:cNvSpPr>
          <p:nvPr/>
        </p:nvSpPr>
        <p:spPr>
          <a:xfrm rot="13500000">
            <a:off x="1845557" y="5267921"/>
            <a:ext cx="215877" cy="216000"/>
          </a:xfrm>
          <a:prstGeom prst="rect">
            <a:avLst/>
          </a:prstGeom>
          <a:solidFill>
            <a:srgbClr val="F1747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0" name="矩形 39"/>
          <p:cNvSpPr>
            <a:spLocks noChangeAspect="1"/>
          </p:cNvSpPr>
          <p:nvPr/>
        </p:nvSpPr>
        <p:spPr>
          <a:xfrm rot="13500000">
            <a:off x="4654010" y="4489935"/>
            <a:ext cx="215877" cy="216000"/>
          </a:xfrm>
          <a:prstGeom prst="rect">
            <a:avLst/>
          </a:prstGeom>
          <a:solidFill>
            <a:srgbClr val="FFBF53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1" name="矩形 40"/>
          <p:cNvSpPr>
            <a:spLocks noChangeAspect="1"/>
          </p:cNvSpPr>
          <p:nvPr/>
        </p:nvSpPr>
        <p:spPr>
          <a:xfrm rot="13500000">
            <a:off x="7462463" y="3748916"/>
            <a:ext cx="215877" cy="216000"/>
          </a:xfrm>
          <a:prstGeom prst="rect">
            <a:avLst/>
          </a:prstGeom>
          <a:solidFill>
            <a:srgbClr val="01B3C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2" name="矩形 41"/>
          <p:cNvSpPr>
            <a:spLocks noChangeAspect="1"/>
          </p:cNvSpPr>
          <p:nvPr/>
        </p:nvSpPr>
        <p:spPr>
          <a:xfrm rot="13500000">
            <a:off x="10270915" y="2983257"/>
            <a:ext cx="215877" cy="216000"/>
          </a:xfrm>
          <a:prstGeom prst="rect">
            <a:avLst/>
          </a:prstGeom>
          <a:solidFill>
            <a:srgbClr val="7B448E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 rot="20700000">
            <a:off x="6729130" y="4201993"/>
            <a:ext cx="1834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09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</a:p>
        </p:txBody>
      </p:sp>
      <p:sp>
        <p:nvSpPr>
          <p:cNvPr id="44" name="文本框 43"/>
          <p:cNvSpPr txBox="1"/>
          <p:nvPr/>
        </p:nvSpPr>
        <p:spPr>
          <a:xfrm rot="20700000">
            <a:off x="6222202" y="4620518"/>
            <a:ext cx="2678909" cy="853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设计制作公司创意标志，并方案获选</a:t>
            </a:r>
          </a:p>
        </p:txBody>
      </p:sp>
      <p:sp>
        <p:nvSpPr>
          <p:cNvPr id="45" name="文本框 44"/>
          <p:cNvSpPr txBox="1"/>
          <p:nvPr/>
        </p:nvSpPr>
        <p:spPr>
          <a:xfrm rot="20700000">
            <a:off x="3852881" y="3948440"/>
            <a:ext cx="1950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</a:p>
        </p:txBody>
      </p:sp>
      <p:sp>
        <p:nvSpPr>
          <p:cNvPr id="46" name="文本框 45"/>
          <p:cNvSpPr txBox="1"/>
          <p:nvPr/>
        </p:nvSpPr>
        <p:spPr>
          <a:xfrm rot="20700000">
            <a:off x="3422027" y="2967402"/>
            <a:ext cx="2557630" cy="853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于某某设计公司实习，参与部分工作</a:t>
            </a:r>
          </a:p>
        </p:txBody>
      </p:sp>
      <p:sp>
        <p:nvSpPr>
          <p:cNvPr id="47" name="文本框 46"/>
          <p:cNvSpPr txBox="1"/>
          <p:nvPr/>
        </p:nvSpPr>
        <p:spPr>
          <a:xfrm rot="20700000">
            <a:off x="976632" y="4706483"/>
            <a:ext cx="1950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</a:p>
        </p:txBody>
      </p:sp>
      <p:sp>
        <p:nvSpPr>
          <p:cNvPr id="48" name="文本框 47"/>
          <p:cNvSpPr txBox="1"/>
          <p:nvPr/>
        </p:nvSpPr>
        <p:spPr>
          <a:xfrm rot="20700000">
            <a:off x="621852" y="3704224"/>
            <a:ext cx="2557630" cy="853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参加各类创意标志设计比赛，并获奖</a:t>
            </a:r>
          </a:p>
        </p:txBody>
      </p:sp>
      <p:sp>
        <p:nvSpPr>
          <p:cNvPr id="49" name="文本框 48"/>
          <p:cNvSpPr txBox="1"/>
          <p:nvPr/>
        </p:nvSpPr>
        <p:spPr>
          <a:xfrm rot="20700000">
            <a:off x="9490119" y="3579108"/>
            <a:ext cx="1834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</a:p>
        </p:txBody>
      </p:sp>
      <p:sp>
        <p:nvSpPr>
          <p:cNvPr id="50" name="文本框 49"/>
          <p:cNvSpPr txBox="1"/>
          <p:nvPr/>
        </p:nvSpPr>
        <p:spPr>
          <a:xfrm rot="20700000">
            <a:off x="9097937" y="4018459"/>
            <a:ext cx="2678909" cy="853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与某某设计师合作成立某某某工作室</a:t>
            </a:r>
          </a:p>
        </p:txBody>
      </p:sp>
      <p:sp>
        <p:nvSpPr>
          <p:cNvPr id="21" name="矩形 20"/>
          <p:cNvSpPr/>
          <p:nvPr/>
        </p:nvSpPr>
        <p:spPr>
          <a:xfrm rot="2700000">
            <a:off x="-1273633" y="6227475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54398" y="6339185"/>
            <a:ext cx="407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 rot="2700000">
            <a:off x="10471629" y="-466886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4529723" y="-373211"/>
            <a:ext cx="2723183" cy="2723183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5715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blurRad="88900" dist="25400" dir="2700000" algn="tl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0" name="AutoShape 3"/>
          <p:cNvSpPr>
            <a:spLocks noChangeAspect="1" noChangeArrowheads="1" noTextEdit="1"/>
          </p:cNvSpPr>
          <p:nvPr/>
        </p:nvSpPr>
        <p:spPr bwMode="auto">
          <a:xfrm rot="16200000">
            <a:off x="5454503" y="-693274"/>
            <a:ext cx="845692" cy="3193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438015" y="491476"/>
            <a:ext cx="2878670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516539" y="549801"/>
            <a:ext cx="2721622" cy="713162"/>
          </a:xfrm>
          <a:prstGeom prst="rect">
            <a:avLst/>
          </a:prstGeom>
          <a:noFill/>
          <a:ln w="190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790758" y="593770"/>
            <a:ext cx="2176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spc="3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学习经历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4937633" y="1404419"/>
            <a:ext cx="2176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spc="3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实践经历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矩形 36"/>
          <p:cNvSpPr/>
          <p:nvPr/>
        </p:nvSpPr>
        <p:spPr>
          <a:xfrm>
            <a:off x="-27614" y="4217666"/>
            <a:ext cx="12240000" cy="72000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8" name="矩形 37"/>
          <p:cNvSpPr>
            <a:spLocks noChangeAspect="1"/>
          </p:cNvSpPr>
          <p:nvPr/>
        </p:nvSpPr>
        <p:spPr>
          <a:xfrm rot="13500000">
            <a:off x="1845557" y="4145202"/>
            <a:ext cx="215877" cy="216000"/>
          </a:xfrm>
          <a:prstGeom prst="rect">
            <a:avLst/>
          </a:prstGeom>
          <a:solidFill>
            <a:srgbClr val="F1747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0" name="矩形 39"/>
          <p:cNvSpPr>
            <a:spLocks noChangeAspect="1"/>
          </p:cNvSpPr>
          <p:nvPr/>
        </p:nvSpPr>
        <p:spPr>
          <a:xfrm rot="13500000">
            <a:off x="4654010" y="4145202"/>
            <a:ext cx="215877" cy="216000"/>
          </a:xfrm>
          <a:prstGeom prst="rect">
            <a:avLst/>
          </a:prstGeom>
          <a:solidFill>
            <a:srgbClr val="FFBF53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1" name="矩形 40"/>
          <p:cNvSpPr>
            <a:spLocks noChangeAspect="1"/>
          </p:cNvSpPr>
          <p:nvPr/>
        </p:nvSpPr>
        <p:spPr>
          <a:xfrm rot="13500000">
            <a:off x="7462463" y="4145202"/>
            <a:ext cx="215877" cy="216000"/>
          </a:xfrm>
          <a:prstGeom prst="rect">
            <a:avLst/>
          </a:prstGeom>
          <a:solidFill>
            <a:srgbClr val="01B3C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2" name="矩形 41"/>
          <p:cNvSpPr>
            <a:spLocks noChangeAspect="1"/>
          </p:cNvSpPr>
          <p:nvPr/>
        </p:nvSpPr>
        <p:spPr>
          <a:xfrm rot="13500000">
            <a:off x="10270915" y="4145202"/>
            <a:ext cx="215877" cy="216000"/>
          </a:xfrm>
          <a:prstGeom prst="rect">
            <a:avLst/>
          </a:prstGeom>
          <a:solidFill>
            <a:srgbClr val="7B448E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1051262" y="3537856"/>
            <a:ext cx="1834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2013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09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3618642" y="4534833"/>
            <a:ext cx="2201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2014.03~05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6336213" y="3527354"/>
            <a:ext cx="2430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09~11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9546528" y="4534833"/>
            <a:ext cx="1950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b="1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655967" y="4610646"/>
            <a:ext cx="267890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担任职位参与活动</a:t>
            </a:r>
            <a:endParaRPr lang="en-US" altLang="zh-CN" sz="2000" spc="300" dirty="0">
              <a:solidFill>
                <a:prstClr val="white">
                  <a:lumMod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0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以及获得何种奖励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6336212" y="4578826"/>
            <a:ext cx="267890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担任职位参与活动</a:t>
            </a:r>
            <a:endParaRPr lang="en-US" altLang="zh-CN" sz="2000" spc="300" dirty="0">
              <a:solidFill>
                <a:prstClr val="white">
                  <a:lumMod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0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以及获得何种奖励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3452846" y="3035954"/>
            <a:ext cx="267890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担任职位参与活动</a:t>
            </a:r>
            <a:endParaRPr lang="en-US" altLang="zh-CN" sz="2000" spc="300" dirty="0">
              <a:solidFill>
                <a:prstClr val="white">
                  <a:lumMod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0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以及获得何种奖励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9100038" y="3035954"/>
            <a:ext cx="255763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担任职位参与活动</a:t>
            </a:r>
            <a:endParaRPr lang="en-US" altLang="zh-CN" sz="2000" spc="300" dirty="0">
              <a:solidFill>
                <a:prstClr val="white">
                  <a:lumMod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0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以及获得何种奖励</a:t>
            </a:r>
          </a:p>
        </p:txBody>
      </p:sp>
      <p:sp>
        <p:nvSpPr>
          <p:cNvPr id="21" name="矩形 20"/>
          <p:cNvSpPr/>
          <p:nvPr/>
        </p:nvSpPr>
        <p:spPr>
          <a:xfrm rot="2700000">
            <a:off x="-1273633" y="6227475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54398" y="6339185"/>
            <a:ext cx="407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 rot="2700000">
            <a:off x="10471629" y="-466886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4529723" y="-373211"/>
            <a:ext cx="2723183" cy="2723183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5715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blurRad="88900" dist="25400" dir="2700000" algn="tl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5" name="AutoShape 3"/>
          <p:cNvSpPr>
            <a:spLocks noChangeAspect="1" noChangeArrowheads="1" noTextEdit="1"/>
          </p:cNvSpPr>
          <p:nvPr/>
        </p:nvSpPr>
        <p:spPr bwMode="auto">
          <a:xfrm rot="16200000">
            <a:off x="5454503" y="-693274"/>
            <a:ext cx="845692" cy="3193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438015" y="491476"/>
            <a:ext cx="2878670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516539" y="549801"/>
            <a:ext cx="2721622" cy="713162"/>
          </a:xfrm>
          <a:prstGeom prst="rect">
            <a:avLst/>
          </a:prstGeom>
          <a:noFill/>
          <a:ln w="190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4790758" y="593770"/>
            <a:ext cx="2176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spc="3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学习经历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4937633" y="1404419"/>
            <a:ext cx="2176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spc="3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其他经历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五角星 6"/>
          <p:cNvSpPr/>
          <p:nvPr/>
        </p:nvSpPr>
        <p:spPr>
          <a:xfrm>
            <a:off x="9392894" y="5416697"/>
            <a:ext cx="344600" cy="344598"/>
          </a:xfrm>
          <a:prstGeom prst="star5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五角星 7"/>
          <p:cNvSpPr/>
          <p:nvPr/>
        </p:nvSpPr>
        <p:spPr>
          <a:xfrm>
            <a:off x="9759824" y="5416697"/>
            <a:ext cx="344600" cy="344598"/>
          </a:xfrm>
          <a:prstGeom prst="star5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" name="五角星 9"/>
          <p:cNvSpPr/>
          <p:nvPr/>
        </p:nvSpPr>
        <p:spPr>
          <a:xfrm>
            <a:off x="10126754" y="5416697"/>
            <a:ext cx="344600" cy="34459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" name="五角星 10"/>
          <p:cNvSpPr/>
          <p:nvPr/>
        </p:nvSpPr>
        <p:spPr>
          <a:xfrm>
            <a:off x="10493684" y="5416697"/>
            <a:ext cx="344600" cy="34459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五角星 11"/>
          <p:cNvSpPr/>
          <p:nvPr/>
        </p:nvSpPr>
        <p:spPr>
          <a:xfrm>
            <a:off x="10860614" y="5416697"/>
            <a:ext cx="344600" cy="34459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5" name="五角星 14"/>
          <p:cNvSpPr/>
          <p:nvPr/>
        </p:nvSpPr>
        <p:spPr>
          <a:xfrm>
            <a:off x="6627794" y="5448313"/>
            <a:ext cx="344600" cy="344598"/>
          </a:xfrm>
          <a:prstGeom prst="star5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6" name="五角星 15"/>
          <p:cNvSpPr/>
          <p:nvPr/>
        </p:nvSpPr>
        <p:spPr>
          <a:xfrm>
            <a:off x="6994724" y="5448313"/>
            <a:ext cx="344600" cy="344598"/>
          </a:xfrm>
          <a:prstGeom prst="star5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7" name="五角星 16"/>
          <p:cNvSpPr/>
          <p:nvPr/>
        </p:nvSpPr>
        <p:spPr>
          <a:xfrm>
            <a:off x="7361654" y="5448313"/>
            <a:ext cx="344600" cy="344598"/>
          </a:xfrm>
          <a:prstGeom prst="star5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8" name="五角星 17"/>
          <p:cNvSpPr/>
          <p:nvPr/>
        </p:nvSpPr>
        <p:spPr>
          <a:xfrm>
            <a:off x="7728584" y="5448313"/>
            <a:ext cx="344600" cy="344598"/>
          </a:xfrm>
          <a:prstGeom prst="star5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9" name="五角星 18"/>
          <p:cNvSpPr/>
          <p:nvPr/>
        </p:nvSpPr>
        <p:spPr>
          <a:xfrm>
            <a:off x="8095514" y="5448313"/>
            <a:ext cx="344600" cy="344598"/>
          </a:xfrm>
          <a:prstGeom prst="star5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2" name="五角星 21"/>
          <p:cNvSpPr/>
          <p:nvPr/>
        </p:nvSpPr>
        <p:spPr>
          <a:xfrm>
            <a:off x="3834416" y="5416697"/>
            <a:ext cx="344600" cy="344598"/>
          </a:xfrm>
          <a:prstGeom prst="star5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3" name="五角星 22"/>
          <p:cNvSpPr/>
          <p:nvPr/>
        </p:nvSpPr>
        <p:spPr>
          <a:xfrm>
            <a:off x="4201346" y="5416697"/>
            <a:ext cx="344600" cy="344598"/>
          </a:xfrm>
          <a:prstGeom prst="star5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4" name="五角星 23"/>
          <p:cNvSpPr/>
          <p:nvPr/>
        </p:nvSpPr>
        <p:spPr>
          <a:xfrm>
            <a:off x="4568276" y="5416697"/>
            <a:ext cx="344600" cy="34459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5" name="五角星 24"/>
          <p:cNvSpPr/>
          <p:nvPr/>
        </p:nvSpPr>
        <p:spPr>
          <a:xfrm>
            <a:off x="4935206" y="5416697"/>
            <a:ext cx="344600" cy="34459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6" name="五角星 25"/>
          <p:cNvSpPr/>
          <p:nvPr/>
        </p:nvSpPr>
        <p:spPr>
          <a:xfrm>
            <a:off x="5302136" y="5416697"/>
            <a:ext cx="344600" cy="34459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9" name="五角星 28"/>
          <p:cNvSpPr/>
          <p:nvPr/>
        </p:nvSpPr>
        <p:spPr>
          <a:xfrm>
            <a:off x="1080633" y="5448312"/>
            <a:ext cx="344600" cy="344598"/>
          </a:xfrm>
          <a:prstGeom prst="star5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0" name="五角星 29"/>
          <p:cNvSpPr/>
          <p:nvPr/>
        </p:nvSpPr>
        <p:spPr>
          <a:xfrm>
            <a:off x="1447563" y="5448312"/>
            <a:ext cx="344600" cy="344598"/>
          </a:xfrm>
          <a:prstGeom prst="star5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1" name="五角星 30"/>
          <p:cNvSpPr/>
          <p:nvPr/>
        </p:nvSpPr>
        <p:spPr>
          <a:xfrm>
            <a:off x="1814493" y="5448312"/>
            <a:ext cx="344600" cy="344598"/>
          </a:xfrm>
          <a:prstGeom prst="star5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2" name="五角星 31"/>
          <p:cNvSpPr/>
          <p:nvPr/>
        </p:nvSpPr>
        <p:spPr>
          <a:xfrm>
            <a:off x="2181423" y="5448312"/>
            <a:ext cx="344600" cy="344598"/>
          </a:xfrm>
          <a:prstGeom prst="star5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3" name="五角星 32"/>
          <p:cNvSpPr/>
          <p:nvPr/>
        </p:nvSpPr>
        <p:spPr>
          <a:xfrm>
            <a:off x="2548353" y="5448312"/>
            <a:ext cx="344600" cy="34459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859491" y="3128963"/>
            <a:ext cx="2036768" cy="2036766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3810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1123713" y="3824179"/>
            <a:ext cx="1508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E7E6E6">
                    <a:lumMod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Word</a:t>
            </a:r>
            <a:endParaRPr lang="zh-CN" altLang="en-US" sz="3600" dirty="0">
              <a:solidFill>
                <a:srgbClr val="E7E6E6">
                  <a:lumMod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3672247" y="3128963"/>
            <a:ext cx="2036768" cy="2036766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3810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4107420" y="3838467"/>
            <a:ext cx="1316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E7E6E6">
                    <a:lumMod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Excel </a:t>
            </a:r>
            <a:endParaRPr lang="zh-CN" altLang="en-US" sz="3600" dirty="0">
              <a:solidFill>
                <a:srgbClr val="E7E6E6">
                  <a:lumMod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6485003" y="3128963"/>
            <a:ext cx="2036768" cy="2036766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3810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7046700" y="3838467"/>
            <a:ext cx="1189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rgbClr val="E7E6E6">
                    <a:lumMod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4000" dirty="0">
              <a:solidFill>
                <a:srgbClr val="E7E6E6">
                  <a:lumMod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9297759" y="3128963"/>
            <a:ext cx="2036768" cy="2036766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3810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9892594" y="3838467"/>
            <a:ext cx="9042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rgbClr val="E7E6E6">
                    <a:lumMod val="5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PS</a:t>
            </a:r>
            <a:endParaRPr lang="zh-CN" altLang="en-US" sz="4000" dirty="0">
              <a:solidFill>
                <a:srgbClr val="E7E6E6">
                  <a:lumMod val="5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矩形 45"/>
          <p:cNvSpPr/>
          <p:nvPr/>
        </p:nvSpPr>
        <p:spPr>
          <a:xfrm rot="2700000">
            <a:off x="-1273633" y="6227475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154398" y="6339185"/>
            <a:ext cx="407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2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矩形 47"/>
          <p:cNvSpPr/>
          <p:nvPr/>
        </p:nvSpPr>
        <p:spPr>
          <a:xfrm rot="2700000">
            <a:off x="10471629" y="-466886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4529723" y="-373211"/>
            <a:ext cx="2723183" cy="2723183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5715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blurRad="88900" dist="25400" dir="2700000" algn="tl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5" name="AutoShape 3"/>
          <p:cNvSpPr>
            <a:spLocks noChangeAspect="1" noChangeArrowheads="1" noTextEdit="1"/>
          </p:cNvSpPr>
          <p:nvPr/>
        </p:nvSpPr>
        <p:spPr bwMode="auto">
          <a:xfrm rot="16200000">
            <a:off x="5454503" y="-693274"/>
            <a:ext cx="845692" cy="3193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438015" y="491476"/>
            <a:ext cx="2878670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516539" y="549801"/>
            <a:ext cx="2721622" cy="713162"/>
          </a:xfrm>
          <a:prstGeom prst="rect">
            <a:avLst/>
          </a:prstGeom>
          <a:noFill/>
          <a:ln w="190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4790758" y="593770"/>
            <a:ext cx="2176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spc="3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技能水平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4937633" y="1404419"/>
            <a:ext cx="2176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spc="3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掌握技能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2" grpId="0" animBg="1"/>
      <p:bldP spid="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文本框 35"/>
          <p:cNvSpPr txBox="1"/>
          <p:nvPr/>
        </p:nvSpPr>
        <p:spPr>
          <a:xfrm>
            <a:off x="1782230" y="5504191"/>
            <a:ext cx="3204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英语四六级证书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7550173" y="5515390"/>
            <a:ext cx="3035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各类荣誉证书等</a:t>
            </a:r>
          </a:p>
        </p:txBody>
      </p:sp>
      <p:sp>
        <p:nvSpPr>
          <p:cNvPr id="2" name="矩形 1"/>
          <p:cNvSpPr/>
          <p:nvPr/>
        </p:nvSpPr>
        <p:spPr>
          <a:xfrm>
            <a:off x="1515461" y="2612595"/>
            <a:ext cx="3738054" cy="2666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7104804" y="2612595"/>
            <a:ext cx="3738054" cy="2666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2008182" y="3160805"/>
            <a:ext cx="3008573" cy="14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此处放置证书清晰照片展示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7491026" y="3160805"/>
            <a:ext cx="3008573" cy="14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此处放置证书清晰照片展示</a:t>
            </a:r>
          </a:p>
        </p:txBody>
      </p:sp>
      <p:sp>
        <p:nvSpPr>
          <p:cNvPr id="14" name="矩形 13"/>
          <p:cNvSpPr/>
          <p:nvPr/>
        </p:nvSpPr>
        <p:spPr>
          <a:xfrm rot="2700000">
            <a:off x="-1273633" y="6227475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54398" y="6339185"/>
            <a:ext cx="407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2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 rot="2700000">
            <a:off x="10471629" y="-466886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4529723" y="-373211"/>
            <a:ext cx="2723183" cy="2723183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5715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blurRad="88900" dist="25400" dir="2700000" algn="tl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2" name="AutoShape 3"/>
          <p:cNvSpPr>
            <a:spLocks noChangeAspect="1" noChangeArrowheads="1" noTextEdit="1"/>
          </p:cNvSpPr>
          <p:nvPr/>
        </p:nvSpPr>
        <p:spPr bwMode="auto">
          <a:xfrm rot="16200000">
            <a:off x="5454503" y="-693274"/>
            <a:ext cx="845692" cy="3193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438015" y="491476"/>
            <a:ext cx="2878670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516539" y="549801"/>
            <a:ext cx="2721622" cy="713162"/>
          </a:xfrm>
          <a:prstGeom prst="rect">
            <a:avLst/>
          </a:prstGeom>
          <a:noFill/>
          <a:ln w="190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790758" y="593770"/>
            <a:ext cx="2176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spc="3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技能水平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4937633" y="1404419"/>
            <a:ext cx="2176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spc="3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获得证书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文本框 35"/>
          <p:cNvSpPr txBox="1"/>
          <p:nvPr/>
        </p:nvSpPr>
        <p:spPr>
          <a:xfrm>
            <a:off x="1782230" y="5504191"/>
            <a:ext cx="3204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英语四六级证书</a:t>
            </a:r>
          </a:p>
        </p:txBody>
      </p:sp>
      <p:pic>
        <p:nvPicPr>
          <p:cNvPr id="37" name="图片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481" y="2612595"/>
            <a:ext cx="3729748" cy="2674786"/>
          </a:xfrm>
          <a:prstGeom prst="rect">
            <a:avLst/>
          </a:prstGeom>
        </p:spPr>
      </p:pic>
      <p:sp>
        <p:nvSpPr>
          <p:cNvPr id="40" name="文本框 39"/>
          <p:cNvSpPr txBox="1"/>
          <p:nvPr/>
        </p:nvSpPr>
        <p:spPr>
          <a:xfrm>
            <a:off x="7550173" y="5515390"/>
            <a:ext cx="3035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3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各类荣誉证书等</a:t>
            </a:r>
          </a:p>
        </p:txBody>
      </p:sp>
      <p:pic>
        <p:nvPicPr>
          <p:cNvPr id="41" name="图片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863" y="2615892"/>
            <a:ext cx="3715806" cy="2661979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597" y="3074615"/>
            <a:ext cx="1657143" cy="1733333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 rot="2700000">
            <a:off x="-1273633" y="6227475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54398" y="6339185"/>
            <a:ext cx="407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2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 rot="2700000">
            <a:off x="10471629" y="-466886"/>
            <a:ext cx="3107653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4529723" y="-373211"/>
            <a:ext cx="2723183" cy="2723183"/>
          </a:xfrm>
          <a:prstGeom prst="ellipse">
            <a:avLst/>
          </a:prstGeom>
          <a:gradFill>
            <a:gsLst>
              <a:gs pos="0">
                <a:srgbClr val="E4E4E4"/>
              </a:gs>
              <a:gs pos="100000">
                <a:schemeClr val="bg1"/>
              </a:gs>
            </a:gsLst>
            <a:lin ang="2700000" scaled="0"/>
          </a:gradFill>
          <a:ln w="5715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13500000" scaled="0"/>
            </a:gradFill>
          </a:ln>
          <a:effectLst>
            <a:outerShdw blurRad="88900" dist="25400" dir="2700000" algn="tl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1" name="AutoShape 3"/>
          <p:cNvSpPr>
            <a:spLocks noChangeAspect="1" noChangeArrowheads="1" noTextEdit="1"/>
          </p:cNvSpPr>
          <p:nvPr/>
        </p:nvSpPr>
        <p:spPr bwMode="auto">
          <a:xfrm rot="16200000">
            <a:off x="5454503" y="-693274"/>
            <a:ext cx="845692" cy="3193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438015" y="491476"/>
            <a:ext cx="2878670" cy="82981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516539" y="549801"/>
            <a:ext cx="2721622" cy="713162"/>
          </a:xfrm>
          <a:prstGeom prst="rect">
            <a:avLst/>
          </a:prstGeom>
          <a:noFill/>
          <a:ln w="190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790758" y="593770"/>
            <a:ext cx="2176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spc="3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技能水平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4937633" y="1404419"/>
            <a:ext cx="2176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spc="3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获得证书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</Words>
  <Application>Microsoft Office PowerPoint</Application>
  <PresentationFormat>宽屏</PresentationFormat>
  <Paragraphs>92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宋体</vt:lpstr>
      <vt:lpstr>微软雅黑</vt:lpstr>
      <vt:lpstr>Arial</vt:lpstr>
      <vt:lpstr>Calibri</vt:lpstr>
      <vt:lpstr>Calibri Light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2021-05-06T00:39:46Z</dcterms:created>
  <dcterms:modified xsi:type="dcterms:W3CDTF">2023-01-11T02:06:53Z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8A54BD59BE0E4BD6BF3BB0533BC208FC</vt:lpwstr>
  </property>
  <property fmtid="{D5CDD505-2E9C-101B-9397-08002B2CF9AE}" pid="3" name="KSOProductBuildVer">
    <vt:lpwstr>2052-11.1.0.10463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