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Lst>
  <p:notesMasterIdLst>
    <p:notesMasterId r:id="rId28"/>
  </p:notesMasterIdLst>
  <p:handoutMasterIdLst>
    <p:handoutMasterId r:id="rId29"/>
  </p:handoutMasterIdLst>
  <p:sldIdLst>
    <p:sldId id="2686" r:id="rId3"/>
    <p:sldId id="2827" r:id="rId4"/>
    <p:sldId id="2805" r:id="rId5"/>
    <p:sldId id="2828" r:id="rId6"/>
    <p:sldId id="2829" r:id="rId7"/>
    <p:sldId id="2830" r:id="rId8"/>
    <p:sldId id="2831" r:id="rId9"/>
    <p:sldId id="2832" r:id="rId10"/>
    <p:sldId id="2833" r:id="rId11"/>
    <p:sldId id="2834" r:id="rId12"/>
    <p:sldId id="2835" r:id="rId13"/>
    <p:sldId id="2836" r:id="rId14"/>
    <p:sldId id="2837" r:id="rId15"/>
    <p:sldId id="2838" r:id="rId16"/>
    <p:sldId id="2839" r:id="rId17"/>
    <p:sldId id="2840" r:id="rId18"/>
    <p:sldId id="2841" r:id="rId19"/>
    <p:sldId id="2842" r:id="rId20"/>
    <p:sldId id="2843" r:id="rId21"/>
    <p:sldId id="2844" r:id="rId22"/>
    <p:sldId id="2845" r:id="rId23"/>
    <p:sldId id="2846" r:id="rId24"/>
    <p:sldId id="2847" r:id="rId25"/>
    <p:sldId id="2848" r:id="rId26"/>
    <p:sldId id="2849"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2">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FAC"/>
    <a:srgbClr val="93191F"/>
    <a:srgbClr val="E9BE61"/>
    <a:srgbClr val="9C030B"/>
    <a:srgbClr val="9A040D"/>
    <a:srgbClr val="C30F0F"/>
    <a:srgbClr val="A70C0A"/>
    <a:srgbClr val="D82930"/>
    <a:srgbClr val="D6272E"/>
    <a:srgbClr val="CC25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1" autoAdjust="0"/>
    <p:restoredTop sz="94717" autoAdjust="0"/>
  </p:normalViewPr>
  <p:slideViewPr>
    <p:cSldViewPr snapToGrid="0" showGuides="1">
      <p:cViewPr>
        <p:scale>
          <a:sx n="75" d="100"/>
          <a:sy n="75" d="100"/>
        </p:scale>
        <p:origin x="-1896" y="-942"/>
      </p:cViewPr>
      <p:guideLst>
        <p:guide orient="horz" pos="4292"/>
        <p:guide pos="381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04FE3-EBCB-4EEC-958A-82DFA604CA6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F0484-0F60-4837-8BE2-4414FF4B5C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5F0484-0F60-4837-8BE2-4414FF4B5C11}"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5F0484-0F60-4837-8BE2-4414FF4B5C11}"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307504" y="6534659"/>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3" name="图片 2" descr="背景图案&#10;&#10;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5" name="图片 4" descr="背景图案&#10;&#10;描述已自动生成"/>
          <p:cNvPicPr>
            <a:picLocks noChangeAspect="1"/>
          </p:cNvPicPr>
          <p:nvPr userDrawn="1"/>
        </p:nvPicPr>
        <p:blipFill>
          <a:blip r:embed="rId2"/>
          <a:stretch>
            <a:fillRect/>
          </a:stretch>
        </p:blipFill>
        <p:spPr>
          <a:xfrm>
            <a:off x="0" y="0"/>
            <a:ext cx="12192000" cy="6858000"/>
          </a:xfrm>
          <a:prstGeom prst="rect">
            <a:avLst/>
          </a:prstGeom>
        </p:spPr>
      </p:pic>
      <p:pic>
        <p:nvPicPr>
          <p:cNvPr id="3" name="图片 2"/>
          <p:cNvPicPr>
            <a:picLocks noChangeAspect="1"/>
          </p:cNvPicPr>
          <p:nvPr userDrawn="1"/>
        </p:nvPicPr>
        <p:blipFill>
          <a:blip r:embed="rId3"/>
          <a:stretch>
            <a:fillRect/>
          </a:stretch>
        </p:blipFill>
        <p:spPr>
          <a:xfrm>
            <a:off x="-2246560" y="5023005"/>
            <a:ext cx="12324010" cy="2880464"/>
          </a:xfrm>
          <a:prstGeom prst="rect">
            <a:avLst/>
          </a:prstGeom>
        </p:spPr>
      </p:pic>
      <p:pic>
        <p:nvPicPr>
          <p:cNvPr id="4" name="图片 3"/>
          <p:cNvPicPr>
            <a:picLocks noChangeAspect="1"/>
          </p:cNvPicPr>
          <p:nvPr userDrawn="1"/>
        </p:nvPicPr>
        <p:blipFill>
          <a:blip r:embed="rId4" cstate="screen"/>
          <a:stretch>
            <a:fillRect/>
          </a:stretch>
        </p:blipFill>
        <p:spPr>
          <a:xfrm>
            <a:off x="0" y="5349065"/>
            <a:ext cx="12192000" cy="14644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5" name="椭圆 4"/>
          <p:cNvSpPr/>
          <p:nvPr userDrawn="1"/>
        </p:nvSpPr>
        <p:spPr bwMode="auto">
          <a:xfrm>
            <a:off x="301916" y="158016"/>
            <a:ext cx="695034" cy="69503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cxnSp>
        <p:nvCxnSpPr>
          <p:cNvPr id="7" name="直接连接符 6"/>
          <p:cNvCxnSpPr/>
          <p:nvPr userDrawn="1"/>
        </p:nvCxnSpPr>
        <p:spPr>
          <a:xfrm>
            <a:off x="711199" y="853048"/>
            <a:ext cx="114808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图片 5" descr="卡通人物&#10;&#10;低可信度描述已自动生成"/>
          <p:cNvPicPr>
            <a:picLocks noChangeAspect="1"/>
          </p:cNvPicPr>
          <p:nvPr userDrawn="1"/>
        </p:nvPicPr>
        <p:blipFill>
          <a:blip r:embed="rId2" cstate="screen"/>
          <a:stretch>
            <a:fillRect/>
          </a:stretch>
        </p:blipFill>
        <p:spPr>
          <a:xfrm>
            <a:off x="436444" y="315976"/>
            <a:ext cx="425978" cy="379112"/>
          </a:xfrm>
          <a:prstGeom prst="rect">
            <a:avLst/>
          </a:prstGeom>
        </p:spPr>
      </p:pic>
      <p:sp>
        <p:nvSpPr>
          <p:cNvPr id="11" name="Rectangle 11"/>
          <p:cNvSpPr>
            <a:spLocks noChangeArrowheads="1"/>
          </p:cNvSpPr>
          <p:nvPr userDrawn="1"/>
        </p:nvSpPr>
        <p:spPr bwMode="auto">
          <a:xfrm>
            <a:off x="0" y="6708236"/>
            <a:ext cx="12192000" cy="149763"/>
          </a:xfrm>
          <a:prstGeom prst="roundRect">
            <a:avLst>
              <a:gd name="adj" fmla="val 0"/>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endParaRPr lang="zh-CN" altLang="en-US" sz="28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4212351" y="0"/>
            <a:ext cx="5405580" cy="6858000"/>
          </a:xfrm>
          <a:prstGeom prst="rect">
            <a:avLst/>
          </a:prstGeom>
        </p:spPr>
      </p:pic>
      <p:sp>
        <p:nvSpPr>
          <p:cNvPr id="43" name="文本框 42"/>
          <p:cNvSpPr txBox="1"/>
          <p:nvPr/>
        </p:nvSpPr>
        <p:spPr>
          <a:xfrm>
            <a:off x="2117892" y="1274096"/>
            <a:ext cx="2363009" cy="621708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9900" i="0" dirty="0">
                <a:ln w="12700">
                  <a:noFill/>
                </a:ln>
                <a:solidFill>
                  <a:srgbClr val="93191F"/>
                </a:solidFill>
                <a:latin typeface="+mn-lt"/>
                <a:ea typeface="+mn-ea"/>
                <a:cs typeface="+mn-ea"/>
                <a:sym typeface="+mn-lt"/>
              </a:rPr>
              <a:t>忆 </a:t>
            </a:r>
          </a:p>
        </p:txBody>
      </p:sp>
      <p:sp>
        <p:nvSpPr>
          <p:cNvPr id="24" name="文本框 23"/>
          <p:cNvSpPr txBox="1"/>
          <p:nvPr/>
        </p:nvSpPr>
        <p:spPr>
          <a:xfrm>
            <a:off x="2049129" y="1218146"/>
            <a:ext cx="2363009" cy="621708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9900" i="0" dirty="0">
                <a:blipFill dpi="0" rotWithShape="1">
                  <a:blip r:embed="rId4"/>
                  <a:srcRect/>
                  <a:tile tx="0" ty="0" sx="100000" sy="100000" flip="none" algn="tl"/>
                </a:blipFill>
                <a:effectLst/>
                <a:latin typeface="汉仪大宋简" panose="02010609000101010101" pitchFamily="49" charset="-122"/>
                <a:ea typeface="汉仪大宋简" panose="02010609000101010101" pitchFamily="49" charset="-122"/>
                <a:cs typeface="+mn-ea"/>
                <a:sym typeface="+mn-lt"/>
              </a:rPr>
              <a:t>忆 </a:t>
            </a:r>
          </a:p>
        </p:txBody>
      </p:sp>
      <p:sp>
        <p:nvSpPr>
          <p:cNvPr id="46" name="文本框 45"/>
          <p:cNvSpPr txBox="1"/>
          <p:nvPr/>
        </p:nvSpPr>
        <p:spPr>
          <a:xfrm>
            <a:off x="3441440" y="1363503"/>
            <a:ext cx="2363009"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ln w="12700">
                  <a:noFill/>
                </a:ln>
                <a:solidFill>
                  <a:srgbClr val="93191F"/>
                </a:solidFill>
                <a:latin typeface="+mn-lt"/>
                <a:ea typeface="+mn-ea"/>
                <a:cs typeface="+mn-ea"/>
                <a:sym typeface="+mn-lt"/>
              </a:rPr>
              <a:t>光</a:t>
            </a:r>
          </a:p>
        </p:txBody>
      </p:sp>
      <p:sp>
        <p:nvSpPr>
          <p:cNvPr id="47" name="文本框 46"/>
          <p:cNvSpPr txBox="1"/>
          <p:nvPr/>
        </p:nvSpPr>
        <p:spPr>
          <a:xfrm>
            <a:off x="3441439" y="1274096"/>
            <a:ext cx="2363009"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4"/>
                  <a:srcRect/>
                  <a:tile tx="0" ty="0" sx="100000" sy="100000" flip="none" algn="tl"/>
                </a:blipFill>
                <a:effectLst/>
                <a:latin typeface="汉仪大宋简" panose="02010609000101010101" pitchFamily="49" charset="-122"/>
                <a:ea typeface="汉仪大宋简" panose="02010609000101010101" pitchFamily="49" charset="-122"/>
                <a:cs typeface="+mn-ea"/>
                <a:sym typeface="+mn-lt"/>
              </a:rPr>
              <a:t>光</a:t>
            </a:r>
          </a:p>
        </p:txBody>
      </p:sp>
      <p:sp>
        <p:nvSpPr>
          <p:cNvPr id="48" name="文本框 47"/>
          <p:cNvSpPr txBox="1"/>
          <p:nvPr/>
        </p:nvSpPr>
        <p:spPr>
          <a:xfrm>
            <a:off x="5059245" y="2103457"/>
            <a:ext cx="2363009"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ln w="12700">
                  <a:noFill/>
                </a:ln>
                <a:solidFill>
                  <a:srgbClr val="93191F"/>
                </a:solidFill>
                <a:latin typeface="+mn-lt"/>
                <a:ea typeface="+mn-ea"/>
                <a:cs typeface="+mn-ea"/>
                <a:sym typeface="+mn-lt"/>
              </a:rPr>
              <a:t>辉</a:t>
            </a:r>
          </a:p>
        </p:txBody>
      </p:sp>
      <p:sp>
        <p:nvSpPr>
          <p:cNvPr id="49" name="文本框 48"/>
          <p:cNvSpPr txBox="1"/>
          <p:nvPr/>
        </p:nvSpPr>
        <p:spPr>
          <a:xfrm>
            <a:off x="5040988" y="2036543"/>
            <a:ext cx="2363009"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4"/>
                  <a:srcRect/>
                  <a:tile tx="0" ty="0" sx="100000" sy="100000" flip="none" algn="tl"/>
                </a:blipFill>
                <a:effectLst/>
                <a:latin typeface="汉仪大宋简" panose="02010609000101010101" pitchFamily="49" charset="-122"/>
                <a:ea typeface="汉仪大宋简" panose="02010609000101010101" pitchFamily="49" charset="-122"/>
                <a:cs typeface="+mn-ea"/>
                <a:sym typeface="+mn-lt"/>
              </a:rPr>
              <a:t>辉</a:t>
            </a:r>
          </a:p>
        </p:txBody>
      </p:sp>
      <p:sp>
        <p:nvSpPr>
          <p:cNvPr id="50" name="文本框 49"/>
          <p:cNvSpPr txBox="1"/>
          <p:nvPr/>
        </p:nvSpPr>
        <p:spPr>
          <a:xfrm>
            <a:off x="6698819" y="1595906"/>
            <a:ext cx="1695423"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ln w="12700">
                  <a:noFill/>
                </a:ln>
                <a:solidFill>
                  <a:srgbClr val="93191F"/>
                </a:solidFill>
                <a:latin typeface="+mn-lt"/>
                <a:ea typeface="+mn-ea"/>
                <a:cs typeface="+mn-ea"/>
                <a:sym typeface="+mn-lt"/>
              </a:rPr>
              <a:t>党</a:t>
            </a:r>
          </a:p>
        </p:txBody>
      </p:sp>
      <p:sp>
        <p:nvSpPr>
          <p:cNvPr id="51" name="文本框 50"/>
          <p:cNvSpPr txBox="1"/>
          <p:nvPr/>
        </p:nvSpPr>
        <p:spPr>
          <a:xfrm>
            <a:off x="6691145" y="1528992"/>
            <a:ext cx="1703097"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4"/>
                  <a:srcRect/>
                  <a:tile tx="0" ty="0" sx="100000" sy="100000" flip="none" algn="tl"/>
                </a:blipFill>
                <a:effectLst/>
                <a:latin typeface="汉仪大宋简" panose="02010609000101010101" pitchFamily="49" charset="-122"/>
                <a:ea typeface="汉仪大宋简" panose="02010609000101010101" pitchFamily="49" charset="-122"/>
                <a:cs typeface="+mn-ea"/>
                <a:sym typeface="+mn-lt"/>
              </a:rPr>
              <a:t>党</a:t>
            </a:r>
          </a:p>
        </p:txBody>
      </p:sp>
      <p:sp>
        <p:nvSpPr>
          <p:cNvPr id="52" name="文本框 51"/>
          <p:cNvSpPr txBox="1"/>
          <p:nvPr/>
        </p:nvSpPr>
        <p:spPr>
          <a:xfrm>
            <a:off x="8204553" y="2103457"/>
            <a:ext cx="1695423"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ln w="12700">
                  <a:noFill/>
                </a:ln>
                <a:solidFill>
                  <a:srgbClr val="93191F"/>
                </a:solidFill>
                <a:latin typeface="+mn-lt"/>
                <a:ea typeface="+mn-ea"/>
                <a:cs typeface="+mn-ea"/>
                <a:sym typeface="+mn-lt"/>
              </a:rPr>
              <a:t>史</a:t>
            </a:r>
          </a:p>
        </p:txBody>
      </p:sp>
      <p:sp>
        <p:nvSpPr>
          <p:cNvPr id="53" name="文本框 52"/>
          <p:cNvSpPr txBox="1"/>
          <p:nvPr/>
        </p:nvSpPr>
        <p:spPr>
          <a:xfrm>
            <a:off x="8133379" y="2036543"/>
            <a:ext cx="1703097"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4"/>
                  <a:srcRect/>
                  <a:tile tx="0" ty="0" sx="100000" sy="100000" flip="none" algn="tl"/>
                </a:blipFill>
                <a:effectLst/>
                <a:latin typeface="汉仪大宋简" panose="02010609000101010101" pitchFamily="49" charset="-122"/>
                <a:ea typeface="汉仪大宋简" panose="02010609000101010101" pitchFamily="49" charset="-122"/>
                <a:cs typeface="+mn-ea"/>
                <a:sym typeface="+mn-lt"/>
              </a:rPr>
              <a:t>史</a:t>
            </a:r>
          </a:p>
        </p:txBody>
      </p:sp>
      <p:grpSp>
        <p:nvGrpSpPr>
          <p:cNvPr id="7" name="组合 6"/>
          <p:cNvGrpSpPr/>
          <p:nvPr/>
        </p:nvGrpSpPr>
        <p:grpSpPr>
          <a:xfrm>
            <a:off x="3187833" y="477536"/>
            <a:ext cx="5763257" cy="1323439"/>
            <a:chOff x="3400535" y="713977"/>
            <a:chExt cx="5763257" cy="1323439"/>
          </a:xfrm>
        </p:grpSpPr>
        <p:sp>
          <p:nvSpPr>
            <p:cNvPr id="54" name="文本框 53"/>
            <p:cNvSpPr txBox="1"/>
            <p:nvPr/>
          </p:nvSpPr>
          <p:spPr>
            <a:xfrm>
              <a:off x="5932430" y="713977"/>
              <a:ext cx="2927679" cy="1323439"/>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i="0" spc="0" dirty="0" smtClean="0">
                  <a:latin typeface="+mn-lt"/>
                  <a:ea typeface="+mn-ea"/>
                  <a:cs typeface="+mn-ea"/>
                  <a:sym typeface="+mn-lt"/>
                </a:rPr>
                <a:t>101</a:t>
              </a:r>
              <a:endParaRPr lang="zh-CN" altLang="en-US" i="0" spc="0" dirty="0">
                <a:latin typeface="+mn-lt"/>
                <a:ea typeface="+mn-ea"/>
                <a:cs typeface="+mn-ea"/>
                <a:sym typeface="+mn-lt"/>
              </a:endParaRPr>
            </a:p>
          </p:txBody>
        </p:sp>
        <p:sp>
          <p:nvSpPr>
            <p:cNvPr id="55" name="文本框 54"/>
            <p:cNvSpPr txBox="1"/>
            <p:nvPr/>
          </p:nvSpPr>
          <p:spPr>
            <a:xfrm>
              <a:off x="3400535" y="944995"/>
              <a:ext cx="2430607" cy="64633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3600" i="0" spc="0" dirty="0">
                  <a:latin typeface="+mn-lt"/>
                  <a:ea typeface="+mn-ea"/>
                  <a:cs typeface="+mn-ea"/>
                  <a:sym typeface="+mn-lt"/>
                </a:rPr>
                <a:t>热烈庆祝</a:t>
              </a:r>
            </a:p>
          </p:txBody>
        </p:sp>
        <p:sp>
          <p:nvSpPr>
            <p:cNvPr id="56" name="文本框 55"/>
            <p:cNvSpPr txBox="1"/>
            <p:nvPr/>
          </p:nvSpPr>
          <p:spPr>
            <a:xfrm>
              <a:off x="3836781" y="1490340"/>
              <a:ext cx="1965785" cy="338554"/>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dist"/>
              <a:r>
                <a:rPr lang="zh-CN" altLang="en-US" sz="1600" i="0" spc="0" dirty="0">
                  <a:latin typeface="+mn-lt"/>
                  <a:ea typeface="+mn-ea"/>
                  <a:cs typeface="+mn-ea"/>
                  <a:sym typeface="+mn-lt"/>
                </a:rPr>
                <a:t>中国共产党成立</a:t>
              </a:r>
            </a:p>
          </p:txBody>
        </p:sp>
        <p:sp>
          <p:nvSpPr>
            <p:cNvPr id="57" name="文本框 56"/>
            <p:cNvSpPr txBox="1"/>
            <p:nvPr/>
          </p:nvSpPr>
          <p:spPr>
            <a:xfrm>
              <a:off x="7780677" y="1193647"/>
              <a:ext cx="1383115" cy="64633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3600" i="0" spc="0" dirty="0">
                  <a:latin typeface="+mn-lt"/>
                  <a:ea typeface="+mn-ea"/>
                  <a:cs typeface="+mn-ea"/>
                  <a:sym typeface="+mn-lt"/>
                </a:rPr>
                <a:t>周年</a:t>
              </a:r>
            </a:p>
          </p:txBody>
        </p:sp>
        <p:sp>
          <p:nvSpPr>
            <p:cNvPr id="58" name="文本框 57"/>
            <p:cNvSpPr txBox="1"/>
            <p:nvPr/>
          </p:nvSpPr>
          <p:spPr>
            <a:xfrm>
              <a:off x="7816936" y="991161"/>
              <a:ext cx="1229955" cy="276999"/>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1200" i="0" spc="0" dirty="0" smtClean="0">
                  <a:latin typeface="+mn-lt"/>
                  <a:ea typeface="+mn-ea"/>
                  <a:cs typeface="+mn-ea"/>
                  <a:sym typeface="+mn-lt"/>
                </a:rPr>
                <a:t>1921-2022</a:t>
              </a:r>
              <a:endParaRPr lang="zh-CN" altLang="en-US" sz="1200" i="0" spc="0" dirty="0">
                <a:latin typeface="+mn-lt"/>
                <a:ea typeface="+mn-ea"/>
                <a:cs typeface="+mn-ea"/>
                <a:sym typeface="+mn-lt"/>
              </a:endParaRPr>
            </a:p>
          </p:txBody>
        </p:sp>
      </p:grpSp>
      <p:pic>
        <p:nvPicPr>
          <p:cNvPr id="60" name="图片 59"/>
          <p:cNvPicPr>
            <a:picLocks noChangeAspect="1"/>
          </p:cNvPicPr>
          <p:nvPr/>
        </p:nvPicPr>
        <p:blipFill>
          <a:blip r:embed="rId5"/>
          <a:stretch>
            <a:fillRect/>
          </a:stretch>
        </p:blipFill>
        <p:spPr>
          <a:xfrm>
            <a:off x="9340308" y="1853358"/>
            <a:ext cx="1225550" cy="940538"/>
          </a:xfrm>
          <a:prstGeom prst="rect">
            <a:avLst/>
          </a:prstGeom>
        </p:spPr>
      </p:pic>
      <p:pic>
        <p:nvPicPr>
          <p:cNvPr id="61" name="图片 60" descr="卡通人物&#10;&#10;低可信度描述已自动生成"/>
          <p:cNvPicPr>
            <a:picLocks noChangeAspect="1"/>
          </p:cNvPicPr>
          <p:nvPr/>
        </p:nvPicPr>
        <p:blipFill>
          <a:blip r:embed="rId6" cstate="screen"/>
          <a:stretch>
            <a:fillRect/>
          </a:stretch>
        </p:blipFill>
        <p:spPr>
          <a:xfrm>
            <a:off x="2732546" y="5313556"/>
            <a:ext cx="1424805" cy="1268050"/>
          </a:xfrm>
          <a:prstGeom prst="rect">
            <a:avLst/>
          </a:prstGeom>
        </p:spPr>
      </p:pic>
      <p:sp>
        <p:nvSpPr>
          <p:cNvPr id="62" name="文本框 61"/>
          <p:cNvSpPr txBox="1"/>
          <p:nvPr/>
        </p:nvSpPr>
        <p:spPr>
          <a:xfrm>
            <a:off x="3192972" y="4038048"/>
            <a:ext cx="3255573" cy="400110"/>
          </a:xfrm>
          <a:prstGeom prst="rect">
            <a:avLst/>
          </a:prstGeom>
          <a:noFill/>
          <a:ln>
            <a:noFill/>
          </a:ln>
          <a:effectLst/>
        </p:spPr>
        <p:txBody>
          <a:bodyPr wrap="square" rtlCol="0">
            <a:spAutoFit/>
          </a:bodyPr>
          <a:lstStyle>
            <a:defPPr>
              <a:defRPr lang="zh-CN"/>
            </a:defPPr>
            <a:lvl1pPr algn="dist">
              <a:defRPr sz="28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Normal" panose="020B0400000000000000" pitchFamily="34" charset="-122"/>
                <a:ea typeface="思源黑体 CN Normal" panose="020B0400000000000000" pitchFamily="34" charset="-122"/>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2000" dirty="0">
                <a:latin typeface="+mn-lt"/>
                <a:ea typeface="+mn-ea"/>
                <a:cs typeface="+mn-ea"/>
                <a:sym typeface="+mn-lt"/>
              </a:rPr>
              <a:t>【</a:t>
            </a:r>
            <a:r>
              <a:rPr lang="zh-CN" altLang="en-US" sz="2000" dirty="0">
                <a:latin typeface="+mn-lt"/>
                <a:ea typeface="+mn-ea"/>
                <a:cs typeface="+mn-ea"/>
                <a:sym typeface="+mn-lt"/>
              </a:rPr>
              <a:t>奋斗百年路</a:t>
            </a:r>
            <a:r>
              <a:rPr lang="en-US" altLang="zh-CN" sz="2000" dirty="0">
                <a:latin typeface="+mn-lt"/>
                <a:ea typeface="+mn-ea"/>
                <a:cs typeface="+mn-ea"/>
                <a:sym typeface="+mn-lt"/>
              </a:rPr>
              <a:t>·</a:t>
            </a:r>
            <a:r>
              <a:rPr lang="zh-CN" altLang="en-US" sz="2000" dirty="0">
                <a:latin typeface="+mn-lt"/>
                <a:ea typeface="+mn-ea"/>
                <a:cs typeface="+mn-ea"/>
                <a:sym typeface="+mn-lt"/>
              </a:rPr>
              <a:t>启航新征程</a:t>
            </a:r>
            <a:r>
              <a:rPr lang="en-US" altLang="zh-CN" sz="2000" dirty="0">
                <a:latin typeface="+mn-lt"/>
                <a:ea typeface="+mn-ea"/>
                <a:cs typeface="+mn-ea"/>
                <a:sym typeface="+mn-lt"/>
              </a:rPr>
              <a:t>】</a:t>
            </a:r>
            <a:endParaRPr lang="zh-CN" altLang="en-US" sz="2000" dirty="0">
              <a:latin typeface="+mn-lt"/>
              <a:ea typeface="+mn-ea"/>
              <a:cs typeface="+mn-ea"/>
              <a:sym typeface="+mn-lt"/>
            </a:endParaRPr>
          </a:p>
        </p:txBody>
      </p:sp>
      <p:sp>
        <p:nvSpPr>
          <p:cNvPr id="63" name="文本框 62"/>
          <p:cNvSpPr txBox="1"/>
          <p:nvPr/>
        </p:nvSpPr>
        <p:spPr>
          <a:xfrm>
            <a:off x="2385136" y="4412343"/>
            <a:ext cx="4086657" cy="523220"/>
          </a:xfrm>
          <a:prstGeom prst="rect">
            <a:avLst/>
          </a:prstGeom>
          <a:noFill/>
          <a:ln>
            <a:noFill/>
          </a:ln>
          <a:effectLst/>
        </p:spPr>
        <p:txBody>
          <a:bodyPr wrap="square" rtlCol="0">
            <a:spAutoFit/>
          </a:bodyPr>
          <a:lstStyle>
            <a:defPPr>
              <a:defRPr lang="zh-CN"/>
            </a:defPPr>
            <a:lvl1pPr algn="dist">
              <a:defRPr sz="28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Normal" panose="020B0400000000000000" pitchFamily="34" charset="-122"/>
                <a:ea typeface="思源黑体 CN Normal" panose="020B0400000000000000" pitchFamily="34" charset="-122"/>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r"/>
            <a:r>
              <a:rPr lang="en-US" altLang="zh-CN" sz="1400" dirty="0" smtClean="0">
                <a:latin typeface="+mn-lt"/>
                <a:ea typeface="+mn-ea"/>
                <a:cs typeface="+mn-ea"/>
                <a:sym typeface="+mn-lt"/>
              </a:rPr>
              <a:t>101</a:t>
            </a:r>
            <a:r>
              <a:rPr lang="zh-CN" altLang="en-US" sz="1400" dirty="0" smtClean="0">
                <a:latin typeface="+mn-lt"/>
                <a:ea typeface="+mn-ea"/>
                <a:cs typeface="+mn-ea"/>
                <a:sym typeface="+mn-lt"/>
              </a:rPr>
              <a:t>年</a:t>
            </a:r>
            <a:r>
              <a:rPr lang="zh-CN" altLang="en-US" sz="1400" dirty="0">
                <a:latin typeface="+mn-lt"/>
                <a:ea typeface="+mn-ea"/>
                <a:cs typeface="+mn-ea"/>
                <a:sym typeface="+mn-lt"/>
              </a:rPr>
              <a:t>来，中国社会沧桑巨变。从石库门到天安门，从兴业路到复兴路</a:t>
            </a:r>
            <a:r>
              <a:rPr lang="en-US" altLang="zh-CN" sz="1400" dirty="0">
                <a:latin typeface="+mn-lt"/>
                <a:ea typeface="+mn-ea"/>
                <a:cs typeface="+mn-ea"/>
                <a:sym typeface="+mn-lt"/>
              </a:rPr>
              <a:t>……</a:t>
            </a:r>
            <a:endParaRPr lang="zh-CN" altLang="en-US" sz="14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fill="hold"/>
                                        <p:tgtEl>
                                          <p:spTgt spid="60"/>
                                        </p:tgtEl>
                                        <p:attrNameLst>
                                          <p:attrName>ppt_x</p:attrName>
                                        </p:attrNameLst>
                                      </p:cBhvr>
                                      <p:tavLst>
                                        <p:tav tm="0">
                                          <p:val>
                                            <p:strVal val="#ppt_x"/>
                                          </p:val>
                                        </p:tav>
                                        <p:tav tm="100000">
                                          <p:val>
                                            <p:strVal val="#ppt_x"/>
                                          </p:val>
                                        </p:tav>
                                      </p:tavLst>
                                    </p:anim>
                                    <p:anim calcmode="lin" valueType="num">
                                      <p:cBhvr additive="base">
                                        <p:cTn id="48" dur="500" fill="hold"/>
                                        <p:tgtEl>
                                          <p:spTgt spid="6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ppt_x"/>
                                          </p:val>
                                        </p:tav>
                                        <p:tav tm="100000">
                                          <p:val>
                                            <p:strVal val="#ppt_x"/>
                                          </p:val>
                                        </p:tav>
                                      </p:tavLst>
                                    </p:anim>
                                    <p:anim calcmode="lin" valueType="num">
                                      <p:cBhvr additive="base">
                                        <p:cTn id="52" dur="500" fill="hold"/>
                                        <p:tgtEl>
                                          <p:spTgt spid="6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fill="hold"/>
                                        <p:tgtEl>
                                          <p:spTgt spid="62"/>
                                        </p:tgtEl>
                                        <p:attrNameLst>
                                          <p:attrName>ppt_x</p:attrName>
                                        </p:attrNameLst>
                                      </p:cBhvr>
                                      <p:tavLst>
                                        <p:tav tm="0">
                                          <p:val>
                                            <p:strVal val="#ppt_x"/>
                                          </p:val>
                                        </p:tav>
                                        <p:tav tm="100000">
                                          <p:val>
                                            <p:strVal val="#ppt_x"/>
                                          </p:val>
                                        </p:tav>
                                      </p:tavLst>
                                    </p:anim>
                                    <p:anim calcmode="lin" valueType="num">
                                      <p:cBhvr additive="base">
                                        <p:cTn id="56" dur="500" fill="hold"/>
                                        <p:tgtEl>
                                          <p:spTgt spid="6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additive="base">
                                        <p:cTn id="59" dur="500" fill="hold"/>
                                        <p:tgtEl>
                                          <p:spTgt spid="63"/>
                                        </p:tgtEl>
                                        <p:attrNameLst>
                                          <p:attrName>ppt_x</p:attrName>
                                        </p:attrNameLst>
                                      </p:cBhvr>
                                      <p:tavLst>
                                        <p:tav tm="0">
                                          <p:val>
                                            <p:strVal val="#ppt_x"/>
                                          </p:val>
                                        </p:tav>
                                        <p:tav tm="100000">
                                          <p:val>
                                            <p:strVal val="#ppt_x"/>
                                          </p:val>
                                        </p:tav>
                                      </p:tavLst>
                                    </p:anim>
                                    <p:anim calcmode="lin" valueType="num">
                                      <p:cBhvr additive="base">
                                        <p:cTn id="60" dur="500" fill="hold"/>
                                        <p:tgtEl>
                                          <p:spTgt spid="6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ppt_x"/>
                                          </p:val>
                                        </p:tav>
                                        <p:tav tm="100000">
                                          <p:val>
                                            <p:strVal val="#ppt_x"/>
                                          </p:val>
                                        </p:tav>
                                      </p:tavLst>
                                    </p:anim>
                                    <p:anim calcmode="lin" valueType="num">
                                      <p:cBhvr additive="base">
                                        <p:cTn id="64" dur="500" fill="hold"/>
                                        <p:tgtEl>
                                          <p:spTgt spid="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4" grpId="0"/>
      <p:bldP spid="46" grpId="0"/>
      <p:bldP spid="47" grpId="0"/>
      <p:bldP spid="48" grpId="0"/>
      <p:bldP spid="49" grpId="0"/>
      <p:bldP spid="50" grpId="0"/>
      <p:bldP spid="51" grpId="0"/>
      <p:bldP spid="52" grpId="0"/>
      <p:bldP spid="53" grpId="0"/>
      <p:bldP spid="62" grpId="0"/>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5119347" y="1867157"/>
            <a:ext cx="1953303" cy="521368"/>
          </a:xfrm>
          <a:prstGeom prst="roundRect">
            <a:avLst>
              <a:gd name="adj" fmla="val 44690"/>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zh-CN" altLang="en-US" sz="2400" dirty="0">
                <a:solidFill>
                  <a:schemeClr val="accent1"/>
                </a:solidFill>
                <a:cs typeface="+mn-ea"/>
                <a:sym typeface="+mn-lt"/>
              </a:rPr>
              <a:t>第二部分</a:t>
            </a:r>
          </a:p>
        </p:txBody>
      </p:sp>
      <p:sp>
        <p:nvSpPr>
          <p:cNvPr id="8" name="TextBox 47"/>
          <p:cNvSpPr txBox="1"/>
          <p:nvPr/>
        </p:nvSpPr>
        <p:spPr>
          <a:xfrm>
            <a:off x="2717063" y="2602574"/>
            <a:ext cx="6757869" cy="1938992"/>
          </a:xfrm>
          <a:prstGeom prst="rect">
            <a:avLst/>
          </a:prstGeom>
          <a:noFill/>
          <a:ln>
            <a:noFill/>
          </a:ln>
          <a:effectLst/>
        </p:spPr>
        <p:txBody>
          <a:bodyPr wrap="square" rtlCol="0">
            <a:spAutoFit/>
          </a:bodyPr>
          <a:lstStyle>
            <a:defPPr>
              <a:defRPr lang="zh-CN"/>
            </a:defPPr>
            <a:lvl1pPr algn="ctr">
              <a:defRPr sz="60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不忘党的初心传承红色基因</a:t>
            </a:r>
          </a:p>
        </p:txBody>
      </p:sp>
      <p:cxnSp>
        <p:nvCxnSpPr>
          <p:cNvPr id="12" name="直接连接符 11"/>
          <p:cNvCxnSpPr/>
          <p:nvPr/>
        </p:nvCxnSpPr>
        <p:spPr>
          <a:xfrm>
            <a:off x="7624454" y="2143456"/>
            <a:ext cx="2452996" cy="0"/>
          </a:xfrm>
          <a:prstGeom prst="line">
            <a:avLst/>
          </a:prstGeom>
          <a:ln w="254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2252828" y="2143456"/>
            <a:ext cx="2452996" cy="0"/>
          </a:xfrm>
          <a:prstGeom prst="line">
            <a:avLst/>
          </a:prstGeom>
          <a:ln w="254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6" name="图片 15" descr="卡通人物&#10;&#10;低可信度描述已自动生成"/>
          <p:cNvPicPr>
            <a:picLocks noChangeAspect="1"/>
          </p:cNvPicPr>
          <p:nvPr/>
        </p:nvPicPr>
        <p:blipFill>
          <a:blip r:embed="rId2" cstate="screen"/>
          <a:stretch>
            <a:fillRect/>
          </a:stretch>
        </p:blipFill>
        <p:spPr>
          <a:xfrm>
            <a:off x="5593493" y="686586"/>
            <a:ext cx="1005010" cy="8944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1474612" y="3559371"/>
            <a:ext cx="3210359" cy="1840246"/>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endParaRPr lang="zh-CN" altLang="en-US" sz="2400">
              <a:ln w="19050">
                <a:noFill/>
              </a:ln>
              <a:gradFill>
                <a:gsLst>
                  <a:gs pos="100000">
                    <a:srgbClr val="E9BE61"/>
                  </a:gs>
                  <a:gs pos="49000">
                    <a:srgbClr val="FEEFAC"/>
                  </a:gs>
                </a:gsLst>
                <a:lin ang="5400000" scaled="0"/>
              </a:gradFill>
              <a:cs typeface="+mn-ea"/>
              <a:sym typeface="+mn-lt"/>
            </a:endParaRPr>
          </a:p>
        </p:txBody>
      </p:sp>
      <p:sp>
        <p:nvSpPr>
          <p:cNvPr id="6" name="矩形 5"/>
          <p:cNvSpPr/>
          <p:nvPr/>
        </p:nvSpPr>
        <p:spPr bwMode="auto">
          <a:xfrm>
            <a:off x="2070985" y="1699239"/>
            <a:ext cx="8979947" cy="905182"/>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2" name="矩形 1"/>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不忘党的初心，传承红色基因</a:t>
            </a:r>
          </a:p>
        </p:txBody>
      </p:sp>
      <p:sp>
        <p:nvSpPr>
          <p:cNvPr id="3" name="Rectangle 11"/>
          <p:cNvSpPr>
            <a:spLocks noChangeArrowheads="1"/>
          </p:cNvSpPr>
          <p:nvPr/>
        </p:nvSpPr>
        <p:spPr bwMode="auto">
          <a:xfrm>
            <a:off x="1447268" y="1515560"/>
            <a:ext cx="4167315"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党的初心</a:t>
            </a:r>
            <a:r>
              <a:rPr lang="zh-CN" altLang="en-US" sz="2400">
                <a:ln w="19050">
                  <a:noFill/>
                </a:ln>
                <a:gradFill>
                  <a:gsLst>
                    <a:gs pos="100000">
                      <a:srgbClr val="E9BE61"/>
                    </a:gs>
                    <a:gs pos="49000">
                      <a:srgbClr val="FEEFAC"/>
                    </a:gs>
                  </a:gsLst>
                  <a:lin ang="5400000" scaled="0"/>
                </a:gradFill>
                <a:cs typeface="+mn-ea"/>
                <a:sym typeface="+mn-lt"/>
              </a:rPr>
              <a:t>是什么</a:t>
            </a:r>
            <a:r>
              <a:rPr lang="en-US" altLang="zh-CN" sz="2400">
                <a:ln w="19050">
                  <a:noFill/>
                </a:ln>
                <a:gradFill>
                  <a:gsLst>
                    <a:gs pos="100000">
                      <a:srgbClr val="E9BE61"/>
                    </a:gs>
                    <a:gs pos="49000">
                      <a:srgbClr val="FEEFAC"/>
                    </a:gs>
                  </a:gsLst>
                  <a:lin ang="5400000" scaled="0"/>
                </a:gradFill>
                <a:cs typeface="+mn-ea"/>
                <a:sym typeface="+mn-lt"/>
              </a:rPr>
              <a:t>?</a:t>
            </a: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4" name="图形 28"/>
          <p:cNvSpPr/>
          <p:nvPr/>
        </p:nvSpPr>
        <p:spPr>
          <a:xfrm>
            <a:off x="1855168" y="1580416"/>
            <a:ext cx="385428" cy="385412"/>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5" name="矩形 4"/>
          <p:cNvSpPr/>
          <p:nvPr/>
        </p:nvSpPr>
        <p:spPr>
          <a:xfrm>
            <a:off x="1656216" y="2149163"/>
            <a:ext cx="4851205" cy="430374"/>
          </a:xfrm>
          <a:prstGeom prst="rect">
            <a:avLst/>
          </a:prstGeom>
        </p:spPr>
        <p:txBody>
          <a:bodyPr wrap="square">
            <a:spAutoFit/>
          </a:bodyPr>
          <a:lstStyle/>
          <a:p>
            <a:pPr lvl="0">
              <a:lnSpc>
                <a:spcPct val="120000"/>
              </a:lnSpc>
              <a:buClr>
                <a:schemeClr val="accent1"/>
              </a:buClr>
              <a:defRPr/>
            </a:pPr>
            <a:r>
              <a:rPr lang="zh-CN" altLang="en-US" sz="2000" dirty="0">
                <a:solidFill>
                  <a:schemeClr val="tx1">
                    <a:lumMod val="75000"/>
                    <a:lumOff val="25000"/>
                  </a:schemeClr>
                </a:solidFill>
                <a:cs typeface="+mn-ea"/>
                <a:sym typeface="+mn-lt"/>
              </a:rPr>
              <a:t>为中国人民谋幸福，为中华民族谋复兴</a:t>
            </a:r>
          </a:p>
        </p:txBody>
      </p:sp>
      <p:sp>
        <p:nvSpPr>
          <p:cNvPr id="7" name="椭圆 6"/>
          <p:cNvSpPr/>
          <p:nvPr/>
        </p:nvSpPr>
        <p:spPr>
          <a:xfrm>
            <a:off x="1101727" y="4106610"/>
            <a:ext cx="745769" cy="745769"/>
          </a:xfrm>
          <a:prstGeom prst="ellipse">
            <a:avLst/>
          </a:prstGeom>
          <a:gradFill>
            <a:gsLst>
              <a:gs pos="0">
                <a:srgbClr val="C30F0F">
                  <a:lumMod val="90000"/>
                  <a:lumOff val="10000"/>
                </a:srgbClr>
              </a:gs>
              <a:gs pos="45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9" name="矩形 8"/>
          <p:cNvSpPr/>
          <p:nvPr/>
        </p:nvSpPr>
        <p:spPr>
          <a:xfrm>
            <a:off x="1914346" y="3948740"/>
            <a:ext cx="2338825" cy="1089529"/>
          </a:xfrm>
          <a:prstGeom prst="rect">
            <a:avLst/>
          </a:prstGeom>
        </p:spPr>
        <p:txBody>
          <a:bodyPr wrap="square">
            <a:spAutoFit/>
          </a:bodyPr>
          <a:lstStyle/>
          <a:p>
            <a:pPr lvl="0">
              <a:lnSpc>
                <a:spcPct val="120000"/>
              </a:lnSpc>
              <a:buClr>
                <a:schemeClr val="accent1"/>
              </a:buClr>
              <a:defRPr/>
            </a:pPr>
            <a:r>
              <a:rPr lang="zh-CN" altLang="en-US" dirty="0">
                <a:solidFill>
                  <a:schemeClr val="bg1"/>
                </a:solidFill>
                <a:cs typeface="+mn-ea"/>
                <a:sym typeface="+mn-lt"/>
              </a:rPr>
              <a:t>我们党走过的道路是一条红色的道路，蕴含着红色基因</a:t>
            </a:r>
          </a:p>
        </p:txBody>
      </p:sp>
      <p:sp>
        <p:nvSpPr>
          <p:cNvPr id="13" name="矩形 12"/>
          <p:cNvSpPr/>
          <p:nvPr/>
        </p:nvSpPr>
        <p:spPr bwMode="auto">
          <a:xfrm>
            <a:off x="5490623" y="3559371"/>
            <a:ext cx="5560309" cy="1840246"/>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endParaRPr lang="zh-CN" altLang="en-US" sz="2400">
              <a:ln w="19050">
                <a:noFill/>
              </a:ln>
              <a:gradFill>
                <a:gsLst>
                  <a:gs pos="100000">
                    <a:srgbClr val="E9BE61"/>
                  </a:gs>
                  <a:gs pos="49000">
                    <a:srgbClr val="FEEFAC"/>
                  </a:gs>
                </a:gsLst>
                <a:lin ang="5400000" scaled="0"/>
              </a:gradFill>
              <a:cs typeface="+mn-ea"/>
              <a:sym typeface="+mn-lt"/>
            </a:endParaRPr>
          </a:p>
        </p:txBody>
      </p:sp>
      <p:sp>
        <p:nvSpPr>
          <p:cNvPr id="14" name="椭圆 13"/>
          <p:cNvSpPr/>
          <p:nvPr/>
        </p:nvSpPr>
        <p:spPr>
          <a:xfrm>
            <a:off x="5117739" y="4106610"/>
            <a:ext cx="745769" cy="745769"/>
          </a:xfrm>
          <a:prstGeom prst="ellipse">
            <a:avLst/>
          </a:prstGeom>
          <a:gradFill>
            <a:gsLst>
              <a:gs pos="0">
                <a:srgbClr val="C30F0F">
                  <a:lumMod val="90000"/>
                  <a:lumOff val="10000"/>
                </a:srgbClr>
              </a:gs>
              <a:gs pos="45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2</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5" name="矩形 14"/>
          <p:cNvSpPr/>
          <p:nvPr/>
        </p:nvSpPr>
        <p:spPr>
          <a:xfrm>
            <a:off x="6128624" y="3812816"/>
            <a:ext cx="3850125" cy="1421928"/>
          </a:xfrm>
          <a:prstGeom prst="rect">
            <a:avLst/>
          </a:prstGeom>
        </p:spPr>
        <p:txBody>
          <a:bodyPr wrap="square">
            <a:spAutoFit/>
          </a:bodyPr>
          <a:lstStyle/>
          <a:p>
            <a:pPr lvl="0">
              <a:lnSpc>
                <a:spcPct val="120000"/>
              </a:lnSpc>
              <a:buClr>
                <a:schemeClr val="accent1"/>
              </a:buClr>
              <a:defRPr/>
            </a:pPr>
            <a:r>
              <a:rPr lang="zh-CN" altLang="en-US" dirty="0">
                <a:solidFill>
                  <a:schemeClr val="bg1"/>
                </a:solidFill>
                <a:cs typeface="+mn-ea"/>
                <a:sym typeface="+mn-lt"/>
              </a:rPr>
              <a:t>我们每一个共产党员，从入党那天开始，党组织就把一个记录着红色基因的芯片植入了我们的心脏，我们有责任把这个红色基因保护好、传承好。 　　</a:t>
            </a:r>
          </a:p>
        </p:txBody>
      </p:sp>
      <p:pic>
        <p:nvPicPr>
          <p:cNvPr id="16" name="图片 15"/>
          <p:cNvPicPr>
            <a:picLocks noChangeAspect="1"/>
          </p:cNvPicPr>
          <p:nvPr/>
        </p:nvPicPr>
        <p:blipFill>
          <a:blip r:embed="rId2" cstate="screen"/>
          <a:stretch>
            <a:fillRect/>
          </a:stretch>
        </p:blipFill>
        <p:spPr>
          <a:xfrm>
            <a:off x="8910052" y="1044215"/>
            <a:ext cx="3614672" cy="5537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2" grpId="0"/>
      <p:bldP spid="3" grpId="0" animBg="1"/>
      <p:bldP spid="4" grpId="0" animBg="1"/>
      <p:bldP spid="5" grpId="0"/>
      <p:bldP spid="7" grpId="0" animBg="1"/>
      <p:bldP spid="9" grpId="0"/>
      <p:bldP spid="13" grpId="0"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bwMode="auto">
          <a:xfrm>
            <a:off x="2024979" y="4063134"/>
            <a:ext cx="8854420" cy="1804266"/>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endParaRPr lang="zh-CN" altLang="en-US" sz="2400">
              <a:ln w="19050">
                <a:noFill/>
              </a:ln>
              <a:gradFill>
                <a:gsLst>
                  <a:gs pos="100000">
                    <a:srgbClr val="E9BE61"/>
                  </a:gs>
                  <a:gs pos="49000">
                    <a:srgbClr val="FEEFAC"/>
                  </a:gs>
                </a:gsLst>
                <a:lin ang="5400000" scaled="0"/>
              </a:gradFill>
              <a:cs typeface="+mn-ea"/>
              <a:sym typeface="+mn-lt"/>
            </a:endParaRPr>
          </a:p>
        </p:txBody>
      </p:sp>
      <p:sp>
        <p:nvSpPr>
          <p:cNvPr id="2" name="矩形 1"/>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不忘党的初心，传承红色基因</a:t>
            </a:r>
          </a:p>
        </p:txBody>
      </p:sp>
      <p:sp>
        <p:nvSpPr>
          <p:cNvPr id="3" name="矩形 2"/>
          <p:cNvSpPr/>
          <p:nvPr/>
        </p:nvSpPr>
        <p:spPr bwMode="auto">
          <a:xfrm>
            <a:off x="1312600" y="1798522"/>
            <a:ext cx="9566799" cy="1516178"/>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4" name="Rectangle 11"/>
          <p:cNvSpPr>
            <a:spLocks noChangeArrowheads="1"/>
          </p:cNvSpPr>
          <p:nvPr/>
        </p:nvSpPr>
        <p:spPr bwMode="auto">
          <a:xfrm>
            <a:off x="1598922" y="1515560"/>
            <a:ext cx="4167315"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打开这个红色芯片</a:t>
            </a:r>
          </a:p>
        </p:txBody>
      </p:sp>
      <p:sp>
        <p:nvSpPr>
          <p:cNvPr id="5" name="图形 28"/>
          <p:cNvSpPr/>
          <p:nvPr/>
        </p:nvSpPr>
        <p:spPr>
          <a:xfrm>
            <a:off x="1969471" y="1605816"/>
            <a:ext cx="385428" cy="385412"/>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6" name="矩形 5"/>
          <p:cNvSpPr/>
          <p:nvPr/>
        </p:nvSpPr>
        <p:spPr>
          <a:xfrm>
            <a:off x="1598923" y="2167279"/>
            <a:ext cx="8280352" cy="1274195"/>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我们也仿佛看到了大庆铁人王庆喜，不知疲倦坚持为人民做好事的雷锋，县委书记的光辉典范焦裕禄等等他们的身影</a:t>
            </a:r>
          </a:p>
          <a:p>
            <a:pPr marL="285750" lvl="0" indent="-285750">
              <a:lnSpc>
                <a:spcPct val="12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我们也仿佛看到了两弹一星，载人航天、抗震救灾，包括这一次国庆大阅兵的一些场景。 </a:t>
            </a:r>
          </a:p>
        </p:txBody>
      </p:sp>
      <p:sp>
        <p:nvSpPr>
          <p:cNvPr id="7" name="椭圆 6"/>
          <p:cNvSpPr/>
          <p:nvPr/>
        </p:nvSpPr>
        <p:spPr>
          <a:xfrm>
            <a:off x="1312600" y="4177867"/>
            <a:ext cx="1574800" cy="1574800"/>
          </a:xfrm>
          <a:prstGeom prst="ellipse">
            <a:avLst/>
          </a:prstGeom>
          <a:gradFill>
            <a:gsLst>
              <a:gs pos="0">
                <a:srgbClr val="C30F0F">
                  <a:lumMod val="90000"/>
                  <a:lumOff val="10000"/>
                </a:srgbClr>
              </a:gs>
              <a:gs pos="64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47"/>
          <p:cNvSpPr txBox="1"/>
          <p:nvPr/>
        </p:nvSpPr>
        <p:spPr>
          <a:xfrm>
            <a:off x="1341957" y="4912061"/>
            <a:ext cx="1516086" cy="461665"/>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2400" i="0" spc="0" dirty="0">
                <a:latin typeface="+mn-lt"/>
                <a:ea typeface="+mn-ea"/>
                <a:cs typeface="+mn-ea"/>
                <a:sym typeface="+mn-lt"/>
              </a:rPr>
              <a:t>不忘初心</a:t>
            </a:r>
          </a:p>
        </p:txBody>
      </p:sp>
      <p:sp>
        <p:nvSpPr>
          <p:cNvPr id="9" name="图形 7"/>
          <p:cNvSpPr/>
          <p:nvPr/>
        </p:nvSpPr>
        <p:spPr>
          <a:xfrm>
            <a:off x="1868882" y="4442312"/>
            <a:ext cx="462236" cy="402894"/>
          </a:xfrm>
          <a:custGeom>
            <a:avLst/>
            <a:gdLst>
              <a:gd name="connsiteX0" fmla="*/ 1100045 w 1338001"/>
              <a:gd name="connsiteY0" fmla="*/ 0 h 1166230"/>
              <a:gd name="connsiteX1" fmla="*/ 237960 w 1338001"/>
              <a:gd name="connsiteY1" fmla="*/ 0 h 1166230"/>
              <a:gd name="connsiteX2" fmla="*/ 0 w 1338001"/>
              <a:gd name="connsiteY2" fmla="*/ 237863 h 1166230"/>
              <a:gd name="connsiteX3" fmla="*/ 0 w 1338001"/>
              <a:gd name="connsiteY3" fmla="*/ 558365 h 1166230"/>
              <a:gd name="connsiteX4" fmla="*/ 30223 w 1338001"/>
              <a:gd name="connsiteY4" fmla="*/ 588530 h 1166230"/>
              <a:gd name="connsiteX5" fmla="*/ 60446 w 1338001"/>
              <a:gd name="connsiteY5" fmla="*/ 558365 h 1166230"/>
              <a:gd name="connsiteX6" fmla="*/ 60446 w 1338001"/>
              <a:gd name="connsiteY6" fmla="*/ 237863 h 1166230"/>
              <a:gd name="connsiteX7" fmla="*/ 237960 w 1338001"/>
              <a:gd name="connsiteY7" fmla="*/ 60408 h 1166230"/>
              <a:gd name="connsiteX8" fmla="*/ 1100092 w 1338001"/>
              <a:gd name="connsiteY8" fmla="*/ 60408 h 1166230"/>
              <a:gd name="connsiteX9" fmla="*/ 1277588 w 1338001"/>
              <a:gd name="connsiteY9" fmla="*/ 237863 h 1166230"/>
              <a:gd name="connsiteX10" fmla="*/ 1277588 w 1338001"/>
              <a:gd name="connsiteY10" fmla="*/ 558365 h 1166230"/>
              <a:gd name="connsiteX11" fmla="*/ 1308775 w 1338001"/>
              <a:gd name="connsiteY11" fmla="*/ 587540 h 1166230"/>
              <a:gd name="connsiteX12" fmla="*/ 1338001 w 1338001"/>
              <a:gd name="connsiteY12" fmla="*/ 558365 h 1166230"/>
              <a:gd name="connsiteX13" fmla="*/ 1338001 w 1338001"/>
              <a:gd name="connsiteY13" fmla="*/ 237863 h 1166230"/>
              <a:gd name="connsiteX14" fmla="*/ 1100045 w 1338001"/>
              <a:gd name="connsiteY14" fmla="*/ 0 h 1166230"/>
              <a:gd name="connsiteX15" fmla="*/ 1087373 w 1338001"/>
              <a:gd name="connsiteY15" fmla="*/ 840265 h 1166230"/>
              <a:gd name="connsiteX16" fmla="*/ 1089214 w 1338001"/>
              <a:gd name="connsiteY16" fmla="*/ 882936 h 1166230"/>
              <a:gd name="connsiteX17" fmla="*/ 1163057 w 1338001"/>
              <a:gd name="connsiteY17" fmla="*/ 1050775 h 1166230"/>
              <a:gd name="connsiteX18" fmla="*/ 1193286 w 1338001"/>
              <a:gd name="connsiteY18" fmla="*/ 1080948 h 1166230"/>
              <a:gd name="connsiteX19" fmla="*/ 1223516 w 1338001"/>
              <a:gd name="connsiteY19" fmla="*/ 1050775 h 1166230"/>
              <a:gd name="connsiteX20" fmla="*/ 1130063 w 1338001"/>
              <a:gd name="connsiteY20" fmla="*/ 838427 h 1166230"/>
              <a:gd name="connsiteX21" fmla="*/ 1087373 w 1338001"/>
              <a:gd name="connsiteY21" fmla="*/ 840265 h 1166230"/>
              <a:gd name="connsiteX22" fmla="*/ 410311 w 1338001"/>
              <a:gd name="connsiteY22" fmla="*/ 817877 h 1166230"/>
              <a:gd name="connsiteX23" fmla="*/ 425108 w 1338001"/>
              <a:gd name="connsiteY23" fmla="*/ 793902 h 1166230"/>
              <a:gd name="connsiteX24" fmla="*/ 396402 w 1338001"/>
              <a:gd name="connsiteY24" fmla="*/ 762294 h 1166230"/>
              <a:gd name="connsiteX25" fmla="*/ 396348 w 1338001"/>
              <a:gd name="connsiteY25" fmla="*/ 762292 h 1166230"/>
              <a:gd name="connsiteX26" fmla="*/ 270025 w 1338001"/>
              <a:gd name="connsiteY26" fmla="*/ 630022 h 1166230"/>
              <a:gd name="connsiteX27" fmla="*/ 365732 w 1338001"/>
              <a:gd name="connsiteY27" fmla="*/ 502701 h 1166230"/>
              <a:gd name="connsiteX28" fmla="*/ 386317 w 1338001"/>
              <a:gd name="connsiteY28" fmla="*/ 465315 h 1166230"/>
              <a:gd name="connsiteX29" fmla="*/ 386305 w 1338001"/>
              <a:gd name="connsiteY29" fmla="*/ 465278 h 1166230"/>
              <a:gd name="connsiteX30" fmla="*/ 348893 w 1338001"/>
              <a:gd name="connsiteY30" fmla="*/ 444696 h 1166230"/>
              <a:gd name="connsiteX31" fmla="*/ 348888 w 1338001"/>
              <a:gd name="connsiteY31" fmla="*/ 444697 h 1166230"/>
              <a:gd name="connsiteX32" fmla="*/ 209578 w 1338001"/>
              <a:gd name="connsiteY32" fmla="*/ 629991 h 1166230"/>
              <a:gd name="connsiteX33" fmla="*/ 289182 w 1338001"/>
              <a:gd name="connsiteY33" fmla="*/ 786094 h 1166230"/>
              <a:gd name="connsiteX34" fmla="*/ 114455 w 1338001"/>
              <a:gd name="connsiteY34" fmla="*/ 1050697 h 1166230"/>
              <a:gd name="connsiteX35" fmla="*/ 144678 w 1338001"/>
              <a:gd name="connsiteY35" fmla="*/ 1080861 h 1166230"/>
              <a:gd name="connsiteX36" fmla="*/ 174901 w 1338001"/>
              <a:gd name="connsiteY36" fmla="*/ 1050697 h 1166230"/>
              <a:gd name="connsiteX37" fmla="*/ 394664 w 1338001"/>
              <a:gd name="connsiteY37" fmla="*/ 823407 h 1166230"/>
              <a:gd name="connsiteX38" fmla="*/ 410311 w 1338001"/>
              <a:gd name="connsiteY38" fmla="*/ 817862 h 1166230"/>
              <a:gd name="connsiteX39" fmla="*/ 989085 w 1338001"/>
              <a:gd name="connsiteY39" fmla="*/ 444744 h 1166230"/>
              <a:gd name="connsiteX40" fmla="*/ 951646 w 1338001"/>
              <a:gd name="connsiteY40" fmla="*/ 465235 h 1166230"/>
              <a:gd name="connsiteX41" fmla="*/ 951621 w 1338001"/>
              <a:gd name="connsiteY41" fmla="*/ 465325 h 1166230"/>
              <a:gd name="connsiteX42" fmla="*/ 972179 w 1338001"/>
              <a:gd name="connsiteY42" fmla="*/ 502732 h 1166230"/>
              <a:gd name="connsiteX43" fmla="*/ 1067885 w 1338001"/>
              <a:gd name="connsiteY43" fmla="*/ 630069 h 1166230"/>
              <a:gd name="connsiteX44" fmla="*/ 941578 w 1338001"/>
              <a:gd name="connsiteY44" fmla="*/ 762323 h 1166230"/>
              <a:gd name="connsiteX45" fmla="*/ 912031 w 1338001"/>
              <a:gd name="connsiteY45" fmla="*/ 793226 h 1166230"/>
              <a:gd name="connsiteX46" fmla="*/ 942995 w 1338001"/>
              <a:gd name="connsiteY46" fmla="*/ 822717 h 1166230"/>
              <a:gd name="connsiteX47" fmla="*/ 944411 w 1338001"/>
              <a:gd name="connsiteY47" fmla="*/ 822717 h 1166230"/>
              <a:gd name="connsiteX48" fmla="*/ 1128363 w 1338001"/>
              <a:gd name="connsiteY48" fmla="*/ 630069 h 1166230"/>
              <a:gd name="connsiteX49" fmla="*/ 989085 w 1338001"/>
              <a:gd name="connsiteY49" fmla="*/ 444728 h 1166230"/>
              <a:gd name="connsiteX50" fmla="*/ 669003 w 1338001"/>
              <a:gd name="connsiteY50" fmla="*/ 351719 h 1166230"/>
              <a:gd name="connsiteX51" fmla="*/ 428288 w 1338001"/>
              <a:gd name="connsiteY51" fmla="*/ 592348 h 1166230"/>
              <a:gd name="connsiteX52" fmla="*/ 541514 w 1338001"/>
              <a:gd name="connsiteY52" fmla="*/ 796102 h 1166230"/>
              <a:gd name="connsiteX53" fmla="*/ 305395 w 1338001"/>
              <a:gd name="connsiteY53" fmla="*/ 1136038 h 1166230"/>
              <a:gd name="connsiteX54" fmla="*/ 335619 w 1338001"/>
              <a:gd name="connsiteY54" fmla="*/ 1166230 h 1166230"/>
              <a:gd name="connsiteX55" fmla="*/ 365858 w 1338001"/>
              <a:gd name="connsiteY55" fmla="*/ 1136038 h 1166230"/>
              <a:gd name="connsiteX56" fmla="*/ 669034 w 1338001"/>
              <a:gd name="connsiteY56" fmla="*/ 832975 h 1166230"/>
              <a:gd name="connsiteX57" fmla="*/ 909796 w 1338001"/>
              <a:gd name="connsiteY57" fmla="*/ 592301 h 1166230"/>
              <a:gd name="connsiteX58" fmla="*/ 669003 w 1338001"/>
              <a:gd name="connsiteY58" fmla="*/ 351719 h 1166230"/>
              <a:gd name="connsiteX59" fmla="*/ 669003 w 1338001"/>
              <a:gd name="connsiteY59" fmla="*/ 772583 h 1166230"/>
              <a:gd name="connsiteX60" fmla="*/ 488702 w 1338001"/>
              <a:gd name="connsiteY60" fmla="*/ 592348 h 1166230"/>
              <a:gd name="connsiteX61" fmla="*/ 669003 w 1338001"/>
              <a:gd name="connsiteY61" fmla="*/ 412144 h 1166230"/>
              <a:gd name="connsiteX62" fmla="*/ 849303 w 1338001"/>
              <a:gd name="connsiteY62" fmla="*/ 592348 h 1166230"/>
              <a:gd name="connsiteX63" fmla="*/ 669003 w 1338001"/>
              <a:gd name="connsiteY63" fmla="*/ 772583 h 1166230"/>
              <a:gd name="connsiteX64" fmla="*/ 872049 w 1338001"/>
              <a:gd name="connsiteY64" fmla="*/ 869990 h 1166230"/>
              <a:gd name="connsiteX65" fmla="*/ 873890 w 1338001"/>
              <a:gd name="connsiteY65" fmla="*/ 912661 h 1166230"/>
              <a:gd name="connsiteX66" fmla="*/ 972148 w 1338001"/>
              <a:gd name="connsiteY66" fmla="*/ 1136038 h 1166230"/>
              <a:gd name="connsiteX67" fmla="*/ 1002370 w 1338001"/>
              <a:gd name="connsiteY67" fmla="*/ 1166230 h 1166230"/>
              <a:gd name="connsiteX68" fmla="*/ 1032593 w 1338001"/>
              <a:gd name="connsiteY68" fmla="*/ 1136038 h 1166230"/>
              <a:gd name="connsiteX69" fmla="*/ 914739 w 1338001"/>
              <a:gd name="connsiteY69" fmla="*/ 868136 h 1166230"/>
              <a:gd name="connsiteX70" fmla="*/ 872049 w 1338001"/>
              <a:gd name="connsiteY70" fmla="*/ 869975 h 116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38001" h="1166230">
                <a:moveTo>
                  <a:pt x="1100045" y="0"/>
                </a:moveTo>
                <a:lnTo>
                  <a:pt x="237960" y="0"/>
                </a:lnTo>
                <a:cubicBezTo>
                  <a:pt x="106726" y="0"/>
                  <a:pt x="0" y="106724"/>
                  <a:pt x="0" y="237863"/>
                </a:cubicBezTo>
                <a:lnTo>
                  <a:pt x="0" y="558365"/>
                </a:lnTo>
                <a:cubicBezTo>
                  <a:pt x="0" y="575024"/>
                  <a:pt x="13531" y="588530"/>
                  <a:pt x="30223" y="588530"/>
                </a:cubicBezTo>
                <a:cubicBezTo>
                  <a:pt x="46915" y="588530"/>
                  <a:pt x="60446" y="575024"/>
                  <a:pt x="60446" y="558365"/>
                </a:cubicBezTo>
                <a:lnTo>
                  <a:pt x="60446" y="237863"/>
                </a:lnTo>
                <a:cubicBezTo>
                  <a:pt x="60446" y="140016"/>
                  <a:pt x="140065" y="60408"/>
                  <a:pt x="237960" y="60408"/>
                </a:cubicBezTo>
                <a:lnTo>
                  <a:pt x="1100092" y="60408"/>
                </a:lnTo>
                <a:cubicBezTo>
                  <a:pt x="1197967" y="60408"/>
                  <a:pt x="1277588" y="140016"/>
                  <a:pt x="1277588" y="237863"/>
                </a:cubicBezTo>
                <a:lnTo>
                  <a:pt x="1277588" y="558365"/>
                </a:lnTo>
                <a:cubicBezTo>
                  <a:pt x="1278130" y="575016"/>
                  <a:pt x="1292092" y="588079"/>
                  <a:pt x="1308775" y="587540"/>
                </a:cubicBezTo>
                <a:cubicBezTo>
                  <a:pt x="1324696" y="587027"/>
                  <a:pt x="1337494" y="574261"/>
                  <a:pt x="1338001" y="558365"/>
                </a:cubicBezTo>
                <a:lnTo>
                  <a:pt x="1338001" y="237863"/>
                </a:lnTo>
                <a:cubicBezTo>
                  <a:pt x="1338001" y="106708"/>
                  <a:pt x="1231298" y="0"/>
                  <a:pt x="1100045" y="0"/>
                </a:cubicBezTo>
                <a:close/>
                <a:moveTo>
                  <a:pt x="1087373" y="840265"/>
                </a:moveTo>
                <a:cubicBezTo>
                  <a:pt x="1076100" y="852564"/>
                  <a:pt x="1076923" y="871649"/>
                  <a:pt x="1089214" y="882936"/>
                </a:cubicBezTo>
                <a:cubicBezTo>
                  <a:pt x="1136213" y="926149"/>
                  <a:pt x="1162987" y="986996"/>
                  <a:pt x="1163057" y="1050775"/>
                </a:cubicBezTo>
                <a:cubicBezTo>
                  <a:pt x="1163057" y="1067439"/>
                  <a:pt x="1176592" y="1080948"/>
                  <a:pt x="1193286" y="1080948"/>
                </a:cubicBezTo>
                <a:cubicBezTo>
                  <a:pt x="1209981" y="1080948"/>
                  <a:pt x="1223516" y="1067439"/>
                  <a:pt x="1223516" y="1050775"/>
                </a:cubicBezTo>
                <a:cubicBezTo>
                  <a:pt x="1223516" y="970304"/>
                  <a:pt x="1189436" y="892880"/>
                  <a:pt x="1130063" y="838427"/>
                </a:cubicBezTo>
                <a:cubicBezTo>
                  <a:pt x="1117764" y="827173"/>
                  <a:pt x="1098656" y="827996"/>
                  <a:pt x="1087373" y="840265"/>
                </a:cubicBezTo>
                <a:close/>
                <a:moveTo>
                  <a:pt x="410311" y="817877"/>
                </a:moveTo>
                <a:cubicBezTo>
                  <a:pt x="418590" y="812818"/>
                  <a:pt x="424604" y="804303"/>
                  <a:pt x="425108" y="793902"/>
                </a:cubicBezTo>
                <a:cubicBezTo>
                  <a:pt x="425926" y="777263"/>
                  <a:pt x="413075" y="763111"/>
                  <a:pt x="396402" y="762294"/>
                </a:cubicBezTo>
                <a:cubicBezTo>
                  <a:pt x="396385" y="762293"/>
                  <a:pt x="396367" y="762293"/>
                  <a:pt x="396348" y="762292"/>
                </a:cubicBezTo>
                <a:cubicBezTo>
                  <a:pt x="325571" y="759023"/>
                  <a:pt x="269907" y="700738"/>
                  <a:pt x="270025" y="630022"/>
                </a:cubicBezTo>
                <a:cubicBezTo>
                  <a:pt x="270025" y="571389"/>
                  <a:pt x="309379" y="519072"/>
                  <a:pt x="365732" y="502701"/>
                </a:cubicBezTo>
                <a:cubicBezTo>
                  <a:pt x="381760" y="498050"/>
                  <a:pt x="390976" y="481312"/>
                  <a:pt x="386317" y="465315"/>
                </a:cubicBezTo>
                <a:cubicBezTo>
                  <a:pt x="386313" y="465302"/>
                  <a:pt x="386310" y="465290"/>
                  <a:pt x="386305" y="465278"/>
                </a:cubicBezTo>
                <a:cubicBezTo>
                  <a:pt x="381669" y="449282"/>
                  <a:pt x="364918" y="440068"/>
                  <a:pt x="348893" y="444696"/>
                </a:cubicBezTo>
                <a:cubicBezTo>
                  <a:pt x="348892" y="444696"/>
                  <a:pt x="348890" y="444696"/>
                  <a:pt x="348888" y="444697"/>
                </a:cubicBezTo>
                <a:cubicBezTo>
                  <a:pt x="266877" y="468498"/>
                  <a:pt x="209578" y="544665"/>
                  <a:pt x="209578" y="629991"/>
                </a:cubicBezTo>
                <a:cubicBezTo>
                  <a:pt x="209578" y="694091"/>
                  <a:pt x="240794" y="751012"/>
                  <a:pt x="289182" y="786094"/>
                </a:cubicBezTo>
                <a:cubicBezTo>
                  <a:pt x="182922" y="831195"/>
                  <a:pt x="114078" y="935449"/>
                  <a:pt x="114455" y="1050697"/>
                </a:cubicBezTo>
                <a:cubicBezTo>
                  <a:pt x="114455" y="1067356"/>
                  <a:pt x="127986" y="1080861"/>
                  <a:pt x="144678" y="1080861"/>
                </a:cubicBezTo>
                <a:cubicBezTo>
                  <a:pt x="161370" y="1080861"/>
                  <a:pt x="174901" y="1067356"/>
                  <a:pt x="174901" y="1050697"/>
                </a:cubicBezTo>
                <a:cubicBezTo>
                  <a:pt x="174413" y="928042"/>
                  <a:pt x="271834" y="827286"/>
                  <a:pt x="394664" y="823407"/>
                </a:cubicBezTo>
                <a:cubicBezTo>
                  <a:pt x="400646" y="823282"/>
                  <a:pt x="405746" y="820988"/>
                  <a:pt x="410311" y="817862"/>
                </a:cubicBezTo>
                <a:close/>
                <a:moveTo>
                  <a:pt x="989085" y="444744"/>
                </a:moveTo>
                <a:cubicBezTo>
                  <a:pt x="973077" y="440084"/>
                  <a:pt x="956316" y="449257"/>
                  <a:pt x="951646" y="465235"/>
                </a:cubicBezTo>
                <a:cubicBezTo>
                  <a:pt x="951638" y="465264"/>
                  <a:pt x="951629" y="465294"/>
                  <a:pt x="951621" y="465325"/>
                </a:cubicBezTo>
                <a:cubicBezTo>
                  <a:pt x="946964" y="481319"/>
                  <a:pt x="956162" y="498056"/>
                  <a:pt x="972179" y="502732"/>
                </a:cubicBezTo>
                <a:cubicBezTo>
                  <a:pt x="1028547" y="519103"/>
                  <a:pt x="1067885" y="571436"/>
                  <a:pt x="1067885" y="630069"/>
                </a:cubicBezTo>
                <a:cubicBezTo>
                  <a:pt x="1067995" y="700773"/>
                  <a:pt x="1012342" y="759046"/>
                  <a:pt x="941578" y="762323"/>
                </a:cubicBezTo>
                <a:cubicBezTo>
                  <a:pt x="924869" y="762713"/>
                  <a:pt x="911640" y="776549"/>
                  <a:pt x="912031" y="793226"/>
                </a:cubicBezTo>
                <a:cubicBezTo>
                  <a:pt x="912423" y="809903"/>
                  <a:pt x="926286" y="823107"/>
                  <a:pt x="942995" y="822717"/>
                </a:cubicBezTo>
                <a:lnTo>
                  <a:pt x="944411" y="822717"/>
                </a:lnTo>
                <a:cubicBezTo>
                  <a:pt x="1047481" y="817934"/>
                  <a:pt x="1128534" y="733052"/>
                  <a:pt x="1128363" y="630069"/>
                </a:cubicBezTo>
                <a:cubicBezTo>
                  <a:pt x="1128395" y="544712"/>
                  <a:pt x="1071112" y="468498"/>
                  <a:pt x="989085" y="444728"/>
                </a:cubicBezTo>
                <a:close/>
                <a:moveTo>
                  <a:pt x="669003" y="351719"/>
                </a:moveTo>
                <a:cubicBezTo>
                  <a:pt x="536240" y="351719"/>
                  <a:pt x="428288" y="459654"/>
                  <a:pt x="428288" y="592348"/>
                </a:cubicBezTo>
                <a:cubicBezTo>
                  <a:pt x="428288" y="678207"/>
                  <a:pt x="473654" y="753510"/>
                  <a:pt x="541514" y="796102"/>
                </a:cubicBezTo>
                <a:cubicBezTo>
                  <a:pt x="403826" y="847885"/>
                  <a:pt x="305395" y="980517"/>
                  <a:pt x="305395" y="1136038"/>
                </a:cubicBezTo>
                <a:cubicBezTo>
                  <a:pt x="305395" y="1152744"/>
                  <a:pt x="318902" y="1166230"/>
                  <a:pt x="335619" y="1166230"/>
                </a:cubicBezTo>
                <a:cubicBezTo>
                  <a:pt x="352304" y="1166230"/>
                  <a:pt x="365858" y="1152709"/>
                  <a:pt x="365858" y="1136038"/>
                </a:cubicBezTo>
                <a:cubicBezTo>
                  <a:pt x="365858" y="968953"/>
                  <a:pt x="501878" y="832975"/>
                  <a:pt x="669034" y="832975"/>
                </a:cubicBezTo>
                <a:cubicBezTo>
                  <a:pt x="801795" y="832975"/>
                  <a:pt x="909796" y="725026"/>
                  <a:pt x="909796" y="592301"/>
                </a:cubicBezTo>
                <a:cubicBezTo>
                  <a:pt x="909764" y="459621"/>
                  <a:pt x="801717" y="351719"/>
                  <a:pt x="669003" y="351719"/>
                </a:cubicBezTo>
                <a:close/>
                <a:moveTo>
                  <a:pt x="669003" y="772583"/>
                </a:moveTo>
                <a:cubicBezTo>
                  <a:pt x="569566" y="772583"/>
                  <a:pt x="488702" y="691735"/>
                  <a:pt x="488702" y="592348"/>
                </a:cubicBezTo>
                <a:cubicBezTo>
                  <a:pt x="488702" y="492945"/>
                  <a:pt x="569566" y="412144"/>
                  <a:pt x="669003" y="412144"/>
                </a:cubicBezTo>
                <a:cubicBezTo>
                  <a:pt x="768440" y="412144"/>
                  <a:pt x="849303" y="492992"/>
                  <a:pt x="849303" y="592348"/>
                </a:cubicBezTo>
                <a:cubicBezTo>
                  <a:pt x="849303" y="691735"/>
                  <a:pt x="768440" y="772583"/>
                  <a:pt x="669003" y="772583"/>
                </a:cubicBezTo>
                <a:close/>
                <a:moveTo>
                  <a:pt x="872049" y="869990"/>
                </a:moveTo>
                <a:cubicBezTo>
                  <a:pt x="860775" y="882289"/>
                  <a:pt x="861599" y="901375"/>
                  <a:pt x="873890" y="912661"/>
                </a:cubicBezTo>
                <a:cubicBezTo>
                  <a:pt x="936444" y="970169"/>
                  <a:pt x="972068" y="1051156"/>
                  <a:pt x="972148" y="1136038"/>
                </a:cubicBezTo>
                <a:cubicBezTo>
                  <a:pt x="972148" y="1152744"/>
                  <a:pt x="985653" y="1166230"/>
                  <a:pt x="1002370" y="1166230"/>
                </a:cubicBezTo>
                <a:cubicBezTo>
                  <a:pt x="1019055" y="1166230"/>
                  <a:pt x="1032593" y="1152709"/>
                  <a:pt x="1032593" y="1136038"/>
                </a:cubicBezTo>
                <a:cubicBezTo>
                  <a:pt x="1032481" y="1034237"/>
                  <a:pt x="989755" y="937113"/>
                  <a:pt x="914739" y="868136"/>
                </a:cubicBezTo>
                <a:cubicBezTo>
                  <a:pt x="902436" y="856891"/>
                  <a:pt x="883335" y="857714"/>
                  <a:pt x="872049" y="869975"/>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pic>
        <p:nvPicPr>
          <p:cNvPr id="11" name="图片 10" descr="图片包含 人, 桌子, 泰迪熊, 蛋糕&#10;&#10;描述已自动生成"/>
          <p:cNvPicPr>
            <a:picLocks noChangeAspect="1"/>
          </p:cNvPicPr>
          <p:nvPr/>
        </p:nvPicPr>
        <p:blipFill>
          <a:blip r:embed="rId2"/>
          <a:stretch>
            <a:fillRect/>
          </a:stretch>
        </p:blipFill>
        <p:spPr>
          <a:xfrm flipH="1">
            <a:off x="9520218" y="3206925"/>
            <a:ext cx="2451143" cy="2647950"/>
          </a:xfrm>
          <a:prstGeom prst="rect">
            <a:avLst/>
          </a:prstGeom>
        </p:spPr>
      </p:pic>
      <p:sp>
        <p:nvSpPr>
          <p:cNvPr id="12" name="矩形 11"/>
          <p:cNvSpPr/>
          <p:nvPr/>
        </p:nvSpPr>
        <p:spPr>
          <a:xfrm>
            <a:off x="3014141" y="4192876"/>
            <a:ext cx="3737175" cy="1569660"/>
          </a:xfrm>
          <a:prstGeom prst="rect">
            <a:avLst/>
          </a:prstGeom>
        </p:spPr>
        <p:txBody>
          <a:bodyPr wrap="square">
            <a:spAutoFit/>
          </a:bodyPr>
          <a:lstStyle/>
          <a:p>
            <a:pPr lvl="0">
              <a:lnSpc>
                <a:spcPct val="120000"/>
              </a:lnSpc>
              <a:buClr>
                <a:schemeClr val="accent1"/>
              </a:buClr>
              <a:defRPr/>
            </a:pPr>
            <a:r>
              <a:rPr lang="zh-CN" altLang="en-US" sz="1600" dirty="0">
                <a:solidFill>
                  <a:srgbClr val="FEEFAC"/>
                </a:solidFill>
                <a:cs typeface="+mn-ea"/>
                <a:sym typeface="+mn-lt"/>
              </a:rPr>
              <a:t>从红船到井冈山，从遵义会议到长征，从延安再到西柏坡，一幕幕记录着历史的标志性事件和充满了流血牺牲的红色土地，仿佛就在我们眼前，仿佛在向我们诉说那段光辉的岁月</a:t>
            </a:r>
          </a:p>
        </p:txBody>
      </p:sp>
      <p:cxnSp>
        <p:nvCxnSpPr>
          <p:cNvPr id="14" name="直接连接符 13"/>
          <p:cNvCxnSpPr/>
          <p:nvPr/>
        </p:nvCxnSpPr>
        <p:spPr>
          <a:xfrm>
            <a:off x="6940495" y="4292875"/>
            <a:ext cx="0" cy="1444783"/>
          </a:xfrm>
          <a:prstGeom prst="line">
            <a:avLst/>
          </a:prstGeom>
          <a:ln>
            <a:solidFill>
              <a:schemeClr val="bg1">
                <a:lumMod val="85000"/>
                <a:alpha val="33000"/>
              </a:schemeClr>
            </a:solidFill>
          </a:ln>
        </p:spPr>
        <p:style>
          <a:lnRef idx="1">
            <a:schemeClr val="accent1"/>
          </a:lnRef>
          <a:fillRef idx="0">
            <a:schemeClr val="accent1"/>
          </a:fillRef>
          <a:effectRef idx="0">
            <a:schemeClr val="accent1"/>
          </a:effectRef>
          <a:fontRef idx="minor">
            <a:schemeClr val="tx1"/>
          </a:fontRef>
        </p:style>
      </p:cxnSp>
      <p:sp>
        <p:nvSpPr>
          <p:cNvPr id="19" name="TextBox 47"/>
          <p:cNvSpPr txBox="1"/>
          <p:nvPr/>
        </p:nvSpPr>
        <p:spPr>
          <a:xfrm>
            <a:off x="7131899" y="4372508"/>
            <a:ext cx="2954808" cy="121264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lnSpc>
                <a:spcPct val="130000"/>
              </a:lnSpc>
            </a:pPr>
            <a:r>
              <a:rPr lang="zh-CN" altLang="en-US" sz="1400" i="0" spc="0" dirty="0">
                <a:effectLst/>
                <a:latin typeface="+mn-lt"/>
                <a:ea typeface="+mn-ea"/>
                <a:cs typeface="+mn-ea"/>
                <a:sym typeface="+mn-lt"/>
              </a:rPr>
              <a:t>这些历史的场景已经凝结成了一种精神、一种力量，激励我们克服了一个又一个的困难，带着我们走向了一个又一个的胜利。</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animBg="1"/>
      <p:bldP spid="4" grpId="0" animBg="1"/>
      <p:bldP spid="5" grpId="0" animBg="1"/>
      <p:bldP spid="6" grpId="0"/>
      <p:bldP spid="7" grpId="0" animBg="1"/>
      <p:bldP spid="8" grpId="0"/>
      <p:bldP spid="9" grpId="0" animBg="1"/>
      <p:bldP spid="12"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不忘党的初心，传承红色基因</a:t>
            </a:r>
          </a:p>
        </p:txBody>
      </p:sp>
      <p:sp>
        <p:nvSpPr>
          <p:cNvPr id="3" name="矩形 2"/>
          <p:cNvSpPr/>
          <p:nvPr/>
        </p:nvSpPr>
        <p:spPr bwMode="auto">
          <a:xfrm>
            <a:off x="1541276" y="1907944"/>
            <a:ext cx="9682348" cy="3667355"/>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6" name="矩形 5"/>
          <p:cNvSpPr/>
          <p:nvPr/>
        </p:nvSpPr>
        <p:spPr>
          <a:xfrm>
            <a:off x="4106864" y="2650279"/>
            <a:ext cx="4801748" cy="497957"/>
          </a:xfrm>
          <a:prstGeom prst="rect">
            <a:avLst/>
          </a:prstGeom>
        </p:spPr>
        <p:txBody>
          <a:bodyPr wrap="square">
            <a:spAutoFit/>
          </a:bodyPr>
          <a:lstStyle/>
          <a:p>
            <a:pPr lvl="0">
              <a:lnSpc>
                <a:spcPct val="120000"/>
              </a:lnSpc>
              <a:buClr>
                <a:schemeClr val="accent1"/>
              </a:buClr>
              <a:defRPr/>
            </a:pPr>
            <a:r>
              <a:rPr lang="zh-CN" altLang="en-US" sz="2400" dirty="0">
                <a:solidFill>
                  <a:schemeClr val="tx1">
                    <a:lumMod val="75000"/>
                    <a:lumOff val="25000"/>
                  </a:schemeClr>
                </a:solidFill>
                <a:cs typeface="+mn-ea"/>
                <a:sym typeface="+mn-lt"/>
              </a:rPr>
              <a:t>我们党的历史是一段奋斗的历史</a:t>
            </a:r>
          </a:p>
        </p:txBody>
      </p:sp>
      <p:sp>
        <p:nvSpPr>
          <p:cNvPr id="7" name="矩形 6"/>
          <p:cNvSpPr/>
          <p:nvPr/>
        </p:nvSpPr>
        <p:spPr>
          <a:xfrm>
            <a:off x="2151002" y="2514922"/>
            <a:ext cx="2511651"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小结一下</a:t>
            </a:r>
          </a:p>
        </p:txBody>
      </p:sp>
      <p:cxnSp>
        <p:nvCxnSpPr>
          <p:cNvPr id="8" name="直接连接符 7"/>
          <p:cNvCxnSpPr/>
          <p:nvPr/>
        </p:nvCxnSpPr>
        <p:spPr>
          <a:xfrm>
            <a:off x="2240736" y="3269943"/>
            <a:ext cx="63436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132278" y="3569028"/>
            <a:ext cx="7913422" cy="1477328"/>
          </a:xfrm>
          <a:prstGeom prst="rect">
            <a:avLst/>
          </a:prstGeom>
        </p:spPr>
        <p:txBody>
          <a:bodyPr wrap="square">
            <a:spAutoFit/>
          </a:bodyPr>
          <a:lstStyle/>
          <a:p>
            <a:pPr marL="342900" lvl="0" indent="-342900">
              <a:lnSpc>
                <a:spcPct val="150000"/>
              </a:lnSpc>
              <a:buClr>
                <a:schemeClr val="accent1"/>
              </a:buClr>
              <a:buFont typeface="Arial" panose="020B0604020202020204" pitchFamily="34" charset="0"/>
              <a:buChar char="•"/>
              <a:defRPr/>
            </a:pPr>
            <a:r>
              <a:rPr lang="zh-CN" altLang="en-US" sz="2000" dirty="0">
                <a:solidFill>
                  <a:schemeClr val="tx1">
                    <a:lumMod val="75000"/>
                    <a:lumOff val="25000"/>
                  </a:schemeClr>
                </a:solidFill>
                <a:cs typeface="+mn-ea"/>
                <a:sym typeface="+mn-lt"/>
              </a:rPr>
              <a:t>我们党的历史是一段奋斗的历史，需要包括每一个人在内的千千万万的共产党员坚持不懈追求革命理想</a:t>
            </a:r>
            <a:endParaRPr lang="en-US" altLang="zh-CN" sz="2000" dirty="0">
              <a:solidFill>
                <a:schemeClr val="tx1">
                  <a:lumMod val="75000"/>
                  <a:lumOff val="25000"/>
                </a:schemeClr>
              </a:solidFill>
              <a:cs typeface="+mn-ea"/>
              <a:sym typeface="+mn-lt"/>
            </a:endParaRPr>
          </a:p>
          <a:p>
            <a:pPr marL="342900" lvl="0" indent="-342900">
              <a:lnSpc>
                <a:spcPct val="150000"/>
              </a:lnSpc>
              <a:buClr>
                <a:schemeClr val="accent1"/>
              </a:buClr>
              <a:buFont typeface="Arial" panose="020B0604020202020204" pitchFamily="34" charset="0"/>
              <a:buChar char="•"/>
              <a:defRPr/>
            </a:pPr>
            <a:r>
              <a:rPr lang="zh-CN" altLang="en-US" sz="2000" dirty="0">
                <a:solidFill>
                  <a:schemeClr val="tx1">
                    <a:lumMod val="75000"/>
                    <a:lumOff val="25000"/>
                  </a:schemeClr>
                </a:solidFill>
                <a:cs typeface="+mn-ea"/>
                <a:sym typeface="+mn-lt"/>
              </a:rPr>
              <a:t>我们要始终保持这种斗争精神，去争取更大的胜利。</a:t>
            </a:r>
          </a:p>
        </p:txBody>
      </p:sp>
      <p:pic>
        <p:nvPicPr>
          <p:cNvPr id="10" name="图片 9" descr="卡通人物&#10;&#10;中度可信度描述已自动生成"/>
          <p:cNvPicPr>
            <a:picLocks noChangeAspect="1"/>
          </p:cNvPicPr>
          <p:nvPr/>
        </p:nvPicPr>
        <p:blipFill>
          <a:blip r:embed="rId2"/>
          <a:stretch>
            <a:fillRect/>
          </a:stretch>
        </p:blipFill>
        <p:spPr>
          <a:xfrm flipH="1">
            <a:off x="8320087" y="3404819"/>
            <a:ext cx="3451226" cy="3014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5119347" y="1867157"/>
            <a:ext cx="1953303" cy="521368"/>
          </a:xfrm>
          <a:prstGeom prst="roundRect">
            <a:avLst>
              <a:gd name="adj" fmla="val 44690"/>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zh-CN" altLang="en-US" sz="2400" dirty="0">
                <a:solidFill>
                  <a:schemeClr val="accent1"/>
                </a:solidFill>
                <a:cs typeface="+mn-ea"/>
                <a:sym typeface="+mn-lt"/>
              </a:rPr>
              <a:t>第三部分</a:t>
            </a:r>
          </a:p>
        </p:txBody>
      </p:sp>
      <p:sp>
        <p:nvSpPr>
          <p:cNvPr id="8" name="TextBox 47"/>
          <p:cNvSpPr txBox="1"/>
          <p:nvPr/>
        </p:nvSpPr>
        <p:spPr>
          <a:xfrm>
            <a:off x="2717063" y="2602574"/>
            <a:ext cx="6757869" cy="1938992"/>
          </a:xfrm>
          <a:prstGeom prst="rect">
            <a:avLst/>
          </a:prstGeom>
          <a:noFill/>
          <a:ln>
            <a:noFill/>
          </a:ln>
          <a:effectLst/>
        </p:spPr>
        <p:txBody>
          <a:bodyPr wrap="square" rtlCol="0">
            <a:spAutoFit/>
          </a:bodyPr>
          <a:lstStyle>
            <a:defPPr>
              <a:defRPr lang="zh-CN"/>
            </a:defPPr>
            <a:lvl1pPr algn="ctr">
              <a:defRPr sz="60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不忘职责使命  牢记党的嘱托</a:t>
            </a:r>
          </a:p>
        </p:txBody>
      </p:sp>
      <p:cxnSp>
        <p:nvCxnSpPr>
          <p:cNvPr id="12" name="直接连接符 11"/>
          <p:cNvCxnSpPr/>
          <p:nvPr/>
        </p:nvCxnSpPr>
        <p:spPr>
          <a:xfrm>
            <a:off x="7624454" y="2143456"/>
            <a:ext cx="2452996" cy="0"/>
          </a:xfrm>
          <a:prstGeom prst="line">
            <a:avLst/>
          </a:prstGeom>
          <a:ln w="254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2252828" y="2143456"/>
            <a:ext cx="2452996" cy="0"/>
          </a:xfrm>
          <a:prstGeom prst="line">
            <a:avLst/>
          </a:prstGeom>
          <a:ln w="254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6" name="图片 15" descr="卡通人物&#10;&#10;低可信度描述已自动生成"/>
          <p:cNvPicPr>
            <a:picLocks noChangeAspect="1"/>
          </p:cNvPicPr>
          <p:nvPr/>
        </p:nvPicPr>
        <p:blipFill>
          <a:blip r:embed="rId2" cstate="screen"/>
          <a:stretch>
            <a:fillRect/>
          </a:stretch>
        </p:blipFill>
        <p:spPr>
          <a:xfrm>
            <a:off x="5593493" y="686586"/>
            <a:ext cx="1005010" cy="8944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不忘职责使命，牢记党的嘱托</a:t>
            </a:r>
          </a:p>
        </p:txBody>
      </p:sp>
      <p:sp>
        <p:nvSpPr>
          <p:cNvPr id="3" name="Rectangle 11"/>
          <p:cNvSpPr>
            <a:spLocks noChangeArrowheads="1"/>
          </p:cNvSpPr>
          <p:nvPr/>
        </p:nvSpPr>
        <p:spPr bwMode="auto">
          <a:xfrm>
            <a:off x="1271263" y="1515560"/>
            <a:ext cx="3453138"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一心向党</a:t>
            </a:r>
          </a:p>
        </p:txBody>
      </p:sp>
      <p:sp>
        <p:nvSpPr>
          <p:cNvPr id="4" name="图形 28"/>
          <p:cNvSpPr/>
          <p:nvPr/>
        </p:nvSpPr>
        <p:spPr>
          <a:xfrm>
            <a:off x="1641811" y="1605816"/>
            <a:ext cx="385428" cy="385412"/>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5" name="椭圆 4"/>
          <p:cNvSpPr/>
          <p:nvPr/>
        </p:nvSpPr>
        <p:spPr>
          <a:xfrm>
            <a:off x="2027239" y="2500281"/>
            <a:ext cx="377346" cy="37734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6" name="矩形 5"/>
          <p:cNvSpPr/>
          <p:nvPr/>
        </p:nvSpPr>
        <p:spPr>
          <a:xfrm>
            <a:off x="2464116" y="2447060"/>
            <a:ext cx="3453138" cy="430374"/>
          </a:xfrm>
          <a:prstGeom prst="rect">
            <a:avLst/>
          </a:prstGeom>
        </p:spPr>
        <p:txBody>
          <a:bodyPr wrap="square">
            <a:spAutoFit/>
          </a:bodyPr>
          <a:lstStyle/>
          <a:p>
            <a:pPr>
              <a:lnSpc>
                <a:spcPct val="120000"/>
              </a:lnSpc>
            </a:pPr>
            <a:r>
              <a:rPr lang="zh-CN" altLang="en-US" sz="2000" dirty="0">
                <a:gradFill>
                  <a:gsLst>
                    <a:gs pos="0">
                      <a:schemeClr val="accent1">
                        <a:lumMod val="90000"/>
                        <a:lumOff val="10000"/>
                      </a:schemeClr>
                    </a:gs>
                    <a:gs pos="100000">
                      <a:schemeClr val="accent1"/>
                    </a:gs>
                  </a:gsLst>
                  <a:lin ang="5400000" scaled="1"/>
                </a:gradFill>
                <a:cs typeface="+mn-ea"/>
                <a:sym typeface="+mn-lt"/>
              </a:rPr>
              <a:t>要坚决拥护和执行党的章程</a:t>
            </a:r>
          </a:p>
        </p:txBody>
      </p:sp>
      <p:sp>
        <p:nvSpPr>
          <p:cNvPr id="7" name="矩形 6"/>
          <p:cNvSpPr/>
          <p:nvPr/>
        </p:nvSpPr>
        <p:spPr>
          <a:xfrm>
            <a:off x="2588577" y="2869598"/>
            <a:ext cx="8091177" cy="683264"/>
          </a:xfrm>
          <a:prstGeom prst="rect">
            <a:avLst/>
          </a:prstGeom>
        </p:spPr>
        <p:txBody>
          <a:bodyPr wrap="square">
            <a:spAutoFit/>
          </a:bodyPr>
          <a:lstStyle/>
          <a:p>
            <a:pPr lvl="0">
              <a:lnSpc>
                <a:spcPct val="120000"/>
              </a:lnSpc>
              <a:buClr>
                <a:schemeClr val="accent1"/>
              </a:buClr>
              <a:defRPr/>
            </a:pP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党章</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规定了我们党员的权利和义务，特别是在履行党员的义务方面，要反思我们做得怎么样</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要从主观上剖析自己，深入查找原因，坚持立说立行，做一个合格党员。</a:t>
            </a:r>
          </a:p>
        </p:txBody>
      </p:sp>
      <p:sp>
        <p:nvSpPr>
          <p:cNvPr id="8" name="椭圆 7"/>
          <p:cNvSpPr/>
          <p:nvPr/>
        </p:nvSpPr>
        <p:spPr>
          <a:xfrm>
            <a:off x="2027239" y="3788458"/>
            <a:ext cx="377346" cy="37734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9" name="矩形 8"/>
          <p:cNvSpPr/>
          <p:nvPr/>
        </p:nvSpPr>
        <p:spPr>
          <a:xfrm>
            <a:off x="2464116" y="3735237"/>
            <a:ext cx="3453138" cy="430374"/>
          </a:xfrm>
          <a:prstGeom prst="rect">
            <a:avLst/>
          </a:prstGeom>
        </p:spPr>
        <p:txBody>
          <a:bodyPr wrap="square">
            <a:spAutoFit/>
          </a:bodyPr>
          <a:lstStyle/>
          <a:p>
            <a:pPr>
              <a:lnSpc>
                <a:spcPct val="120000"/>
              </a:lnSpc>
            </a:pPr>
            <a:r>
              <a:rPr lang="zh-CN" altLang="en-US" sz="2000" dirty="0">
                <a:gradFill>
                  <a:gsLst>
                    <a:gs pos="0">
                      <a:schemeClr val="accent1">
                        <a:lumMod val="90000"/>
                        <a:lumOff val="10000"/>
                      </a:schemeClr>
                    </a:gs>
                    <a:gs pos="100000">
                      <a:schemeClr val="accent1"/>
                    </a:gs>
                  </a:gsLst>
                  <a:lin ang="5400000" scaled="1"/>
                </a:gradFill>
                <a:cs typeface="+mn-ea"/>
                <a:sym typeface="+mn-lt"/>
              </a:rPr>
              <a:t>要坚决执行党的决定</a:t>
            </a:r>
          </a:p>
        </p:txBody>
      </p:sp>
      <p:sp>
        <p:nvSpPr>
          <p:cNvPr id="10" name="矩形 9"/>
          <p:cNvSpPr/>
          <p:nvPr/>
        </p:nvSpPr>
        <p:spPr>
          <a:xfrm>
            <a:off x="2588578" y="4157775"/>
            <a:ext cx="7387510" cy="683264"/>
          </a:xfrm>
          <a:prstGeom prst="rect">
            <a:avLst/>
          </a:prstGeom>
        </p:spPr>
        <p:txBody>
          <a:bodyPr wrap="square">
            <a:spAutoFit/>
          </a:bodyPr>
          <a:lstStyle/>
          <a:p>
            <a:pPr lvl="0">
              <a:lnSpc>
                <a:spcPct val="120000"/>
              </a:lnSpc>
              <a:buClr>
                <a:schemeClr val="accent1"/>
              </a:buClr>
              <a:defRPr/>
            </a:pPr>
            <a:r>
              <a:rPr lang="zh-CN" altLang="en-US" sz="1600" dirty="0">
                <a:solidFill>
                  <a:schemeClr val="tx1">
                    <a:lumMod val="75000"/>
                    <a:lumOff val="25000"/>
                  </a:schemeClr>
                </a:solidFill>
                <a:cs typeface="+mn-ea"/>
                <a:sym typeface="+mn-lt"/>
              </a:rPr>
              <a:t>不管是哪一级的党组织所作出的决定，我们都不能说三道四，而是坚决坚定的去拥护党的决定、执行党的决定。</a:t>
            </a:r>
          </a:p>
        </p:txBody>
      </p:sp>
      <p:cxnSp>
        <p:nvCxnSpPr>
          <p:cNvPr id="12" name="直接连接符 11"/>
          <p:cNvCxnSpPr/>
          <p:nvPr/>
        </p:nvCxnSpPr>
        <p:spPr>
          <a:xfrm>
            <a:off x="2215912" y="2979901"/>
            <a:ext cx="0" cy="7477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027239" y="5099380"/>
            <a:ext cx="377346" cy="37734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5" name="矩形 14"/>
          <p:cNvSpPr/>
          <p:nvPr/>
        </p:nvSpPr>
        <p:spPr>
          <a:xfrm>
            <a:off x="2464116" y="5046159"/>
            <a:ext cx="3453138" cy="430374"/>
          </a:xfrm>
          <a:prstGeom prst="rect">
            <a:avLst/>
          </a:prstGeom>
        </p:spPr>
        <p:txBody>
          <a:bodyPr wrap="square">
            <a:spAutoFit/>
          </a:bodyPr>
          <a:lstStyle/>
          <a:p>
            <a:pPr>
              <a:lnSpc>
                <a:spcPct val="120000"/>
              </a:lnSpc>
            </a:pPr>
            <a:r>
              <a:rPr lang="zh-CN" altLang="en-US" sz="2000" dirty="0">
                <a:gradFill>
                  <a:gsLst>
                    <a:gs pos="0">
                      <a:schemeClr val="accent1">
                        <a:lumMod val="90000"/>
                        <a:lumOff val="10000"/>
                      </a:schemeClr>
                    </a:gs>
                    <a:gs pos="100000">
                      <a:schemeClr val="accent1"/>
                    </a:gs>
                  </a:gsLst>
                  <a:lin ang="5400000" scaled="1"/>
                </a:gradFill>
                <a:cs typeface="+mn-ea"/>
                <a:sym typeface="+mn-lt"/>
              </a:rPr>
              <a:t>要坚决响应党的号召</a:t>
            </a:r>
          </a:p>
        </p:txBody>
      </p:sp>
      <p:sp>
        <p:nvSpPr>
          <p:cNvPr id="16" name="矩形 15"/>
          <p:cNvSpPr/>
          <p:nvPr/>
        </p:nvSpPr>
        <p:spPr>
          <a:xfrm>
            <a:off x="2588578" y="5468697"/>
            <a:ext cx="7576184" cy="683264"/>
          </a:xfrm>
          <a:prstGeom prst="rect">
            <a:avLst/>
          </a:prstGeom>
        </p:spPr>
        <p:txBody>
          <a:bodyPr wrap="square">
            <a:spAutoFit/>
          </a:bodyPr>
          <a:lstStyle/>
          <a:p>
            <a:pPr lvl="0">
              <a:lnSpc>
                <a:spcPct val="120000"/>
              </a:lnSpc>
              <a:buClr>
                <a:schemeClr val="accent1"/>
              </a:buClr>
              <a:defRPr/>
            </a:pPr>
            <a:r>
              <a:rPr lang="zh-CN" altLang="en-US" sz="1600" dirty="0">
                <a:solidFill>
                  <a:schemeClr val="tx1">
                    <a:lumMod val="75000"/>
                    <a:lumOff val="25000"/>
                  </a:schemeClr>
                </a:solidFill>
                <a:cs typeface="+mn-ea"/>
                <a:sym typeface="+mn-lt"/>
              </a:rPr>
              <a:t>党要求我们怎么做，怎么做得更好，我们就应当按照党的要求做得更好，更完美，要创造性的开展工作。</a:t>
            </a:r>
          </a:p>
        </p:txBody>
      </p:sp>
      <p:cxnSp>
        <p:nvCxnSpPr>
          <p:cNvPr id="17" name="直接连接符 16"/>
          <p:cNvCxnSpPr/>
          <p:nvPr/>
        </p:nvCxnSpPr>
        <p:spPr>
          <a:xfrm>
            <a:off x="2215912" y="4290823"/>
            <a:ext cx="0" cy="7477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animBg="1"/>
      <p:bldP spid="9" grpId="0"/>
      <p:bldP spid="10" grpId="0"/>
      <p:bldP spid="14" grpId="0" animBg="1"/>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a:spLocks noChangeArrowheads="1"/>
          </p:cNvSpPr>
          <p:nvPr/>
        </p:nvSpPr>
        <p:spPr bwMode="auto">
          <a:xfrm>
            <a:off x="1549479" y="3680401"/>
            <a:ext cx="9093041" cy="953851"/>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5" name="矩形 4"/>
          <p:cNvSpPr/>
          <p:nvPr/>
        </p:nvSpPr>
        <p:spPr bwMode="auto">
          <a:xfrm>
            <a:off x="1251718" y="1798523"/>
            <a:ext cx="9682348" cy="1732077"/>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2" name="矩形 1"/>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不忘职责使命，牢记党的嘱托</a:t>
            </a:r>
          </a:p>
        </p:txBody>
      </p:sp>
      <p:sp>
        <p:nvSpPr>
          <p:cNvPr id="3" name="Rectangle 11"/>
          <p:cNvSpPr>
            <a:spLocks noChangeArrowheads="1"/>
          </p:cNvSpPr>
          <p:nvPr/>
        </p:nvSpPr>
        <p:spPr bwMode="auto">
          <a:xfrm>
            <a:off x="1549479" y="1515560"/>
            <a:ext cx="9093041"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一心向党体现在时时处处，体现在细微细小的工作学习生活的方方面面</a:t>
            </a:r>
          </a:p>
        </p:txBody>
      </p:sp>
      <p:sp>
        <p:nvSpPr>
          <p:cNvPr id="4" name="矩形 3"/>
          <p:cNvSpPr/>
          <p:nvPr/>
        </p:nvSpPr>
        <p:spPr>
          <a:xfrm>
            <a:off x="1622464" y="2141584"/>
            <a:ext cx="8947071" cy="1274195"/>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现实生活中，常常会碰到这样一种人，口口声声说自己的政治意识很强，说拥护党的领导，但是遇到一些事情的时候，就把握不住了，社会上的一些人讲一些攻击党的话，污蔑党的话，</a:t>
            </a:r>
            <a:endParaRPr lang="en-US" altLang="zh-CN" sz="1600" dirty="0">
              <a:solidFill>
                <a:schemeClr val="tx1">
                  <a:lumMod val="75000"/>
                  <a:lumOff val="25000"/>
                </a:schemeClr>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我们也不敢抵制了，甚至有时在全局利益影响了个人利益的时候，更是另一幅嘴脸了，这不是一个共产党员应该做的</a:t>
            </a:r>
          </a:p>
        </p:txBody>
      </p:sp>
      <p:sp>
        <p:nvSpPr>
          <p:cNvPr id="6" name="矩形 5"/>
          <p:cNvSpPr/>
          <p:nvPr/>
        </p:nvSpPr>
        <p:spPr>
          <a:xfrm>
            <a:off x="3832264" y="3532022"/>
            <a:ext cx="5562522" cy="1200329"/>
          </a:xfrm>
          <a:prstGeom prst="rect">
            <a:avLst/>
          </a:prstGeom>
        </p:spPr>
        <p:txBody>
          <a:bodyPr wrap="square">
            <a:spAutoFit/>
          </a:bodyPr>
          <a:lstStyle/>
          <a:p>
            <a:pPr>
              <a:lnSpc>
                <a:spcPct val="120000"/>
              </a:lnSpc>
            </a:pPr>
            <a:r>
              <a:rPr lang="zh-CN" altLang="en-US" sz="6000" spc="-300" dirty="0">
                <a:solidFill>
                  <a:srgbClr val="FEEFAC"/>
                </a:solidFill>
                <a:latin typeface="汉仪大宋简" panose="02010609000101010101" pitchFamily="49" charset="-122"/>
                <a:ea typeface="汉仪大宋简" panose="02010609000101010101" pitchFamily="49" charset="-122"/>
                <a:cs typeface="+mn-ea"/>
                <a:sym typeface="+mn-lt"/>
              </a:rPr>
              <a:t>每一个共产党员</a:t>
            </a:r>
          </a:p>
        </p:txBody>
      </p:sp>
      <p:pic>
        <p:nvPicPr>
          <p:cNvPr id="8" name="图片 7" descr="卡通人物&#10;&#10;低可信度描述已自动生成"/>
          <p:cNvPicPr>
            <a:picLocks noChangeAspect="1"/>
          </p:cNvPicPr>
          <p:nvPr/>
        </p:nvPicPr>
        <p:blipFill>
          <a:blip r:embed="rId2" cstate="screen"/>
          <a:stretch>
            <a:fillRect/>
          </a:stretch>
        </p:blipFill>
        <p:spPr>
          <a:xfrm>
            <a:off x="2409215" y="3812014"/>
            <a:ext cx="775998" cy="690624"/>
          </a:xfrm>
          <a:prstGeom prst="rect">
            <a:avLst/>
          </a:prstGeom>
        </p:spPr>
      </p:pic>
      <p:sp>
        <p:nvSpPr>
          <p:cNvPr id="10" name="矩形: 圆角 9"/>
          <p:cNvSpPr/>
          <p:nvPr/>
        </p:nvSpPr>
        <p:spPr bwMode="auto">
          <a:xfrm>
            <a:off x="2374884" y="4924030"/>
            <a:ext cx="499104" cy="499430"/>
          </a:xfrm>
          <a:prstGeom prst="roundRect">
            <a:avLst>
              <a:gd name="adj" fmla="val 14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zh-CN" altLang="en-US" dirty="0">
                <a:ln w="19050">
                  <a:noFill/>
                </a:ln>
                <a:gradFill>
                  <a:gsLst>
                    <a:gs pos="100000">
                      <a:srgbClr val="E9BE61"/>
                    </a:gs>
                    <a:gs pos="49000">
                      <a:srgbClr val="FEEFAC"/>
                    </a:gs>
                  </a:gsLst>
                  <a:lin ang="5400000" scaled="0"/>
                </a:gradFill>
                <a:cs typeface="+mn-ea"/>
                <a:sym typeface="+mn-lt"/>
              </a:rPr>
              <a:t>要</a:t>
            </a:r>
          </a:p>
        </p:txBody>
      </p:sp>
      <p:sp>
        <p:nvSpPr>
          <p:cNvPr id="11" name="矩形 10"/>
          <p:cNvSpPr/>
          <p:nvPr/>
        </p:nvSpPr>
        <p:spPr>
          <a:xfrm>
            <a:off x="2955964" y="4879946"/>
            <a:ext cx="7686556" cy="609398"/>
          </a:xfrm>
          <a:prstGeom prst="rect">
            <a:avLst/>
          </a:prstGeom>
        </p:spPr>
        <p:txBody>
          <a:bodyPr wrap="square">
            <a:spAutoFit/>
          </a:bodyPr>
          <a:lstStyle/>
          <a:p>
            <a:pPr lvl="0">
              <a:lnSpc>
                <a:spcPct val="120000"/>
              </a:lnSpc>
              <a:buClr>
                <a:schemeClr val="accent1"/>
              </a:buClr>
              <a:defRPr/>
            </a:pPr>
            <a:r>
              <a:rPr lang="zh-CN" altLang="en-US" sz="1400" dirty="0">
                <a:solidFill>
                  <a:schemeClr val="tx1">
                    <a:lumMod val="75000"/>
                    <a:lumOff val="25000"/>
                  </a:schemeClr>
                </a:solidFill>
                <a:cs typeface="+mn-ea"/>
                <a:sym typeface="+mn-lt"/>
              </a:rPr>
              <a:t>按照党员的权利和义务里面的要求，坚决抵制低级趣味，坚决抵制攻击党、对党不满的一切言论，自觉服从大局，服从党的利益。</a:t>
            </a:r>
            <a:endParaRPr lang="en-US" altLang="zh-CN" sz="1400" dirty="0">
              <a:solidFill>
                <a:schemeClr val="tx1">
                  <a:lumMod val="75000"/>
                  <a:lumOff val="25000"/>
                </a:schemeClr>
              </a:solidFill>
              <a:cs typeface="+mn-ea"/>
              <a:sym typeface="+mn-lt"/>
            </a:endParaRPr>
          </a:p>
        </p:txBody>
      </p:sp>
      <p:sp>
        <p:nvSpPr>
          <p:cNvPr id="12" name="矩形: 圆角 11"/>
          <p:cNvSpPr/>
          <p:nvPr/>
        </p:nvSpPr>
        <p:spPr bwMode="auto">
          <a:xfrm>
            <a:off x="2374884" y="5674410"/>
            <a:ext cx="499104" cy="499430"/>
          </a:xfrm>
          <a:prstGeom prst="roundRect">
            <a:avLst>
              <a:gd name="adj" fmla="val 14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zh-CN" altLang="en-US" dirty="0">
                <a:ln w="19050">
                  <a:noFill/>
                </a:ln>
                <a:gradFill>
                  <a:gsLst>
                    <a:gs pos="100000">
                      <a:srgbClr val="E9BE61"/>
                    </a:gs>
                    <a:gs pos="49000">
                      <a:srgbClr val="FEEFAC"/>
                    </a:gs>
                  </a:gsLst>
                  <a:lin ang="5400000" scaled="0"/>
                </a:gradFill>
                <a:cs typeface="+mn-ea"/>
                <a:sym typeface="+mn-lt"/>
              </a:rPr>
              <a:t>要</a:t>
            </a:r>
          </a:p>
        </p:txBody>
      </p:sp>
      <p:sp>
        <p:nvSpPr>
          <p:cNvPr id="13" name="矩形 12"/>
          <p:cNvSpPr/>
          <p:nvPr/>
        </p:nvSpPr>
        <p:spPr>
          <a:xfrm>
            <a:off x="2955964" y="5759593"/>
            <a:ext cx="7686556" cy="362792"/>
          </a:xfrm>
          <a:prstGeom prst="rect">
            <a:avLst/>
          </a:prstGeom>
        </p:spPr>
        <p:txBody>
          <a:bodyPr wrap="square">
            <a:spAutoFit/>
          </a:bodyPr>
          <a:lstStyle/>
          <a:p>
            <a:pPr lvl="0">
              <a:lnSpc>
                <a:spcPct val="120000"/>
              </a:lnSpc>
              <a:buClr>
                <a:schemeClr val="accent1"/>
              </a:buClr>
              <a:defRPr/>
            </a:pPr>
            <a:r>
              <a:rPr lang="zh-CN" altLang="en-US" sz="1600" dirty="0">
                <a:solidFill>
                  <a:schemeClr val="tx1">
                    <a:lumMod val="75000"/>
                    <a:lumOff val="25000"/>
                  </a:schemeClr>
                </a:solidFill>
                <a:cs typeface="+mn-ea"/>
                <a:sym typeface="+mn-lt"/>
              </a:rPr>
              <a:t>共产党员在社会上是一面旗，在单位上是主心骨，我们时时处处都要做好表率。  　　</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2" grpId="0"/>
      <p:bldP spid="3" grpId="0" animBg="1"/>
      <p:bldP spid="4" grpId="0"/>
      <p:bldP spid="6" grpId="0"/>
      <p:bldP spid="10" grpId="0" animBg="1"/>
      <p:bldP spid="11" grpId="0"/>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638166" y="3136483"/>
            <a:ext cx="2022744" cy="2022744"/>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椭圆 4"/>
          <p:cNvSpPr/>
          <p:nvPr/>
        </p:nvSpPr>
        <p:spPr>
          <a:xfrm>
            <a:off x="4733791" y="2790543"/>
            <a:ext cx="2651394" cy="2651394"/>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矩形 1"/>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不忘职责使命，牢记党的嘱托</a:t>
            </a:r>
          </a:p>
        </p:txBody>
      </p:sp>
      <p:sp>
        <p:nvSpPr>
          <p:cNvPr id="3" name="Rectangle 11"/>
          <p:cNvSpPr>
            <a:spLocks noChangeArrowheads="1"/>
          </p:cNvSpPr>
          <p:nvPr/>
        </p:nvSpPr>
        <p:spPr bwMode="auto">
          <a:xfrm>
            <a:off x="1271263" y="1515560"/>
            <a:ext cx="3453138"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一心向党</a:t>
            </a:r>
          </a:p>
        </p:txBody>
      </p:sp>
      <p:sp>
        <p:nvSpPr>
          <p:cNvPr id="4" name="图形 28"/>
          <p:cNvSpPr/>
          <p:nvPr/>
        </p:nvSpPr>
        <p:spPr>
          <a:xfrm>
            <a:off x="1641811" y="1605816"/>
            <a:ext cx="385428" cy="385412"/>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6" name="文本框 5"/>
          <p:cNvSpPr txBox="1"/>
          <p:nvPr/>
        </p:nvSpPr>
        <p:spPr>
          <a:xfrm>
            <a:off x="4956183" y="3832822"/>
            <a:ext cx="2224867" cy="1175706"/>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nSpc>
                <a:spcPct val="110000"/>
              </a:lnSpc>
            </a:pPr>
            <a:r>
              <a:rPr lang="zh-CN" altLang="en-US" sz="1600" i="0" spc="0" dirty="0">
                <a:effectLst/>
                <a:latin typeface="+mn-lt"/>
                <a:ea typeface="+mn-ea"/>
                <a:cs typeface="+mn-ea"/>
                <a:sym typeface="+mn-lt"/>
              </a:rPr>
              <a:t>这个精神的来源是同志给张思德的题词，张思德牺牲以后，作了一篇</a:t>
            </a:r>
            <a:r>
              <a:rPr lang="en-US" altLang="zh-CN" sz="1600" i="0" spc="0" dirty="0">
                <a:effectLst/>
                <a:latin typeface="+mn-lt"/>
                <a:ea typeface="+mn-ea"/>
                <a:cs typeface="+mn-ea"/>
                <a:sym typeface="+mn-lt"/>
              </a:rPr>
              <a:t>《</a:t>
            </a:r>
            <a:r>
              <a:rPr lang="zh-CN" altLang="en-US" sz="1600" i="0" spc="0" dirty="0">
                <a:effectLst/>
                <a:latin typeface="+mn-lt"/>
                <a:ea typeface="+mn-ea"/>
                <a:cs typeface="+mn-ea"/>
                <a:sym typeface="+mn-lt"/>
              </a:rPr>
              <a:t>为人民服务</a:t>
            </a:r>
            <a:r>
              <a:rPr lang="en-US" altLang="zh-CN" sz="1600" i="0" spc="0" dirty="0">
                <a:effectLst/>
                <a:latin typeface="+mn-lt"/>
                <a:ea typeface="+mn-ea"/>
                <a:cs typeface="+mn-ea"/>
                <a:sym typeface="+mn-lt"/>
              </a:rPr>
              <a:t>》</a:t>
            </a:r>
          </a:p>
        </p:txBody>
      </p:sp>
      <p:sp>
        <p:nvSpPr>
          <p:cNvPr id="7" name="图形 7"/>
          <p:cNvSpPr/>
          <p:nvPr/>
        </p:nvSpPr>
        <p:spPr>
          <a:xfrm>
            <a:off x="5828370" y="3346030"/>
            <a:ext cx="462236" cy="402894"/>
          </a:xfrm>
          <a:custGeom>
            <a:avLst/>
            <a:gdLst>
              <a:gd name="connsiteX0" fmla="*/ 1100045 w 1338001"/>
              <a:gd name="connsiteY0" fmla="*/ 0 h 1166230"/>
              <a:gd name="connsiteX1" fmla="*/ 237960 w 1338001"/>
              <a:gd name="connsiteY1" fmla="*/ 0 h 1166230"/>
              <a:gd name="connsiteX2" fmla="*/ 0 w 1338001"/>
              <a:gd name="connsiteY2" fmla="*/ 237863 h 1166230"/>
              <a:gd name="connsiteX3" fmla="*/ 0 w 1338001"/>
              <a:gd name="connsiteY3" fmla="*/ 558365 h 1166230"/>
              <a:gd name="connsiteX4" fmla="*/ 30223 w 1338001"/>
              <a:gd name="connsiteY4" fmla="*/ 588530 h 1166230"/>
              <a:gd name="connsiteX5" fmla="*/ 60446 w 1338001"/>
              <a:gd name="connsiteY5" fmla="*/ 558365 h 1166230"/>
              <a:gd name="connsiteX6" fmla="*/ 60446 w 1338001"/>
              <a:gd name="connsiteY6" fmla="*/ 237863 h 1166230"/>
              <a:gd name="connsiteX7" fmla="*/ 237960 w 1338001"/>
              <a:gd name="connsiteY7" fmla="*/ 60408 h 1166230"/>
              <a:gd name="connsiteX8" fmla="*/ 1100092 w 1338001"/>
              <a:gd name="connsiteY8" fmla="*/ 60408 h 1166230"/>
              <a:gd name="connsiteX9" fmla="*/ 1277588 w 1338001"/>
              <a:gd name="connsiteY9" fmla="*/ 237863 h 1166230"/>
              <a:gd name="connsiteX10" fmla="*/ 1277588 w 1338001"/>
              <a:gd name="connsiteY10" fmla="*/ 558365 h 1166230"/>
              <a:gd name="connsiteX11" fmla="*/ 1308775 w 1338001"/>
              <a:gd name="connsiteY11" fmla="*/ 587540 h 1166230"/>
              <a:gd name="connsiteX12" fmla="*/ 1338001 w 1338001"/>
              <a:gd name="connsiteY12" fmla="*/ 558365 h 1166230"/>
              <a:gd name="connsiteX13" fmla="*/ 1338001 w 1338001"/>
              <a:gd name="connsiteY13" fmla="*/ 237863 h 1166230"/>
              <a:gd name="connsiteX14" fmla="*/ 1100045 w 1338001"/>
              <a:gd name="connsiteY14" fmla="*/ 0 h 1166230"/>
              <a:gd name="connsiteX15" fmla="*/ 1087373 w 1338001"/>
              <a:gd name="connsiteY15" fmla="*/ 840265 h 1166230"/>
              <a:gd name="connsiteX16" fmla="*/ 1089214 w 1338001"/>
              <a:gd name="connsiteY16" fmla="*/ 882936 h 1166230"/>
              <a:gd name="connsiteX17" fmla="*/ 1163057 w 1338001"/>
              <a:gd name="connsiteY17" fmla="*/ 1050775 h 1166230"/>
              <a:gd name="connsiteX18" fmla="*/ 1193286 w 1338001"/>
              <a:gd name="connsiteY18" fmla="*/ 1080948 h 1166230"/>
              <a:gd name="connsiteX19" fmla="*/ 1223516 w 1338001"/>
              <a:gd name="connsiteY19" fmla="*/ 1050775 h 1166230"/>
              <a:gd name="connsiteX20" fmla="*/ 1130063 w 1338001"/>
              <a:gd name="connsiteY20" fmla="*/ 838427 h 1166230"/>
              <a:gd name="connsiteX21" fmla="*/ 1087373 w 1338001"/>
              <a:gd name="connsiteY21" fmla="*/ 840265 h 1166230"/>
              <a:gd name="connsiteX22" fmla="*/ 410311 w 1338001"/>
              <a:gd name="connsiteY22" fmla="*/ 817877 h 1166230"/>
              <a:gd name="connsiteX23" fmla="*/ 425108 w 1338001"/>
              <a:gd name="connsiteY23" fmla="*/ 793902 h 1166230"/>
              <a:gd name="connsiteX24" fmla="*/ 396402 w 1338001"/>
              <a:gd name="connsiteY24" fmla="*/ 762294 h 1166230"/>
              <a:gd name="connsiteX25" fmla="*/ 396348 w 1338001"/>
              <a:gd name="connsiteY25" fmla="*/ 762292 h 1166230"/>
              <a:gd name="connsiteX26" fmla="*/ 270025 w 1338001"/>
              <a:gd name="connsiteY26" fmla="*/ 630022 h 1166230"/>
              <a:gd name="connsiteX27" fmla="*/ 365732 w 1338001"/>
              <a:gd name="connsiteY27" fmla="*/ 502701 h 1166230"/>
              <a:gd name="connsiteX28" fmla="*/ 386317 w 1338001"/>
              <a:gd name="connsiteY28" fmla="*/ 465315 h 1166230"/>
              <a:gd name="connsiteX29" fmla="*/ 386305 w 1338001"/>
              <a:gd name="connsiteY29" fmla="*/ 465278 h 1166230"/>
              <a:gd name="connsiteX30" fmla="*/ 348893 w 1338001"/>
              <a:gd name="connsiteY30" fmla="*/ 444696 h 1166230"/>
              <a:gd name="connsiteX31" fmla="*/ 348888 w 1338001"/>
              <a:gd name="connsiteY31" fmla="*/ 444697 h 1166230"/>
              <a:gd name="connsiteX32" fmla="*/ 209578 w 1338001"/>
              <a:gd name="connsiteY32" fmla="*/ 629991 h 1166230"/>
              <a:gd name="connsiteX33" fmla="*/ 289182 w 1338001"/>
              <a:gd name="connsiteY33" fmla="*/ 786094 h 1166230"/>
              <a:gd name="connsiteX34" fmla="*/ 114455 w 1338001"/>
              <a:gd name="connsiteY34" fmla="*/ 1050697 h 1166230"/>
              <a:gd name="connsiteX35" fmla="*/ 144678 w 1338001"/>
              <a:gd name="connsiteY35" fmla="*/ 1080861 h 1166230"/>
              <a:gd name="connsiteX36" fmla="*/ 174901 w 1338001"/>
              <a:gd name="connsiteY36" fmla="*/ 1050697 h 1166230"/>
              <a:gd name="connsiteX37" fmla="*/ 394664 w 1338001"/>
              <a:gd name="connsiteY37" fmla="*/ 823407 h 1166230"/>
              <a:gd name="connsiteX38" fmla="*/ 410311 w 1338001"/>
              <a:gd name="connsiteY38" fmla="*/ 817862 h 1166230"/>
              <a:gd name="connsiteX39" fmla="*/ 989085 w 1338001"/>
              <a:gd name="connsiteY39" fmla="*/ 444744 h 1166230"/>
              <a:gd name="connsiteX40" fmla="*/ 951646 w 1338001"/>
              <a:gd name="connsiteY40" fmla="*/ 465235 h 1166230"/>
              <a:gd name="connsiteX41" fmla="*/ 951621 w 1338001"/>
              <a:gd name="connsiteY41" fmla="*/ 465325 h 1166230"/>
              <a:gd name="connsiteX42" fmla="*/ 972179 w 1338001"/>
              <a:gd name="connsiteY42" fmla="*/ 502732 h 1166230"/>
              <a:gd name="connsiteX43" fmla="*/ 1067885 w 1338001"/>
              <a:gd name="connsiteY43" fmla="*/ 630069 h 1166230"/>
              <a:gd name="connsiteX44" fmla="*/ 941578 w 1338001"/>
              <a:gd name="connsiteY44" fmla="*/ 762323 h 1166230"/>
              <a:gd name="connsiteX45" fmla="*/ 912031 w 1338001"/>
              <a:gd name="connsiteY45" fmla="*/ 793226 h 1166230"/>
              <a:gd name="connsiteX46" fmla="*/ 942995 w 1338001"/>
              <a:gd name="connsiteY46" fmla="*/ 822717 h 1166230"/>
              <a:gd name="connsiteX47" fmla="*/ 944411 w 1338001"/>
              <a:gd name="connsiteY47" fmla="*/ 822717 h 1166230"/>
              <a:gd name="connsiteX48" fmla="*/ 1128363 w 1338001"/>
              <a:gd name="connsiteY48" fmla="*/ 630069 h 1166230"/>
              <a:gd name="connsiteX49" fmla="*/ 989085 w 1338001"/>
              <a:gd name="connsiteY49" fmla="*/ 444728 h 1166230"/>
              <a:gd name="connsiteX50" fmla="*/ 669003 w 1338001"/>
              <a:gd name="connsiteY50" fmla="*/ 351719 h 1166230"/>
              <a:gd name="connsiteX51" fmla="*/ 428288 w 1338001"/>
              <a:gd name="connsiteY51" fmla="*/ 592348 h 1166230"/>
              <a:gd name="connsiteX52" fmla="*/ 541514 w 1338001"/>
              <a:gd name="connsiteY52" fmla="*/ 796102 h 1166230"/>
              <a:gd name="connsiteX53" fmla="*/ 305395 w 1338001"/>
              <a:gd name="connsiteY53" fmla="*/ 1136038 h 1166230"/>
              <a:gd name="connsiteX54" fmla="*/ 335619 w 1338001"/>
              <a:gd name="connsiteY54" fmla="*/ 1166230 h 1166230"/>
              <a:gd name="connsiteX55" fmla="*/ 365858 w 1338001"/>
              <a:gd name="connsiteY55" fmla="*/ 1136038 h 1166230"/>
              <a:gd name="connsiteX56" fmla="*/ 669034 w 1338001"/>
              <a:gd name="connsiteY56" fmla="*/ 832975 h 1166230"/>
              <a:gd name="connsiteX57" fmla="*/ 909796 w 1338001"/>
              <a:gd name="connsiteY57" fmla="*/ 592301 h 1166230"/>
              <a:gd name="connsiteX58" fmla="*/ 669003 w 1338001"/>
              <a:gd name="connsiteY58" fmla="*/ 351719 h 1166230"/>
              <a:gd name="connsiteX59" fmla="*/ 669003 w 1338001"/>
              <a:gd name="connsiteY59" fmla="*/ 772583 h 1166230"/>
              <a:gd name="connsiteX60" fmla="*/ 488702 w 1338001"/>
              <a:gd name="connsiteY60" fmla="*/ 592348 h 1166230"/>
              <a:gd name="connsiteX61" fmla="*/ 669003 w 1338001"/>
              <a:gd name="connsiteY61" fmla="*/ 412144 h 1166230"/>
              <a:gd name="connsiteX62" fmla="*/ 849303 w 1338001"/>
              <a:gd name="connsiteY62" fmla="*/ 592348 h 1166230"/>
              <a:gd name="connsiteX63" fmla="*/ 669003 w 1338001"/>
              <a:gd name="connsiteY63" fmla="*/ 772583 h 1166230"/>
              <a:gd name="connsiteX64" fmla="*/ 872049 w 1338001"/>
              <a:gd name="connsiteY64" fmla="*/ 869990 h 1166230"/>
              <a:gd name="connsiteX65" fmla="*/ 873890 w 1338001"/>
              <a:gd name="connsiteY65" fmla="*/ 912661 h 1166230"/>
              <a:gd name="connsiteX66" fmla="*/ 972148 w 1338001"/>
              <a:gd name="connsiteY66" fmla="*/ 1136038 h 1166230"/>
              <a:gd name="connsiteX67" fmla="*/ 1002370 w 1338001"/>
              <a:gd name="connsiteY67" fmla="*/ 1166230 h 1166230"/>
              <a:gd name="connsiteX68" fmla="*/ 1032593 w 1338001"/>
              <a:gd name="connsiteY68" fmla="*/ 1136038 h 1166230"/>
              <a:gd name="connsiteX69" fmla="*/ 914739 w 1338001"/>
              <a:gd name="connsiteY69" fmla="*/ 868136 h 1166230"/>
              <a:gd name="connsiteX70" fmla="*/ 872049 w 1338001"/>
              <a:gd name="connsiteY70" fmla="*/ 869975 h 116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38001" h="1166230">
                <a:moveTo>
                  <a:pt x="1100045" y="0"/>
                </a:moveTo>
                <a:lnTo>
                  <a:pt x="237960" y="0"/>
                </a:lnTo>
                <a:cubicBezTo>
                  <a:pt x="106726" y="0"/>
                  <a:pt x="0" y="106724"/>
                  <a:pt x="0" y="237863"/>
                </a:cubicBezTo>
                <a:lnTo>
                  <a:pt x="0" y="558365"/>
                </a:lnTo>
                <a:cubicBezTo>
                  <a:pt x="0" y="575024"/>
                  <a:pt x="13531" y="588530"/>
                  <a:pt x="30223" y="588530"/>
                </a:cubicBezTo>
                <a:cubicBezTo>
                  <a:pt x="46915" y="588530"/>
                  <a:pt x="60446" y="575024"/>
                  <a:pt x="60446" y="558365"/>
                </a:cubicBezTo>
                <a:lnTo>
                  <a:pt x="60446" y="237863"/>
                </a:lnTo>
                <a:cubicBezTo>
                  <a:pt x="60446" y="140016"/>
                  <a:pt x="140065" y="60408"/>
                  <a:pt x="237960" y="60408"/>
                </a:cubicBezTo>
                <a:lnTo>
                  <a:pt x="1100092" y="60408"/>
                </a:lnTo>
                <a:cubicBezTo>
                  <a:pt x="1197967" y="60408"/>
                  <a:pt x="1277588" y="140016"/>
                  <a:pt x="1277588" y="237863"/>
                </a:cubicBezTo>
                <a:lnTo>
                  <a:pt x="1277588" y="558365"/>
                </a:lnTo>
                <a:cubicBezTo>
                  <a:pt x="1278130" y="575016"/>
                  <a:pt x="1292092" y="588079"/>
                  <a:pt x="1308775" y="587540"/>
                </a:cubicBezTo>
                <a:cubicBezTo>
                  <a:pt x="1324696" y="587027"/>
                  <a:pt x="1337494" y="574261"/>
                  <a:pt x="1338001" y="558365"/>
                </a:cubicBezTo>
                <a:lnTo>
                  <a:pt x="1338001" y="237863"/>
                </a:lnTo>
                <a:cubicBezTo>
                  <a:pt x="1338001" y="106708"/>
                  <a:pt x="1231298" y="0"/>
                  <a:pt x="1100045" y="0"/>
                </a:cubicBezTo>
                <a:close/>
                <a:moveTo>
                  <a:pt x="1087373" y="840265"/>
                </a:moveTo>
                <a:cubicBezTo>
                  <a:pt x="1076100" y="852564"/>
                  <a:pt x="1076923" y="871649"/>
                  <a:pt x="1089214" y="882936"/>
                </a:cubicBezTo>
                <a:cubicBezTo>
                  <a:pt x="1136213" y="926149"/>
                  <a:pt x="1162987" y="986996"/>
                  <a:pt x="1163057" y="1050775"/>
                </a:cubicBezTo>
                <a:cubicBezTo>
                  <a:pt x="1163057" y="1067439"/>
                  <a:pt x="1176592" y="1080948"/>
                  <a:pt x="1193286" y="1080948"/>
                </a:cubicBezTo>
                <a:cubicBezTo>
                  <a:pt x="1209981" y="1080948"/>
                  <a:pt x="1223516" y="1067439"/>
                  <a:pt x="1223516" y="1050775"/>
                </a:cubicBezTo>
                <a:cubicBezTo>
                  <a:pt x="1223516" y="970304"/>
                  <a:pt x="1189436" y="892880"/>
                  <a:pt x="1130063" y="838427"/>
                </a:cubicBezTo>
                <a:cubicBezTo>
                  <a:pt x="1117764" y="827173"/>
                  <a:pt x="1098656" y="827996"/>
                  <a:pt x="1087373" y="840265"/>
                </a:cubicBezTo>
                <a:close/>
                <a:moveTo>
                  <a:pt x="410311" y="817877"/>
                </a:moveTo>
                <a:cubicBezTo>
                  <a:pt x="418590" y="812818"/>
                  <a:pt x="424604" y="804303"/>
                  <a:pt x="425108" y="793902"/>
                </a:cubicBezTo>
                <a:cubicBezTo>
                  <a:pt x="425926" y="777263"/>
                  <a:pt x="413075" y="763111"/>
                  <a:pt x="396402" y="762294"/>
                </a:cubicBezTo>
                <a:cubicBezTo>
                  <a:pt x="396385" y="762293"/>
                  <a:pt x="396367" y="762293"/>
                  <a:pt x="396348" y="762292"/>
                </a:cubicBezTo>
                <a:cubicBezTo>
                  <a:pt x="325571" y="759023"/>
                  <a:pt x="269907" y="700738"/>
                  <a:pt x="270025" y="630022"/>
                </a:cubicBezTo>
                <a:cubicBezTo>
                  <a:pt x="270025" y="571389"/>
                  <a:pt x="309379" y="519072"/>
                  <a:pt x="365732" y="502701"/>
                </a:cubicBezTo>
                <a:cubicBezTo>
                  <a:pt x="381760" y="498050"/>
                  <a:pt x="390976" y="481312"/>
                  <a:pt x="386317" y="465315"/>
                </a:cubicBezTo>
                <a:cubicBezTo>
                  <a:pt x="386313" y="465302"/>
                  <a:pt x="386310" y="465290"/>
                  <a:pt x="386305" y="465278"/>
                </a:cubicBezTo>
                <a:cubicBezTo>
                  <a:pt x="381669" y="449282"/>
                  <a:pt x="364918" y="440068"/>
                  <a:pt x="348893" y="444696"/>
                </a:cubicBezTo>
                <a:cubicBezTo>
                  <a:pt x="348892" y="444696"/>
                  <a:pt x="348890" y="444696"/>
                  <a:pt x="348888" y="444697"/>
                </a:cubicBezTo>
                <a:cubicBezTo>
                  <a:pt x="266877" y="468498"/>
                  <a:pt x="209578" y="544665"/>
                  <a:pt x="209578" y="629991"/>
                </a:cubicBezTo>
                <a:cubicBezTo>
                  <a:pt x="209578" y="694091"/>
                  <a:pt x="240794" y="751012"/>
                  <a:pt x="289182" y="786094"/>
                </a:cubicBezTo>
                <a:cubicBezTo>
                  <a:pt x="182922" y="831195"/>
                  <a:pt x="114078" y="935449"/>
                  <a:pt x="114455" y="1050697"/>
                </a:cubicBezTo>
                <a:cubicBezTo>
                  <a:pt x="114455" y="1067356"/>
                  <a:pt x="127986" y="1080861"/>
                  <a:pt x="144678" y="1080861"/>
                </a:cubicBezTo>
                <a:cubicBezTo>
                  <a:pt x="161370" y="1080861"/>
                  <a:pt x="174901" y="1067356"/>
                  <a:pt x="174901" y="1050697"/>
                </a:cubicBezTo>
                <a:cubicBezTo>
                  <a:pt x="174413" y="928042"/>
                  <a:pt x="271834" y="827286"/>
                  <a:pt x="394664" y="823407"/>
                </a:cubicBezTo>
                <a:cubicBezTo>
                  <a:pt x="400646" y="823282"/>
                  <a:pt x="405746" y="820988"/>
                  <a:pt x="410311" y="817862"/>
                </a:cubicBezTo>
                <a:close/>
                <a:moveTo>
                  <a:pt x="989085" y="444744"/>
                </a:moveTo>
                <a:cubicBezTo>
                  <a:pt x="973077" y="440084"/>
                  <a:pt x="956316" y="449257"/>
                  <a:pt x="951646" y="465235"/>
                </a:cubicBezTo>
                <a:cubicBezTo>
                  <a:pt x="951638" y="465264"/>
                  <a:pt x="951629" y="465294"/>
                  <a:pt x="951621" y="465325"/>
                </a:cubicBezTo>
                <a:cubicBezTo>
                  <a:pt x="946964" y="481319"/>
                  <a:pt x="956162" y="498056"/>
                  <a:pt x="972179" y="502732"/>
                </a:cubicBezTo>
                <a:cubicBezTo>
                  <a:pt x="1028547" y="519103"/>
                  <a:pt x="1067885" y="571436"/>
                  <a:pt x="1067885" y="630069"/>
                </a:cubicBezTo>
                <a:cubicBezTo>
                  <a:pt x="1067995" y="700773"/>
                  <a:pt x="1012342" y="759046"/>
                  <a:pt x="941578" y="762323"/>
                </a:cubicBezTo>
                <a:cubicBezTo>
                  <a:pt x="924869" y="762713"/>
                  <a:pt x="911640" y="776549"/>
                  <a:pt x="912031" y="793226"/>
                </a:cubicBezTo>
                <a:cubicBezTo>
                  <a:pt x="912423" y="809903"/>
                  <a:pt x="926286" y="823107"/>
                  <a:pt x="942995" y="822717"/>
                </a:cubicBezTo>
                <a:lnTo>
                  <a:pt x="944411" y="822717"/>
                </a:lnTo>
                <a:cubicBezTo>
                  <a:pt x="1047481" y="817934"/>
                  <a:pt x="1128534" y="733052"/>
                  <a:pt x="1128363" y="630069"/>
                </a:cubicBezTo>
                <a:cubicBezTo>
                  <a:pt x="1128395" y="544712"/>
                  <a:pt x="1071112" y="468498"/>
                  <a:pt x="989085" y="444728"/>
                </a:cubicBezTo>
                <a:close/>
                <a:moveTo>
                  <a:pt x="669003" y="351719"/>
                </a:moveTo>
                <a:cubicBezTo>
                  <a:pt x="536240" y="351719"/>
                  <a:pt x="428288" y="459654"/>
                  <a:pt x="428288" y="592348"/>
                </a:cubicBezTo>
                <a:cubicBezTo>
                  <a:pt x="428288" y="678207"/>
                  <a:pt x="473654" y="753510"/>
                  <a:pt x="541514" y="796102"/>
                </a:cubicBezTo>
                <a:cubicBezTo>
                  <a:pt x="403826" y="847885"/>
                  <a:pt x="305395" y="980517"/>
                  <a:pt x="305395" y="1136038"/>
                </a:cubicBezTo>
                <a:cubicBezTo>
                  <a:pt x="305395" y="1152744"/>
                  <a:pt x="318902" y="1166230"/>
                  <a:pt x="335619" y="1166230"/>
                </a:cubicBezTo>
                <a:cubicBezTo>
                  <a:pt x="352304" y="1166230"/>
                  <a:pt x="365858" y="1152709"/>
                  <a:pt x="365858" y="1136038"/>
                </a:cubicBezTo>
                <a:cubicBezTo>
                  <a:pt x="365858" y="968953"/>
                  <a:pt x="501878" y="832975"/>
                  <a:pt x="669034" y="832975"/>
                </a:cubicBezTo>
                <a:cubicBezTo>
                  <a:pt x="801795" y="832975"/>
                  <a:pt x="909796" y="725026"/>
                  <a:pt x="909796" y="592301"/>
                </a:cubicBezTo>
                <a:cubicBezTo>
                  <a:pt x="909764" y="459621"/>
                  <a:pt x="801717" y="351719"/>
                  <a:pt x="669003" y="351719"/>
                </a:cubicBezTo>
                <a:close/>
                <a:moveTo>
                  <a:pt x="669003" y="772583"/>
                </a:moveTo>
                <a:cubicBezTo>
                  <a:pt x="569566" y="772583"/>
                  <a:pt x="488702" y="691735"/>
                  <a:pt x="488702" y="592348"/>
                </a:cubicBezTo>
                <a:cubicBezTo>
                  <a:pt x="488702" y="492945"/>
                  <a:pt x="569566" y="412144"/>
                  <a:pt x="669003" y="412144"/>
                </a:cubicBezTo>
                <a:cubicBezTo>
                  <a:pt x="768440" y="412144"/>
                  <a:pt x="849303" y="492992"/>
                  <a:pt x="849303" y="592348"/>
                </a:cubicBezTo>
                <a:cubicBezTo>
                  <a:pt x="849303" y="691735"/>
                  <a:pt x="768440" y="772583"/>
                  <a:pt x="669003" y="772583"/>
                </a:cubicBezTo>
                <a:close/>
                <a:moveTo>
                  <a:pt x="872049" y="869990"/>
                </a:moveTo>
                <a:cubicBezTo>
                  <a:pt x="860775" y="882289"/>
                  <a:pt x="861599" y="901375"/>
                  <a:pt x="873890" y="912661"/>
                </a:cubicBezTo>
                <a:cubicBezTo>
                  <a:pt x="936444" y="970169"/>
                  <a:pt x="972068" y="1051156"/>
                  <a:pt x="972148" y="1136038"/>
                </a:cubicBezTo>
                <a:cubicBezTo>
                  <a:pt x="972148" y="1152744"/>
                  <a:pt x="985653" y="1166230"/>
                  <a:pt x="1002370" y="1166230"/>
                </a:cubicBezTo>
                <a:cubicBezTo>
                  <a:pt x="1019055" y="1166230"/>
                  <a:pt x="1032593" y="1152709"/>
                  <a:pt x="1032593" y="1136038"/>
                </a:cubicBezTo>
                <a:cubicBezTo>
                  <a:pt x="1032481" y="1034237"/>
                  <a:pt x="989755" y="937113"/>
                  <a:pt x="914739" y="868136"/>
                </a:cubicBezTo>
                <a:cubicBezTo>
                  <a:pt x="902436" y="856891"/>
                  <a:pt x="883335" y="857714"/>
                  <a:pt x="872049" y="869975"/>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9" name="文本框 8"/>
          <p:cNvSpPr txBox="1"/>
          <p:nvPr/>
        </p:nvSpPr>
        <p:spPr>
          <a:xfrm>
            <a:off x="1799723" y="3903888"/>
            <a:ext cx="1699630" cy="904863"/>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nSpc>
                <a:spcPct val="110000"/>
              </a:lnSpc>
            </a:pPr>
            <a:r>
              <a:rPr lang="zh-CN" altLang="en-US" sz="1200" i="0" spc="0" dirty="0">
                <a:effectLst/>
                <a:latin typeface="+mn-lt"/>
                <a:ea typeface="+mn-ea"/>
                <a:cs typeface="+mn-ea"/>
                <a:sym typeface="+mn-lt"/>
              </a:rPr>
              <a:t>全心全意为人民服务是我党的宗旨，也是我们党一直以来坚持的一种精神</a:t>
            </a:r>
          </a:p>
        </p:txBody>
      </p:sp>
      <p:cxnSp>
        <p:nvCxnSpPr>
          <p:cNvPr id="12" name="直接箭头连接符 11"/>
          <p:cNvCxnSpPr/>
          <p:nvPr/>
        </p:nvCxnSpPr>
        <p:spPr>
          <a:xfrm flipH="1">
            <a:off x="3892550" y="4147855"/>
            <a:ext cx="615950" cy="0"/>
          </a:xfrm>
          <a:prstGeom prst="straightConnector1">
            <a:avLst/>
          </a:prstGeom>
          <a:ln>
            <a:gradFill>
              <a:gsLst>
                <a:gs pos="0">
                  <a:schemeClr val="accent1">
                    <a:lumMod val="5000"/>
                    <a:lumOff val="95000"/>
                  </a:schemeClr>
                </a:gs>
                <a:gs pos="100000">
                  <a:schemeClr val="bg1">
                    <a:lumMod val="75000"/>
                  </a:schemeClr>
                </a:gs>
              </a:gsLst>
              <a:lin ang="0" scaled="0"/>
            </a:gradFill>
            <a:tailEnd type="triangle"/>
          </a:ln>
        </p:spPr>
        <p:style>
          <a:lnRef idx="1">
            <a:schemeClr val="accent1"/>
          </a:lnRef>
          <a:fillRef idx="0">
            <a:schemeClr val="accent1"/>
          </a:fillRef>
          <a:effectRef idx="0">
            <a:schemeClr val="accent1"/>
          </a:effectRef>
          <a:fontRef idx="minor">
            <a:schemeClr val="tx1"/>
          </a:fontRef>
        </p:style>
      </p:cxnSp>
      <p:grpSp>
        <p:nvGrpSpPr>
          <p:cNvPr id="15" name="图形 13"/>
          <p:cNvGrpSpPr/>
          <p:nvPr/>
        </p:nvGrpSpPr>
        <p:grpSpPr>
          <a:xfrm>
            <a:off x="2494916" y="3547477"/>
            <a:ext cx="309244" cy="309244"/>
            <a:chOff x="2940050" y="2384287"/>
            <a:chExt cx="1905000" cy="1905000"/>
          </a:xfrm>
        </p:grpSpPr>
        <p:sp>
          <p:nvSpPr>
            <p:cNvPr id="16" name="任意多边形: 形状 15"/>
            <p:cNvSpPr/>
            <p:nvPr/>
          </p:nvSpPr>
          <p:spPr>
            <a:xfrm>
              <a:off x="2999581" y="2496961"/>
              <a:ext cx="1785937" cy="1053621"/>
            </a:xfrm>
            <a:custGeom>
              <a:avLst/>
              <a:gdLst>
                <a:gd name="connsiteX0" fmla="*/ 1465317 w 1785937"/>
                <a:gd name="connsiteY0" fmla="*/ 1053621 h 1053621"/>
                <a:gd name="connsiteX1" fmla="*/ 1424235 w 1785937"/>
                <a:gd name="connsiteY1" fmla="*/ 1031771 h 1053621"/>
                <a:gd name="connsiteX2" fmla="*/ 1437510 w 1785937"/>
                <a:gd name="connsiteY2" fmla="*/ 962929 h 1053621"/>
                <a:gd name="connsiteX3" fmla="*/ 1686721 w 1785937"/>
                <a:gd name="connsiteY3" fmla="*/ 545563 h 1053621"/>
                <a:gd name="connsiteX4" fmla="*/ 1240429 w 1785937"/>
                <a:gd name="connsiteY4" fmla="*/ 99224 h 1053621"/>
                <a:gd name="connsiteX5" fmla="*/ 927754 w 1785937"/>
                <a:gd name="connsiteY5" fmla="*/ 227512 h 1053621"/>
                <a:gd name="connsiteX6" fmla="*/ 858186 w 1785937"/>
                <a:gd name="connsiteY6" fmla="*/ 227512 h 1053621"/>
                <a:gd name="connsiteX7" fmla="*/ 545606 w 1785937"/>
                <a:gd name="connsiteY7" fmla="*/ 99222 h 1053621"/>
                <a:gd name="connsiteX8" fmla="*/ 99218 w 1785937"/>
                <a:gd name="connsiteY8" fmla="*/ 545563 h 1053621"/>
                <a:gd name="connsiteX9" fmla="*/ 346005 w 1785937"/>
                <a:gd name="connsiteY9" fmla="*/ 944908 h 1053621"/>
                <a:gd name="connsiteX10" fmla="*/ 368195 w 1785937"/>
                <a:gd name="connsiteY10" fmla="*/ 1011475 h 1053621"/>
                <a:gd name="connsiteX11" fmla="*/ 301628 w 1785937"/>
                <a:gd name="connsiteY11" fmla="*/ 1033663 h 1053621"/>
                <a:gd name="connsiteX12" fmla="*/ 0 w 1785937"/>
                <a:gd name="connsiteY12" fmla="*/ 545563 h 1053621"/>
                <a:gd name="connsiteX13" fmla="*/ 545604 w 1785937"/>
                <a:gd name="connsiteY13" fmla="*/ 0 h 1053621"/>
                <a:gd name="connsiteX14" fmla="*/ 892969 w 1785937"/>
                <a:gd name="connsiteY14" fmla="*/ 125332 h 1053621"/>
                <a:gd name="connsiteX15" fmla="*/ 1240427 w 1785937"/>
                <a:gd name="connsiteY15" fmla="*/ 2 h 1053621"/>
                <a:gd name="connsiteX16" fmla="*/ 1785938 w 1785937"/>
                <a:gd name="connsiteY16" fmla="*/ 545559 h 1053621"/>
                <a:gd name="connsiteX17" fmla="*/ 1493126 w 1785937"/>
                <a:gd name="connsiteY17" fmla="*/ 1045092 h 1053621"/>
                <a:gd name="connsiteX18" fmla="*/ 1465317 w 1785937"/>
                <a:gd name="connsiteY18" fmla="*/ 1053621 h 105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5937" h="1053621">
                  <a:moveTo>
                    <a:pt x="1465317" y="1053621"/>
                  </a:moveTo>
                  <a:cubicBezTo>
                    <a:pt x="1449426" y="1053621"/>
                    <a:pt x="1433827" y="1045968"/>
                    <a:pt x="1424235" y="1031771"/>
                  </a:cubicBezTo>
                  <a:cubicBezTo>
                    <a:pt x="1408829" y="1009099"/>
                    <a:pt x="1414836" y="978240"/>
                    <a:pt x="1437510" y="962929"/>
                  </a:cubicBezTo>
                  <a:cubicBezTo>
                    <a:pt x="1557367" y="881929"/>
                    <a:pt x="1686721" y="699282"/>
                    <a:pt x="1686721" y="545563"/>
                  </a:cubicBezTo>
                  <a:cubicBezTo>
                    <a:pt x="1686721" y="299453"/>
                    <a:pt x="1486538" y="99224"/>
                    <a:pt x="1240429" y="99224"/>
                  </a:cubicBezTo>
                  <a:cubicBezTo>
                    <a:pt x="1122994" y="99224"/>
                    <a:pt x="1011953" y="144810"/>
                    <a:pt x="927754" y="227512"/>
                  </a:cubicBezTo>
                  <a:cubicBezTo>
                    <a:pt x="908452" y="246502"/>
                    <a:pt x="877487" y="246502"/>
                    <a:pt x="858186" y="227512"/>
                  </a:cubicBezTo>
                  <a:cubicBezTo>
                    <a:pt x="774079" y="144763"/>
                    <a:pt x="663041" y="99222"/>
                    <a:pt x="545606" y="99222"/>
                  </a:cubicBezTo>
                  <a:cubicBezTo>
                    <a:pt x="299496" y="99222"/>
                    <a:pt x="99218" y="299452"/>
                    <a:pt x="99218" y="545563"/>
                  </a:cubicBezTo>
                  <a:cubicBezTo>
                    <a:pt x="99218" y="715707"/>
                    <a:pt x="193785" y="868700"/>
                    <a:pt x="346005" y="944908"/>
                  </a:cubicBezTo>
                  <a:cubicBezTo>
                    <a:pt x="370519" y="957168"/>
                    <a:pt x="380403" y="987008"/>
                    <a:pt x="368195" y="1011475"/>
                  </a:cubicBezTo>
                  <a:cubicBezTo>
                    <a:pt x="355889" y="1036084"/>
                    <a:pt x="326047" y="1045823"/>
                    <a:pt x="301628" y="1033663"/>
                  </a:cubicBezTo>
                  <a:cubicBezTo>
                    <a:pt x="115593" y="940499"/>
                    <a:pt x="0" y="753494"/>
                    <a:pt x="0" y="545563"/>
                  </a:cubicBezTo>
                  <a:cubicBezTo>
                    <a:pt x="0" y="244755"/>
                    <a:pt x="244752" y="0"/>
                    <a:pt x="545604" y="0"/>
                  </a:cubicBezTo>
                  <a:cubicBezTo>
                    <a:pt x="673604" y="0"/>
                    <a:pt x="795300" y="44185"/>
                    <a:pt x="892969" y="125332"/>
                  </a:cubicBezTo>
                  <a:cubicBezTo>
                    <a:pt x="990734" y="44185"/>
                    <a:pt x="1112431" y="2"/>
                    <a:pt x="1240427" y="2"/>
                  </a:cubicBezTo>
                  <a:cubicBezTo>
                    <a:pt x="1541188" y="4"/>
                    <a:pt x="1785938" y="244755"/>
                    <a:pt x="1785938" y="545559"/>
                  </a:cubicBezTo>
                  <a:cubicBezTo>
                    <a:pt x="1785938" y="734357"/>
                    <a:pt x="1637011" y="947810"/>
                    <a:pt x="1493126" y="1045092"/>
                  </a:cubicBezTo>
                  <a:cubicBezTo>
                    <a:pt x="1484920" y="1050656"/>
                    <a:pt x="1475231" y="1053627"/>
                    <a:pt x="1465317" y="1053621"/>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17" name="任意多边形: 形状 16"/>
            <p:cNvSpPr/>
            <p:nvPr/>
          </p:nvSpPr>
          <p:spPr>
            <a:xfrm>
              <a:off x="3865125" y="2915700"/>
              <a:ext cx="672986" cy="804058"/>
            </a:xfrm>
            <a:custGeom>
              <a:avLst/>
              <a:gdLst>
                <a:gd name="connsiteX0" fmla="*/ 520222 w 672986"/>
                <a:gd name="connsiteY0" fmla="*/ 804058 h 804058"/>
                <a:gd name="connsiteX1" fmla="*/ 412089 w 672986"/>
                <a:gd name="connsiteY1" fmla="*/ 759242 h 804058"/>
                <a:gd name="connsiteX2" fmla="*/ 222858 w 672986"/>
                <a:gd name="connsiteY2" fmla="*/ 570061 h 804058"/>
                <a:gd name="connsiteX3" fmla="*/ 222858 w 672986"/>
                <a:gd name="connsiteY3" fmla="*/ 499911 h 804058"/>
                <a:gd name="connsiteX4" fmla="*/ 293008 w 672986"/>
                <a:gd name="connsiteY4" fmla="*/ 499911 h 804058"/>
                <a:gd name="connsiteX5" fmla="*/ 482239 w 672986"/>
                <a:gd name="connsiteY5" fmla="*/ 689098 h 804058"/>
                <a:gd name="connsiteX6" fmla="*/ 558205 w 672986"/>
                <a:gd name="connsiteY6" fmla="*/ 689048 h 804058"/>
                <a:gd name="connsiteX7" fmla="*/ 558205 w 672986"/>
                <a:gd name="connsiteY7" fmla="*/ 613132 h 804058"/>
                <a:gd name="connsiteX8" fmla="*/ 15021 w 672986"/>
                <a:gd name="connsiteY8" fmla="*/ 85157 h 804058"/>
                <a:gd name="connsiteX9" fmla="*/ 14054 w 672986"/>
                <a:gd name="connsiteY9" fmla="*/ 15005 h 804058"/>
                <a:gd name="connsiteX10" fmla="*/ 84204 w 672986"/>
                <a:gd name="connsiteY10" fmla="*/ 14036 h 804058"/>
                <a:gd name="connsiteX11" fmla="*/ 627873 w 672986"/>
                <a:gd name="connsiteY11" fmla="*/ 542495 h 804058"/>
                <a:gd name="connsiteX12" fmla="*/ 628357 w 672986"/>
                <a:gd name="connsiteY12" fmla="*/ 759244 h 804058"/>
                <a:gd name="connsiteX13" fmla="*/ 520224 w 672986"/>
                <a:gd name="connsiteY13" fmla="*/ 804056 h 80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2986" h="804058">
                  <a:moveTo>
                    <a:pt x="520222" y="804058"/>
                  </a:moveTo>
                  <a:cubicBezTo>
                    <a:pt x="479335" y="804058"/>
                    <a:pt x="440965" y="788117"/>
                    <a:pt x="412089" y="759242"/>
                  </a:cubicBezTo>
                  <a:lnTo>
                    <a:pt x="222858" y="570061"/>
                  </a:lnTo>
                  <a:cubicBezTo>
                    <a:pt x="203479" y="550684"/>
                    <a:pt x="203479" y="519291"/>
                    <a:pt x="222858" y="499911"/>
                  </a:cubicBezTo>
                  <a:cubicBezTo>
                    <a:pt x="242237" y="480534"/>
                    <a:pt x="273631" y="480534"/>
                    <a:pt x="293008" y="499911"/>
                  </a:cubicBezTo>
                  <a:lnTo>
                    <a:pt x="482239" y="689098"/>
                  </a:lnTo>
                  <a:cubicBezTo>
                    <a:pt x="502586" y="709445"/>
                    <a:pt x="537858" y="709394"/>
                    <a:pt x="558205" y="689048"/>
                  </a:cubicBezTo>
                  <a:cubicBezTo>
                    <a:pt x="579134" y="668167"/>
                    <a:pt x="579134" y="634061"/>
                    <a:pt x="558205" y="613132"/>
                  </a:cubicBezTo>
                  <a:lnTo>
                    <a:pt x="15021" y="85157"/>
                  </a:lnTo>
                  <a:cubicBezTo>
                    <a:pt x="-4646" y="66070"/>
                    <a:pt x="-5033" y="34674"/>
                    <a:pt x="14054" y="15005"/>
                  </a:cubicBezTo>
                  <a:cubicBezTo>
                    <a:pt x="33238" y="-4616"/>
                    <a:pt x="64631" y="-5051"/>
                    <a:pt x="84204" y="14036"/>
                  </a:cubicBezTo>
                  <a:lnTo>
                    <a:pt x="627873" y="542495"/>
                  </a:lnTo>
                  <a:cubicBezTo>
                    <a:pt x="687944" y="602616"/>
                    <a:pt x="687944" y="699607"/>
                    <a:pt x="628357" y="759244"/>
                  </a:cubicBezTo>
                  <a:cubicBezTo>
                    <a:pt x="599386" y="788167"/>
                    <a:pt x="561016" y="804056"/>
                    <a:pt x="520224" y="804056"/>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18" name="任意多边形: 形状 17"/>
            <p:cNvSpPr/>
            <p:nvPr/>
          </p:nvSpPr>
          <p:spPr>
            <a:xfrm>
              <a:off x="4024421" y="3353357"/>
              <a:ext cx="386121" cy="532187"/>
            </a:xfrm>
            <a:custGeom>
              <a:avLst/>
              <a:gdLst>
                <a:gd name="connsiteX0" fmla="*/ 233126 w 386121"/>
                <a:gd name="connsiteY0" fmla="*/ 532187 h 532187"/>
                <a:gd name="connsiteX1" fmla="*/ 124993 w 386121"/>
                <a:gd name="connsiteY1" fmla="*/ 487468 h 532187"/>
                <a:gd name="connsiteX2" fmla="*/ 28292 w 386121"/>
                <a:gd name="connsiteY2" fmla="*/ 390720 h 532187"/>
                <a:gd name="connsiteX3" fmla="*/ 28292 w 386121"/>
                <a:gd name="connsiteY3" fmla="*/ 320570 h 532187"/>
                <a:gd name="connsiteX4" fmla="*/ 98446 w 386121"/>
                <a:gd name="connsiteY4" fmla="*/ 320570 h 532187"/>
                <a:gd name="connsiteX5" fmla="*/ 195147 w 386121"/>
                <a:gd name="connsiteY5" fmla="*/ 417318 h 532187"/>
                <a:gd name="connsiteX6" fmla="*/ 271109 w 386121"/>
                <a:gd name="connsiteY6" fmla="*/ 417318 h 532187"/>
                <a:gd name="connsiteX7" fmla="*/ 286903 w 386121"/>
                <a:gd name="connsiteY7" fmla="*/ 379335 h 532187"/>
                <a:gd name="connsiteX8" fmla="*/ 271109 w 386121"/>
                <a:gd name="connsiteY8" fmla="*/ 341356 h 532187"/>
                <a:gd name="connsiteX9" fmla="*/ 14533 w 386121"/>
                <a:gd name="connsiteY9" fmla="*/ 84683 h 532187"/>
                <a:gd name="connsiteX10" fmla="*/ 14533 w 386121"/>
                <a:gd name="connsiteY10" fmla="*/ 14533 h 532187"/>
                <a:gd name="connsiteX11" fmla="*/ 84687 w 386121"/>
                <a:gd name="connsiteY11" fmla="*/ 14533 h 532187"/>
                <a:gd name="connsiteX12" fmla="*/ 341259 w 386121"/>
                <a:gd name="connsiteY12" fmla="*/ 271156 h 532187"/>
                <a:gd name="connsiteX13" fmla="*/ 386122 w 386121"/>
                <a:gd name="connsiteY13" fmla="*/ 379335 h 532187"/>
                <a:gd name="connsiteX14" fmla="*/ 341259 w 386121"/>
                <a:gd name="connsiteY14" fmla="*/ 487518 h 532187"/>
                <a:gd name="connsiteX15" fmla="*/ 233126 w 386121"/>
                <a:gd name="connsiteY15" fmla="*/ 532185 h 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121" h="532187">
                  <a:moveTo>
                    <a:pt x="233126" y="532187"/>
                  </a:moveTo>
                  <a:cubicBezTo>
                    <a:pt x="193983" y="532187"/>
                    <a:pt x="154835" y="517312"/>
                    <a:pt x="124993" y="487468"/>
                  </a:cubicBezTo>
                  <a:lnTo>
                    <a:pt x="28292" y="390720"/>
                  </a:lnTo>
                  <a:cubicBezTo>
                    <a:pt x="8915" y="371343"/>
                    <a:pt x="8915" y="339950"/>
                    <a:pt x="28292" y="320570"/>
                  </a:cubicBezTo>
                  <a:cubicBezTo>
                    <a:pt x="47673" y="301191"/>
                    <a:pt x="79067" y="301191"/>
                    <a:pt x="98446" y="320570"/>
                  </a:cubicBezTo>
                  <a:lnTo>
                    <a:pt x="195147" y="417318"/>
                  </a:lnTo>
                  <a:cubicBezTo>
                    <a:pt x="216076" y="438247"/>
                    <a:pt x="250180" y="438247"/>
                    <a:pt x="271109" y="417318"/>
                  </a:cubicBezTo>
                  <a:cubicBezTo>
                    <a:pt x="281285" y="407144"/>
                    <a:pt x="286903" y="393676"/>
                    <a:pt x="286903" y="379335"/>
                  </a:cubicBezTo>
                  <a:cubicBezTo>
                    <a:pt x="286903" y="364947"/>
                    <a:pt x="281281" y="351480"/>
                    <a:pt x="271109" y="341356"/>
                  </a:cubicBezTo>
                  <a:lnTo>
                    <a:pt x="14533" y="84683"/>
                  </a:lnTo>
                  <a:cubicBezTo>
                    <a:pt x="-4844" y="65304"/>
                    <a:pt x="-4844" y="33911"/>
                    <a:pt x="14533" y="14533"/>
                  </a:cubicBezTo>
                  <a:cubicBezTo>
                    <a:pt x="33910" y="-4844"/>
                    <a:pt x="65308" y="-4844"/>
                    <a:pt x="84687" y="14533"/>
                  </a:cubicBezTo>
                  <a:lnTo>
                    <a:pt x="341259" y="271156"/>
                  </a:lnTo>
                  <a:cubicBezTo>
                    <a:pt x="370134" y="300030"/>
                    <a:pt x="386122" y="338448"/>
                    <a:pt x="386122" y="379335"/>
                  </a:cubicBezTo>
                  <a:cubicBezTo>
                    <a:pt x="386122" y="420177"/>
                    <a:pt x="370132" y="458593"/>
                    <a:pt x="341259" y="487518"/>
                  </a:cubicBezTo>
                  <a:cubicBezTo>
                    <a:pt x="311417" y="517312"/>
                    <a:pt x="272270" y="532185"/>
                    <a:pt x="233126" y="532185"/>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19" name="任意多边形: 形状 18"/>
            <p:cNvSpPr/>
            <p:nvPr/>
          </p:nvSpPr>
          <p:spPr>
            <a:xfrm>
              <a:off x="3964928" y="3705321"/>
              <a:ext cx="299137" cy="326626"/>
            </a:xfrm>
            <a:custGeom>
              <a:avLst/>
              <a:gdLst>
                <a:gd name="connsiteX0" fmla="*/ 146309 w 299137"/>
                <a:gd name="connsiteY0" fmla="*/ 326626 h 326626"/>
                <a:gd name="connsiteX1" fmla="*/ 38176 w 299137"/>
                <a:gd name="connsiteY1" fmla="*/ 281814 h 326626"/>
                <a:gd name="connsiteX2" fmla="*/ 14533 w 299137"/>
                <a:gd name="connsiteY2" fmla="*/ 258076 h 326626"/>
                <a:gd name="connsiteX3" fmla="*/ 14533 w 299137"/>
                <a:gd name="connsiteY3" fmla="*/ 187924 h 326626"/>
                <a:gd name="connsiteX4" fmla="*/ 84687 w 299137"/>
                <a:gd name="connsiteY4" fmla="*/ 188021 h 326626"/>
                <a:gd name="connsiteX5" fmla="*/ 108326 w 299137"/>
                <a:gd name="connsiteY5" fmla="*/ 211712 h 326626"/>
                <a:gd name="connsiteX6" fmla="*/ 184292 w 299137"/>
                <a:gd name="connsiteY6" fmla="*/ 211662 h 326626"/>
                <a:gd name="connsiteX7" fmla="*/ 184292 w 299137"/>
                <a:gd name="connsiteY7" fmla="*/ 135648 h 326626"/>
                <a:gd name="connsiteX8" fmla="*/ 133326 w 299137"/>
                <a:gd name="connsiteY8" fmla="*/ 84686 h 326626"/>
                <a:gd name="connsiteX9" fmla="*/ 133326 w 299137"/>
                <a:gd name="connsiteY9" fmla="*/ 14534 h 326626"/>
                <a:gd name="connsiteX10" fmla="*/ 203480 w 299137"/>
                <a:gd name="connsiteY10" fmla="*/ 14534 h 326626"/>
                <a:gd name="connsiteX11" fmla="*/ 254444 w 299137"/>
                <a:gd name="connsiteY11" fmla="*/ 65500 h 326626"/>
                <a:gd name="connsiteX12" fmla="*/ 254444 w 299137"/>
                <a:gd name="connsiteY12" fmla="*/ 281814 h 326626"/>
                <a:gd name="connsiteX13" fmla="*/ 146309 w 299137"/>
                <a:gd name="connsiteY13" fmla="*/ 326626 h 32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137" h="326626">
                  <a:moveTo>
                    <a:pt x="146309" y="326626"/>
                  </a:moveTo>
                  <a:cubicBezTo>
                    <a:pt x="105419" y="326626"/>
                    <a:pt x="67051" y="310687"/>
                    <a:pt x="38176" y="281814"/>
                  </a:cubicBezTo>
                  <a:lnTo>
                    <a:pt x="14533" y="258076"/>
                  </a:lnTo>
                  <a:cubicBezTo>
                    <a:pt x="-4844" y="238697"/>
                    <a:pt x="-4844" y="207303"/>
                    <a:pt x="14533" y="187924"/>
                  </a:cubicBezTo>
                  <a:cubicBezTo>
                    <a:pt x="33912" y="168643"/>
                    <a:pt x="65306" y="168543"/>
                    <a:pt x="84687" y="188021"/>
                  </a:cubicBezTo>
                  <a:lnTo>
                    <a:pt x="108326" y="211712"/>
                  </a:lnTo>
                  <a:cubicBezTo>
                    <a:pt x="128675" y="231961"/>
                    <a:pt x="163943" y="232009"/>
                    <a:pt x="184292" y="211662"/>
                  </a:cubicBezTo>
                  <a:cubicBezTo>
                    <a:pt x="205221" y="190733"/>
                    <a:pt x="205221" y="156579"/>
                    <a:pt x="184292" y="135648"/>
                  </a:cubicBezTo>
                  <a:lnTo>
                    <a:pt x="133326" y="84686"/>
                  </a:lnTo>
                  <a:cubicBezTo>
                    <a:pt x="113948" y="65305"/>
                    <a:pt x="113948" y="33911"/>
                    <a:pt x="133326" y="14534"/>
                  </a:cubicBezTo>
                  <a:cubicBezTo>
                    <a:pt x="152703" y="-4844"/>
                    <a:pt x="184100" y="-4845"/>
                    <a:pt x="203480" y="14534"/>
                  </a:cubicBezTo>
                  <a:lnTo>
                    <a:pt x="254444" y="65500"/>
                  </a:lnTo>
                  <a:cubicBezTo>
                    <a:pt x="314035" y="125137"/>
                    <a:pt x="314035" y="222177"/>
                    <a:pt x="254444" y="281814"/>
                  </a:cubicBezTo>
                  <a:cubicBezTo>
                    <a:pt x="225568" y="310687"/>
                    <a:pt x="187198" y="326626"/>
                    <a:pt x="146309" y="326626"/>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0" name="任意多边形: 形状 19"/>
            <p:cNvSpPr/>
            <p:nvPr/>
          </p:nvSpPr>
          <p:spPr>
            <a:xfrm>
              <a:off x="3256420" y="3196302"/>
              <a:ext cx="862984" cy="980308"/>
            </a:xfrm>
            <a:custGeom>
              <a:avLst/>
              <a:gdLst>
                <a:gd name="connsiteX0" fmla="*/ 710156 w 862984"/>
                <a:gd name="connsiteY0" fmla="*/ 980309 h 980308"/>
                <a:gd name="connsiteX1" fmla="*/ 602023 w 862984"/>
                <a:gd name="connsiteY1" fmla="*/ 935495 h 980308"/>
                <a:gd name="connsiteX2" fmla="*/ 578380 w 862984"/>
                <a:gd name="connsiteY2" fmla="*/ 911756 h 980308"/>
                <a:gd name="connsiteX3" fmla="*/ 578380 w 862984"/>
                <a:gd name="connsiteY3" fmla="*/ 841605 h 980308"/>
                <a:gd name="connsiteX4" fmla="*/ 648534 w 862984"/>
                <a:gd name="connsiteY4" fmla="*/ 841701 h 980308"/>
                <a:gd name="connsiteX5" fmla="*/ 672173 w 862984"/>
                <a:gd name="connsiteY5" fmla="*/ 865393 h 980308"/>
                <a:gd name="connsiteX6" fmla="*/ 748139 w 862984"/>
                <a:gd name="connsiteY6" fmla="*/ 865343 h 980308"/>
                <a:gd name="connsiteX7" fmla="*/ 748139 w 862984"/>
                <a:gd name="connsiteY7" fmla="*/ 789329 h 980308"/>
                <a:gd name="connsiteX8" fmla="*/ 727603 w 862984"/>
                <a:gd name="connsiteY8" fmla="*/ 768792 h 980308"/>
                <a:gd name="connsiteX9" fmla="*/ 727603 w 862984"/>
                <a:gd name="connsiteY9" fmla="*/ 698644 h 980308"/>
                <a:gd name="connsiteX10" fmla="*/ 797756 w 862984"/>
                <a:gd name="connsiteY10" fmla="*/ 698644 h 980308"/>
                <a:gd name="connsiteX11" fmla="*/ 818291 w 862984"/>
                <a:gd name="connsiteY11" fmla="*/ 719182 h 980308"/>
                <a:gd name="connsiteX12" fmla="*/ 818291 w 862984"/>
                <a:gd name="connsiteY12" fmla="*/ 935495 h 980308"/>
                <a:gd name="connsiteX13" fmla="*/ 710156 w 862984"/>
                <a:gd name="connsiteY13" fmla="*/ 980307 h 980308"/>
                <a:gd name="connsiteX14" fmla="*/ 152825 w 862984"/>
                <a:gd name="connsiteY14" fmla="*/ 467400 h 980308"/>
                <a:gd name="connsiteX15" fmla="*/ 44692 w 862984"/>
                <a:gd name="connsiteY15" fmla="*/ 422637 h 980308"/>
                <a:gd name="connsiteX16" fmla="*/ 44692 w 862984"/>
                <a:gd name="connsiteY16" fmla="*/ 206322 h 980308"/>
                <a:gd name="connsiteX17" fmla="*/ 207666 w 862984"/>
                <a:gd name="connsiteY17" fmla="*/ 43348 h 980308"/>
                <a:gd name="connsiteX18" fmla="*/ 423932 w 862984"/>
                <a:gd name="connsiteY18" fmla="*/ 43348 h 980308"/>
                <a:gd name="connsiteX19" fmla="*/ 468794 w 862984"/>
                <a:gd name="connsiteY19" fmla="*/ 151481 h 980308"/>
                <a:gd name="connsiteX20" fmla="*/ 423932 w 862984"/>
                <a:gd name="connsiteY20" fmla="*/ 259662 h 980308"/>
                <a:gd name="connsiteX21" fmla="*/ 260959 w 862984"/>
                <a:gd name="connsiteY21" fmla="*/ 422588 h 980308"/>
                <a:gd name="connsiteX22" fmla="*/ 152826 w 862984"/>
                <a:gd name="connsiteY22" fmla="*/ 467400 h 980308"/>
                <a:gd name="connsiteX23" fmla="*/ 315799 w 862984"/>
                <a:gd name="connsiteY23" fmla="*/ 97752 h 980308"/>
                <a:gd name="connsiteX24" fmla="*/ 277818 w 862984"/>
                <a:gd name="connsiteY24" fmla="*/ 113547 h 980308"/>
                <a:gd name="connsiteX25" fmla="*/ 114846 w 862984"/>
                <a:gd name="connsiteY25" fmla="*/ 276471 h 980308"/>
                <a:gd name="connsiteX26" fmla="*/ 114846 w 862984"/>
                <a:gd name="connsiteY26" fmla="*/ 352436 h 980308"/>
                <a:gd name="connsiteX27" fmla="*/ 190809 w 862984"/>
                <a:gd name="connsiteY27" fmla="*/ 352436 h 980308"/>
                <a:gd name="connsiteX28" fmla="*/ 353784 w 862984"/>
                <a:gd name="connsiteY28" fmla="*/ 189462 h 980308"/>
                <a:gd name="connsiteX29" fmla="*/ 369578 w 862984"/>
                <a:gd name="connsiteY29" fmla="*/ 151481 h 980308"/>
                <a:gd name="connsiteX30" fmla="*/ 353784 w 862984"/>
                <a:gd name="connsiteY30" fmla="*/ 113548 h 980308"/>
                <a:gd name="connsiteX31" fmla="*/ 315799 w 862984"/>
                <a:gd name="connsiteY31" fmla="*/ 97754 h 98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2984" h="980308">
                  <a:moveTo>
                    <a:pt x="710156" y="980309"/>
                  </a:moveTo>
                  <a:cubicBezTo>
                    <a:pt x="669266" y="980309"/>
                    <a:pt x="630898" y="964365"/>
                    <a:pt x="602023" y="935495"/>
                  </a:cubicBezTo>
                  <a:lnTo>
                    <a:pt x="578380" y="911756"/>
                  </a:lnTo>
                  <a:cubicBezTo>
                    <a:pt x="559003" y="892377"/>
                    <a:pt x="559003" y="860984"/>
                    <a:pt x="578380" y="841605"/>
                  </a:cubicBezTo>
                  <a:cubicBezTo>
                    <a:pt x="597759" y="822324"/>
                    <a:pt x="629153" y="822223"/>
                    <a:pt x="648534" y="841701"/>
                  </a:cubicBezTo>
                  <a:lnTo>
                    <a:pt x="672173" y="865393"/>
                  </a:lnTo>
                  <a:cubicBezTo>
                    <a:pt x="692522" y="885641"/>
                    <a:pt x="727790" y="885689"/>
                    <a:pt x="748139" y="865343"/>
                  </a:cubicBezTo>
                  <a:cubicBezTo>
                    <a:pt x="769068" y="844414"/>
                    <a:pt x="769068" y="810259"/>
                    <a:pt x="748139" y="789329"/>
                  </a:cubicBezTo>
                  <a:lnTo>
                    <a:pt x="727603" y="768792"/>
                  </a:lnTo>
                  <a:cubicBezTo>
                    <a:pt x="708223" y="749415"/>
                    <a:pt x="708223" y="718023"/>
                    <a:pt x="727603" y="698644"/>
                  </a:cubicBezTo>
                  <a:cubicBezTo>
                    <a:pt x="746982" y="679265"/>
                    <a:pt x="778377" y="679265"/>
                    <a:pt x="797756" y="698644"/>
                  </a:cubicBezTo>
                  <a:lnTo>
                    <a:pt x="818291" y="719182"/>
                  </a:lnTo>
                  <a:cubicBezTo>
                    <a:pt x="877882" y="778818"/>
                    <a:pt x="877882" y="875857"/>
                    <a:pt x="818291" y="935495"/>
                  </a:cubicBezTo>
                  <a:cubicBezTo>
                    <a:pt x="789415" y="964367"/>
                    <a:pt x="751045" y="980307"/>
                    <a:pt x="710156" y="980307"/>
                  </a:cubicBezTo>
                  <a:close/>
                  <a:moveTo>
                    <a:pt x="152825" y="467400"/>
                  </a:moveTo>
                  <a:cubicBezTo>
                    <a:pt x="112033" y="467400"/>
                    <a:pt x="73663" y="451509"/>
                    <a:pt x="44692" y="422637"/>
                  </a:cubicBezTo>
                  <a:cubicBezTo>
                    <a:pt x="-14897" y="362951"/>
                    <a:pt x="-14897" y="265958"/>
                    <a:pt x="44692" y="206322"/>
                  </a:cubicBezTo>
                  <a:lnTo>
                    <a:pt x="207666" y="43348"/>
                  </a:lnTo>
                  <a:cubicBezTo>
                    <a:pt x="265705" y="-14546"/>
                    <a:pt x="366281" y="-14353"/>
                    <a:pt x="423932" y="43348"/>
                  </a:cubicBezTo>
                  <a:cubicBezTo>
                    <a:pt x="452806" y="72223"/>
                    <a:pt x="468794" y="110639"/>
                    <a:pt x="468794" y="151481"/>
                  </a:cubicBezTo>
                  <a:cubicBezTo>
                    <a:pt x="468794" y="192323"/>
                    <a:pt x="452804" y="230739"/>
                    <a:pt x="423932" y="259662"/>
                  </a:cubicBezTo>
                  <a:lnTo>
                    <a:pt x="260959" y="422588"/>
                  </a:lnTo>
                  <a:cubicBezTo>
                    <a:pt x="232087" y="451461"/>
                    <a:pt x="193717" y="467400"/>
                    <a:pt x="152826" y="467400"/>
                  </a:cubicBezTo>
                  <a:close/>
                  <a:moveTo>
                    <a:pt x="315799" y="97752"/>
                  </a:moveTo>
                  <a:cubicBezTo>
                    <a:pt x="301459" y="97752"/>
                    <a:pt x="287992" y="103370"/>
                    <a:pt x="277818" y="113547"/>
                  </a:cubicBezTo>
                  <a:lnTo>
                    <a:pt x="114846" y="276471"/>
                  </a:lnTo>
                  <a:cubicBezTo>
                    <a:pt x="93917" y="297400"/>
                    <a:pt x="93917" y="331507"/>
                    <a:pt x="114846" y="352436"/>
                  </a:cubicBezTo>
                  <a:cubicBezTo>
                    <a:pt x="135190" y="372686"/>
                    <a:pt x="170461" y="372783"/>
                    <a:pt x="190809" y="352436"/>
                  </a:cubicBezTo>
                  <a:lnTo>
                    <a:pt x="353784" y="189462"/>
                  </a:lnTo>
                  <a:cubicBezTo>
                    <a:pt x="363956" y="179286"/>
                    <a:pt x="369578" y="165819"/>
                    <a:pt x="369578" y="151481"/>
                  </a:cubicBezTo>
                  <a:cubicBezTo>
                    <a:pt x="369578" y="137143"/>
                    <a:pt x="363956" y="123671"/>
                    <a:pt x="353784" y="113548"/>
                  </a:cubicBezTo>
                  <a:cubicBezTo>
                    <a:pt x="343607" y="103326"/>
                    <a:pt x="330140" y="97754"/>
                    <a:pt x="315799" y="97754"/>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1" name="任意多边形: 形状 20"/>
            <p:cNvSpPr/>
            <p:nvPr/>
          </p:nvSpPr>
          <p:spPr>
            <a:xfrm>
              <a:off x="3402536" y="3342397"/>
              <a:ext cx="468720" cy="467424"/>
            </a:xfrm>
            <a:custGeom>
              <a:avLst/>
              <a:gdLst>
                <a:gd name="connsiteX0" fmla="*/ 152825 w 468720"/>
                <a:gd name="connsiteY0" fmla="*/ 467425 h 467424"/>
                <a:gd name="connsiteX1" fmla="*/ 44692 w 468720"/>
                <a:gd name="connsiteY1" fmla="*/ 422659 h 467424"/>
                <a:gd name="connsiteX2" fmla="*/ 44692 w 468720"/>
                <a:gd name="connsiteY2" fmla="*/ 206345 h 467424"/>
                <a:gd name="connsiteX3" fmla="*/ 207666 w 468720"/>
                <a:gd name="connsiteY3" fmla="*/ 43371 h 467424"/>
                <a:gd name="connsiteX4" fmla="*/ 424029 w 468720"/>
                <a:gd name="connsiteY4" fmla="*/ 43322 h 467424"/>
                <a:gd name="connsiteX5" fmla="*/ 424029 w 468720"/>
                <a:gd name="connsiteY5" fmla="*/ 259637 h 467424"/>
                <a:gd name="connsiteX6" fmla="*/ 260956 w 468720"/>
                <a:gd name="connsiteY6" fmla="*/ 422611 h 467424"/>
                <a:gd name="connsiteX7" fmla="*/ 152823 w 468720"/>
                <a:gd name="connsiteY7" fmla="*/ 467425 h 467424"/>
                <a:gd name="connsiteX8" fmla="*/ 315799 w 468720"/>
                <a:gd name="connsiteY8" fmla="*/ 97775 h 467424"/>
                <a:gd name="connsiteX9" fmla="*/ 277816 w 468720"/>
                <a:gd name="connsiteY9" fmla="*/ 113569 h 467424"/>
                <a:gd name="connsiteX10" fmla="*/ 114844 w 468720"/>
                <a:gd name="connsiteY10" fmla="*/ 276495 h 467424"/>
                <a:gd name="connsiteX11" fmla="*/ 114844 w 468720"/>
                <a:gd name="connsiteY11" fmla="*/ 352459 h 467424"/>
                <a:gd name="connsiteX12" fmla="*/ 190809 w 468720"/>
                <a:gd name="connsiteY12" fmla="*/ 352459 h 467424"/>
                <a:gd name="connsiteX13" fmla="*/ 353880 w 468720"/>
                <a:gd name="connsiteY13" fmla="*/ 189487 h 467424"/>
                <a:gd name="connsiteX14" fmla="*/ 353880 w 468720"/>
                <a:gd name="connsiteY14" fmla="*/ 113521 h 467424"/>
                <a:gd name="connsiteX15" fmla="*/ 315801 w 468720"/>
                <a:gd name="connsiteY15" fmla="*/ 97775 h 46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8720" h="467424">
                  <a:moveTo>
                    <a:pt x="152825" y="467425"/>
                  </a:moveTo>
                  <a:cubicBezTo>
                    <a:pt x="112031" y="467425"/>
                    <a:pt x="73663" y="451532"/>
                    <a:pt x="44692" y="422659"/>
                  </a:cubicBezTo>
                  <a:cubicBezTo>
                    <a:pt x="-14897" y="363022"/>
                    <a:pt x="-14897" y="266031"/>
                    <a:pt x="44692" y="206345"/>
                  </a:cubicBezTo>
                  <a:lnTo>
                    <a:pt x="207666" y="43371"/>
                  </a:lnTo>
                  <a:cubicBezTo>
                    <a:pt x="265705" y="-14523"/>
                    <a:pt x="366183" y="-14374"/>
                    <a:pt x="424029" y="43322"/>
                  </a:cubicBezTo>
                  <a:cubicBezTo>
                    <a:pt x="483618" y="103010"/>
                    <a:pt x="483618" y="199999"/>
                    <a:pt x="424029" y="259637"/>
                  </a:cubicBezTo>
                  <a:lnTo>
                    <a:pt x="260956" y="422611"/>
                  </a:lnTo>
                  <a:cubicBezTo>
                    <a:pt x="232083" y="451484"/>
                    <a:pt x="193713" y="467425"/>
                    <a:pt x="152823" y="467425"/>
                  </a:cubicBezTo>
                  <a:close/>
                  <a:moveTo>
                    <a:pt x="315799" y="97775"/>
                  </a:moveTo>
                  <a:cubicBezTo>
                    <a:pt x="301457" y="97775"/>
                    <a:pt x="287990" y="103397"/>
                    <a:pt x="277816" y="113569"/>
                  </a:cubicBezTo>
                  <a:lnTo>
                    <a:pt x="114844" y="276495"/>
                  </a:lnTo>
                  <a:cubicBezTo>
                    <a:pt x="93915" y="297424"/>
                    <a:pt x="93915" y="331530"/>
                    <a:pt x="114844" y="352459"/>
                  </a:cubicBezTo>
                  <a:cubicBezTo>
                    <a:pt x="135192" y="372711"/>
                    <a:pt x="170461" y="372806"/>
                    <a:pt x="190809" y="352459"/>
                  </a:cubicBezTo>
                  <a:lnTo>
                    <a:pt x="353880" y="189487"/>
                  </a:lnTo>
                  <a:cubicBezTo>
                    <a:pt x="374809" y="168558"/>
                    <a:pt x="374809" y="134450"/>
                    <a:pt x="353880" y="113521"/>
                  </a:cubicBezTo>
                  <a:cubicBezTo>
                    <a:pt x="343706" y="103395"/>
                    <a:pt x="330239" y="97775"/>
                    <a:pt x="315801" y="97775"/>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2" name="任意多边形: 形状 21"/>
            <p:cNvSpPr/>
            <p:nvPr/>
          </p:nvSpPr>
          <p:spPr>
            <a:xfrm>
              <a:off x="3548650" y="3488547"/>
              <a:ext cx="468722" cy="467436"/>
            </a:xfrm>
            <a:custGeom>
              <a:avLst/>
              <a:gdLst>
                <a:gd name="connsiteX0" fmla="*/ 152825 w 468722"/>
                <a:gd name="connsiteY0" fmla="*/ 467437 h 467436"/>
                <a:gd name="connsiteX1" fmla="*/ 44692 w 468722"/>
                <a:gd name="connsiteY1" fmla="*/ 422671 h 467436"/>
                <a:gd name="connsiteX2" fmla="*/ 44692 w 468722"/>
                <a:gd name="connsiteY2" fmla="*/ 206309 h 467436"/>
                <a:gd name="connsiteX3" fmla="*/ 207763 w 468722"/>
                <a:gd name="connsiteY3" fmla="*/ 43336 h 467436"/>
                <a:gd name="connsiteX4" fmla="*/ 424029 w 468722"/>
                <a:gd name="connsiteY4" fmla="*/ 43286 h 467436"/>
                <a:gd name="connsiteX5" fmla="*/ 424029 w 468722"/>
                <a:gd name="connsiteY5" fmla="*/ 259602 h 467436"/>
                <a:gd name="connsiteX6" fmla="*/ 260958 w 468722"/>
                <a:gd name="connsiteY6" fmla="*/ 422625 h 467436"/>
                <a:gd name="connsiteX7" fmla="*/ 152825 w 468722"/>
                <a:gd name="connsiteY7" fmla="*/ 467437 h 467436"/>
                <a:gd name="connsiteX8" fmla="*/ 315896 w 468722"/>
                <a:gd name="connsiteY8" fmla="*/ 97740 h 467436"/>
                <a:gd name="connsiteX9" fmla="*/ 277917 w 468722"/>
                <a:gd name="connsiteY9" fmla="*/ 113485 h 467436"/>
                <a:gd name="connsiteX10" fmla="*/ 114844 w 468722"/>
                <a:gd name="connsiteY10" fmla="*/ 276461 h 467436"/>
                <a:gd name="connsiteX11" fmla="*/ 114844 w 468722"/>
                <a:gd name="connsiteY11" fmla="*/ 352473 h 467436"/>
                <a:gd name="connsiteX12" fmla="*/ 190809 w 468722"/>
                <a:gd name="connsiteY12" fmla="*/ 352473 h 467436"/>
                <a:gd name="connsiteX13" fmla="*/ 353880 w 468722"/>
                <a:gd name="connsiteY13" fmla="*/ 189450 h 467436"/>
                <a:gd name="connsiteX14" fmla="*/ 353880 w 468722"/>
                <a:gd name="connsiteY14" fmla="*/ 113485 h 467436"/>
                <a:gd name="connsiteX15" fmla="*/ 315897 w 468722"/>
                <a:gd name="connsiteY15" fmla="*/ 97740 h 4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8722" h="467436">
                  <a:moveTo>
                    <a:pt x="152825" y="467437"/>
                  </a:moveTo>
                  <a:cubicBezTo>
                    <a:pt x="112033" y="467437"/>
                    <a:pt x="73663" y="451544"/>
                    <a:pt x="44692" y="422671"/>
                  </a:cubicBezTo>
                  <a:cubicBezTo>
                    <a:pt x="-14897" y="362986"/>
                    <a:pt x="-14897" y="265948"/>
                    <a:pt x="44692" y="206309"/>
                  </a:cubicBezTo>
                  <a:lnTo>
                    <a:pt x="207763" y="43336"/>
                  </a:lnTo>
                  <a:cubicBezTo>
                    <a:pt x="265415" y="-14316"/>
                    <a:pt x="365991" y="-14558"/>
                    <a:pt x="424029" y="43286"/>
                  </a:cubicBezTo>
                  <a:cubicBezTo>
                    <a:pt x="483621" y="102972"/>
                    <a:pt x="483621" y="199965"/>
                    <a:pt x="424029" y="259602"/>
                  </a:cubicBezTo>
                  <a:lnTo>
                    <a:pt x="260958" y="422625"/>
                  </a:lnTo>
                  <a:cubicBezTo>
                    <a:pt x="232083" y="451497"/>
                    <a:pt x="193715" y="467437"/>
                    <a:pt x="152825" y="467437"/>
                  </a:cubicBezTo>
                  <a:close/>
                  <a:moveTo>
                    <a:pt x="315896" y="97740"/>
                  </a:moveTo>
                  <a:cubicBezTo>
                    <a:pt x="301556" y="97740"/>
                    <a:pt x="288089" y="103312"/>
                    <a:pt x="277917" y="113485"/>
                  </a:cubicBezTo>
                  <a:lnTo>
                    <a:pt x="114844" y="276461"/>
                  </a:lnTo>
                  <a:cubicBezTo>
                    <a:pt x="93915" y="297390"/>
                    <a:pt x="93915" y="331544"/>
                    <a:pt x="114844" y="352473"/>
                  </a:cubicBezTo>
                  <a:cubicBezTo>
                    <a:pt x="135190" y="372723"/>
                    <a:pt x="170463" y="372818"/>
                    <a:pt x="190809" y="352473"/>
                  </a:cubicBezTo>
                  <a:lnTo>
                    <a:pt x="353880" y="189450"/>
                  </a:lnTo>
                  <a:cubicBezTo>
                    <a:pt x="374809" y="168521"/>
                    <a:pt x="374809" y="134415"/>
                    <a:pt x="353880" y="113485"/>
                  </a:cubicBezTo>
                  <a:cubicBezTo>
                    <a:pt x="343704" y="103361"/>
                    <a:pt x="330235" y="97740"/>
                    <a:pt x="315897" y="9774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3" name="任意多边形: 形状 22"/>
            <p:cNvSpPr/>
            <p:nvPr/>
          </p:nvSpPr>
          <p:spPr>
            <a:xfrm>
              <a:off x="3508344" y="2639508"/>
              <a:ext cx="655143" cy="1462591"/>
            </a:xfrm>
            <a:custGeom>
              <a:avLst/>
              <a:gdLst>
                <a:gd name="connsiteX0" fmla="*/ 339246 w 655143"/>
                <a:gd name="connsiteY0" fmla="*/ 1462590 h 1462591"/>
                <a:gd name="connsiteX1" fmla="*/ 231113 w 655143"/>
                <a:gd name="connsiteY1" fmla="*/ 1417826 h 1462591"/>
                <a:gd name="connsiteX2" fmla="*/ 231113 w 655143"/>
                <a:gd name="connsiteY2" fmla="*/ 1201512 h 1462591"/>
                <a:gd name="connsiteX3" fmla="*/ 394184 w 655143"/>
                <a:gd name="connsiteY3" fmla="*/ 1038489 h 1462591"/>
                <a:gd name="connsiteX4" fmla="*/ 610450 w 655143"/>
                <a:gd name="connsiteY4" fmla="*/ 1038441 h 1462591"/>
                <a:gd name="connsiteX5" fmla="*/ 610450 w 655143"/>
                <a:gd name="connsiteY5" fmla="*/ 1254757 h 1462591"/>
                <a:gd name="connsiteX6" fmla="*/ 447478 w 655143"/>
                <a:gd name="connsiteY6" fmla="*/ 1417778 h 1462591"/>
                <a:gd name="connsiteX7" fmla="*/ 339246 w 655143"/>
                <a:gd name="connsiteY7" fmla="*/ 1462592 h 1462591"/>
                <a:gd name="connsiteX8" fmla="*/ 502317 w 655143"/>
                <a:gd name="connsiteY8" fmla="*/ 1092894 h 1462591"/>
                <a:gd name="connsiteX9" fmla="*/ 464336 w 655143"/>
                <a:gd name="connsiteY9" fmla="*/ 1108640 h 1462591"/>
                <a:gd name="connsiteX10" fmla="*/ 301265 w 655143"/>
                <a:gd name="connsiteY10" fmla="*/ 1271662 h 1462591"/>
                <a:gd name="connsiteX11" fmla="*/ 301265 w 655143"/>
                <a:gd name="connsiteY11" fmla="*/ 1347626 h 1462591"/>
                <a:gd name="connsiteX12" fmla="*/ 377326 w 655143"/>
                <a:gd name="connsiteY12" fmla="*/ 1347578 h 1462591"/>
                <a:gd name="connsiteX13" fmla="*/ 540300 w 655143"/>
                <a:gd name="connsiteY13" fmla="*/ 1184603 h 1462591"/>
                <a:gd name="connsiteX14" fmla="*/ 540300 w 655143"/>
                <a:gd name="connsiteY14" fmla="*/ 1108640 h 1462591"/>
                <a:gd name="connsiteX15" fmla="*/ 502317 w 655143"/>
                <a:gd name="connsiteY15" fmla="*/ 1092894 h 1462591"/>
                <a:gd name="connsiteX16" fmla="*/ 152826 w 655143"/>
                <a:gd name="connsiteY16" fmla="*/ 561144 h 1462591"/>
                <a:gd name="connsiteX17" fmla="*/ 44693 w 655143"/>
                <a:gd name="connsiteY17" fmla="*/ 516380 h 1462591"/>
                <a:gd name="connsiteX18" fmla="*/ 44693 w 655143"/>
                <a:gd name="connsiteY18" fmla="*/ 300064 h 1462591"/>
                <a:gd name="connsiteX19" fmla="*/ 350293 w 655143"/>
                <a:gd name="connsiteY19" fmla="*/ 13408 h 1462591"/>
                <a:gd name="connsiteX20" fmla="*/ 420346 w 655143"/>
                <a:gd name="connsiteY20" fmla="*/ 15637 h 1462591"/>
                <a:gd name="connsiteX21" fmla="*/ 418118 w 655143"/>
                <a:gd name="connsiteY21" fmla="*/ 85790 h 1462591"/>
                <a:gd name="connsiteX22" fmla="*/ 113679 w 655143"/>
                <a:gd name="connsiteY22" fmla="*/ 371330 h 1462591"/>
                <a:gd name="connsiteX23" fmla="*/ 114841 w 655143"/>
                <a:gd name="connsiteY23" fmla="*/ 446180 h 1462591"/>
                <a:gd name="connsiteX24" fmla="*/ 190807 w 655143"/>
                <a:gd name="connsiteY24" fmla="*/ 446180 h 1462591"/>
                <a:gd name="connsiteX25" fmla="*/ 374031 w 655143"/>
                <a:gd name="connsiteY25" fmla="*/ 288197 h 1462591"/>
                <a:gd name="connsiteX26" fmla="*/ 443988 w 655143"/>
                <a:gd name="connsiteY26" fmla="*/ 293428 h 1462591"/>
                <a:gd name="connsiteX27" fmla="*/ 438755 w 655143"/>
                <a:gd name="connsiteY27" fmla="*/ 363385 h 1462591"/>
                <a:gd name="connsiteX28" fmla="*/ 258243 w 655143"/>
                <a:gd name="connsiteY28" fmla="*/ 518852 h 1462591"/>
                <a:gd name="connsiteX29" fmla="*/ 152826 w 655143"/>
                <a:gd name="connsiteY29" fmla="*/ 561142 h 146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5143" h="1462591">
                  <a:moveTo>
                    <a:pt x="339246" y="1462590"/>
                  </a:moveTo>
                  <a:cubicBezTo>
                    <a:pt x="298452" y="1462590"/>
                    <a:pt x="260085" y="1446699"/>
                    <a:pt x="231113" y="1417826"/>
                  </a:cubicBezTo>
                  <a:cubicBezTo>
                    <a:pt x="171524" y="1358141"/>
                    <a:pt x="171524" y="1261148"/>
                    <a:pt x="231113" y="1201512"/>
                  </a:cubicBezTo>
                  <a:lnTo>
                    <a:pt x="394184" y="1038489"/>
                  </a:lnTo>
                  <a:cubicBezTo>
                    <a:pt x="451837" y="980789"/>
                    <a:pt x="552510" y="980644"/>
                    <a:pt x="610450" y="1038441"/>
                  </a:cubicBezTo>
                  <a:cubicBezTo>
                    <a:pt x="670041" y="1098177"/>
                    <a:pt x="670041" y="1195165"/>
                    <a:pt x="610450" y="1254757"/>
                  </a:cubicBezTo>
                  <a:lnTo>
                    <a:pt x="447478" y="1417778"/>
                  </a:lnTo>
                  <a:cubicBezTo>
                    <a:pt x="418507" y="1446701"/>
                    <a:pt x="380133" y="1462592"/>
                    <a:pt x="339246" y="1462592"/>
                  </a:cubicBezTo>
                  <a:close/>
                  <a:moveTo>
                    <a:pt x="502317" y="1092894"/>
                  </a:moveTo>
                  <a:cubicBezTo>
                    <a:pt x="487978" y="1092894"/>
                    <a:pt x="474511" y="1098465"/>
                    <a:pt x="464336" y="1108640"/>
                  </a:cubicBezTo>
                  <a:lnTo>
                    <a:pt x="301265" y="1271662"/>
                  </a:lnTo>
                  <a:cubicBezTo>
                    <a:pt x="280336" y="1292591"/>
                    <a:pt x="280336" y="1326695"/>
                    <a:pt x="301265" y="1347626"/>
                  </a:cubicBezTo>
                  <a:cubicBezTo>
                    <a:pt x="321612" y="1367876"/>
                    <a:pt x="356979" y="1367829"/>
                    <a:pt x="377326" y="1347578"/>
                  </a:cubicBezTo>
                  <a:lnTo>
                    <a:pt x="540300" y="1184603"/>
                  </a:lnTo>
                  <a:cubicBezTo>
                    <a:pt x="561229" y="1163674"/>
                    <a:pt x="561229" y="1129569"/>
                    <a:pt x="540300" y="1108640"/>
                  </a:cubicBezTo>
                  <a:cubicBezTo>
                    <a:pt x="530128" y="1098514"/>
                    <a:pt x="516657" y="1092894"/>
                    <a:pt x="502317" y="1092894"/>
                  </a:cubicBezTo>
                  <a:close/>
                  <a:moveTo>
                    <a:pt x="152826" y="561144"/>
                  </a:moveTo>
                  <a:cubicBezTo>
                    <a:pt x="112032" y="561144"/>
                    <a:pt x="73662" y="545253"/>
                    <a:pt x="44693" y="516380"/>
                  </a:cubicBezTo>
                  <a:cubicBezTo>
                    <a:pt x="-14898" y="456692"/>
                    <a:pt x="-14898" y="359703"/>
                    <a:pt x="44693" y="300064"/>
                  </a:cubicBezTo>
                  <a:lnTo>
                    <a:pt x="350293" y="13408"/>
                  </a:lnTo>
                  <a:cubicBezTo>
                    <a:pt x="370156" y="-5246"/>
                    <a:pt x="401644" y="-4373"/>
                    <a:pt x="420346" y="15637"/>
                  </a:cubicBezTo>
                  <a:cubicBezTo>
                    <a:pt x="439142" y="35645"/>
                    <a:pt x="438174" y="67038"/>
                    <a:pt x="418118" y="85790"/>
                  </a:cubicBezTo>
                  <a:lnTo>
                    <a:pt x="113679" y="371330"/>
                  </a:lnTo>
                  <a:cubicBezTo>
                    <a:pt x="93912" y="391143"/>
                    <a:pt x="93912" y="425249"/>
                    <a:pt x="114841" y="446180"/>
                  </a:cubicBezTo>
                  <a:cubicBezTo>
                    <a:pt x="135190" y="466430"/>
                    <a:pt x="170458" y="466526"/>
                    <a:pt x="190807" y="446180"/>
                  </a:cubicBezTo>
                  <a:lnTo>
                    <a:pt x="374031" y="288197"/>
                  </a:lnTo>
                  <a:cubicBezTo>
                    <a:pt x="394863" y="270464"/>
                    <a:pt x="426158" y="272691"/>
                    <a:pt x="443988" y="293428"/>
                  </a:cubicBezTo>
                  <a:cubicBezTo>
                    <a:pt x="461817" y="314163"/>
                    <a:pt x="459492" y="345507"/>
                    <a:pt x="438755" y="363385"/>
                  </a:cubicBezTo>
                  <a:lnTo>
                    <a:pt x="258243" y="518852"/>
                  </a:lnTo>
                  <a:cubicBezTo>
                    <a:pt x="232081" y="545202"/>
                    <a:pt x="193713" y="561142"/>
                    <a:pt x="152826" y="56114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grpSp>
      <p:sp>
        <p:nvSpPr>
          <p:cNvPr id="24" name="椭圆 23"/>
          <p:cNvSpPr/>
          <p:nvPr/>
        </p:nvSpPr>
        <p:spPr>
          <a:xfrm>
            <a:off x="8411341" y="3136483"/>
            <a:ext cx="2022744" cy="2022744"/>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文本框 24"/>
          <p:cNvSpPr txBox="1"/>
          <p:nvPr/>
        </p:nvSpPr>
        <p:spPr>
          <a:xfrm>
            <a:off x="8533912" y="3903888"/>
            <a:ext cx="1777602" cy="904863"/>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nSpc>
                <a:spcPct val="110000"/>
              </a:lnSpc>
            </a:pPr>
            <a:r>
              <a:rPr lang="zh-CN" altLang="en-US" sz="1200" i="0" spc="0" dirty="0">
                <a:effectLst/>
                <a:latin typeface="+mn-lt"/>
                <a:ea typeface="+mn-ea"/>
                <a:cs typeface="+mn-ea"/>
                <a:sym typeface="+mn-lt"/>
              </a:rPr>
              <a:t>实际上是表达了党的宗旨。党的宗旨是为人民服务，共产党员就要践行党的为民宗旨</a:t>
            </a:r>
          </a:p>
        </p:txBody>
      </p:sp>
      <p:cxnSp>
        <p:nvCxnSpPr>
          <p:cNvPr id="35" name="直接箭头连接符 34"/>
          <p:cNvCxnSpPr/>
          <p:nvPr/>
        </p:nvCxnSpPr>
        <p:spPr>
          <a:xfrm flipV="1">
            <a:off x="7559675" y="4147855"/>
            <a:ext cx="615950" cy="0"/>
          </a:xfrm>
          <a:prstGeom prst="straightConnector1">
            <a:avLst/>
          </a:prstGeom>
          <a:ln>
            <a:gradFill>
              <a:gsLst>
                <a:gs pos="0">
                  <a:schemeClr val="accent1">
                    <a:lumMod val="5000"/>
                    <a:lumOff val="95000"/>
                  </a:schemeClr>
                </a:gs>
                <a:gs pos="100000">
                  <a:schemeClr val="bg1">
                    <a:lumMod val="75000"/>
                  </a:schemeClr>
                </a:gs>
              </a:gsLst>
              <a:lin ang="0" scaled="0"/>
            </a:gradFill>
            <a:tailEnd type="triangle"/>
          </a:ln>
        </p:spPr>
        <p:style>
          <a:lnRef idx="1">
            <a:schemeClr val="accent1"/>
          </a:lnRef>
          <a:fillRef idx="0">
            <a:schemeClr val="accent1"/>
          </a:fillRef>
          <a:effectRef idx="0">
            <a:schemeClr val="accent1"/>
          </a:effectRef>
          <a:fontRef idx="minor">
            <a:schemeClr val="tx1"/>
          </a:fontRef>
        </p:style>
      </p:cxnSp>
      <p:sp>
        <p:nvSpPr>
          <p:cNvPr id="38" name="图形 36"/>
          <p:cNvSpPr/>
          <p:nvPr/>
        </p:nvSpPr>
        <p:spPr>
          <a:xfrm>
            <a:off x="9217973" y="3459673"/>
            <a:ext cx="383228" cy="383226"/>
          </a:xfrm>
          <a:custGeom>
            <a:avLst/>
            <a:gdLst>
              <a:gd name="connsiteX0" fmla="*/ 303609 w 472281"/>
              <a:gd name="connsiteY0" fmla="*/ 104577 h 472281"/>
              <a:gd name="connsiteX1" fmla="*/ 396359 w 472281"/>
              <a:gd name="connsiteY1" fmla="*/ 197366 h 472281"/>
              <a:gd name="connsiteX2" fmla="*/ 362678 w 472281"/>
              <a:gd name="connsiteY2" fmla="*/ 268863 h 472281"/>
              <a:gd name="connsiteX3" fmla="*/ 472281 w 472281"/>
              <a:gd name="connsiteY3" fmla="*/ 455414 h 472281"/>
              <a:gd name="connsiteX4" fmla="*/ 455414 w 472281"/>
              <a:gd name="connsiteY4" fmla="*/ 472281 h 472281"/>
              <a:gd name="connsiteX5" fmla="*/ 438547 w 472281"/>
              <a:gd name="connsiteY5" fmla="*/ 455414 h 472281"/>
              <a:gd name="connsiteX6" fmla="*/ 303609 w 472281"/>
              <a:gd name="connsiteY6" fmla="*/ 290116 h 472281"/>
              <a:gd name="connsiteX7" fmla="*/ 168672 w 472281"/>
              <a:gd name="connsiteY7" fmla="*/ 455414 h 472281"/>
              <a:gd name="connsiteX8" fmla="*/ 151805 w 472281"/>
              <a:gd name="connsiteY8" fmla="*/ 472281 h 472281"/>
              <a:gd name="connsiteX9" fmla="*/ 134938 w 472281"/>
              <a:gd name="connsiteY9" fmla="*/ 455414 h 472281"/>
              <a:gd name="connsiteX10" fmla="*/ 244574 w 472281"/>
              <a:gd name="connsiteY10" fmla="*/ 268863 h 472281"/>
              <a:gd name="connsiteX11" fmla="*/ 232146 w 472281"/>
              <a:gd name="connsiteY11" fmla="*/ 138257 h 472281"/>
              <a:gd name="connsiteX12" fmla="*/ 303609 w 472281"/>
              <a:gd name="connsiteY12" fmla="*/ 104577 h 472281"/>
              <a:gd name="connsiteX13" fmla="*/ 168672 w 472281"/>
              <a:gd name="connsiteY13" fmla="*/ 0 h 472281"/>
              <a:gd name="connsiteX14" fmla="*/ 257596 w 472281"/>
              <a:gd name="connsiteY14" fmla="*/ 66356 h 472281"/>
              <a:gd name="connsiteX15" fmla="*/ 247061 w 472281"/>
              <a:gd name="connsiteY15" fmla="*/ 87757 h 472281"/>
              <a:gd name="connsiteX16" fmla="*/ 225659 w 472281"/>
              <a:gd name="connsiteY16" fmla="*/ 77222 h 472281"/>
              <a:gd name="connsiteX17" fmla="*/ 225278 w 472281"/>
              <a:gd name="connsiteY17" fmla="*/ 75936 h 472281"/>
              <a:gd name="connsiteX18" fmla="*/ 151859 w 472281"/>
              <a:gd name="connsiteY18" fmla="*/ 36189 h 472281"/>
              <a:gd name="connsiteX19" fmla="*/ 112111 w 472281"/>
              <a:gd name="connsiteY19" fmla="*/ 109608 h 472281"/>
              <a:gd name="connsiteX20" fmla="*/ 168166 w 472281"/>
              <a:gd name="connsiteY20" fmla="*/ 151805 h 472281"/>
              <a:gd name="connsiteX21" fmla="*/ 168672 w 472281"/>
              <a:gd name="connsiteY21" fmla="*/ 151805 h 472281"/>
              <a:gd name="connsiteX22" fmla="*/ 185539 w 472281"/>
              <a:gd name="connsiteY22" fmla="*/ 168672 h 472281"/>
              <a:gd name="connsiteX23" fmla="*/ 185370 w 472281"/>
              <a:gd name="connsiteY23" fmla="*/ 170190 h 472281"/>
              <a:gd name="connsiteX24" fmla="*/ 185269 w 472281"/>
              <a:gd name="connsiteY24" fmla="*/ 171708 h 472281"/>
              <a:gd name="connsiteX25" fmla="*/ 168672 w 472281"/>
              <a:gd name="connsiteY25" fmla="*/ 185539 h 472281"/>
              <a:gd name="connsiteX26" fmla="*/ 168166 w 472281"/>
              <a:gd name="connsiteY26" fmla="*/ 185505 h 472281"/>
              <a:gd name="connsiteX27" fmla="*/ 162397 w 472281"/>
              <a:gd name="connsiteY27" fmla="*/ 185708 h 472281"/>
              <a:gd name="connsiteX28" fmla="*/ 33734 w 472281"/>
              <a:gd name="connsiteY28" fmla="*/ 350838 h 472281"/>
              <a:gd name="connsiteX29" fmla="*/ 16867 w 472281"/>
              <a:gd name="connsiteY29" fmla="*/ 367705 h 472281"/>
              <a:gd name="connsiteX30" fmla="*/ 0 w 472281"/>
              <a:gd name="connsiteY30" fmla="*/ 350838 h 472281"/>
              <a:gd name="connsiteX31" fmla="*/ 109637 w 472281"/>
              <a:gd name="connsiteY31" fmla="*/ 164286 h 472281"/>
              <a:gd name="connsiteX32" fmla="*/ 97209 w 472281"/>
              <a:gd name="connsiteY32" fmla="*/ 33681 h 472281"/>
              <a:gd name="connsiteX33" fmla="*/ 168672 w 472281"/>
              <a:gd name="connsiteY33" fmla="*/ 0 h 472281"/>
              <a:gd name="connsiteX34" fmla="*/ 303609 w 472281"/>
              <a:gd name="connsiteY34" fmla="*/ 138311 h 472281"/>
              <a:gd name="connsiteX35" fmla="*/ 244574 w 472281"/>
              <a:gd name="connsiteY35" fmla="*/ 197346 h 472281"/>
              <a:gd name="connsiteX36" fmla="*/ 303609 w 472281"/>
              <a:gd name="connsiteY36" fmla="*/ 256381 h 472281"/>
              <a:gd name="connsiteX37" fmla="*/ 362645 w 472281"/>
              <a:gd name="connsiteY37" fmla="*/ 197346 h 472281"/>
              <a:gd name="connsiteX38" fmla="*/ 303609 w 472281"/>
              <a:gd name="connsiteY38" fmla="*/ 138311 h 47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2281" h="472281">
                <a:moveTo>
                  <a:pt x="303609" y="104577"/>
                </a:moveTo>
                <a:cubicBezTo>
                  <a:pt x="354845" y="104588"/>
                  <a:pt x="396370" y="146131"/>
                  <a:pt x="396359" y="197366"/>
                </a:cubicBezTo>
                <a:cubicBezTo>
                  <a:pt x="396353" y="225028"/>
                  <a:pt x="384003" y="251244"/>
                  <a:pt x="362678" y="268863"/>
                </a:cubicBezTo>
                <a:cubicBezTo>
                  <a:pt x="427010" y="297200"/>
                  <a:pt x="472281" y="370403"/>
                  <a:pt x="472281" y="455414"/>
                </a:cubicBezTo>
                <a:cubicBezTo>
                  <a:pt x="472281" y="464729"/>
                  <a:pt x="464729" y="472281"/>
                  <a:pt x="455414" y="472281"/>
                </a:cubicBezTo>
                <a:cubicBezTo>
                  <a:pt x="446099" y="472281"/>
                  <a:pt x="438547" y="464729"/>
                  <a:pt x="438547" y="455414"/>
                </a:cubicBezTo>
                <a:cubicBezTo>
                  <a:pt x="438547" y="363522"/>
                  <a:pt x="377386" y="290116"/>
                  <a:pt x="303609" y="290116"/>
                </a:cubicBezTo>
                <a:cubicBezTo>
                  <a:pt x="229832" y="290116"/>
                  <a:pt x="168672" y="363522"/>
                  <a:pt x="168672" y="455414"/>
                </a:cubicBezTo>
                <a:cubicBezTo>
                  <a:pt x="168672" y="464729"/>
                  <a:pt x="161120" y="472281"/>
                  <a:pt x="151805" y="472281"/>
                </a:cubicBezTo>
                <a:cubicBezTo>
                  <a:pt x="142489" y="472281"/>
                  <a:pt x="134938" y="464729"/>
                  <a:pt x="134938" y="455414"/>
                </a:cubicBezTo>
                <a:cubicBezTo>
                  <a:pt x="134938" y="370370"/>
                  <a:pt x="180209" y="297166"/>
                  <a:pt x="244574" y="268863"/>
                </a:cubicBezTo>
                <a:cubicBezTo>
                  <a:pt x="205077" y="236229"/>
                  <a:pt x="199512" y="177755"/>
                  <a:pt x="232146" y="138257"/>
                </a:cubicBezTo>
                <a:cubicBezTo>
                  <a:pt x="249758" y="116941"/>
                  <a:pt x="275959" y="104593"/>
                  <a:pt x="303609" y="104577"/>
                </a:cubicBezTo>
                <a:close/>
                <a:moveTo>
                  <a:pt x="168672" y="0"/>
                </a:moveTo>
                <a:cubicBezTo>
                  <a:pt x="209731" y="3"/>
                  <a:pt x="245905" y="26995"/>
                  <a:pt x="257596" y="66356"/>
                </a:cubicBezTo>
                <a:cubicBezTo>
                  <a:pt x="260596" y="75174"/>
                  <a:pt x="255879" y="84756"/>
                  <a:pt x="247061" y="87757"/>
                </a:cubicBezTo>
                <a:cubicBezTo>
                  <a:pt x="238242" y="90758"/>
                  <a:pt x="228660" y="86041"/>
                  <a:pt x="225659" y="77222"/>
                </a:cubicBezTo>
                <a:cubicBezTo>
                  <a:pt x="225515" y="76798"/>
                  <a:pt x="225388" y="76369"/>
                  <a:pt x="225278" y="75936"/>
                </a:cubicBezTo>
                <a:cubicBezTo>
                  <a:pt x="215980" y="44686"/>
                  <a:pt x="183109" y="26890"/>
                  <a:pt x="151859" y="36189"/>
                </a:cubicBezTo>
                <a:cubicBezTo>
                  <a:pt x="120608" y="45487"/>
                  <a:pt x="102813" y="78358"/>
                  <a:pt x="112111" y="109608"/>
                </a:cubicBezTo>
                <a:cubicBezTo>
                  <a:pt x="119504" y="134455"/>
                  <a:pt x="142243" y="151573"/>
                  <a:pt x="168166" y="151805"/>
                </a:cubicBezTo>
                <a:lnTo>
                  <a:pt x="168672" y="151805"/>
                </a:lnTo>
                <a:cubicBezTo>
                  <a:pt x="177987" y="151805"/>
                  <a:pt x="185539" y="159356"/>
                  <a:pt x="185539" y="168672"/>
                </a:cubicBezTo>
                <a:lnTo>
                  <a:pt x="185370" y="170190"/>
                </a:lnTo>
                <a:lnTo>
                  <a:pt x="185269" y="171708"/>
                </a:lnTo>
                <a:cubicBezTo>
                  <a:pt x="183803" y="179721"/>
                  <a:pt x="176819" y="185542"/>
                  <a:pt x="168672" y="185539"/>
                </a:cubicBezTo>
                <a:lnTo>
                  <a:pt x="168166" y="185505"/>
                </a:lnTo>
                <a:lnTo>
                  <a:pt x="162397" y="185708"/>
                </a:lnTo>
                <a:cubicBezTo>
                  <a:pt x="91420" y="189756"/>
                  <a:pt x="33734" y="261576"/>
                  <a:pt x="33734" y="350838"/>
                </a:cubicBezTo>
                <a:cubicBezTo>
                  <a:pt x="33734" y="360153"/>
                  <a:pt x="26183" y="367705"/>
                  <a:pt x="16867" y="367705"/>
                </a:cubicBezTo>
                <a:cubicBezTo>
                  <a:pt x="7552" y="367705"/>
                  <a:pt x="0" y="360153"/>
                  <a:pt x="0" y="350838"/>
                </a:cubicBezTo>
                <a:cubicBezTo>
                  <a:pt x="0" y="265793"/>
                  <a:pt x="45272" y="192590"/>
                  <a:pt x="109637" y="164286"/>
                </a:cubicBezTo>
                <a:cubicBezTo>
                  <a:pt x="70139" y="131653"/>
                  <a:pt x="64575" y="73178"/>
                  <a:pt x="97209" y="33681"/>
                </a:cubicBezTo>
                <a:cubicBezTo>
                  <a:pt x="114820" y="12365"/>
                  <a:pt x="141022" y="16"/>
                  <a:pt x="168672" y="0"/>
                </a:cubicBezTo>
                <a:close/>
                <a:moveTo>
                  <a:pt x="303609" y="138311"/>
                </a:moveTo>
                <a:cubicBezTo>
                  <a:pt x="271005" y="138311"/>
                  <a:pt x="244574" y="164742"/>
                  <a:pt x="244574" y="197346"/>
                </a:cubicBezTo>
                <a:cubicBezTo>
                  <a:pt x="244574" y="229950"/>
                  <a:pt x="271005" y="256381"/>
                  <a:pt x="303609" y="256381"/>
                </a:cubicBezTo>
                <a:cubicBezTo>
                  <a:pt x="336214" y="256381"/>
                  <a:pt x="362645" y="229950"/>
                  <a:pt x="362645" y="197346"/>
                </a:cubicBezTo>
                <a:cubicBezTo>
                  <a:pt x="362645" y="164742"/>
                  <a:pt x="336214" y="138311"/>
                  <a:pt x="303609" y="138311"/>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2" grpId="0"/>
      <p:bldP spid="3" grpId="0" animBg="1"/>
      <p:bldP spid="4" grpId="0" animBg="1"/>
      <p:bldP spid="6" grpId="0"/>
      <p:bldP spid="7" grpId="0" animBg="1"/>
      <p:bldP spid="9" grpId="0"/>
      <p:bldP spid="24" grpId="0" animBg="1"/>
      <p:bldP spid="25"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43"/>
          <p:cNvSpPr>
            <a:spLocks noChangeArrowheads="1"/>
          </p:cNvSpPr>
          <p:nvPr/>
        </p:nvSpPr>
        <p:spPr bwMode="auto">
          <a:xfrm>
            <a:off x="4094162" y="2055434"/>
            <a:ext cx="3997326" cy="661988"/>
          </a:xfrm>
          <a:custGeom>
            <a:avLst/>
            <a:gdLst>
              <a:gd name="connsiteX0" fmla="*/ 391953 w 3997326"/>
              <a:gd name="connsiteY0" fmla="*/ 0 h 661988"/>
              <a:gd name="connsiteX1" fmla="*/ 3600611 w 3997326"/>
              <a:gd name="connsiteY1" fmla="*/ 0 h 661988"/>
              <a:gd name="connsiteX2" fmla="*/ 3959226 w 3997326"/>
              <a:gd name="connsiteY2" fmla="*/ 363205 h 661988"/>
              <a:gd name="connsiteX3" fmla="*/ 3959226 w 3997326"/>
              <a:gd name="connsiteY3" fmla="*/ 554805 h 661988"/>
              <a:gd name="connsiteX4" fmla="*/ 3959226 w 3997326"/>
              <a:gd name="connsiteY4" fmla="*/ 568909 h 661988"/>
              <a:gd name="connsiteX5" fmla="*/ 3967269 w 3997326"/>
              <a:gd name="connsiteY5" fmla="*/ 570481 h 661988"/>
              <a:gd name="connsiteX6" fmla="*/ 3997326 w 3997326"/>
              <a:gd name="connsiteY6" fmla="*/ 614363 h 661988"/>
              <a:gd name="connsiteX7" fmla="*/ 3948113 w 3997326"/>
              <a:gd name="connsiteY7" fmla="*/ 661988 h 661988"/>
              <a:gd name="connsiteX8" fmla="*/ 3898900 w 3997326"/>
              <a:gd name="connsiteY8" fmla="*/ 614363 h 661988"/>
              <a:gd name="connsiteX9" fmla="*/ 3928957 w 3997326"/>
              <a:gd name="connsiteY9" fmla="*/ 570481 h 661988"/>
              <a:gd name="connsiteX10" fmla="*/ 3932802 w 3997326"/>
              <a:gd name="connsiteY10" fmla="*/ 569729 h 661988"/>
              <a:gd name="connsiteX11" fmla="*/ 3932802 w 3997326"/>
              <a:gd name="connsiteY11" fmla="*/ 533021 h 661988"/>
              <a:gd name="connsiteX12" fmla="*/ 3932802 w 3997326"/>
              <a:gd name="connsiteY12" fmla="*/ 363205 h 661988"/>
              <a:gd name="connsiteX13" fmla="*/ 3600611 w 3997326"/>
              <a:gd name="connsiteY13" fmla="*/ 26484 h 661988"/>
              <a:gd name="connsiteX14" fmla="*/ 391953 w 3997326"/>
              <a:gd name="connsiteY14" fmla="*/ 26484 h 661988"/>
              <a:gd name="connsiteX15" fmla="*/ 59762 w 3997326"/>
              <a:gd name="connsiteY15" fmla="*/ 363205 h 661988"/>
              <a:gd name="connsiteX16" fmla="*/ 59762 w 3997326"/>
              <a:gd name="connsiteY16" fmla="*/ 554805 h 661988"/>
              <a:gd name="connsiteX17" fmla="*/ 59762 w 3997326"/>
              <a:gd name="connsiteY17" fmla="*/ 569393 h 661988"/>
              <a:gd name="connsiteX18" fmla="*/ 65061 w 3997326"/>
              <a:gd name="connsiteY18" fmla="*/ 570481 h 661988"/>
              <a:gd name="connsiteX19" fmla="*/ 93664 w 3997326"/>
              <a:gd name="connsiteY19" fmla="*/ 614363 h 661988"/>
              <a:gd name="connsiteX20" fmla="*/ 46832 w 3997326"/>
              <a:gd name="connsiteY20" fmla="*/ 661988 h 661988"/>
              <a:gd name="connsiteX21" fmla="*/ 0 w 3997326"/>
              <a:gd name="connsiteY21" fmla="*/ 614363 h 661988"/>
              <a:gd name="connsiteX22" fmla="*/ 28603 w 3997326"/>
              <a:gd name="connsiteY22" fmla="*/ 570481 h 661988"/>
              <a:gd name="connsiteX23" fmla="*/ 33338 w 3997326"/>
              <a:gd name="connsiteY23" fmla="*/ 569508 h 661988"/>
              <a:gd name="connsiteX24" fmla="*/ 33338 w 3997326"/>
              <a:gd name="connsiteY24" fmla="*/ 533021 h 661988"/>
              <a:gd name="connsiteX25" fmla="*/ 33338 w 3997326"/>
              <a:gd name="connsiteY25" fmla="*/ 363205 h 661988"/>
              <a:gd name="connsiteX26" fmla="*/ 391953 w 3997326"/>
              <a:gd name="connsiteY26" fmla="*/ 0 h 66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97326" h="661988">
                <a:moveTo>
                  <a:pt x="391953" y="0"/>
                </a:moveTo>
                <a:cubicBezTo>
                  <a:pt x="3600611" y="0"/>
                  <a:pt x="3600611" y="0"/>
                  <a:pt x="3600611" y="0"/>
                </a:cubicBezTo>
                <a:cubicBezTo>
                  <a:pt x="3800681" y="0"/>
                  <a:pt x="3959226" y="162685"/>
                  <a:pt x="3959226" y="363205"/>
                </a:cubicBezTo>
                <a:cubicBezTo>
                  <a:pt x="3959226" y="458262"/>
                  <a:pt x="3959226" y="517673"/>
                  <a:pt x="3959226" y="554805"/>
                </a:cubicBezTo>
                <a:lnTo>
                  <a:pt x="3959226" y="568909"/>
                </a:lnTo>
                <a:lnTo>
                  <a:pt x="3967269" y="570481"/>
                </a:lnTo>
                <a:cubicBezTo>
                  <a:pt x="3984933" y="577710"/>
                  <a:pt x="3997326" y="594636"/>
                  <a:pt x="3997326" y="614363"/>
                </a:cubicBezTo>
                <a:cubicBezTo>
                  <a:pt x="3997326" y="640666"/>
                  <a:pt x="3975293" y="661988"/>
                  <a:pt x="3948113" y="661988"/>
                </a:cubicBezTo>
                <a:cubicBezTo>
                  <a:pt x="3920933" y="661988"/>
                  <a:pt x="3898900" y="640666"/>
                  <a:pt x="3898900" y="614363"/>
                </a:cubicBezTo>
                <a:cubicBezTo>
                  <a:pt x="3898900" y="594636"/>
                  <a:pt x="3911294" y="577710"/>
                  <a:pt x="3928957" y="570481"/>
                </a:cubicBezTo>
                <a:lnTo>
                  <a:pt x="3932802" y="569729"/>
                </a:lnTo>
                <a:lnTo>
                  <a:pt x="3932802" y="533021"/>
                </a:lnTo>
                <a:cubicBezTo>
                  <a:pt x="3932802" y="363205"/>
                  <a:pt x="3932802" y="363205"/>
                  <a:pt x="3932802" y="363205"/>
                </a:cubicBezTo>
                <a:cubicBezTo>
                  <a:pt x="3932802" y="177819"/>
                  <a:pt x="3785581" y="26484"/>
                  <a:pt x="3600611" y="26484"/>
                </a:cubicBezTo>
                <a:cubicBezTo>
                  <a:pt x="391953" y="26484"/>
                  <a:pt x="391953" y="26484"/>
                  <a:pt x="391953" y="26484"/>
                </a:cubicBezTo>
                <a:cubicBezTo>
                  <a:pt x="210758" y="26484"/>
                  <a:pt x="59762" y="177819"/>
                  <a:pt x="59762" y="363205"/>
                </a:cubicBezTo>
                <a:cubicBezTo>
                  <a:pt x="59762" y="458262"/>
                  <a:pt x="59762" y="517673"/>
                  <a:pt x="59762" y="554805"/>
                </a:cubicBezTo>
                <a:lnTo>
                  <a:pt x="59762" y="569393"/>
                </a:lnTo>
                <a:lnTo>
                  <a:pt x="65061" y="570481"/>
                </a:lnTo>
                <a:cubicBezTo>
                  <a:pt x="81870" y="577710"/>
                  <a:pt x="93664" y="594636"/>
                  <a:pt x="93664" y="614363"/>
                </a:cubicBezTo>
                <a:cubicBezTo>
                  <a:pt x="93664" y="640666"/>
                  <a:pt x="72697" y="661988"/>
                  <a:pt x="46832" y="661988"/>
                </a:cubicBezTo>
                <a:cubicBezTo>
                  <a:pt x="20967" y="661988"/>
                  <a:pt x="0" y="640666"/>
                  <a:pt x="0" y="614363"/>
                </a:cubicBezTo>
                <a:cubicBezTo>
                  <a:pt x="0" y="594636"/>
                  <a:pt x="11794" y="577710"/>
                  <a:pt x="28603" y="570481"/>
                </a:cubicBezTo>
                <a:lnTo>
                  <a:pt x="33338" y="569508"/>
                </a:lnTo>
                <a:lnTo>
                  <a:pt x="33338" y="533021"/>
                </a:lnTo>
                <a:cubicBezTo>
                  <a:pt x="33338" y="363205"/>
                  <a:pt x="33338" y="363205"/>
                  <a:pt x="33338" y="363205"/>
                </a:cubicBezTo>
                <a:cubicBezTo>
                  <a:pt x="33338" y="162685"/>
                  <a:pt x="195659" y="0"/>
                  <a:pt x="391953" y="0"/>
                </a:cubicBezTo>
                <a:close/>
              </a:path>
            </a:pathLst>
          </a:custGeom>
          <a:solidFill>
            <a:schemeClr val="tx1">
              <a:alpha val="20000"/>
            </a:schemeClr>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3" name="Freeform: Shape 39"/>
          <p:cNvSpPr>
            <a:spLocks noChangeArrowheads="1"/>
          </p:cNvSpPr>
          <p:nvPr/>
        </p:nvSpPr>
        <p:spPr bwMode="auto">
          <a:xfrm>
            <a:off x="4094162" y="4019321"/>
            <a:ext cx="3997326" cy="631826"/>
          </a:xfrm>
          <a:custGeom>
            <a:avLst/>
            <a:gdLst>
              <a:gd name="connsiteX0" fmla="*/ 46832 w 3997326"/>
              <a:gd name="connsiteY0" fmla="*/ 0 h 631826"/>
              <a:gd name="connsiteX1" fmla="*/ 93664 w 3997326"/>
              <a:gd name="connsiteY1" fmla="*/ 46832 h 631826"/>
              <a:gd name="connsiteX2" fmla="*/ 65061 w 3997326"/>
              <a:gd name="connsiteY2" fmla="*/ 89984 h 631826"/>
              <a:gd name="connsiteX3" fmla="*/ 59762 w 3997326"/>
              <a:gd name="connsiteY3" fmla="*/ 91054 h 631826"/>
              <a:gd name="connsiteX4" fmla="*/ 59762 w 3997326"/>
              <a:gd name="connsiteY4" fmla="*/ 119720 h 631826"/>
              <a:gd name="connsiteX5" fmla="*/ 59762 w 3997326"/>
              <a:gd name="connsiteY5" fmla="*/ 271976 h 631826"/>
              <a:gd name="connsiteX6" fmla="*/ 391953 w 3997326"/>
              <a:gd name="connsiteY6" fmla="*/ 605311 h 631826"/>
              <a:gd name="connsiteX7" fmla="*/ 3600611 w 3997326"/>
              <a:gd name="connsiteY7" fmla="*/ 605311 h 631826"/>
              <a:gd name="connsiteX8" fmla="*/ 3932802 w 3997326"/>
              <a:gd name="connsiteY8" fmla="*/ 271976 h 631826"/>
              <a:gd name="connsiteX9" fmla="*/ 3932802 w 3997326"/>
              <a:gd name="connsiteY9" fmla="*/ 100189 h 631826"/>
              <a:gd name="connsiteX10" fmla="*/ 3932802 w 3997326"/>
              <a:gd name="connsiteY10" fmla="*/ 90723 h 631826"/>
              <a:gd name="connsiteX11" fmla="*/ 3928957 w 3997326"/>
              <a:gd name="connsiteY11" fmla="*/ 89984 h 631826"/>
              <a:gd name="connsiteX12" fmla="*/ 3898900 w 3997326"/>
              <a:gd name="connsiteY12" fmla="*/ 46832 h 631826"/>
              <a:gd name="connsiteX13" fmla="*/ 3948113 w 3997326"/>
              <a:gd name="connsiteY13" fmla="*/ 0 h 631826"/>
              <a:gd name="connsiteX14" fmla="*/ 3997326 w 3997326"/>
              <a:gd name="connsiteY14" fmla="*/ 46832 h 631826"/>
              <a:gd name="connsiteX15" fmla="*/ 3967269 w 3997326"/>
              <a:gd name="connsiteY15" fmla="*/ 89984 h 631826"/>
              <a:gd name="connsiteX16" fmla="*/ 3959226 w 3997326"/>
              <a:gd name="connsiteY16" fmla="*/ 91529 h 631826"/>
              <a:gd name="connsiteX17" fmla="*/ 3959226 w 3997326"/>
              <a:gd name="connsiteY17" fmla="*/ 119720 h 631826"/>
              <a:gd name="connsiteX18" fmla="*/ 3959226 w 3997326"/>
              <a:gd name="connsiteY18" fmla="*/ 271976 h 631826"/>
              <a:gd name="connsiteX19" fmla="*/ 3600611 w 3997326"/>
              <a:gd name="connsiteY19" fmla="*/ 631826 h 631826"/>
              <a:gd name="connsiteX20" fmla="*/ 391953 w 3997326"/>
              <a:gd name="connsiteY20" fmla="*/ 631826 h 631826"/>
              <a:gd name="connsiteX21" fmla="*/ 33338 w 3997326"/>
              <a:gd name="connsiteY21" fmla="*/ 271976 h 631826"/>
              <a:gd name="connsiteX22" fmla="*/ 33338 w 3997326"/>
              <a:gd name="connsiteY22" fmla="*/ 100189 h 631826"/>
              <a:gd name="connsiteX23" fmla="*/ 33338 w 3997326"/>
              <a:gd name="connsiteY23" fmla="*/ 90940 h 631826"/>
              <a:gd name="connsiteX24" fmla="*/ 28603 w 3997326"/>
              <a:gd name="connsiteY24" fmla="*/ 89984 h 631826"/>
              <a:gd name="connsiteX25" fmla="*/ 0 w 3997326"/>
              <a:gd name="connsiteY25" fmla="*/ 46832 h 631826"/>
              <a:gd name="connsiteX26" fmla="*/ 46832 w 3997326"/>
              <a:gd name="connsiteY26" fmla="*/ 0 h 63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97326" h="631826">
                <a:moveTo>
                  <a:pt x="46832" y="0"/>
                </a:moveTo>
                <a:cubicBezTo>
                  <a:pt x="72697" y="0"/>
                  <a:pt x="93664" y="20967"/>
                  <a:pt x="93664" y="46832"/>
                </a:cubicBezTo>
                <a:cubicBezTo>
                  <a:pt x="93664" y="66231"/>
                  <a:pt x="81870" y="82875"/>
                  <a:pt x="65061" y="89984"/>
                </a:cubicBezTo>
                <a:lnTo>
                  <a:pt x="59762" y="91054"/>
                </a:lnTo>
                <a:lnTo>
                  <a:pt x="59762" y="119720"/>
                </a:lnTo>
                <a:cubicBezTo>
                  <a:pt x="59762" y="271976"/>
                  <a:pt x="59762" y="271976"/>
                  <a:pt x="59762" y="271976"/>
                </a:cubicBezTo>
                <a:cubicBezTo>
                  <a:pt x="59762" y="457583"/>
                  <a:pt x="210758" y="605311"/>
                  <a:pt x="391953" y="605311"/>
                </a:cubicBezTo>
                <a:cubicBezTo>
                  <a:pt x="3600611" y="605311"/>
                  <a:pt x="3600611" y="605311"/>
                  <a:pt x="3600611" y="605311"/>
                </a:cubicBezTo>
                <a:cubicBezTo>
                  <a:pt x="3785581" y="605311"/>
                  <a:pt x="3932802" y="457583"/>
                  <a:pt x="3932802" y="271976"/>
                </a:cubicBezTo>
                <a:cubicBezTo>
                  <a:pt x="3932802" y="186748"/>
                  <a:pt x="3932802" y="133481"/>
                  <a:pt x="3932802" y="100189"/>
                </a:cubicBezTo>
                <a:lnTo>
                  <a:pt x="3932802" y="90723"/>
                </a:lnTo>
                <a:lnTo>
                  <a:pt x="3928957" y="89984"/>
                </a:lnTo>
                <a:cubicBezTo>
                  <a:pt x="3911294" y="82875"/>
                  <a:pt x="3898900" y="66231"/>
                  <a:pt x="3898900" y="46832"/>
                </a:cubicBezTo>
                <a:cubicBezTo>
                  <a:pt x="3898900" y="20967"/>
                  <a:pt x="3920933" y="0"/>
                  <a:pt x="3948113" y="0"/>
                </a:cubicBezTo>
                <a:cubicBezTo>
                  <a:pt x="3975293" y="0"/>
                  <a:pt x="3997326" y="20967"/>
                  <a:pt x="3997326" y="46832"/>
                </a:cubicBezTo>
                <a:cubicBezTo>
                  <a:pt x="3997326" y="66231"/>
                  <a:pt x="3984933" y="82875"/>
                  <a:pt x="3967269" y="89984"/>
                </a:cubicBezTo>
                <a:lnTo>
                  <a:pt x="3959226" y="91529"/>
                </a:lnTo>
                <a:lnTo>
                  <a:pt x="3959226" y="119720"/>
                </a:lnTo>
                <a:cubicBezTo>
                  <a:pt x="3959226" y="271976"/>
                  <a:pt x="3959226" y="271976"/>
                  <a:pt x="3959226" y="271976"/>
                </a:cubicBezTo>
                <a:cubicBezTo>
                  <a:pt x="3959226" y="468947"/>
                  <a:pt x="3800680" y="631826"/>
                  <a:pt x="3600611" y="631826"/>
                </a:cubicBezTo>
                <a:cubicBezTo>
                  <a:pt x="391953" y="631826"/>
                  <a:pt x="391953" y="631826"/>
                  <a:pt x="391953" y="631826"/>
                </a:cubicBezTo>
                <a:cubicBezTo>
                  <a:pt x="195658" y="631826"/>
                  <a:pt x="33338" y="468947"/>
                  <a:pt x="33338" y="271976"/>
                </a:cubicBezTo>
                <a:cubicBezTo>
                  <a:pt x="33338" y="186748"/>
                  <a:pt x="33338" y="133481"/>
                  <a:pt x="33338" y="100189"/>
                </a:cubicBezTo>
                <a:lnTo>
                  <a:pt x="33338" y="90940"/>
                </a:lnTo>
                <a:lnTo>
                  <a:pt x="28603" y="89984"/>
                </a:lnTo>
                <a:cubicBezTo>
                  <a:pt x="11794" y="82875"/>
                  <a:pt x="0" y="66231"/>
                  <a:pt x="0" y="46832"/>
                </a:cubicBezTo>
                <a:cubicBezTo>
                  <a:pt x="0" y="20967"/>
                  <a:pt x="20967" y="0"/>
                  <a:pt x="46832" y="0"/>
                </a:cubicBezTo>
                <a:close/>
              </a:path>
            </a:pathLst>
          </a:custGeom>
          <a:solidFill>
            <a:schemeClr val="tx1">
              <a:alpha val="20000"/>
            </a:schemeClr>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4" name="Oval 44"/>
          <p:cNvSpPr/>
          <p:nvPr/>
        </p:nvSpPr>
        <p:spPr>
          <a:xfrm>
            <a:off x="4559788" y="1828819"/>
            <a:ext cx="3060212" cy="3060210"/>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 name="Oval 45"/>
          <p:cNvSpPr/>
          <p:nvPr/>
        </p:nvSpPr>
        <p:spPr>
          <a:xfrm>
            <a:off x="3282440" y="2807129"/>
            <a:ext cx="1068512" cy="1068510"/>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 name="Oval 46"/>
          <p:cNvSpPr/>
          <p:nvPr/>
        </p:nvSpPr>
        <p:spPr>
          <a:xfrm>
            <a:off x="7828836" y="2807129"/>
            <a:ext cx="1068512" cy="1068510"/>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4" name="矩形 13"/>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不忘职责使命，牢记党的嘱托</a:t>
            </a:r>
          </a:p>
        </p:txBody>
      </p:sp>
      <p:sp>
        <p:nvSpPr>
          <p:cNvPr id="15" name="文本框 14"/>
          <p:cNvSpPr txBox="1"/>
          <p:nvPr/>
        </p:nvSpPr>
        <p:spPr>
          <a:xfrm>
            <a:off x="4738218" y="3378565"/>
            <a:ext cx="2642540" cy="533288"/>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nSpc>
                <a:spcPct val="110000"/>
              </a:lnSpc>
            </a:pPr>
            <a:r>
              <a:rPr lang="zh-CN" altLang="en-US" sz="2800" i="0" spc="0" dirty="0">
                <a:effectLst/>
                <a:latin typeface="+mn-lt"/>
                <a:ea typeface="+mn-ea"/>
                <a:cs typeface="+mn-ea"/>
                <a:sym typeface="+mn-lt"/>
              </a:rPr>
              <a:t>怎么为民服务</a:t>
            </a:r>
          </a:p>
        </p:txBody>
      </p:sp>
      <p:sp>
        <p:nvSpPr>
          <p:cNvPr id="16" name="图形 7"/>
          <p:cNvSpPr/>
          <p:nvPr/>
        </p:nvSpPr>
        <p:spPr>
          <a:xfrm>
            <a:off x="5752893" y="2687108"/>
            <a:ext cx="674002" cy="587474"/>
          </a:xfrm>
          <a:custGeom>
            <a:avLst/>
            <a:gdLst>
              <a:gd name="connsiteX0" fmla="*/ 1100045 w 1338001"/>
              <a:gd name="connsiteY0" fmla="*/ 0 h 1166230"/>
              <a:gd name="connsiteX1" fmla="*/ 237960 w 1338001"/>
              <a:gd name="connsiteY1" fmla="*/ 0 h 1166230"/>
              <a:gd name="connsiteX2" fmla="*/ 0 w 1338001"/>
              <a:gd name="connsiteY2" fmla="*/ 237863 h 1166230"/>
              <a:gd name="connsiteX3" fmla="*/ 0 w 1338001"/>
              <a:gd name="connsiteY3" fmla="*/ 558365 h 1166230"/>
              <a:gd name="connsiteX4" fmla="*/ 30223 w 1338001"/>
              <a:gd name="connsiteY4" fmla="*/ 588530 h 1166230"/>
              <a:gd name="connsiteX5" fmla="*/ 60446 w 1338001"/>
              <a:gd name="connsiteY5" fmla="*/ 558365 h 1166230"/>
              <a:gd name="connsiteX6" fmla="*/ 60446 w 1338001"/>
              <a:gd name="connsiteY6" fmla="*/ 237863 h 1166230"/>
              <a:gd name="connsiteX7" fmla="*/ 237960 w 1338001"/>
              <a:gd name="connsiteY7" fmla="*/ 60408 h 1166230"/>
              <a:gd name="connsiteX8" fmla="*/ 1100092 w 1338001"/>
              <a:gd name="connsiteY8" fmla="*/ 60408 h 1166230"/>
              <a:gd name="connsiteX9" fmla="*/ 1277588 w 1338001"/>
              <a:gd name="connsiteY9" fmla="*/ 237863 h 1166230"/>
              <a:gd name="connsiteX10" fmla="*/ 1277588 w 1338001"/>
              <a:gd name="connsiteY10" fmla="*/ 558365 h 1166230"/>
              <a:gd name="connsiteX11" fmla="*/ 1308775 w 1338001"/>
              <a:gd name="connsiteY11" fmla="*/ 587540 h 1166230"/>
              <a:gd name="connsiteX12" fmla="*/ 1338001 w 1338001"/>
              <a:gd name="connsiteY12" fmla="*/ 558365 h 1166230"/>
              <a:gd name="connsiteX13" fmla="*/ 1338001 w 1338001"/>
              <a:gd name="connsiteY13" fmla="*/ 237863 h 1166230"/>
              <a:gd name="connsiteX14" fmla="*/ 1100045 w 1338001"/>
              <a:gd name="connsiteY14" fmla="*/ 0 h 1166230"/>
              <a:gd name="connsiteX15" fmla="*/ 1087373 w 1338001"/>
              <a:gd name="connsiteY15" fmla="*/ 840265 h 1166230"/>
              <a:gd name="connsiteX16" fmla="*/ 1089214 w 1338001"/>
              <a:gd name="connsiteY16" fmla="*/ 882936 h 1166230"/>
              <a:gd name="connsiteX17" fmla="*/ 1163057 w 1338001"/>
              <a:gd name="connsiteY17" fmla="*/ 1050775 h 1166230"/>
              <a:gd name="connsiteX18" fmla="*/ 1193286 w 1338001"/>
              <a:gd name="connsiteY18" fmla="*/ 1080948 h 1166230"/>
              <a:gd name="connsiteX19" fmla="*/ 1223516 w 1338001"/>
              <a:gd name="connsiteY19" fmla="*/ 1050775 h 1166230"/>
              <a:gd name="connsiteX20" fmla="*/ 1130063 w 1338001"/>
              <a:gd name="connsiteY20" fmla="*/ 838427 h 1166230"/>
              <a:gd name="connsiteX21" fmla="*/ 1087373 w 1338001"/>
              <a:gd name="connsiteY21" fmla="*/ 840265 h 1166230"/>
              <a:gd name="connsiteX22" fmla="*/ 410311 w 1338001"/>
              <a:gd name="connsiteY22" fmla="*/ 817877 h 1166230"/>
              <a:gd name="connsiteX23" fmla="*/ 425108 w 1338001"/>
              <a:gd name="connsiteY23" fmla="*/ 793902 h 1166230"/>
              <a:gd name="connsiteX24" fmla="*/ 396402 w 1338001"/>
              <a:gd name="connsiteY24" fmla="*/ 762294 h 1166230"/>
              <a:gd name="connsiteX25" fmla="*/ 396348 w 1338001"/>
              <a:gd name="connsiteY25" fmla="*/ 762292 h 1166230"/>
              <a:gd name="connsiteX26" fmla="*/ 270025 w 1338001"/>
              <a:gd name="connsiteY26" fmla="*/ 630022 h 1166230"/>
              <a:gd name="connsiteX27" fmla="*/ 365732 w 1338001"/>
              <a:gd name="connsiteY27" fmla="*/ 502701 h 1166230"/>
              <a:gd name="connsiteX28" fmla="*/ 386317 w 1338001"/>
              <a:gd name="connsiteY28" fmla="*/ 465315 h 1166230"/>
              <a:gd name="connsiteX29" fmla="*/ 386305 w 1338001"/>
              <a:gd name="connsiteY29" fmla="*/ 465278 h 1166230"/>
              <a:gd name="connsiteX30" fmla="*/ 348893 w 1338001"/>
              <a:gd name="connsiteY30" fmla="*/ 444696 h 1166230"/>
              <a:gd name="connsiteX31" fmla="*/ 348888 w 1338001"/>
              <a:gd name="connsiteY31" fmla="*/ 444697 h 1166230"/>
              <a:gd name="connsiteX32" fmla="*/ 209578 w 1338001"/>
              <a:gd name="connsiteY32" fmla="*/ 629991 h 1166230"/>
              <a:gd name="connsiteX33" fmla="*/ 289182 w 1338001"/>
              <a:gd name="connsiteY33" fmla="*/ 786094 h 1166230"/>
              <a:gd name="connsiteX34" fmla="*/ 114455 w 1338001"/>
              <a:gd name="connsiteY34" fmla="*/ 1050697 h 1166230"/>
              <a:gd name="connsiteX35" fmla="*/ 144678 w 1338001"/>
              <a:gd name="connsiteY35" fmla="*/ 1080861 h 1166230"/>
              <a:gd name="connsiteX36" fmla="*/ 174901 w 1338001"/>
              <a:gd name="connsiteY36" fmla="*/ 1050697 h 1166230"/>
              <a:gd name="connsiteX37" fmla="*/ 394664 w 1338001"/>
              <a:gd name="connsiteY37" fmla="*/ 823407 h 1166230"/>
              <a:gd name="connsiteX38" fmla="*/ 410311 w 1338001"/>
              <a:gd name="connsiteY38" fmla="*/ 817862 h 1166230"/>
              <a:gd name="connsiteX39" fmla="*/ 989085 w 1338001"/>
              <a:gd name="connsiteY39" fmla="*/ 444744 h 1166230"/>
              <a:gd name="connsiteX40" fmla="*/ 951646 w 1338001"/>
              <a:gd name="connsiteY40" fmla="*/ 465235 h 1166230"/>
              <a:gd name="connsiteX41" fmla="*/ 951621 w 1338001"/>
              <a:gd name="connsiteY41" fmla="*/ 465325 h 1166230"/>
              <a:gd name="connsiteX42" fmla="*/ 972179 w 1338001"/>
              <a:gd name="connsiteY42" fmla="*/ 502732 h 1166230"/>
              <a:gd name="connsiteX43" fmla="*/ 1067885 w 1338001"/>
              <a:gd name="connsiteY43" fmla="*/ 630069 h 1166230"/>
              <a:gd name="connsiteX44" fmla="*/ 941578 w 1338001"/>
              <a:gd name="connsiteY44" fmla="*/ 762323 h 1166230"/>
              <a:gd name="connsiteX45" fmla="*/ 912031 w 1338001"/>
              <a:gd name="connsiteY45" fmla="*/ 793226 h 1166230"/>
              <a:gd name="connsiteX46" fmla="*/ 942995 w 1338001"/>
              <a:gd name="connsiteY46" fmla="*/ 822717 h 1166230"/>
              <a:gd name="connsiteX47" fmla="*/ 944411 w 1338001"/>
              <a:gd name="connsiteY47" fmla="*/ 822717 h 1166230"/>
              <a:gd name="connsiteX48" fmla="*/ 1128363 w 1338001"/>
              <a:gd name="connsiteY48" fmla="*/ 630069 h 1166230"/>
              <a:gd name="connsiteX49" fmla="*/ 989085 w 1338001"/>
              <a:gd name="connsiteY49" fmla="*/ 444728 h 1166230"/>
              <a:gd name="connsiteX50" fmla="*/ 669003 w 1338001"/>
              <a:gd name="connsiteY50" fmla="*/ 351719 h 1166230"/>
              <a:gd name="connsiteX51" fmla="*/ 428288 w 1338001"/>
              <a:gd name="connsiteY51" fmla="*/ 592348 h 1166230"/>
              <a:gd name="connsiteX52" fmla="*/ 541514 w 1338001"/>
              <a:gd name="connsiteY52" fmla="*/ 796102 h 1166230"/>
              <a:gd name="connsiteX53" fmla="*/ 305395 w 1338001"/>
              <a:gd name="connsiteY53" fmla="*/ 1136038 h 1166230"/>
              <a:gd name="connsiteX54" fmla="*/ 335619 w 1338001"/>
              <a:gd name="connsiteY54" fmla="*/ 1166230 h 1166230"/>
              <a:gd name="connsiteX55" fmla="*/ 365858 w 1338001"/>
              <a:gd name="connsiteY55" fmla="*/ 1136038 h 1166230"/>
              <a:gd name="connsiteX56" fmla="*/ 669034 w 1338001"/>
              <a:gd name="connsiteY56" fmla="*/ 832975 h 1166230"/>
              <a:gd name="connsiteX57" fmla="*/ 909796 w 1338001"/>
              <a:gd name="connsiteY57" fmla="*/ 592301 h 1166230"/>
              <a:gd name="connsiteX58" fmla="*/ 669003 w 1338001"/>
              <a:gd name="connsiteY58" fmla="*/ 351719 h 1166230"/>
              <a:gd name="connsiteX59" fmla="*/ 669003 w 1338001"/>
              <a:gd name="connsiteY59" fmla="*/ 772583 h 1166230"/>
              <a:gd name="connsiteX60" fmla="*/ 488702 w 1338001"/>
              <a:gd name="connsiteY60" fmla="*/ 592348 h 1166230"/>
              <a:gd name="connsiteX61" fmla="*/ 669003 w 1338001"/>
              <a:gd name="connsiteY61" fmla="*/ 412144 h 1166230"/>
              <a:gd name="connsiteX62" fmla="*/ 849303 w 1338001"/>
              <a:gd name="connsiteY62" fmla="*/ 592348 h 1166230"/>
              <a:gd name="connsiteX63" fmla="*/ 669003 w 1338001"/>
              <a:gd name="connsiteY63" fmla="*/ 772583 h 1166230"/>
              <a:gd name="connsiteX64" fmla="*/ 872049 w 1338001"/>
              <a:gd name="connsiteY64" fmla="*/ 869990 h 1166230"/>
              <a:gd name="connsiteX65" fmla="*/ 873890 w 1338001"/>
              <a:gd name="connsiteY65" fmla="*/ 912661 h 1166230"/>
              <a:gd name="connsiteX66" fmla="*/ 972148 w 1338001"/>
              <a:gd name="connsiteY66" fmla="*/ 1136038 h 1166230"/>
              <a:gd name="connsiteX67" fmla="*/ 1002370 w 1338001"/>
              <a:gd name="connsiteY67" fmla="*/ 1166230 h 1166230"/>
              <a:gd name="connsiteX68" fmla="*/ 1032593 w 1338001"/>
              <a:gd name="connsiteY68" fmla="*/ 1136038 h 1166230"/>
              <a:gd name="connsiteX69" fmla="*/ 914739 w 1338001"/>
              <a:gd name="connsiteY69" fmla="*/ 868136 h 1166230"/>
              <a:gd name="connsiteX70" fmla="*/ 872049 w 1338001"/>
              <a:gd name="connsiteY70" fmla="*/ 869975 h 116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38001" h="1166230">
                <a:moveTo>
                  <a:pt x="1100045" y="0"/>
                </a:moveTo>
                <a:lnTo>
                  <a:pt x="237960" y="0"/>
                </a:lnTo>
                <a:cubicBezTo>
                  <a:pt x="106726" y="0"/>
                  <a:pt x="0" y="106724"/>
                  <a:pt x="0" y="237863"/>
                </a:cubicBezTo>
                <a:lnTo>
                  <a:pt x="0" y="558365"/>
                </a:lnTo>
                <a:cubicBezTo>
                  <a:pt x="0" y="575024"/>
                  <a:pt x="13531" y="588530"/>
                  <a:pt x="30223" y="588530"/>
                </a:cubicBezTo>
                <a:cubicBezTo>
                  <a:pt x="46915" y="588530"/>
                  <a:pt x="60446" y="575024"/>
                  <a:pt x="60446" y="558365"/>
                </a:cubicBezTo>
                <a:lnTo>
                  <a:pt x="60446" y="237863"/>
                </a:lnTo>
                <a:cubicBezTo>
                  <a:pt x="60446" y="140016"/>
                  <a:pt x="140065" y="60408"/>
                  <a:pt x="237960" y="60408"/>
                </a:cubicBezTo>
                <a:lnTo>
                  <a:pt x="1100092" y="60408"/>
                </a:lnTo>
                <a:cubicBezTo>
                  <a:pt x="1197967" y="60408"/>
                  <a:pt x="1277588" y="140016"/>
                  <a:pt x="1277588" y="237863"/>
                </a:cubicBezTo>
                <a:lnTo>
                  <a:pt x="1277588" y="558365"/>
                </a:lnTo>
                <a:cubicBezTo>
                  <a:pt x="1278130" y="575016"/>
                  <a:pt x="1292092" y="588079"/>
                  <a:pt x="1308775" y="587540"/>
                </a:cubicBezTo>
                <a:cubicBezTo>
                  <a:pt x="1324696" y="587027"/>
                  <a:pt x="1337494" y="574261"/>
                  <a:pt x="1338001" y="558365"/>
                </a:cubicBezTo>
                <a:lnTo>
                  <a:pt x="1338001" y="237863"/>
                </a:lnTo>
                <a:cubicBezTo>
                  <a:pt x="1338001" y="106708"/>
                  <a:pt x="1231298" y="0"/>
                  <a:pt x="1100045" y="0"/>
                </a:cubicBezTo>
                <a:close/>
                <a:moveTo>
                  <a:pt x="1087373" y="840265"/>
                </a:moveTo>
                <a:cubicBezTo>
                  <a:pt x="1076100" y="852564"/>
                  <a:pt x="1076923" y="871649"/>
                  <a:pt x="1089214" y="882936"/>
                </a:cubicBezTo>
                <a:cubicBezTo>
                  <a:pt x="1136213" y="926149"/>
                  <a:pt x="1162987" y="986996"/>
                  <a:pt x="1163057" y="1050775"/>
                </a:cubicBezTo>
                <a:cubicBezTo>
                  <a:pt x="1163057" y="1067439"/>
                  <a:pt x="1176592" y="1080948"/>
                  <a:pt x="1193286" y="1080948"/>
                </a:cubicBezTo>
                <a:cubicBezTo>
                  <a:pt x="1209981" y="1080948"/>
                  <a:pt x="1223516" y="1067439"/>
                  <a:pt x="1223516" y="1050775"/>
                </a:cubicBezTo>
                <a:cubicBezTo>
                  <a:pt x="1223516" y="970304"/>
                  <a:pt x="1189436" y="892880"/>
                  <a:pt x="1130063" y="838427"/>
                </a:cubicBezTo>
                <a:cubicBezTo>
                  <a:pt x="1117764" y="827173"/>
                  <a:pt x="1098656" y="827996"/>
                  <a:pt x="1087373" y="840265"/>
                </a:cubicBezTo>
                <a:close/>
                <a:moveTo>
                  <a:pt x="410311" y="817877"/>
                </a:moveTo>
                <a:cubicBezTo>
                  <a:pt x="418590" y="812818"/>
                  <a:pt x="424604" y="804303"/>
                  <a:pt x="425108" y="793902"/>
                </a:cubicBezTo>
                <a:cubicBezTo>
                  <a:pt x="425926" y="777263"/>
                  <a:pt x="413075" y="763111"/>
                  <a:pt x="396402" y="762294"/>
                </a:cubicBezTo>
                <a:cubicBezTo>
                  <a:pt x="396385" y="762293"/>
                  <a:pt x="396367" y="762293"/>
                  <a:pt x="396348" y="762292"/>
                </a:cubicBezTo>
                <a:cubicBezTo>
                  <a:pt x="325571" y="759023"/>
                  <a:pt x="269907" y="700738"/>
                  <a:pt x="270025" y="630022"/>
                </a:cubicBezTo>
                <a:cubicBezTo>
                  <a:pt x="270025" y="571389"/>
                  <a:pt x="309379" y="519072"/>
                  <a:pt x="365732" y="502701"/>
                </a:cubicBezTo>
                <a:cubicBezTo>
                  <a:pt x="381760" y="498050"/>
                  <a:pt x="390976" y="481312"/>
                  <a:pt x="386317" y="465315"/>
                </a:cubicBezTo>
                <a:cubicBezTo>
                  <a:pt x="386313" y="465302"/>
                  <a:pt x="386310" y="465290"/>
                  <a:pt x="386305" y="465278"/>
                </a:cubicBezTo>
                <a:cubicBezTo>
                  <a:pt x="381669" y="449282"/>
                  <a:pt x="364918" y="440068"/>
                  <a:pt x="348893" y="444696"/>
                </a:cubicBezTo>
                <a:cubicBezTo>
                  <a:pt x="348892" y="444696"/>
                  <a:pt x="348890" y="444696"/>
                  <a:pt x="348888" y="444697"/>
                </a:cubicBezTo>
                <a:cubicBezTo>
                  <a:pt x="266877" y="468498"/>
                  <a:pt x="209578" y="544665"/>
                  <a:pt x="209578" y="629991"/>
                </a:cubicBezTo>
                <a:cubicBezTo>
                  <a:pt x="209578" y="694091"/>
                  <a:pt x="240794" y="751012"/>
                  <a:pt x="289182" y="786094"/>
                </a:cubicBezTo>
                <a:cubicBezTo>
                  <a:pt x="182922" y="831195"/>
                  <a:pt x="114078" y="935449"/>
                  <a:pt x="114455" y="1050697"/>
                </a:cubicBezTo>
                <a:cubicBezTo>
                  <a:pt x="114455" y="1067356"/>
                  <a:pt x="127986" y="1080861"/>
                  <a:pt x="144678" y="1080861"/>
                </a:cubicBezTo>
                <a:cubicBezTo>
                  <a:pt x="161370" y="1080861"/>
                  <a:pt x="174901" y="1067356"/>
                  <a:pt x="174901" y="1050697"/>
                </a:cubicBezTo>
                <a:cubicBezTo>
                  <a:pt x="174413" y="928042"/>
                  <a:pt x="271834" y="827286"/>
                  <a:pt x="394664" y="823407"/>
                </a:cubicBezTo>
                <a:cubicBezTo>
                  <a:pt x="400646" y="823282"/>
                  <a:pt x="405746" y="820988"/>
                  <a:pt x="410311" y="817862"/>
                </a:cubicBezTo>
                <a:close/>
                <a:moveTo>
                  <a:pt x="989085" y="444744"/>
                </a:moveTo>
                <a:cubicBezTo>
                  <a:pt x="973077" y="440084"/>
                  <a:pt x="956316" y="449257"/>
                  <a:pt x="951646" y="465235"/>
                </a:cubicBezTo>
                <a:cubicBezTo>
                  <a:pt x="951638" y="465264"/>
                  <a:pt x="951629" y="465294"/>
                  <a:pt x="951621" y="465325"/>
                </a:cubicBezTo>
                <a:cubicBezTo>
                  <a:pt x="946964" y="481319"/>
                  <a:pt x="956162" y="498056"/>
                  <a:pt x="972179" y="502732"/>
                </a:cubicBezTo>
                <a:cubicBezTo>
                  <a:pt x="1028547" y="519103"/>
                  <a:pt x="1067885" y="571436"/>
                  <a:pt x="1067885" y="630069"/>
                </a:cubicBezTo>
                <a:cubicBezTo>
                  <a:pt x="1067995" y="700773"/>
                  <a:pt x="1012342" y="759046"/>
                  <a:pt x="941578" y="762323"/>
                </a:cubicBezTo>
                <a:cubicBezTo>
                  <a:pt x="924869" y="762713"/>
                  <a:pt x="911640" y="776549"/>
                  <a:pt x="912031" y="793226"/>
                </a:cubicBezTo>
                <a:cubicBezTo>
                  <a:pt x="912423" y="809903"/>
                  <a:pt x="926286" y="823107"/>
                  <a:pt x="942995" y="822717"/>
                </a:cubicBezTo>
                <a:lnTo>
                  <a:pt x="944411" y="822717"/>
                </a:lnTo>
                <a:cubicBezTo>
                  <a:pt x="1047481" y="817934"/>
                  <a:pt x="1128534" y="733052"/>
                  <a:pt x="1128363" y="630069"/>
                </a:cubicBezTo>
                <a:cubicBezTo>
                  <a:pt x="1128395" y="544712"/>
                  <a:pt x="1071112" y="468498"/>
                  <a:pt x="989085" y="444728"/>
                </a:cubicBezTo>
                <a:close/>
                <a:moveTo>
                  <a:pt x="669003" y="351719"/>
                </a:moveTo>
                <a:cubicBezTo>
                  <a:pt x="536240" y="351719"/>
                  <a:pt x="428288" y="459654"/>
                  <a:pt x="428288" y="592348"/>
                </a:cubicBezTo>
                <a:cubicBezTo>
                  <a:pt x="428288" y="678207"/>
                  <a:pt x="473654" y="753510"/>
                  <a:pt x="541514" y="796102"/>
                </a:cubicBezTo>
                <a:cubicBezTo>
                  <a:pt x="403826" y="847885"/>
                  <a:pt x="305395" y="980517"/>
                  <a:pt x="305395" y="1136038"/>
                </a:cubicBezTo>
                <a:cubicBezTo>
                  <a:pt x="305395" y="1152744"/>
                  <a:pt x="318902" y="1166230"/>
                  <a:pt x="335619" y="1166230"/>
                </a:cubicBezTo>
                <a:cubicBezTo>
                  <a:pt x="352304" y="1166230"/>
                  <a:pt x="365858" y="1152709"/>
                  <a:pt x="365858" y="1136038"/>
                </a:cubicBezTo>
                <a:cubicBezTo>
                  <a:pt x="365858" y="968953"/>
                  <a:pt x="501878" y="832975"/>
                  <a:pt x="669034" y="832975"/>
                </a:cubicBezTo>
                <a:cubicBezTo>
                  <a:pt x="801795" y="832975"/>
                  <a:pt x="909796" y="725026"/>
                  <a:pt x="909796" y="592301"/>
                </a:cubicBezTo>
                <a:cubicBezTo>
                  <a:pt x="909764" y="459621"/>
                  <a:pt x="801717" y="351719"/>
                  <a:pt x="669003" y="351719"/>
                </a:cubicBezTo>
                <a:close/>
                <a:moveTo>
                  <a:pt x="669003" y="772583"/>
                </a:moveTo>
                <a:cubicBezTo>
                  <a:pt x="569566" y="772583"/>
                  <a:pt x="488702" y="691735"/>
                  <a:pt x="488702" y="592348"/>
                </a:cubicBezTo>
                <a:cubicBezTo>
                  <a:pt x="488702" y="492945"/>
                  <a:pt x="569566" y="412144"/>
                  <a:pt x="669003" y="412144"/>
                </a:cubicBezTo>
                <a:cubicBezTo>
                  <a:pt x="768440" y="412144"/>
                  <a:pt x="849303" y="492992"/>
                  <a:pt x="849303" y="592348"/>
                </a:cubicBezTo>
                <a:cubicBezTo>
                  <a:pt x="849303" y="691735"/>
                  <a:pt x="768440" y="772583"/>
                  <a:pt x="669003" y="772583"/>
                </a:cubicBezTo>
                <a:close/>
                <a:moveTo>
                  <a:pt x="872049" y="869990"/>
                </a:moveTo>
                <a:cubicBezTo>
                  <a:pt x="860775" y="882289"/>
                  <a:pt x="861599" y="901375"/>
                  <a:pt x="873890" y="912661"/>
                </a:cubicBezTo>
                <a:cubicBezTo>
                  <a:pt x="936444" y="970169"/>
                  <a:pt x="972068" y="1051156"/>
                  <a:pt x="972148" y="1136038"/>
                </a:cubicBezTo>
                <a:cubicBezTo>
                  <a:pt x="972148" y="1152744"/>
                  <a:pt x="985653" y="1166230"/>
                  <a:pt x="1002370" y="1166230"/>
                </a:cubicBezTo>
                <a:cubicBezTo>
                  <a:pt x="1019055" y="1166230"/>
                  <a:pt x="1032593" y="1152709"/>
                  <a:pt x="1032593" y="1136038"/>
                </a:cubicBezTo>
                <a:cubicBezTo>
                  <a:pt x="1032481" y="1034237"/>
                  <a:pt x="989755" y="937113"/>
                  <a:pt x="914739" y="868136"/>
                </a:cubicBezTo>
                <a:cubicBezTo>
                  <a:pt x="902436" y="856891"/>
                  <a:pt x="883335" y="857714"/>
                  <a:pt x="872049" y="869975"/>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grpSp>
        <p:nvGrpSpPr>
          <p:cNvPr id="17" name="图形 13"/>
          <p:cNvGrpSpPr/>
          <p:nvPr/>
        </p:nvGrpSpPr>
        <p:grpSpPr>
          <a:xfrm>
            <a:off x="3583334" y="3108022"/>
            <a:ext cx="466724" cy="466724"/>
            <a:chOff x="2940050" y="2384287"/>
            <a:chExt cx="1905000" cy="1905000"/>
          </a:xfrm>
        </p:grpSpPr>
        <p:sp>
          <p:nvSpPr>
            <p:cNvPr id="18" name="任意多边形: 形状 17"/>
            <p:cNvSpPr/>
            <p:nvPr/>
          </p:nvSpPr>
          <p:spPr>
            <a:xfrm>
              <a:off x="2999581" y="2496961"/>
              <a:ext cx="1785937" cy="1053621"/>
            </a:xfrm>
            <a:custGeom>
              <a:avLst/>
              <a:gdLst>
                <a:gd name="connsiteX0" fmla="*/ 1465317 w 1785937"/>
                <a:gd name="connsiteY0" fmla="*/ 1053621 h 1053621"/>
                <a:gd name="connsiteX1" fmla="*/ 1424235 w 1785937"/>
                <a:gd name="connsiteY1" fmla="*/ 1031771 h 1053621"/>
                <a:gd name="connsiteX2" fmla="*/ 1437510 w 1785937"/>
                <a:gd name="connsiteY2" fmla="*/ 962929 h 1053621"/>
                <a:gd name="connsiteX3" fmla="*/ 1686721 w 1785937"/>
                <a:gd name="connsiteY3" fmla="*/ 545563 h 1053621"/>
                <a:gd name="connsiteX4" fmla="*/ 1240429 w 1785937"/>
                <a:gd name="connsiteY4" fmla="*/ 99224 h 1053621"/>
                <a:gd name="connsiteX5" fmla="*/ 927754 w 1785937"/>
                <a:gd name="connsiteY5" fmla="*/ 227512 h 1053621"/>
                <a:gd name="connsiteX6" fmla="*/ 858186 w 1785937"/>
                <a:gd name="connsiteY6" fmla="*/ 227512 h 1053621"/>
                <a:gd name="connsiteX7" fmla="*/ 545606 w 1785937"/>
                <a:gd name="connsiteY7" fmla="*/ 99222 h 1053621"/>
                <a:gd name="connsiteX8" fmla="*/ 99218 w 1785937"/>
                <a:gd name="connsiteY8" fmla="*/ 545563 h 1053621"/>
                <a:gd name="connsiteX9" fmla="*/ 346005 w 1785937"/>
                <a:gd name="connsiteY9" fmla="*/ 944908 h 1053621"/>
                <a:gd name="connsiteX10" fmla="*/ 368195 w 1785937"/>
                <a:gd name="connsiteY10" fmla="*/ 1011475 h 1053621"/>
                <a:gd name="connsiteX11" fmla="*/ 301628 w 1785937"/>
                <a:gd name="connsiteY11" fmla="*/ 1033663 h 1053621"/>
                <a:gd name="connsiteX12" fmla="*/ 0 w 1785937"/>
                <a:gd name="connsiteY12" fmla="*/ 545563 h 1053621"/>
                <a:gd name="connsiteX13" fmla="*/ 545604 w 1785937"/>
                <a:gd name="connsiteY13" fmla="*/ 0 h 1053621"/>
                <a:gd name="connsiteX14" fmla="*/ 892969 w 1785937"/>
                <a:gd name="connsiteY14" fmla="*/ 125332 h 1053621"/>
                <a:gd name="connsiteX15" fmla="*/ 1240427 w 1785937"/>
                <a:gd name="connsiteY15" fmla="*/ 2 h 1053621"/>
                <a:gd name="connsiteX16" fmla="*/ 1785938 w 1785937"/>
                <a:gd name="connsiteY16" fmla="*/ 545559 h 1053621"/>
                <a:gd name="connsiteX17" fmla="*/ 1493126 w 1785937"/>
                <a:gd name="connsiteY17" fmla="*/ 1045092 h 1053621"/>
                <a:gd name="connsiteX18" fmla="*/ 1465317 w 1785937"/>
                <a:gd name="connsiteY18" fmla="*/ 1053621 h 105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5937" h="1053621">
                  <a:moveTo>
                    <a:pt x="1465317" y="1053621"/>
                  </a:moveTo>
                  <a:cubicBezTo>
                    <a:pt x="1449426" y="1053621"/>
                    <a:pt x="1433827" y="1045968"/>
                    <a:pt x="1424235" y="1031771"/>
                  </a:cubicBezTo>
                  <a:cubicBezTo>
                    <a:pt x="1408829" y="1009099"/>
                    <a:pt x="1414836" y="978240"/>
                    <a:pt x="1437510" y="962929"/>
                  </a:cubicBezTo>
                  <a:cubicBezTo>
                    <a:pt x="1557367" y="881929"/>
                    <a:pt x="1686721" y="699282"/>
                    <a:pt x="1686721" y="545563"/>
                  </a:cubicBezTo>
                  <a:cubicBezTo>
                    <a:pt x="1686721" y="299453"/>
                    <a:pt x="1486538" y="99224"/>
                    <a:pt x="1240429" y="99224"/>
                  </a:cubicBezTo>
                  <a:cubicBezTo>
                    <a:pt x="1122994" y="99224"/>
                    <a:pt x="1011953" y="144810"/>
                    <a:pt x="927754" y="227512"/>
                  </a:cubicBezTo>
                  <a:cubicBezTo>
                    <a:pt x="908452" y="246502"/>
                    <a:pt x="877487" y="246502"/>
                    <a:pt x="858186" y="227512"/>
                  </a:cubicBezTo>
                  <a:cubicBezTo>
                    <a:pt x="774079" y="144763"/>
                    <a:pt x="663041" y="99222"/>
                    <a:pt x="545606" y="99222"/>
                  </a:cubicBezTo>
                  <a:cubicBezTo>
                    <a:pt x="299496" y="99222"/>
                    <a:pt x="99218" y="299452"/>
                    <a:pt x="99218" y="545563"/>
                  </a:cubicBezTo>
                  <a:cubicBezTo>
                    <a:pt x="99218" y="715707"/>
                    <a:pt x="193785" y="868700"/>
                    <a:pt x="346005" y="944908"/>
                  </a:cubicBezTo>
                  <a:cubicBezTo>
                    <a:pt x="370519" y="957168"/>
                    <a:pt x="380403" y="987008"/>
                    <a:pt x="368195" y="1011475"/>
                  </a:cubicBezTo>
                  <a:cubicBezTo>
                    <a:pt x="355889" y="1036084"/>
                    <a:pt x="326047" y="1045823"/>
                    <a:pt x="301628" y="1033663"/>
                  </a:cubicBezTo>
                  <a:cubicBezTo>
                    <a:pt x="115593" y="940499"/>
                    <a:pt x="0" y="753494"/>
                    <a:pt x="0" y="545563"/>
                  </a:cubicBezTo>
                  <a:cubicBezTo>
                    <a:pt x="0" y="244755"/>
                    <a:pt x="244752" y="0"/>
                    <a:pt x="545604" y="0"/>
                  </a:cubicBezTo>
                  <a:cubicBezTo>
                    <a:pt x="673604" y="0"/>
                    <a:pt x="795300" y="44185"/>
                    <a:pt x="892969" y="125332"/>
                  </a:cubicBezTo>
                  <a:cubicBezTo>
                    <a:pt x="990734" y="44185"/>
                    <a:pt x="1112431" y="2"/>
                    <a:pt x="1240427" y="2"/>
                  </a:cubicBezTo>
                  <a:cubicBezTo>
                    <a:pt x="1541188" y="4"/>
                    <a:pt x="1785938" y="244755"/>
                    <a:pt x="1785938" y="545559"/>
                  </a:cubicBezTo>
                  <a:cubicBezTo>
                    <a:pt x="1785938" y="734357"/>
                    <a:pt x="1637011" y="947810"/>
                    <a:pt x="1493126" y="1045092"/>
                  </a:cubicBezTo>
                  <a:cubicBezTo>
                    <a:pt x="1484920" y="1050656"/>
                    <a:pt x="1475231" y="1053627"/>
                    <a:pt x="1465317" y="1053621"/>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19" name="任意多边形: 形状 18"/>
            <p:cNvSpPr/>
            <p:nvPr/>
          </p:nvSpPr>
          <p:spPr>
            <a:xfrm>
              <a:off x="3865125" y="2915700"/>
              <a:ext cx="672986" cy="804058"/>
            </a:xfrm>
            <a:custGeom>
              <a:avLst/>
              <a:gdLst>
                <a:gd name="connsiteX0" fmla="*/ 520222 w 672986"/>
                <a:gd name="connsiteY0" fmla="*/ 804058 h 804058"/>
                <a:gd name="connsiteX1" fmla="*/ 412089 w 672986"/>
                <a:gd name="connsiteY1" fmla="*/ 759242 h 804058"/>
                <a:gd name="connsiteX2" fmla="*/ 222858 w 672986"/>
                <a:gd name="connsiteY2" fmla="*/ 570061 h 804058"/>
                <a:gd name="connsiteX3" fmla="*/ 222858 w 672986"/>
                <a:gd name="connsiteY3" fmla="*/ 499911 h 804058"/>
                <a:gd name="connsiteX4" fmla="*/ 293008 w 672986"/>
                <a:gd name="connsiteY4" fmla="*/ 499911 h 804058"/>
                <a:gd name="connsiteX5" fmla="*/ 482239 w 672986"/>
                <a:gd name="connsiteY5" fmla="*/ 689098 h 804058"/>
                <a:gd name="connsiteX6" fmla="*/ 558205 w 672986"/>
                <a:gd name="connsiteY6" fmla="*/ 689048 h 804058"/>
                <a:gd name="connsiteX7" fmla="*/ 558205 w 672986"/>
                <a:gd name="connsiteY7" fmla="*/ 613132 h 804058"/>
                <a:gd name="connsiteX8" fmla="*/ 15021 w 672986"/>
                <a:gd name="connsiteY8" fmla="*/ 85157 h 804058"/>
                <a:gd name="connsiteX9" fmla="*/ 14054 w 672986"/>
                <a:gd name="connsiteY9" fmla="*/ 15005 h 804058"/>
                <a:gd name="connsiteX10" fmla="*/ 84204 w 672986"/>
                <a:gd name="connsiteY10" fmla="*/ 14036 h 804058"/>
                <a:gd name="connsiteX11" fmla="*/ 627873 w 672986"/>
                <a:gd name="connsiteY11" fmla="*/ 542495 h 804058"/>
                <a:gd name="connsiteX12" fmla="*/ 628357 w 672986"/>
                <a:gd name="connsiteY12" fmla="*/ 759244 h 804058"/>
                <a:gd name="connsiteX13" fmla="*/ 520224 w 672986"/>
                <a:gd name="connsiteY13" fmla="*/ 804056 h 80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2986" h="804058">
                  <a:moveTo>
                    <a:pt x="520222" y="804058"/>
                  </a:moveTo>
                  <a:cubicBezTo>
                    <a:pt x="479335" y="804058"/>
                    <a:pt x="440965" y="788117"/>
                    <a:pt x="412089" y="759242"/>
                  </a:cubicBezTo>
                  <a:lnTo>
                    <a:pt x="222858" y="570061"/>
                  </a:lnTo>
                  <a:cubicBezTo>
                    <a:pt x="203479" y="550684"/>
                    <a:pt x="203479" y="519291"/>
                    <a:pt x="222858" y="499911"/>
                  </a:cubicBezTo>
                  <a:cubicBezTo>
                    <a:pt x="242237" y="480534"/>
                    <a:pt x="273631" y="480534"/>
                    <a:pt x="293008" y="499911"/>
                  </a:cubicBezTo>
                  <a:lnTo>
                    <a:pt x="482239" y="689098"/>
                  </a:lnTo>
                  <a:cubicBezTo>
                    <a:pt x="502586" y="709445"/>
                    <a:pt x="537858" y="709394"/>
                    <a:pt x="558205" y="689048"/>
                  </a:cubicBezTo>
                  <a:cubicBezTo>
                    <a:pt x="579134" y="668167"/>
                    <a:pt x="579134" y="634061"/>
                    <a:pt x="558205" y="613132"/>
                  </a:cubicBezTo>
                  <a:lnTo>
                    <a:pt x="15021" y="85157"/>
                  </a:lnTo>
                  <a:cubicBezTo>
                    <a:pt x="-4646" y="66070"/>
                    <a:pt x="-5033" y="34674"/>
                    <a:pt x="14054" y="15005"/>
                  </a:cubicBezTo>
                  <a:cubicBezTo>
                    <a:pt x="33238" y="-4616"/>
                    <a:pt x="64631" y="-5051"/>
                    <a:pt x="84204" y="14036"/>
                  </a:cubicBezTo>
                  <a:lnTo>
                    <a:pt x="627873" y="542495"/>
                  </a:lnTo>
                  <a:cubicBezTo>
                    <a:pt x="687944" y="602616"/>
                    <a:pt x="687944" y="699607"/>
                    <a:pt x="628357" y="759244"/>
                  </a:cubicBezTo>
                  <a:cubicBezTo>
                    <a:pt x="599386" y="788167"/>
                    <a:pt x="561016" y="804056"/>
                    <a:pt x="520224" y="804056"/>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0" name="任意多边形: 形状 19"/>
            <p:cNvSpPr/>
            <p:nvPr/>
          </p:nvSpPr>
          <p:spPr>
            <a:xfrm>
              <a:off x="4024421" y="3353357"/>
              <a:ext cx="386121" cy="532187"/>
            </a:xfrm>
            <a:custGeom>
              <a:avLst/>
              <a:gdLst>
                <a:gd name="connsiteX0" fmla="*/ 233126 w 386121"/>
                <a:gd name="connsiteY0" fmla="*/ 532187 h 532187"/>
                <a:gd name="connsiteX1" fmla="*/ 124993 w 386121"/>
                <a:gd name="connsiteY1" fmla="*/ 487468 h 532187"/>
                <a:gd name="connsiteX2" fmla="*/ 28292 w 386121"/>
                <a:gd name="connsiteY2" fmla="*/ 390720 h 532187"/>
                <a:gd name="connsiteX3" fmla="*/ 28292 w 386121"/>
                <a:gd name="connsiteY3" fmla="*/ 320570 h 532187"/>
                <a:gd name="connsiteX4" fmla="*/ 98446 w 386121"/>
                <a:gd name="connsiteY4" fmla="*/ 320570 h 532187"/>
                <a:gd name="connsiteX5" fmla="*/ 195147 w 386121"/>
                <a:gd name="connsiteY5" fmla="*/ 417318 h 532187"/>
                <a:gd name="connsiteX6" fmla="*/ 271109 w 386121"/>
                <a:gd name="connsiteY6" fmla="*/ 417318 h 532187"/>
                <a:gd name="connsiteX7" fmla="*/ 286903 w 386121"/>
                <a:gd name="connsiteY7" fmla="*/ 379335 h 532187"/>
                <a:gd name="connsiteX8" fmla="*/ 271109 w 386121"/>
                <a:gd name="connsiteY8" fmla="*/ 341356 h 532187"/>
                <a:gd name="connsiteX9" fmla="*/ 14533 w 386121"/>
                <a:gd name="connsiteY9" fmla="*/ 84683 h 532187"/>
                <a:gd name="connsiteX10" fmla="*/ 14533 w 386121"/>
                <a:gd name="connsiteY10" fmla="*/ 14533 h 532187"/>
                <a:gd name="connsiteX11" fmla="*/ 84687 w 386121"/>
                <a:gd name="connsiteY11" fmla="*/ 14533 h 532187"/>
                <a:gd name="connsiteX12" fmla="*/ 341259 w 386121"/>
                <a:gd name="connsiteY12" fmla="*/ 271156 h 532187"/>
                <a:gd name="connsiteX13" fmla="*/ 386122 w 386121"/>
                <a:gd name="connsiteY13" fmla="*/ 379335 h 532187"/>
                <a:gd name="connsiteX14" fmla="*/ 341259 w 386121"/>
                <a:gd name="connsiteY14" fmla="*/ 487518 h 532187"/>
                <a:gd name="connsiteX15" fmla="*/ 233126 w 386121"/>
                <a:gd name="connsiteY15" fmla="*/ 532185 h 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121" h="532187">
                  <a:moveTo>
                    <a:pt x="233126" y="532187"/>
                  </a:moveTo>
                  <a:cubicBezTo>
                    <a:pt x="193983" y="532187"/>
                    <a:pt x="154835" y="517312"/>
                    <a:pt x="124993" y="487468"/>
                  </a:cubicBezTo>
                  <a:lnTo>
                    <a:pt x="28292" y="390720"/>
                  </a:lnTo>
                  <a:cubicBezTo>
                    <a:pt x="8915" y="371343"/>
                    <a:pt x="8915" y="339950"/>
                    <a:pt x="28292" y="320570"/>
                  </a:cubicBezTo>
                  <a:cubicBezTo>
                    <a:pt x="47673" y="301191"/>
                    <a:pt x="79067" y="301191"/>
                    <a:pt x="98446" y="320570"/>
                  </a:cubicBezTo>
                  <a:lnTo>
                    <a:pt x="195147" y="417318"/>
                  </a:lnTo>
                  <a:cubicBezTo>
                    <a:pt x="216076" y="438247"/>
                    <a:pt x="250180" y="438247"/>
                    <a:pt x="271109" y="417318"/>
                  </a:cubicBezTo>
                  <a:cubicBezTo>
                    <a:pt x="281285" y="407144"/>
                    <a:pt x="286903" y="393676"/>
                    <a:pt x="286903" y="379335"/>
                  </a:cubicBezTo>
                  <a:cubicBezTo>
                    <a:pt x="286903" y="364947"/>
                    <a:pt x="281281" y="351480"/>
                    <a:pt x="271109" y="341356"/>
                  </a:cubicBezTo>
                  <a:lnTo>
                    <a:pt x="14533" y="84683"/>
                  </a:lnTo>
                  <a:cubicBezTo>
                    <a:pt x="-4844" y="65304"/>
                    <a:pt x="-4844" y="33911"/>
                    <a:pt x="14533" y="14533"/>
                  </a:cubicBezTo>
                  <a:cubicBezTo>
                    <a:pt x="33910" y="-4844"/>
                    <a:pt x="65308" y="-4844"/>
                    <a:pt x="84687" y="14533"/>
                  </a:cubicBezTo>
                  <a:lnTo>
                    <a:pt x="341259" y="271156"/>
                  </a:lnTo>
                  <a:cubicBezTo>
                    <a:pt x="370134" y="300030"/>
                    <a:pt x="386122" y="338448"/>
                    <a:pt x="386122" y="379335"/>
                  </a:cubicBezTo>
                  <a:cubicBezTo>
                    <a:pt x="386122" y="420177"/>
                    <a:pt x="370132" y="458593"/>
                    <a:pt x="341259" y="487518"/>
                  </a:cubicBezTo>
                  <a:cubicBezTo>
                    <a:pt x="311417" y="517312"/>
                    <a:pt x="272270" y="532185"/>
                    <a:pt x="233126" y="532185"/>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1" name="任意多边形: 形状 20"/>
            <p:cNvSpPr/>
            <p:nvPr/>
          </p:nvSpPr>
          <p:spPr>
            <a:xfrm>
              <a:off x="3964928" y="3705321"/>
              <a:ext cx="299137" cy="326626"/>
            </a:xfrm>
            <a:custGeom>
              <a:avLst/>
              <a:gdLst>
                <a:gd name="connsiteX0" fmla="*/ 146309 w 299137"/>
                <a:gd name="connsiteY0" fmla="*/ 326626 h 326626"/>
                <a:gd name="connsiteX1" fmla="*/ 38176 w 299137"/>
                <a:gd name="connsiteY1" fmla="*/ 281814 h 326626"/>
                <a:gd name="connsiteX2" fmla="*/ 14533 w 299137"/>
                <a:gd name="connsiteY2" fmla="*/ 258076 h 326626"/>
                <a:gd name="connsiteX3" fmla="*/ 14533 w 299137"/>
                <a:gd name="connsiteY3" fmla="*/ 187924 h 326626"/>
                <a:gd name="connsiteX4" fmla="*/ 84687 w 299137"/>
                <a:gd name="connsiteY4" fmla="*/ 188021 h 326626"/>
                <a:gd name="connsiteX5" fmla="*/ 108326 w 299137"/>
                <a:gd name="connsiteY5" fmla="*/ 211712 h 326626"/>
                <a:gd name="connsiteX6" fmla="*/ 184292 w 299137"/>
                <a:gd name="connsiteY6" fmla="*/ 211662 h 326626"/>
                <a:gd name="connsiteX7" fmla="*/ 184292 w 299137"/>
                <a:gd name="connsiteY7" fmla="*/ 135648 h 326626"/>
                <a:gd name="connsiteX8" fmla="*/ 133326 w 299137"/>
                <a:gd name="connsiteY8" fmla="*/ 84686 h 326626"/>
                <a:gd name="connsiteX9" fmla="*/ 133326 w 299137"/>
                <a:gd name="connsiteY9" fmla="*/ 14534 h 326626"/>
                <a:gd name="connsiteX10" fmla="*/ 203480 w 299137"/>
                <a:gd name="connsiteY10" fmla="*/ 14534 h 326626"/>
                <a:gd name="connsiteX11" fmla="*/ 254444 w 299137"/>
                <a:gd name="connsiteY11" fmla="*/ 65500 h 326626"/>
                <a:gd name="connsiteX12" fmla="*/ 254444 w 299137"/>
                <a:gd name="connsiteY12" fmla="*/ 281814 h 326626"/>
                <a:gd name="connsiteX13" fmla="*/ 146309 w 299137"/>
                <a:gd name="connsiteY13" fmla="*/ 326626 h 32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137" h="326626">
                  <a:moveTo>
                    <a:pt x="146309" y="326626"/>
                  </a:moveTo>
                  <a:cubicBezTo>
                    <a:pt x="105419" y="326626"/>
                    <a:pt x="67051" y="310687"/>
                    <a:pt x="38176" y="281814"/>
                  </a:cubicBezTo>
                  <a:lnTo>
                    <a:pt x="14533" y="258076"/>
                  </a:lnTo>
                  <a:cubicBezTo>
                    <a:pt x="-4844" y="238697"/>
                    <a:pt x="-4844" y="207303"/>
                    <a:pt x="14533" y="187924"/>
                  </a:cubicBezTo>
                  <a:cubicBezTo>
                    <a:pt x="33912" y="168643"/>
                    <a:pt x="65306" y="168543"/>
                    <a:pt x="84687" y="188021"/>
                  </a:cubicBezTo>
                  <a:lnTo>
                    <a:pt x="108326" y="211712"/>
                  </a:lnTo>
                  <a:cubicBezTo>
                    <a:pt x="128675" y="231961"/>
                    <a:pt x="163943" y="232009"/>
                    <a:pt x="184292" y="211662"/>
                  </a:cubicBezTo>
                  <a:cubicBezTo>
                    <a:pt x="205221" y="190733"/>
                    <a:pt x="205221" y="156579"/>
                    <a:pt x="184292" y="135648"/>
                  </a:cubicBezTo>
                  <a:lnTo>
                    <a:pt x="133326" y="84686"/>
                  </a:lnTo>
                  <a:cubicBezTo>
                    <a:pt x="113948" y="65305"/>
                    <a:pt x="113948" y="33911"/>
                    <a:pt x="133326" y="14534"/>
                  </a:cubicBezTo>
                  <a:cubicBezTo>
                    <a:pt x="152703" y="-4844"/>
                    <a:pt x="184100" y="-4845"/>
                    <a:pt x="203480" y="14534"/>
                  </a:cubicBezTo>
                  <a:lnTo>
                    <a:pt x="254444" y="65500"/>
                  </a:lnTo>
                  <a:cubicBezTo>
                    <a:pt x="314035" y="125137"/>
                    <a:pt x="314035" y="222177"/>
                    <a:pt x="254444" y="281814"/>
                  </a:cubicBezTo>
                  <a:cubicBezTo>
                    <a:pt x="225568" y="310687"/>
                    <a:pt x="187198" y="326626"/>
                    <a:pt x="146309" y="326626"/>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2" name="任意多边形: 形状 21"/>
            <p:cNvSpPr/>
            <p:nvPr/>
          </p:nvSpPr>
          <p:spPr>
            <a:xfrm>
              <a:off x="3256420" y="3196302"/>
              <a:ext cx="862984" cy="980308"/>
            </a:xfrm>
            <a:custGeom>
              <a:avLst/>
              <a:gdLst>
                <a:gd name="connsiteX0" fmla="*/ 710156 w 862984"/>
                <a:gd name="connsiteY0" fmla="*/ 980309 h 980308"/>
                <a:gd name="connsiteX1" fmla="*/ 602023 w 862984"/>
                <a:gd name="connsiteY1" fmla="*/ 935495 h 980308"/>
                <a:gd name="connsiteX2" fmla="*/ 578380 w 862984"/>
                <a:gd name="connsiteY2" fmla="*/ 911756 h 980308"/>
                <a:gd name="connsiteX3" fmla="*/ 578380 w 862984"/>
                <a:gd name="connsiteY3" fmla="*/ 841605 h 980308"/>
                <a:gd name="connsiteX4" fmla="*/ 648534 w 862984"/>
                <a:gd name="connsiteY4" fmla="*/ 841701 h 980308"/>
                <a:gd name="connsiteX5" fmla="*/ 672173 w 862984"/>
                <a:gd name="connsiteY5" fmla="*/ 865393 h 980308"/>
                <a:gd name="connsiteX6" fmla="*/ 748139 w 862984"/>
                <a:gd name="connsiteY6" fmla="*/ 865343 h 980308"/>
                <a:gd name="connsiteX7" fmla="*/ 748139 w 862984"/>
                <a:gd name="connsiteY7" fmla="*/ 789329 h 980308"/>
                <a:gd name="connsiteX8" fmla="*/ 727603 w 862984"/>
                <a:gd name="connsiteY8" fmla="*/ 768792 h 980308"/>
                <a:gd name="connsiteX9" fmla="*/ 727603 w 862984"/>
                <a:gd name="connsiteY9" fmla="*/ 698644 h 980308"/>
                <a:gd name="connsiteX10" fmla="*/ 797756 w 862984"/>
                <a:gd name="connsiteY10" fmla="*/ 698644 h 980308"/>
                <a:gd name="connsiteX11" fmla="*/ 818291 w 862984"/>
                <a:gd name="connsiteY11" fmla="*/ 719182 h 980308"/>
                <a:gd name="connsiteX12" fmla="*/ 818291 w 862984"/>
                <a:gd name="connsiteY12" fmla="*/ 935495 h 980308"/>
                <a:gd name="connsiteX13" fmla="*/ 710156 w 862984"/>
                <a:gd name="connsiteY13" fmla="*/ 980307 h 980308"/>
                <a:gd name="connsiteX14" fmla="*/ 152825 w 862984"/>
                <a:gd name="connsiteY14" fmla="*/ 467400 h 980308"/>
                <a:gd name="connsiteX15" fmla="*/ 44692 w 862984"/>
                <a:gd name="connsiteY15" fmla="*/ 422637 h 980308"/>
                <a:gd name="connsiteX16" fmla="*/ 44692 w 862984"/>
                <a:gd name="connsiteY16" fmla="*/ 206322 h 980308"/>
                <a:gd name="connsiteX17" fmla="*/ 207666 w 862984"/>
                <a:gd name="connsiteY17" fmla="*/ 43348 h 980308"/>
                <a:gd name="connsiteX18" fmla="*/ 423932 w 862984"/>
                <a:gd name="connsiteY18" fmla="*/ 43348 h 980308"/>
                <a:gd name="connsiteX19" fmla="*/ 468794 w 862984"/>
                <a:gd name="connsiteY19" fmla="*/ 151481 h 980308"/>
                <a:gd name="connsiteX20" fmla="*/ 423932 w 862984"/>
                <a:gd name="connsiteY20" fmla="*/ 259662 h 980308"/>
                <a:gd name="connsiteX21" fmla="*/ 260959 w 862984"/>
                <a:gd name="connsiteY21" fmla="*/ 422588 h 980308"/>
                <a:gd name="connsiteX22" fmla="*/ 152826 w 862984"/>
                <a:gd name="connsiteY22" fmla="*/ 467400 h 980308"/>
                <a:gd name="connsiteX23" fmla="*/ 315799 w 862984"/>
                <a:gd name="connsiteY23" fmla="*/ 97752 h 980308"/>
                <a:gd name="connsiteX24" fmla="*/ 277818 w 862984"/>
                <a:gd name="connsiteY24" fmla="*/ 113547 h 980308"/>
                <a:gd name="connsiteX25" fmla="*/ 114846 w 862984"/>
                <a:gd name="connsiteY25" fmla="*/ 276471 h 980308"/>
                <a:gd name="connsiteX26" fmla="*/ 114846 w 862984"/>
                <a:gd name="connsiteY26" fmla="*/ 352436 h 980308"/>
                <a:gd name="connsiteX27" fmla="*/ 190809 w 862984"/>
                <a:gd name="connsiteY27" fmla="*/ 352436 h 980308"/>
                <a:gd name="connsiteX28" fmla="*/ 353784 w 862984"/>
                <a:gd name="connsiteY28" fmla="*/ 189462 h 980308"/>
                <a:gd name="connsiteX29" fmla="*/ 369578 w 862984"/>
                <a:gd name="connsiteY29" fmla="*/ 151481 h 980308"/>
                <a:gd name="connsiteX30" fmla="*/ 353784 w 862984"/>
                <a:gd name="connsiteY30" fmla="*/ 113548 h 980308"/>
                <a:gd name="connsiteX31" fmla="*/ 315799 w 862984"/>
                <a:gd name="connsiteY31" fmla="*/ 97754 h 98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2984" h="980308">
                  <a:moveTo>
                    <a:pt x="710156" y="980309"/>
                  </a:moveTo>
                  <a:cubicBezTo>
                    <a:pt x="669266" y="980309"/>
                    <a:pt x="630898" y="964365"/>
                    <a:pt x="602023" y="935495"/>
                  </a:cubicBezTo>
                  <a:lnTo>
                    <a:pt x="578380" y="911756"/>
                  </a:lnTo>
                  <a:cubicBezTo>
                    <a:pt x="559003" y="892377"/>
                    <a:pt x="559003" y="860984"/>
                    <a:pt x="578380" y="841605"/>
                  </a:cubicBezTo>
                  <a:cubicBezTo>
                    <a:pt x="597759" y="822324"/>
                    <a:pt x="629153" y="822223"/>
                    <a:pt x="648534" y="841701"/>
                  </a:cubicBezTo>
                  <a:lnTo>
                    <a:pt x="672173" y="865393"/>
                  </a:lnTo>
                  <a:cubicBezTo>
                    <a:pt x="692522" y="885641"/>
                    <a:pt x="727790" y="885689"/>
                    <a:pt x="748139" y="865343"/>
                  </a:cubicBezTo>
                  <a:cubicBezTo>
                    <a:pt x="769068" y="844414"/>
                    <a:pt x="769068" y="810259"/>
                    <a:pt x="748139" y="789329"/>
                  </a:cubicBezTo>
                  <a:lnTo>
                    <a:pt x="727603" y="768792"/>
                  </a:lnTo>
                  <a:cubicBezTo>
                    <a:pt x="708223" y="749415"/>
                    <a:pt x="708223" y="718023"/>
                    <a:pt x="727603" y="698644"/>
                  </a:cubicBezTo>
                  <a:cubicBezTo>
                    <a:pt x="746982" y="679265"/>
                    <a:pt x="778377" y="679265"/>
                    <a:pt x="797756" y="698644"/>
                  </a:cubicBezTo>
                  <a:lnTo>
                    <a:pt x="818291" y="719182"/>
                  </a:lnTo>
                  <a:cubicBezTo>
                    <a:pt x="877882" y="778818"/>
                    <a:pt x="877882" y="875857"/>
                    <a:pt x="818291" y="935495"/>
                  </a:cubicBezTo>
                  <a:cubicBezTo>
                    <a:pt x="789415" y="964367"/>
                    <a:pt x="751045" y="980307"/>
                    <a:pt x="710156" y="980307"/>
                  </a:cubicBezTo>
                  <a:close/>
                  <a:moveTo>
                    <a:pt x="152825" y="467400"/>
                  </a:moveTo>
                  <a:cubicBezTo>
                    <a:pt x="112033" y="467400"/>
                    <a:pt x="73663" y="451509"/>
                    <a:pt x="44692" y="422637"/>
                  </a:cubicBezTo>
                  <a:cubicBezTo>
                    <a:pt x="-14897" y="362951"/>
                    <a:pt x="-14897" y="265958"/>
                    <a:pt x="44692" y="206322"/>
                  </a:cubicBezTo>
                  <a:lnTo>
                    <a:pt x="207666" y="43348"/>
                  </a:lnTo>
                  <a:cubicBezTo>
                    <a:pt x="265705" y="-14546"/>
                    <a:pt x="366281" y="-14353"/>
                    <a:pt x="423932" y="43348"/>
                  </a:cubicBezTo>
                  <a:cubicBezTo>
                    <a:pt x="452806" y="72223"/>
                    <a:pt x="468794" y="110639"/>
                    <a:pt x="468794" y="151481"/>
                  </a:cubicBezTo>
                  <a:cubicBezTo>
                    <a:pt x="468794" y="192323"/>
                    <a:pt x="452804" y="230739"/>
                    <a:pt x="423932" y="259662"/>
                  </a:cubicBezTo>
                  <a:lnTo>
                    <a:pt x="260959" y="422588"/>
                  </a:lnTo>
                  <a:cubicBezTo>
                    <a:pt x="232087" y="451461"/>
                    <a:pt x="193717" y="467400"/>
                    <a:pt x="152826" y="467400"/>
                  </a:cubicBezTo>
                  <a:close/>
                  <a:moveTo>
                    <a:pt x="315799" y="97752"/>
                  </a:moveTo>
                  <a:cubicBezTo>
                    <a:pt x="301459" y="97752"/>
                    <a:pt x="287992" y="103370"/>
                    <a:pt x="277818" y="113547"/>
                  </a:cubicBezTo>
                  <a:lnTo>
                    <a:pt x="114846" y="276471"/>
                  </a:lnTo>
                  <a:cubicBezTo>
                    <a:pt x="93917" y="297400"/>
                    <a:pt x="93917" y="331507"/>
                    <a:pt x="114846" y="352436"/>
                  </a:cubicBezTo>
                  <a:cubicBezTo>
                    <a:pt x="135190" y="372686"/>
                    <a:pt x="170461" y="372783"/>
                    <a:pt x="190809" y="352436"/>
                  </a:cubicBezTo>
                  <a:lnTo>
                    <a:pt x="353784" y="189462"/>
                  </a:lnTo>
                  <a:cubicBezTo>
                    <a:pt x="363956" y="179286"/>
                    <a:pt x="369578" y="165819"/>
                    <a:pt x="369578" y="151481"/>
                  </a:cubicBezTo>
                  <a:cubicBezTo>
                    <a:pt x="369578" y="137143"/>
                    <a:pt x="363956" y="123671"/>
                    <a:pt x="353784" y="113548"/>
                  </a:cubicBezTo>
                  <a:cubicBezTo>
                    <a:pt x="343607" y="103326"/>
                    <a:pt x="330140" y="97754"/>
                    <a:pt x="315799" y="97754"/>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3" name="任意多边形: 形状 22"/>
            <p:cNvSpPr/>
            <p:nvPr/>
          </p:nvSpPr>
          <p:spPr>
            <a:xfrm>
              <a:off x="3402536" y="3342397"/>
              <a:ext cx="468720" cy="467424"/>
            </a:xfrm>
            <a:custGeom>
              <a:avLst/>
              <a:gdLst>
                <a:gd name="connsiteX0" fmla="*/ 152825 w 468720"/>
                <a:gd name="connsiteY0" fmla="*/ 467425 h 467424"/>
                <a:gd name="connsiteX1" fmla="*/ 44692 w 468720"/>
                <a:gd name="connsiteY1" fmla="*/ 422659 h 467424"/>
                <a:gd name="connsiteX2" fmla="*/ 44692 w 468720"/>
                <a:gd name="connsiteY2" fmla="*/ 206345 h 467424"/>
                <a:gd name="connsiteX3" fmla="*/ 207666 w 468720"/>
                <a:gd name="connsiteY3" fmla="*/ 43371 h 467424"/>
                <a:gd name="connsiteX4" fmla="*/ 424029 w 468720"/>
                <a:gd name="connsiteY4" fmla="*/ 43322 h 467424"/>
                <a:gd name="connsiteX5" fmla="*/ 424029 w 468720"/>
                <a:gd name="connsiteY5" fmla="*/ 259637 h 467424"/>
                <a:gd name="connsiteX6" fmla="*/ 260956 w 468720"/>
                <a:gd name="connsiteY6" fmla="*/ 422611 h 467424"/>
                <a:gd name="connsiteX7" fmla="*/ 152823 w 468720"/>
                <a:gd name="connsiteY7" fmla="*/ 467425 h 467424"/>
                <a:gd name="connsiteX8" fmla="*/ 315799 w 468720"/>
                <a:gd name="connsiteY8" fmla="*/ 97775 h 467424"/>
                <a:gd name="connsiteX9" fmla="*/ 277816 w 468720"/>
                <a:gd name="connsiteY9" fmla="*/ 113569 h 467424"/>
                <a:gd name="connsiteX10" fmla="*/ 114844 w 468720"/>
                <a:gd name="connsiteY10" fmla="*/ 276495 h 467424"/>
                <a:gd name="connsiteX11" fmla="*/ 114844 w 468720"/>
                <a:gd name="connsiteY11" fmla="*/ 352459 h 467424"/>
                <a:gd name="connsiteX12" fmla="*/ 190809 w 468720"/>
                <a:gd name="connsiteY12" fmla="*/ 352459 h 467424"/>
                <a:gd name="connsiteX13" fmla="*/ 353880 w 468720"/>
                <a:gd name="connsiteY13" fmla="*/ 189487 h 467424"/>
                <a:gd name="connsiteX14" fmla="*/ 353880 w 468720"/>
                <a:gd name="connsiteY14" fmla="*/ 113521 h 467424"/>
                <a:gd name="connsiteX15" fmla="*/ 315801 w 468720"/>
                <a:gd name="connsiteY15" fmla="*/ 97775 h 46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8720" h="467424">
                  <a:moveTo>
                    <a:pt x="152825" y="467425"/>
                  </a:moveTo>
                  <a:cubicBezTo>
                    <a:pt x="112031" y="467425"/>
                    <a:pt x="73663" y="451532"/>
                    <a:pt x="44692" y="422659"/>
                  </a:cubicBezTo>
                  <a:cubicBezTo>
                    <a:pt x="-14897" y="363022"/>
                    <a:pt x="-14897" y="266031"/>
                    <a:pt x="44692" y="206345"/>
                  </a:cubicBezTo>
                  <a:lnTo>
                    <a:pt x="207666" y="43371"/>
                  </a:lnTo>
                  <a:cubicBezTo>
                    <a:pt x="265705" y="-14523"/>
                    <a:pt x="366183" y="-14374"/>
                    <a:pt x="424029" y="43322"/>
                  </a:cubicBezTo>
                  <a:cubicBezTo>
                    <a:pt x="483618" y="103010"/>
                    <a:pt x="483618" y="199999"/>
                    <a:pt x="424029" y="259637"/>
                  </a:cubicBezTo>
                  <a:lnTo>
                    <a:pt x="260956" y="422611"/>
                  </a:lnTo>
                  <a:cubicBezTo>
                    <a:pt x="232083" y="451484"/>
                    <a:pt x="193713" y="467425"/>
                    <a:pt x="152823" y="467425"/>
                  </a:cubicBezTo>
                  <a:close/>
                  <a:moveTo>
                    <a:pt x="315799" y="97775"/>
                  </a:moveTo>
                  <a:cubicBezTo>
                    <a:pt x="301457" y="97775"/>
                    <a:pt x="287990" y="103397"/>
                    <a:pt x="277816" y="113569"/>
                  </a:cubicBezTo>
                  <a:lnTo>
                    <a:pt x="114844" y="276495"/>
                  </a:lnTo>
                  <a:cubicBezTo>
                    <a:pt x="93915" y="297424"/>
                    <a:pt x="93915" y="331530"/>
                    <a:pt x="114844" y="352459"/>
                  </a:cubicBezTo>
                  <a:cubicBezTo>
                    <a:pt x="135192" y="372711"/>
                    <a:pt x="170461" y="372806"/>
                    <a:pt x="190809" y="352459"/>
                  </a:cubicBezTo>
                  <a:lnTo>
                    <a:pt x="353880" y="189487"/>
                  </a:lnTo>
                  <a:cubicBezTo>
                    <a:pt x="374809" y="168558"/>
                    <a:pt x="374809" y="134450"/>
                    <a:pt x="353880" y="113521"/>
                  </a:cubicBezTo>
                  <a:cubicBezTo>
                    <a:pt x="343706" y="103395"/>
                    <a:pt x="330239" y="97775"/>
                    <a:pt x="315801" y="97775"/>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4" name="任意多边形: 形状 23"/>
            <p:cNvSpPr/>
            <p:nvPr/>
          </p:nvSpPr>
          <p:spPr>
            <a:xfrm>
              <a:off x="3548650" y="3488547"/>
              <a:ext cx="468722" cy="467436"/>
            </a:xfrm>
            <a:custGeom>
              <a:avLst/>
              <a:gdLst>
                <a:gd name="connsiteX0" fmla="*/ 152825 w 468722"/>
                <a:gd name="connsiteY0" fmla="*/ 467437 h 467436"/>
                <a:gd name="connsiteX1" fmla="*/ 44692 w 468722"/>
                <a:gd name="connsiteY1" fmla="*/ 422671 h 467436"/>
                <a:gd name="connsiteX2" fmla="*/ 44692 w 468722"/>
                <a:gd name="connsiteY2" fmla="*/ 206309 h 467436"/>
                <a:gd name="connsiteX3" fmla="*/ 207763 w 468722"/>
                <a:gd name="connsiteY3" fmla="*/ 43336 h 467436"/>
                <a:gd name="connsiteX4" fmla="*/ 424029 w 468722"/>
                <a:gd name="connsiteY4" fmla="*/ 43286 h 467436"/>
                <a:gd name="connsiteX5" fmla="*/ 424029 w 468722"/>
                <a:gd name="connsiteY5" fmla="*/ 259602 h 467436"/>
                <a:gd name="connsiteX6" fmla="*/ 260958 w 468722"/>
                <a:gd name="connsiteY6" fmla="*/ 422625 h 467436"/>
                <a:gd name="connsiteX7" fmla="*/ 152825 w 468722"/>
                <a:gd name="connsiteY7" fmla="*/ 467437 h 467436"/>
                <a:gd name="connsiteX8" fmla="*/ 315896 w 468722"/>
                <a:gd name="connsiteY8" fmla="*/ 97740 h 467436"/>
                <a:gd name="connsiteX9" fmla="*/ 277917 w 468722"/>
                <a:gd name="connsiteY9" fmla="*/ 113485 h 467436"/>
                <a:gd name="connsiteX10" fmla="*/ 114844 w 468722"/>
                <a:gd name="connsiteY10" fmla="*/ 276461 h 467436"/>
                <a:gd name="connsiteX11" fmla="*/ 114844 w 468722"/>
                <a:gd name="connsiteY11" fmla="*/ 352473 h 467436"/>
                <a:gd name="connsiteX12" fmla="*/ 190809 w 468722"/>
                <a:gd name="connsiteY12" fmla="*/ 352473 h 467436"/>
                <a:gd name="connsiteX13" fmla="*/ 353880 w 468722"/>
                <a:gd name="connsiteY13" fmla="*/ 189450 h 467436"/>
                <a:gd name="connsiteX14" fmla="*/ 353880 w 468722"/>
                <a:gd name="connsiteY14" fmla="*/ 113485 h 467436"/>
                <a:gd name="connsiteX15" fmla="*/ 315897 w 468722"/>
                <a:gd name="connsiteY15" fmla="*/ 97740 h 4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8722" h="467436">
                  <a:moveTo>
                    <a:pt x="152825" y="467437"/>
                  </a:moveTo>
                  <a:cubicBezTo>
                    <a:pt x="112033" y="467437"/>
                    <a:pt x="73663" y="451544"/>
                    <a:pt x="44692" y="422671"/>
                  </a:cubicBezTo>
                  <a:cubicBezTo>
                    <a:pt x="-14897" y="362986"/>
                    <a:pt x="-14897" y="265948"/>
                    <a:pt x="44692" y="206309"/>
                  </a:cubicBezTo>
                  <a:lnTo>
                    <a:pt x="207763" y="43336"/>
                  </a:lnTo>
                  <a:cubicBezTo>
                    <a:pt x="265415" y="-14316"/>
                    <a:pt x="365991" y="-14558"/>
                    <a:pt x="424029" y="43286"/>
                  </a:cubicBezTo>
                  <a:cubicBezTo>
                    <a:pt x="483621" y="102972"/>
                    <a:pt x="483621" y="199965"/>
                    <a:pt x="424029" y="259602"/>
                  </a:cubicBezTo>
                  <a:lnTo>
                    <a:pt x="260958" y="422625"/>
                  </a:lnTo>
                  <a:cubicBezTo>
                    <a:pt x="232083" y="451497"/>
                    <a:pt x="193715" y="467437"/>
                    <a:pt x="152825" y="467437"/>
                  </a:cubicBezTo>
                  <a:close/>
                  <a:moveTo>
                    <a:pt x="315896" y="97740"/>
                  </a:moveTo>
                  <a:cubicBezTo>
                    <a:pt x="301556" y="97740"/>
                    <a:pt x="288089" y="103312"/>
                    <a:pt x="277917" y="113485"/>
                  </a:cubicBezTo>
                  <a:lnTo>
                    <a:pt x="114844" y="276461"/>
                  </a:lnTo>
                  <a:cubicBezTo>
                    <a:pt x="93915" y="297390"/>
                    <a:pt x="93915" y="331544"/>
                    <a:pt x="114844" y="352473"/>
                  </a:cubicBezTo>
                  <a:cubicBezTo>
                    <a:pt x="135190" y="372723"/>
                    <a:pt x="170463" y="372818"/>
                    <a:pt x="190809" y="352473"/>
                  </a:cubicBezTo>
                  <a:lnTo>
                    <a:pt x="353880" y="189450"/>
                  </a:lnTo>
                  <a:cubicBezTo>
                    <a:pt x="374809" y="168521"/>
                    <a:pt x="374809" y="134415"/>
                    <a:pt x="353880" y="113485"/>
                  </a:cubicBezTo>
                  <a:cubicBezTo>
                    <a:pt x="343704" y="103361"/>
                    <a:pt x="330235" y="97740"/>
                    <a:pt x="315897" y="9774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5" name="任意多边形: 形状 24"/>
            <p:cNvSpPr/>
            <p:nvPr/>
          </p:nvSpPr>
          <p:spPr>
            <a:xfrm>
              <a:off x="3508344" y="2639508"/>
              <a:ext cx="655143" cy="1462591"/>
            </a:xfrm>
            <a:custGeom>
              <a:avLst/>
              <a:gdLst>
                <a:gd name="connsiteX0" fmla="*/ 339246 w 655143"/>
                <a:gd name="connsiteY0" fmla="*/ 1462590 h 1462591"/>
                <a:gd name="connsiteX1" fmla="*/ 231113 w 655143"/>
                <a:gd name="connsiteY1" fmla="*/ 1417826 h 1462591"/>
                <a:gd name="connsiteX2" fmla="*/ 231113 w 655143"/>
                <a:gd name="connsiteY2" fmla="*/ 1201512 h 1462591"/>
                <a:gd name="connsiteX3" fmla="*/ 394184 w 655143"/>
                <a:gd name="connsiteY3" fmla="*/ 1038489 h 1462591"/>
                <a:gd name="connsiteX4" fmla="*/ 610450 w 655143"/>
                <a:gd name="connsiteY4" fmla="*/ 1038441 h 1462591"/>
                <a:gd name="connsiteX5" fmla="*/ 610450 w 655143"/>
                <a:gd name="connsiteY5" fmla="*/ 1254757 h 1462591"/>
                <a:gd name="connsiteX6" fmla="*/ 447478 w 655143"/>
                <a:gd name="connsiteY6" fmla="*/ 1417778 h 1462591"/>
                <a:gd name="connsiteX7" fmla="*/ 339246 w 655143"/>
                <a:gd name="connsiteY7" fmla="*/ 1462592 h 1462591"/>
                <a:gd name="connsiteX8" fmla="*/ 502317 w 655143"/>
                <a:gd name="connsiteY8" fmla="*/ 1092894 h 1462591"/>
                <a:gd name="connsiteX9" fmla="*/ 464336 w 655143"/>
                <a:gd name="connsiteY9" fmla="*/ 1108640 h 1462591"/>
                <a:gd name="connsiteX10" fmla="*/ 301265 w 655143"/>
                <a:gd name="connsiteY10" fmla="*/ 1271662 h 1462591"/>
                <a:gd name="connsiteX11" fmla="*/ 301265 w 655143"/>
                <a:gd name="connsiteY11" fmla="*/ 1347626 h 1462591"/>
                <a:gd name="connsiteX12" fmla="*/ 377326 w 655143"/>
                <a:gd name="connsiteY12" fmla="*/ 1347578 h 1462591"/>
                <a:gd name="connsiteX13" fmla="*/ 540300 w 655143"/>
                <a:gd name="connsiteY13" fmla="*/ 1184603 h 1462591"/>
                <a:gd name="connsiteX14" fmla="*/ 540300 w 655143"/>
                <a:gd name="connsiteY14" fmla="*/ 1108640 h 1462591"/>
                <a:gd name="connsiteX15" fmla="*/ 502317 w 655143"/>
                <a:gd name="connsiteY15" fmla="*/ 1092894 h 1462591"/>
                <a:gd name="connsiteX16" fmla="*/ 152826 w 655143"/>
                <a:gd name="connsiteY16" fmla="*/ 561144 h 1462591"/>
                <a:gd name="connsiteX17" fmla="*/ 44693 w 655143"/>
                <a:gd name="connsiteY17" fmla="*/ 516380 h 1462591"/>
                <a:gd name="connsiteX18" fmla="*/ 44693 w 655143"/>
                <a:gd name="connsiteY18" fmla="*/ 300064 h 1462591"/>
                <a:gd name="connsiteX19" fmla="*/ 350293 w 655143"/>
                <a:gd name="connsiteY19" fmla="*/ 13408 h 1462591"/>
                <a:gd name="connsiteX20" fmla="*/ 420346 w 655143"/>
                <a:gd name="connsiteY20" fmla="*/ 15637 h 1462591"/>
                <a:gd name="connsiteX21" fmla="*/ 418118 w 655143"/>
                <a:gd name="connsiteY21" fmla="*/ 85790 h 1462591"/>
                <a:gd name="connsiteX22" fmla="*/ 113679 w 655143"/>
                <a:gd name="connsiteY22" fmla="*/ 371330 h 1462591"/>
                <a:gd name="connsiteX23" fmla="*/ 114841 w 655143"/>
                <a:gd name="connsiteY23" fmla="*/ 446180 h 1462591"/>
                <a:gd name="connsiteX24" fmla="*/ 190807 w 655143"/>
                <a:gd name="connsiteY24" fmla="*/ 446180 h 1462591"/>
                <a:gd name="connsiteX25" fmla="*/ 374031 w 655143"/>
                <a:gd name="connsiteY25" fmla="*/ 288197 h 1462591"/>
                <a:gd name="connsiteX26" fmla="*/ 443988 w 655143"/>
                <a:gd name="connsiteY26" fmla="*/ 293428 h 1462591"/>
                <a:gd name="connsiteX27" fmla="*/ 438755 w 655143"/>
                <a:gd name="connsiteY27" fmla="*/ 363385 h 1462591"/>
                <a:gd name="connsiteX28" fmla="*/ 258243 w 655143"/>
                <a:gd name="connsiteY28" fmla="*/ 518852 h 1462591"/>
                <a:gd name="connsiteX29" fmla="*/ 152826 w 655143"/>
                <a:gd name="connsiteY29" fmla="*/ 561142 h 146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5143" h="1462591">
                  <a:moveTo>
                    <a:pt x="339246" y="1462590"/>
                  </a:moveTo>
                  <a:cubicBezTo>
                    <a:pt x="298452" y="1462590"/>
                    <a:pt x="260085" y="1446699"/>
                    <a:pt x="231113" y="1417826"/>
                  </a:cubicBezTo>
                  <a:cubicBezTo>
                    <a:pt x="171524" y="1358141"/>
                    <a:pt x="171524" y="1261148"/>
                    <a:pt x="231113" y="1201512"/>
                  </a:cubicBezTo>
                  <a:lnTo>
                    <a:pt x="394184" y="1038489"/>
                  </a:lnTo>
                  <a:cubicBezTo>
                    <a:pt x="451837" y="980789"/>
                    <a:pt x="552510" y="980644"/>
                    <a:pt x="610450" y="1038441"/>
                  </a:cubicBezTo>
                  <a:cubicBezTo>
                    <a:pt x="670041" y="1098177"/>
                    <a:pt x="670041" y="1195165"/>
                    <a:pt x="610450" y="1254757"/>
                  </a:cubicBezTo>
                  <a:lnTo>
                    <a:pt x="447478" y="1417778"/>
                  </a:lnTo>
                  <a:cubicBezTo>
                    <a:pt x="418507" y="1446701"/>
                    <a:pt x="380133" y="1462592"/>
                    <a:pt x="339246" y="1462592"/>
                  </a:cubicBezTo>
                  <a:close/>
                  <a:moveTo>
                    <a:pt x="502317" y="1092894"/>
                  </a:moveTo>
                  <a:cubicBezTo>
                    <a:pt x="487978" y="1092894"/>
                    <a:pt x="474511" y="1098465"/>
                    <a:pt x="464336" y="1108640"/>
                  </a:cubicBezTo>
                  <a:lnTo>
                    <a:pt x="301265" y="1271662"/>
                  </a:lnTo>
                  <a:cubicBezTo>
                    <a:pt x="280336" y="1292591"/>
                    <a:pt x="280336" y="1326695"/>
                    <a:pt x="301265" y="1347626"/>
                  </a:cubicBezTo>
                  <a:cubicBezTo>
                    <a:pt x="321612" y="1367876"/>
                    <a:pt x="356979" y="1367829"/>
                    <a:pt x="377326" y="1347578"/>
                  </a:cubicBezTo>
                  <a:lnTo>
                    <a:pt x="540300" y="1184603"/>
                  </a:lnTo>
                  <a:cubicBezTo>
                    <a:pt x="561229" y="1163674"/>
                    <a:pt x="561229" y="1129569"/>
                    <a:pt x="540300" y="1108640"/>
                  </a:cubicBezTo>
                  <a:cubicBezTo>
                    <a:pt x="530128" y="1098514"/>
                    <a:pt x="516657" y="1092894"/>
                    <a:pt x="502317" y="1092894"/>
                  </a:cubicBezTo>
                  <a:close/>
                  <a:moveTo>
                    <a:pt x="152826" y="561144"/>
                  </a:moveTo>
                  <a:cubicBezTo>
                    <a:pt x="112032" y="561144"/>
                    <a:pt x="73662" y="545253"/>
                    <a:pt x="44693" y="516380"/>
                  </a:cubicBezTo>
                  <a:cubicBezTo>
                    <a:pt x="-14898" y="456692"/>
                    <a:pt x="-14898" y="359703"/>
                    <a:pt x="44693" y="300064"/>
                  </a:cubicBezTo>
                  <a:lnTo>
                    <a:pt x="350293" y="13408"/>
                  </a:lnTo>
                  <a:cubicBezTo>
                    <a:pt x="370156" y="-5246"/>
                    <a:pt x="401644" y="-4373"/>
                    <a:pt x="420346" y="15637"/>
                  </a:cubicBezTo>
                  <a:cubicBezTo>
                    <a:pt x="439142" y="35645"/>
                    <a:pt x="438174" y="67038"/>
                    <a:pt x="418118" y="85790"/>
                  </a:cubicBezTo>
                  <a:lnTo>
                    <a:pt x="113679" y="371330"/>
                  </a:lnTo>
                  <a:cubicBezTo>
                    <a:pt x="93912" y="391143"/>
                    <a:pt x="93912" y="425249"/>
                    <a:pt x="114841" y="446180"/>
                  </a:cubicBezTo>
                  <a:cubicBezTo>
                    <a:pt x="135190" y="466430"/>
                    <a:pt x="170458" y="466526"/>
                    <a:pt x="190807" y="446180"/>
                  </a:cubicBezTo>
                  <a:lnTo>
                    <a:pt x="374031" y="288197"/>
                  </a:lnTo>
                  <a:cubicBezTo>
                    <a:pt x="394863" y="270464"/>
                    <a:pt x="426158" y="272691"/>
                    <a:pt x="443988" y="293428"/>
                  </a:cubicBezTo>
                  <a:cubicBezTo>
                    <a:pt x="461817" y="314163"/>
                    <a:pt x="459492" y="345507"/>
                    <a:pt x="438755" y="363385"/>
                  </a:cubicBezTo>
                  <a:lnTo>
                    <a:pt x="258243" y="518852"/>
                  </a:lnTo>
                  <a:cubicBezTo>
                    <a:pt x="232081" y="545202"/>
                    <a:pt x="193713" y="561142"/>
                    <a:pt x="152826" y="56114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grpSp>
      <p:sp>
        <p:nvSpPr>
          <p:cNvPr id="26" name="图形 36"/>
          <p:cNvSpPr/>
          <p:nvPr/>
        </p:nvSpPr>
        <p:spPr>
          <a:xfrm>
            <a:off x="8125109" y="3103402"/>
            <a:ext cx="475966" cy="475964"/>
          </a:xfrm>
          <a:custGeom>
            <a:avLst/>
            <a:gdLst>
              <a:gd name="connsiteX0" fmla="*/ 303609 w 472281"/>
              <a:gd name="connsiteY0" fmla="*/ 104577 h 472281"/>
              <a:gd name="connsiteX1" fmla="*/ 396359 w 472281"/>
              <a:gd name="connsiteY1" fmla="*/ 197366 h 472281"/>
              <a:gd name="connsiteX2" fmla="*/ 362678 w 472281"/>
              <a:gd name="connsiteY2" fmla="*/ 268863 h 472281"/>
              <a:gd name="connsiteX3" fmla="*/ 472281 w 472281"/>
              <a:gd name="connsiteY3" fmla="*/ 455414 h 472281"/>
              <a:gd name="connsiteX4" fmla="*/ 455414 w 472281"/>
              <a:gd name="connsiteY4" fmla="*/ 472281 h 472281"/>
              <a:gd name="connsiteX5" fmla="*/ 438547 w 472281"/>
              <a:gd name="connsiteY5" fmla="*/ 455414 h 472281"/>
              <a:gd name="connsiteX6" fmla="*/ 303609 w 472281"/>
              <a:gd name="connsiteY6" fmla="*/ 290116 h 472281"/>
              <a:gd name="connsiteX7" fmla="*/ 168672 w 472281"/>
              <a:gd name="connsiteY7" fmla="*/ 455414 h 472281"/>
              <a:gd name="connsiteX8" fmla="*/ 151805 w 472281"/>
              <a:gd name="connsiteY8" fmla="*/ 472281 h 472281"/>
              <a:gd name="connsiteX9" fmla="*/ 134938 w 472281"/>
              <a:gd name="connsiteY9" fmla="*/ 455414 h 472281"/>
              <a:gd name="connsiteX10" fmla="*/ 244574 w 472281"/>
              <a:gd name="connsiteY10" fmla="*/ 268863 h 472281"/>
              <a:gd name="connsiteX11" fmla="*/ 232146 w 472281"/>
              <a:gd name="connsiteY11" fmla="*/ 138257 h 472281"/>
              <a:gd name="connsiteX12" fmla="*/ 303609 w 472281"/>
              <a:gd name="connsiteY12" fmla="*/ 104577 h 472281"/>
              <a:gd name="connsiteX13" fmla="*/ 168672 w 472281"/>
              <a:gd name="connsiteY13" fmla="*/ 0 h 472281"/>
              <a:gd name="connsiteX14" fmla="*/ 257596 w 472281"/>
              <a:gd name="connsiteY14" fmla="*/ 66356 h 472281"/>
              <a:gd name="connsiteX15" fmla="*/ 247061 w 472281"/>
              <a:gd name="connsiteY15" fmla="*/ 87757 h 472281"/>
              <a:gd name="connsiteX16" fmla="*/ 225659 w 472281"/>
              <a:gd name="connsiteY16" fmla="*/ 77222 h 472281"/>
              <a:gd name="connsiteX17" fmla="*/ 225278 w 472281"/>
              <a:gd name="connsiteY17" fmla="*/ 75936 h 472281"/>
              <a:gd name="connsiteX18" fmla="*/ 151859 w 472281"/>
              <a:gd name="connsiteY18" fmla="*/ 36189 h 472281"/>
              <a:gd name="connsiteX19" fmla="*/ 112111 w 472281"/>
              <a:gd name="connsiteY19" fmla="*/ 109608 h 472281"/>
              <a:gd name="connsiteX20" fmla="*/ 168166 w 472281"/>
              <a:gd name="connsiteY20" fmla="*/ 151805 h 472281"/>
              <a:gd name="connsiteX21" fmla="*/ 168672 w 472281"/>
              <a:gd name="connsiteY21" fmla="*/ 151805 h 472281"/>
              <a:gd name="connsiteX22" fmla="*/ 185539 w 472281"/>
              <a:gd name="connsiteY22" fmla="*/ 168672 h 472281"/>
              <a:gd name="connsiteX23" fmla="*/ 185370 w 472281"/>
              <a:gd name="connsiteY23" fmla="*/ 170190 h 472281"/>
              <a:gd name="connsiteX24" fmla="*/ 185269 w 472281"/>
              <a:gd name="connsiteY24" fmla="*/ 171708 h 472281"/>
              <a:gd name="connsiteX25" fmla="*/ 168672 w 472281"/>
              <a:gd name="connsiteY25" fmla="*/ 185539 h 472281"/>
              <a:gd name="connsiteX26" fmla="*/ 168166 w 472281"/>
              <a:gd name="connsiteY26" fmla="*/ 185505 h 472281"/>
              <a:gd name="connsiteX27" fmla="*/ 162397 w 472281"/>
              <a:gd name="connsiteY27" fmla="*/ 185708 h 472281"/>
              <a:gd name="connsiteX28" fmla="*/ 33734 w 472281"/>
              <a:gd name="connsiteY28" fmla="*/ 350838 h 472281"/>
              <a:gd name="connsiteX29" fmla="*/ 16867 w 472281"/>
              <a:gd name="connsiteY29" fmla="*/ 367705 h 472281"/>
              <a:gd name="connsiteX30" fmla="*/ 0 w 472281"/>
              <a:gd name="connsiteY30" fmla="*/ 350838 h 472281"/>
              <a:gd name="connsiteX31" fmla="*/ 109637 w 472281"/>
              <a:gd name="connsiteY31" fmla="*/ 164286 h 472281"/>
              <a:gd name="connsiteX32" fmla="*/ 97209 w 472281"/>
              <a:gd name="connsiteY32" fmla="*/ 33681 h 472281"/>
              <a:gd name="connsiteX33" fmla="*/ 168672 w 472281"/>
              <a:gd name="connsiteY33" fmla="*/ 0 h 472281"/>
              <a:gd name="connsiteX34" fmla="*/ 303609 w 472281"/>
              <a:gd name="connsiteY34" fmla="*/ 138311 h 472281"/>
              <a:gd name="connsiteX35" fmla="*/ 244574 w 472281"/>
              <a:gd name="connsiteY35" fmla="*/ 197346 h 472281"/>
              <a:gd name="connsiteX36" fmla="*/ 303609 w 472281"/>
              <a:gd name="connsiteY36" fmla="*/ 256381 h 472281"/>
              <a:gd name="connsiteX37" fmla="*/ 362645 w 472281"/>
              <a:gd name="connsiteY37" fmla="*/ 197346 h 472281"/>
              <a:gd name="connsiteX38" fmla="*/ 303609 w 472281"/>
              <a:gd name="connsiteY38" fmla="*/ 138311 h 47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2281" h="472281">
                <a:moveTo>
                  <a:pt x="303609" y="104577"/>
                </a:moveTo>
                <a:cubicBezTo>
                  <a:pt x="354845" y="104588"/>
                  <a:pt x="396370" y="146131"/>
                  <a:pt x="396359" y="197366"/>
                </a:cubicBezTo>
                <a:cubicBezTo>
                  <a:pt x="396353" y="225028"/>
                  <a:pt x="384003" y="251244"/>
                  <a:pt x="362678" y="268863"/>
                </a:cubicBezTo>
                <a:cubicBezTo>
                  <a:pt x="427010" y="297200"/>
                  <a:pt x="472281" y="370403"/>
                  <a:pt x="472281" y="455414"/>
                </a:cubicBezTo>
                <a:cubicBezTo>
                  <a:pt x="472281" y="464729"/>
                  <a:pt x="464729" y="472281"/>
                  <a:pt x="455414" y="472281"/>
                </a:cubicBezTo>
                <a:cubicBezTo>
                  <a:pt x="446099" y="472281"/>
                  <a:pt x="438547" y="464729"/>
                  <a:pt x="438547" y="455414"/>
                </a:cubicBezTo>
                <a:cubicBezTo>
                  <a:pt x="438547" y="363522"/>
                  <a:pt x="377386" y="290116"/>
                  <a:pt x="303609" y="290116"/>
                </a:cubicBezTo>
                <a:cubicBezTo>
                  <a:pt x="229832" y="290116"/>
                  <a:pt x="168672" y="363522"/>
                  <a:pt x="168672" y="455414"/>
                </a:cubicBezTo>
                <a:cubicBezTo>
                  <a:pt x="168672" y="464729"/>
                  <a:pt x="161120" y="472281"/>
                  <a:pt x="151805" y="472281"/>
                </a:cubicBezTo>
                <a:cubicBezTo>
                  <a:pt x="142489" y="472281"/>
                  <a:pt x="134938" y="464729"/>
                  <a:pt x="134938" y="455414"/>
                </a:cubicBezTo>
                <a:cubicBezTo>
                  <a:pt x="134938" y="370370"/>
                  <a:pt x="180209" y="297166"/>
                  <a:pt x="244574" y="268863"/>
                </a:cubicBezTo>
                <a:cubicBezTo>
                  <a:pt x="205077" y="236229"/>
                  <a:pt x="199512" y="177755"/>
                  <a:pt x="232146" y="138257"/>
                </a:cubicBezTo>
                <a:cubicBezTo>
                  <a:pt x="249758" y="116941"/>
                  <a:pt x="275959" y="104593"/>
                  <a:pt x="303609" y="104577"/>
                </a:cubicBezTo>
                <a:close/>
                <a:moveTo>
                  <a:pt x="168672" y="0"/>
                </a:moveTo>
                <a:cubicBezTo>
                  <a:pt x="209731" y="3"/>
                  <a:pt x="245905" y="26995"/>
                  <a:pt x="257596" y="66356"/>
                </a:cubicBezTo>
                <a:cubicBezTo>
                  <a:pt x="260596" y="75174"/>
                  <a:pt x="255879" y="84756"/>
                  <a:pt x="247061" y="87757"/>
                </a:cubicBezTo>
                <a:cubicBezTo>
                  <a:pt x="238242" y="90758"/>
                  <a:pt x="228660" y="86041"/>
                  <a:pt x="225659" y="77222"/>
                </a:cubicBezTo>
                <a:cubicBezTo>
                  <a:pt x="225515" y="76798"/>
                  <a:pt x="225388" y="76369"/>
                  <a:pt x="225278" y="75936"/>
                </a:cubicBezTo>
                <a:cubicBezTo>
                  <a:pt x="215980" y="44686"/>
                  <a:pt x="183109" y="26890"/>
                  <a:pt x="151859" y="36189"/>
                </a:cubicBezTo>
                <a:cubicBezTo>
                  <a:pt x="120608" y="45487"/>
                  <a:pt x="102813" y="78358"/>
                  <a:pt x="112111" y="109608"/>
                </a:cubicBezTo>
                <a:cubicBezTo>
                  <a:pt x="119504" y="134455"/>
                  <a:pt x="142243" y="151573"/>
                  <a:pt x="168166" y="151805"/>
                </a:cubicBezTo>
                <a:lnTo>
                  <a:pt x="168672" y="151805"/>
                </a:lnTo>
                <a:cubicBezTo>
                  <a:pt x="177987" y="151805"/>
                  <a:pt x="185539" y="159356"/>
                  <a:pt x="185539" y="168672"/>
                </a:cubicBezTo>
                <a:lnTo>
                  <a:pt x="185370" y="170190"/>
                </a:lnTo>
                <a:lnTo>
                  <a:pt x="185269" y="171708"/>
                </a:lnTo>
                <a:cubicBezTo>
                  <a:pt x="183803" y="179721"/>
                  <a:pt x="176819" y="185542"/>
                  <a:pt x="168672" y="185539"/>
                </a:cubicBezTo>
                <a:lnTo>
                  <a:pt x="168166" y="185505"/>
                </a:lnTo>
                <a:lnTo>
                  <a:pt x="162397" y="185708"/>
                </a:lnTo>
                <a:cubicBezTo>
                  <a:pt x="91420" y="189756"/>
                  <a:pt x="33734" y="261576"/>
                  <a:pt x="33734" y="350838"/>
                </a:cubicBezTo>
                <a:cubicBezTo>
                  <a:pt x="33734" y="360153"/>
                  <a:pt x="26183" y="367705"/>
                  <a:pt x="16867" y="367705"/>
                </a:cubicBezTo>
                <a:cubicBezTo>
                  <a:pt x="7552" y="367705"/>
                  <a:pt x="0" y="360153"/>
                  <a:pt x="0" y="350838"/>
                </a:cubicBezTo>
                <a:cubicBezTo>
                  <a:pt x="0" y="265793"/>
                  <a:pt x="45272" y="192590"/>
                  <a:pt x="109637" y="164286"/>
                </a:cubicBezTo>
                <a:cubicBezTo>
                  <a:pt x="70139" y="131653"/>
                  <a:pt x="64575" y="73178"/>
                  <a:pt x="97209" y="33681"/>
                </a:cubicBezTo>
                <a:cubicBezTo>
                  <a:pt x="114820" y="12365"/>
                  <a:pt x="141022" y="16"/>
                  <a:pt x="168672" y="0"/>
                </a:cubicBezTo>
                <a:close/>
                <a:moveTo>
                  <a:pt x="303609" y="138311"/>
                </a:moveTo>
                <a:cubicBezTo>
                  <a:pt x="271005" y="138311"/>
                  <a:pt x="244574" y="164742"/>
                  <a:pt x="244574" y="197346"/>
                </a:cubicBezTo>
                <a:cubicBezTo>
                  <a:pt x="244574" y="229950"/>
                  <a:pt x="271005" y="256381"/>
                  <a:pt x="303609" y="256381"/>
                </a:cubicBezTo>
                <a:cubicBezTo>
                  <a:pt x="336214" y="256381"/>
                  <a:pt x="362645" y="229950"/>
                  <a:pt x="362645" y="197346"/>
                </a:cubicBezTo>
                <a:cubicBezTo>
                  <a:pt x="362645" y="164742"/>
                  <a:pt x="336214" y="138311"/>
                  <a:pt x="303609" y="138311"/>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7" name="矩形 26"/>
          <p:cNvSpPr/>
          <p:nvPr/>
        </p:nvSpPr>
        <p:spPr>
          <a:xfrm>
            <a:off x="9002702" y="2844015"/>
            <a:ext cx="1901518" cy="430374"/>
          </a:xfrm>
          <a:prstGeom prst="rect">
            <a:avLst/>
          </a:prstGeom>
        </p:spPr>
        <p:txBody>
          <a:bodyPr wrap="square">
            <a:spAutoFit/>
          </a:bodyPr>
          <a:lstStyle/>
          <a:p>
            <a:pPr>
              <a:lnSpc>
                <a:spcPct val="120000"/>
              </a:lnSpc>
            </a:pPr>
            <a:r>
              <a:rPr lang="zh-CN" altLang="en-US" sz="2000" dirty="0">
                <a:gradFill>
                  <a:gsLst>
                    <a:gs pos="0">
                      <a:schemeClr val="accent1">
                        <a:lumMod val="90000"/>
                        <a:lumOff val="10000"/>
                      </a:schemeClr>
                    </a:gs>
                    <a:gs pos="100000">
                      <a:schemeClr val="accent1"/>
                    </a:gs>
                  </a:gsLst>
                  <a:lin ang="5400000" scaled="1"/>
                </a:gradFill>
                <a:cs typeface="+mn-ea"/>
                <a:sym typeface="+mn-lt"/>
              </a:rPr>
              <a:t>要服务人</a:t>
            </a:r>
          </a:p>
        </p:txBody>
      </p:sp>
      <p:sp>
        <p:nvSpPr>
          <p:cNvPr id="28" name="矩形 27"/>
          <p:cNvSpPr/>
          <p:nvPr/>
        </p:nvSpPr>
        <p:spPr>
          <a:xfrm>
            <a:off x="9002702" y="3274582"/>
            <a:ext cx="2188537" cy="1569660"/>
          </a:xfrm>
          <a:prstGeom prst="rect">
            <a:avLst/>
          </a:prstGeom>
        </p:spPr>
        <p:txBody>
          <a:bodyPr wrap="square">
            <a:spAutoFit/>
          </a:bodyPr>
          <a:lstStyle/>
          <a:p>
            <a:pPr lvl="0">
              <a:lnSpc>
                <a:spcPct val="120000"/>
              </a:lnSpc>
              <a:buClr>
                <a:schemeClr val="accent1"/>
              </a:buClr>
              <a:defRPr/>
            </a:pPr>
            <a:r>
              <a:rPr lang="zh-CN" altLang="en-US" sz="1600" dirty="0">
                <a:solidFill>
                  <a:schemeClr val="tx1">
                    <a:lumMod val="75000"/>
                    <a:lumOff val="25000"/>
                  </a:schemeClr>
                </a:solidFill>
                <a:cs typeface="+mn-ea"/>
                <a:sym typeface="+mn-lt"/>
              </a:rPr>
              <a:t>“服务人”是讲我们的工作理念，我们跟群众的关系是服务而 不是管理，是“公仆”而不是“老爷”</a:t>
            </a:r>
          </a:p>
        </p:txBody>
      </p:sp>
      <p:sp>
        <p:nvSpPr>
          <p:cNvPr id="29" name="矩形 28"/>
          <p:cNvSpPr/>
          <p:nvPr/>
        </p:nvSpPr>
        <p:spPr>
          <a:xfrm>
            <a:off x="1271300" y="2844015"/>
            <a:ext cx="1901518" cy="430374"/>
          </a:xfrm>
          <a:prstGeom prst="rect">
            <a:avLst/>
          </a:prstGeom>
        </p:spPr>
        <p:txBody>
          <a:bodyPr wrap="square">
            <a:spAutoFit/>
          </a:bodyPr>
          <a:lstStyle/>
          <a:p>
            <a:pPr algn="r">
              <a:lnSpc>
                <a:spcPct val="120000"/>
              </a:lnSpc>
            </a:pPr>
            <a:r>
              <a:rPr lang="zh-CN" altLang="en-US" sz="2000" dirty="0">
                <a:gradFill>
                  <a:gsLst>
                    <a:gs pos="0">
                      <a:schemeClr val="accent1">
                        <a:lumMod val="90000"/>
                        <a:lumOff val="10000"/>
                      </a:schemeClr>
                    </a:gs>
                    <a:gs pos="100000">
                      <a:schemeClr val="accent1"/>
                    </a:gs>
                  </a:gsLst>
                  <a:lin ang="5400000" scaled="1"/>
                </a:gradFill>
                <a:cs typeface="+mn-ea"/>
                <a:sym typeface="+mn-lt"/>
              </a:rPr>
              <a:t>要尊重人</a:t>
            </a:r>
          </a:p>
        </p:txBody>
      </p:sp>
      <p:sp>
        <p:nvSpPr>
          <p:cNvPr id="30" name="矩形 29"/>
          <p:cNvSpPr/>
          <p:nvPr/>
        </p:nvSpPr>
        <p:spPr>
          <a:xfrm>
            <a:off x="984281" y="3274582"/>
            <a:ext cx="2188537" cy="978729"/>
          </a:xfrm>
          <a:prstGeom prst="rect">
            <a:avLst/>
          </a:prstGeom>
        </p:spPr>
        <p:txBody>
          <a:bodyPr wrap="square">
            <a:spAutoFit/>
          </a:bodyPr>
          <a:lstStyle/>
          <a:p>
            <a:pPr lvl="0" algn="r">
              <a:lnSpc>
                <a:spcPct val="120000"/>
              </a:lnSpc>
              <a:buClr>
                <a:schemeClr val="accent1"/>
              </a:buClr>
              <a:defRPr/>
            </a:pPr>
            <a:r>
              <a:rPr lang="zh-CN" altLang="en-US" sz="1600" dirty="0">
                <a:solidFill>
                  <a:schemeClr val="tx1">
                    <a:lumMod val="75000"/>
                    <a:lumOff val="25000"/>
                  </a:schemeClr>
                </a:solidFill>
                <a:cs typeface="+mn-ea"/>
                <a:sym typeface="+mn-lt"/>
              </a:rPr>
              <a:t>“尊重人”是讲我们的服务态度，从感情上尊重群众</a:t>
            </a:r>
          </a:p>
        </p:txBody>
      </p:sp>
      <p:sp>
        <p:nvSpPr>
          <p:cNvPr id="31" name="矩形 30"/>
          <p:cNvSpPr/>
          <p:nvPr/>
        </p:nvSpPr>
        <p:spPr>
          <a:xfrm>
            <a:off x="5108729" y="5047944"/>
            <a:ext cx="1901518" cy="430374"/>
          </a:xfrm>
          <a:prstGeom prst="rect">
            <a:avLst/>
          </a:prstGeom>
        </p:spPr>
        <p:txBody>
          <a:bodyPr wrap="square">
            <a:spAutoFit/>
          </a:bodyPr>
          <a:lstStyle/>
          <a:p>
            <a:pPr algn="ctr">
              <a:lnSpc>
                <a:spcPct val="120000"/>
              </a:lnSpc>
            </a:pPr>
            <a:r>
              <a:rPr lang="zh-CN" altLang="en-US" sz="2000" dirty="0">
                <a:gradFill>
                  <a:gsLst>
                    <a:gs pos="0">
                      <a:schemeClr val="accent1">
                        <a:lumMod val="90000"/>
                        <a:lumOff val="10000"/>
                      </a:schemeClr>
                    </a:gs>
                    <a:gs pos="100000">
                      <a:schemeClr val="accent1"/>
                    </a:gs>
                  </a:gsLst>
                  <a:lin ang="5400000" scaled="1"/>
                </a:gradFill>
                <a:cs typeface="+mn-ea"/>
                <a:sym typeface="+mn-lt"/>
              </a:rPr>
              <a:t>要方便人</a:t>
            </a:r>
          </a:p>
        </p:txBody>
      </p:sp>
      <p:sp>
        <p:nvSpPr>
          <p:cNvPr id="32" name="矩形 31"/>
          <p:cNvSpPr/>
          <p:nvPr/>
        </p:nvSpPr>
        <p:spPr>
          <a:xfrm>
            <a:off x="4060825" y="5478511"/>
            <a:ext cx="3997326" cy="683264"/>
          </a:xfrm>
          <a:prstGeom prst="rect">
            <a:avLst/>
          </a:prstGeom>
        </p:spPr>
        <p:txBody>
          <a:bodyPr wrap="square">
            <a:spAutoFit/>
          </a:bodyPr>
          <a:lstStyle/>
          <a:p>
            <a:pPr lvl="0" algn="ctr">
              <a:lnSpc>
                <a:spcPct val="120000"/>
              </a:lnSpc>
              <a:buClr>
                <a:schemeClr val="accent1"/>
              </a:buClr>
              <a:defRPr/>
            </a:pPr>
            <a:r>
              <a:rPr lang="zh-CN" altLang="en-US" sz="1600" dirty="0">
                <a:solidFill>
                  <a:schemeClr val="tx1">
                    <a:lumMod val="75000"/>
                    <a:lumOff val="25000"/>
                  </a:schemeClr>
                </a:solidFill>
                <a:cs typeface="+mn-ea"/>
                <a:sym typeface="+mn-lt"/>
              </a:rPr>
              <a:t>“方便人”是讲我们的工作方法和工作流程，尽量要快捷高效</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p:bldP spid="16" grpId="0" animBg="1"/>
      <p:bldP spid="26" grpId="0" animBg="1"/>
      <p:bldP spid="27" grpId="0"/>
      <p:bldP spid="28"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不忘职责使命，牢记党的嘱托</a:t>
            </a:r>
          </a:p>
        </p:txBody>
      </p:sp>
      <p:sp>
        <p:nvSpPr>
          <p:cNvPr id="3" name="Rectangle 11"/>
          <p:cNvSpPr>
            <a:spLocks noChangeArrowheads="1"/>
          </p:cNvSpPr>
          <p:nvPr/>
        </p:nvSpPr>
        <p:spPr bwMode="auto">
          <a:xfrm>
            <a:off x="1271263" y="1515560"/>
            <a:ext cx="3161037"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一身正气</a:t>
            </a:r>
          </a:p>
        </p:txBody>
      </p:sp>
      <p:sp>
        <p:nvSpPr>
          <p:cNvPr id="4" name="图形 28"/>
          <p:cNvSpPr/>
          <p:nvPr/>
        </p:nvSpPr>
        <p:spPr>
          <a:xfrm>
            <a:off x="1641811" y="1605816"/>
            <a:ext cx="385428" cy="385412"/>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5" name="椭圆 4"/>
          <p:cNvSpPr/>
          <p:nvPr/>
        </p:nvSpPr>
        <p:spPr>
          <a:xfrm>
            <a:off x="1271263" y="2759087"/>
            <a:ext cx="2740858" cy="274085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卡通人物&#10;&#10;低可信度描述已自动生成"/>
          <p:cNvPicPr>
            <a:picLocks noChangeAspect="1"/>
          </p:cNvPicPr>
          <p:nvPr/>
        </p:nvPicPr>
        <p:blipFill>
          <a:blip r:embed="rId2" cstate="screen"/>
          <a:stretch>
            <a:fillRect/>
          </a:stretch>
        </p:blipFill>
        <p:spPr>
          <a:xfrm>
            <a:off x="2264323" y="3177792"/>
            <a:ext cx="754738" cy="671704"/>
          </a:xfrm>
          <a:prstGeom prst="rect">
            <a:avLst/>
          </a:prstGeom>
        </p:spPr>
      </p:pic>
      <p:sp>
        <p:nvSpPr>
          <p:cNvPr id="7" name="TextBox 47"/>
          <p:cNvSpPr txBox="1"/>
          <p:nvPr/>
        </p:nvSpPr>
        <p:spPr>
          <a:xfrm>
            <a:off x="1440807" y="4029929"/>
            <a:ext cx="2401770" cy="83099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2400" i="0" spc="0" dirty="0">
                <a:latin typeface="+mn-lt"/>
                <a:ea typeface="+mn-ea"/>
                <a:cs typeface="+mn-ea"/>
                <a:sym typeface="+mn-lt"/>
              </a:rPr>
              <a:t>不忘职责使命</a:t>
            </a:r>
            <a:endParaRPr lang="en-US" altLang="zh-CN" sz="2400" i="0" spc="0" dirty="0">
              <a:latin typeface="+mn-lt"/>
              <a:ea typeface="+mn-ea"/>
              <a:cs typeface="+mn-ea"/>
              <a:sym typeface="+mn-lt"/>
            </a:endParaRPr>
          </a:p>
          <a:p>
            <a:r>
              <a:rPr lang="zh-CN" altLang="en-US" sz="2400" i="0" spc="0" dirty="0">
                <a:latin typeface="+mn-lt"/>
                <a:ea typeface="+mn-ea"/>
                <a:cs typeface="+mn-ea"/>
                <a:sym typeface="+mn-lt"/>
              </a:rPr>
              <a:t>牢记党的嘱托</a:t>
            </a:r>
          </a:p>
        </p:txBody>
      </p:sp>
      <p:cxnSp>
        <p:nvCxnSpPr>
          <p:cNvPr id="8" name="直接箭头连接符 7"/>
          <p:cNvCxnSpPr/>
          <p:nvPr/>
        </p:nvCxnSpPr>
        <p:spPr>
          <a:xfrm flipV="1">
            <a:off x="4012121" y="2968504"/>
            <a:ext cx="993060" cy="277001"/>
          </a:xfrm>
          <a:prstGeom prst="straightConnector1">
            <a:avLst/>
          </a:prstGeom>
          <a:ln w="12700">
            <a:gradFill>
              <a:gsLst>
                <a:gs pos="0">
                  <a:schemeClr val="accent1">
                    <a:lumMod val="5000"/>
                    <a:lumOff val="95000"/>
                  </a:schemeClr>
                </a:gs>
                <a:gs pos="100000">
                  <a:schemeClr val="bg1">
                    <a:lumMod val="7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5183583" y="2496879"/>
            <a:ext cx="814658" cy="81465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47"/>
          <p:cNvSpPr txBox="1"/>
          <p:nvPr/>
        </p:nvSpPr>
        <p:spPr>
          <a:xfrm>
            <a:off x="5151272" y="2704153"/>
            <a:ext cx="879281"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2000" i="0" spc="0" dirty="0">
                <a:latin typeface="+mn-lt"/>
                <a:ea typeface="+mn-ea"/>
                <a:cs typeface="+mn-ea"/>
                <a:sym typeface="+mn-lt"/>
              </a:rPr>
              <a:t>1</a:t>
            </a:r>
            <a:endParaRPr lang="zh-CN" altLang="en-US" sz="2000" i="0" spc="0" dirty="0">
              <a:latin typeface="+mn-lt"/>
              <a:ea typeface="+mn-ea"/>
              <a:cs typeface="+mn-ea"/>
              <a:sym typeface="+mn-lt"/>
            </a:endParaRPr>
          </a:p>
        </p:txBody>
      </p:sp>
      <p:sp>
        <p:nvSpPr>
          <p:cNvPr id="11" name="矩形 10"/>
          <p:cNvSpPr/>
          <p:nvPr/>
        </p:nvSpPr>
        <p:spPr>
          <a:xfrm>
            <a:off x="6203624" y="2519407"/>
            <a:ext cx="4883475" cy="683264"/>
          </a:xfrm>
          <a:prstGeom prst="rect">
            <a:avLst/>
          </a:prstGeom>
        </p:spPr>
        <p:txBody>
          <a:bodyPr wrap="square">
            <a:spAutoFit/>
          </a:bodyPr>
          <a:lstStyle/>
          <a:p>
            <a:pPr lvl="0">
              <a:lnSpc>
                <a:spcPct val="120000"/>
              </a:lnSpc>
              <a:defRPr/>
            </a:pPr>
            <a:r>
              <a:rPr lang="zh-CN" altLang="en-US" sz="1600" dirty="0">
                <a:solidFill>
                  <a:schemeClr val="tx1">
                    <a:lumMod val="75000"/>
                    <a:lumOff val="25000"/>
                  </a:schemeClr>
                </a:solidFill>
                <a:cs typeface="+mn-ea"/>
                <a:sym typeface="+mn-lt"/>
              </a:rPr>
              <a:t>所以我讲人一定要有正气，无论我们在哪里，都要一身正气，我们对身边的同志都要有这个要求。</a:t>
            </a:r>
          </a:p>
        </p:txBody>
      </p:sp>
      <p:sp>
        <p:nvSpPr>
          <p:cNvPr id="12" name="椭圆 11"/>
          <p:cNvSpPr/>
          <p:nvPr/>
        </p:nvSpPr>
        <p:spPr>
          <a:xfrm>
            <a:off x="5183583" y="3722187"/>
            <a:ext cx="814658" cy="81465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TextBox 47"/>
          <p:cNvSpPr txBox="1"/>
          <p:nvPr/>
        </p:nvSpPr>
        <p:spPr>
          <a:xfrm>
            <a:off x="5151272" y="3929461"/>
            <a:ext cx="879281"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2000" i="0" spc="0" dirty="0">
                <a:latin typeface="+mn-lt"/>
                <a:ea typeface="+mn-ea"/>
                <a:cs typeface="+mn-ea"/>
                <a:sym typeface="+mn-lt"/>
              </a:rPr>
              <a:t>2</a:t>
            </a:r>
            <a:endParaRPr lang="zh-CN" altLang="en-US" sz="2000" i="0" spc="0" dirty="0">
              <a:latin typeface="+mn-lt"/>
              <a:ea typeface="+mn-ea"/>
              <a:cs typeface="+mn-ea"/>
              <a:sym typeface="+mn-lt"/>
            </a:endParaRPr>
          </a:p>
        </p:txBody>
      </p:sp>
      <p:sp>
        <p:nvSpPr>
          <p:cNvPr id="14" name="矩形 13"/>
          <p:cNvSpPr/>
          <p:nvPr/>
        </p:nvSpPr>
        <p:spPr>
          <a:xfrm>
            <a:off x="6203624" y="3652590"/>
            <a:ext cx="5035875" cy="978729"/>
          </a:xfrm>
          <a:prstGeom prst="rect">
            <a:avLst/>
          </a:prstGeom>
        </p:spPr>
        <p:txBody>
          <a:bodyPr wrap="square">
            <a:spAutoFit/>
          </a:bodyPr>
          <a:lstStyle/>
          <a:p>
            <a:pPr lvl="0">
              <a:lnSpc>
                <a:spcPct val="120000"/>
              </a:lnSpc>
              <a:defRPr/>
            </a:pPr>
            <a:r>
              <a:rPr lang="zh-CN" altLang="en-US" sz="1600" dirty="0">
                <a:solidFill>
                  <a:schemeClr val="tx1">
                    <a:lumMod val="75000"/>
                    <a:lumOff val="25000"/>
                  </a:schemeClr>
                </a:solidFill>
                <a:cs typeface="+mn-ea"/>
                <a:sym typeface="+mn-lt"/>
              </a:rPr>
              <a:t>我们每一个人，抱怨的多了，消极的多了，势必影响风气、影响身体、影响家庭、影响周边的朋友，看这不顺眼，看那也不满意，到处都是磕磕绊绊。</a:t>
            </a:r>
          </a:p>
        </p:txBody>
      </p:sp>
      <p:cxnSp>
        <p:nvCxnSpPr>
          <p:cNvPr id="15" name="直接箭头连接符 14"/>
          <p:cNvCxnSpPr/>
          <p:nvPr/>
        </p:nvCxnSpPr>
        <p:spPr>
          <a:xfrm>
            <a:off x="4012121" y="5139936"/>
            <a:ext cx="993060" cy="277001"/>
          </a:xfrm>
          <a:prstGeom prst="straightConnector1">
            <a:avLst/>
          </a:prstGeom>
          <a:ln w="12700">
            <a:gradFill>
              <a:gsLst>
                <a:gs pos="0">
                  <a:schemeClr val="accent1">
                    <a:lumMod val="5000"/>
                    <a:lumOff val="95000"/>
                  </a:schemeClr>
                </a:gs>
                <a:gs pos="100000">
                  <a:schemeClr val="bg1">
                    <a:lumMod val="7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5183583" y="5174035"/>
            <a:ext cx="814658" cy="81465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TextBox 47"/>
          <p:cNvSpPr txBox="1"/>
          <p:nvPr/>
        </p:nvSpPr>
        <p:spPr>
          <a:xfrm>
            <a:off x="5151272" y="5381309"/>
            <a:ext cx="879281"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2000" i="0" spc="0" dirty="0">
                <a:latin typeface="+mn-lt"/>
                <a:ea typeface="+mn-ea"/>
                <a:cs typeface="+mn-ea"/>
                <a:sym typeface="+mn-lt"/>
              </a:rPr>
              <a:t>3</a:t>
            </a:r>
            <a:endParaRPr lang="zh-CN" altLang="en-US" sz="2000" i="0" spc="0" dirty="0">
              <a:latin typeface="+mn-lt"/>
              <a:ea typeface="+mn-ea"/>
              <a:cs typeface="+mn-ea"/>
              <a:sym typeface="+mn-lt"/>
            </a:endParaRPr>
          </a:p>
        </p:txBody>
      </p:sp>
      <p:sp>
        <p:nvSpPr>
          <p:cNvPr id="18" name="矩形 17"/>
          <p:cNvSpPr/>
          <p:nvPr/>
        </p:nvSpPr>
        <p:spPr>
          <a:xfrm>
            <a:off x="6203625" y="5252171"/>
            <a:ext cx="4883474" cy="683264"/>
          </a:xfrm>
          <a:prstGeom prst="rect">
            <a:avLst/>
          </a:prstGeom>
        </p:spPr>
        <p:txBody>
          <a:bodyPr wrap="square">
            <a:spAutoFit/>
          </a:bodyPr>
          <a:lstStyle/>
          <a:p>
            <a:pPr lvl="0">
              <a:lnSpc>
                <a:spcPct val="120000"/>
              </a:lnSpc>
              <a:defRPr/>
            </a:pPr>
            <a:r>
              <a:rPr lang="zh-CN" altLang="en-US" sz="1600" dirty="0">
                <a:solidFill>
                  <a:schemeClr val="tx1">
                    <a:lumMod val="75000"/>
                    <a:lumOff val="25000"/>
                  </a:schemeClr>
                </a:solidFill>
                <a:cs typeface="+mn-ea"/>
                <a:sym typeface="+mn-lt"/>
              </a:rPr>
              <a:t>确立坚强的领导核心是马克思主义政党思想上政治上成熟的重要标志</a:t>
            </a:r>
          </a:p>
        </p:txBody>
      </p:sp>
      <p:cxnSp>
        <p:nvCxnSpPr>
          <p:cNvPr id="19" name="直接箭头连接符 18"/>
          <p:cNvCxnSpPr/>
          <p:nvPr/>
        </p:nvCxnSpPr>
        <p:spPr>
          <a:xfrm>
            <a:off x="4217504" y="4129516"/>
            <a:ext cx="787677" cy="0"/>
          </a:xfrm>
          <a:prstGeom prst="straightConnector1">
            <a:avLst/>
          </a:prstGeom>
          <a:ln w="12700">
            <a:gradFill>
              <a:gsLst>
                <a:gs pos="0">
                  <a:schemeClr val="accent1">
                    <a:lumMod val="5000"/>
                    <a:lumOff val="95000"/>
                  </a:schemeClr>
                </a:gs>
                <a:gs pos="100000">
                  <a:schemeClr val="bg1">
                    <a:lumMod val="75000"/>
                  </a:schemeClr>
                </a:gs>
              </a:gsLst>
              <a:lin ang="0" scaled="0"/>
            </a:gra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p:bldP spid="9" grpId="0" animBg="1"/>
      <p:bldP spid="10" grpId="0"/>
      <p:bldP spid="11" grpId="0"/>
      <p:bldP spid="12" grpId="0" animBg="1"/>
      <p:bldP spid="13" grpId="0"/>
      <p:bldP spid="14" grpId="0"/>
      <p:bldP spid="16" grpId="0" animBg="1"/>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0" y="5349065"/>
            <a:ext cx="12192000" cy="1464485"/>
          </a:xfrm>
          <a:prstGeom prst="rect">
            <a:avLst/>
          </a:prstGeom>
        </p:spPr>
      </p:pic>
      <p:pic>
        <p:nvPicPr>
          <p:cNvPr id="4" name="图片 3" descr="卡通人物&#10;&#10;中度可信度描述已自动生成"/>
          <p:cNvPicPr>
            <a:picLocks noChangeAspect="1"/>
          </p:cNvPicPr>
          <p:nvPr/>
        </p:nvPicPr>
        <p:blipFill>
          <a:blip r:embed="rId3"/>
          <a:stretch>
            <a:fillRect/>
          </a:stretch>
        </p:blipFill>
        <p:spPr>
          <a:xfrm flipH="1">
            <a:off x="9443295" y="4325051"/>
            <a:ext cx="2583605" cy="2256424"/>
          </a:xfrm>
          <a:prstGeom prst="rect">
            <a:avLst/>
          </a:prstGeom>
        </p:spPr>
      </p:pic>
      <p:sp>
        <p:nvSpPr>
          <p:cNvPr id="5" name="Rectangle 3"/>
          <p:cNvSpPr/>
          <p:nvPr/>
        </p:nvSpPr>
        <p:spPr bwMode="auto">
          <a:xfrm>
            <a:off x="4309302" y="562726"/>
            <a:ext cx="3573396" cy="923330"/>
          </a:xfrm>
          <a:prstGeom prst="rect">
            <a:avLst/>
          </a:prstGeom>
          <a:noFill/>
          <a:ln>
            <a:noFill/>
          </a:ln>
          <a:effectLst/>
        </p:spPr>
        <p:txBody>
          <a:bodyPr wrap="square" rtlCol="0">
            <a:spAutoFit/>
          </a:bodyPr>
          <a:lstStyle/>
          <a:p>
            <a:pPr algn="ctr"/>
            <a:r>
              <a:rPr lang="zh-CN" altLang="en-US" sz="5400" b="1" spc="-300" dirty="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cs typeface="+mn-ea"/>
                <a:sym typeface="+mn-lt"/>
              </a:rPr>
              <a:t>目 录</a:t>
            </a:r>
          </a:p>
        </p:txBody>
      </p:sp>
      <p:sp>
        <p:nvSpPr>
          <p:cNvPr id="6" name="等腰三角形 5"/>
          <p:cNvSpPr/>
          <p:nvPr/>
        </p:nvSpPr>
        <p:spPr>
          <a:xfrm flipV="1">
            <a:off x="5778103" y="0"/>
            <a:ext cx="635794" cy="263416"/>
          </a:xfrm>
          <a:prstGeom prst="triangle">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endParaRPr lang="zh-CN" altLang="en-US" sz="2400">
              <a:solidFill>
                <a:schemeClr val="accent1"/>
              </a:solidFill>
              <a:cs typeface="+mn-ea"/>
              <a:sym typeface="+mn-lt"/>
            </a:endParaRPr>
          </a:p>
        </p:txBody>
      </p:sp>
      <p:pic>
        <p:nvPicPr>
          <p:cNvPr id="7" name="图片 6"/>
          <p:cNvPicPr>
            <a:picLocks noChangeAspect="1"/>
          </p:cNvPicPr>
          <p:nvPr/>
        </p:nvPicPr>
        <p:blipFill>
          <a:blip r:embed="rId4"/>
          <a:stretch>
            <a:fillRect/>
          </a:stretch>
        </p:blipFill>
        <p:spPr>
          <a:xfrm>
            <a:off x="10370911" y="690132"/>
            <a:ext cx="1225550" cy="940538"/>
          </a:xfrm>
          <a:prstGeom prst="rect">
            <a:avLst/>
          </a:prstGeom>
        </p:spPr>
      </p:pic>
      <p:sp>
        <p:nvSpPr>
          <p:cNvPr id="8" name="Rectangle 4"/>
          <p:cNvSpPr/>
          <p:nvPr/>
        </p:nvSpPr>
        <p:spPr bwMode="auto">
          <a:xfrm>
            <a:off x="5207543" y="1456718"/>
            <a:ext cx="1776913" cy="352000"/>
          </a:xfrm>
          <a:prstGeom prst="rect">
            <a:avLst/>
          </a:prstGeom>
        </p:spPr>
        <p:txBody>
          <a:bodyPr vert="horz" wrap="none">
            <a:noAutofit/>
          </a:bodyPr>
          <a:lstStyle/>
          <a:p>
            <a:pPr algn="ctr" eaLnBrk="1" hangingPunct="1">
              <a:buFont typeface="Arial" panose="020B0604020202020204" pitchFamily="34" charset="0"/>
              <a:buNone/>
              <a:defRPr/>
            </a:pPr>
            <a:r>
              <a:rPr lang="en-US" altLang="zh-CN" sz="1400" spc="300" dirty="0">
                <a:solidFill>
                  <a:srgbClr val="FEEFAC"/>
                </a:solidFill>
                <a:cs typeface="+mn-ea"/>
                <a:sym typeface="+mn-lt"/>
              </a:rPr>
              <a:t>CONTENTS</a:t>
            </a:r>
          </a:p>
        </p:txBody>
      </p:sp>
      <p:sp>
        <p:nvSpPr>
          <p:cNvPr id="11" name="圆角矩形 105"/>
          <p:cNvSpPr/>
          <p:nvPr/>
        </p:nvSpPr>
        <p:spPr>
          <a:xfrm>
            <a:off x="2171986" y="2520405"/>
            <a:ext cx="3803364" cy="568556"/>
          </a:xfrm>
          <a:prstGeom prst="roundRect">
            <a:avLst>
              <a:gd name="adj" fmla="val 50000"/>
            </a:avLst>
          </a:prstGeom>
          <a:solidFill>
            <a:srgbClr val="FFFFFF">
              <a:alpha val="8000"/>
            </a:srgbClr>
          </a:solidFill>
          <a:ln w="9525" cap="flat">
            <a:solidFill>
              <a:srgbClr val="FEEFAC">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12" name="任意多边形 93"/>
          <p:cNvSpPr/>
          <p:nvPr/>
        </p:nvSpPr>
        <p:spPr>
          <a:xfrm rot="18900000" flipH="1">
            <a:off x="1805428" y="2737679"/>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100000">
                <a:srgbClr val="E9BE61"/>
              </a:gs>
              <a:gs pos="0">
                <a:srgbClr val="FEEFAC"/>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fontAlgn="base">
              <a:spcBef>
                <a:spcPct val="0"/>
              </a:spcBef>
              <a:spcAft>
                <a:spcPct val="0"/>
              </a:spcAft>
            </a:pPr>
            <a:endParaRPr lang="zh-CN" altLang="en-US" sz="2000">
              <a:solidFill>
                <a:schemeClr val="accent1"/>
              </a:solidFill>
              <a:cs typeface="+mn-ea"/>
              <a:sym typeface="+mn-lt"/>
            </a:endParaRPr>
          </a:p>
        </p:txBody>
      </p:sp>
      <p:sp>
        <p:nvSpPr>
          <p:cNvPr id="13" name="椭圆 12"/>
          <p:cNvSpPr/>
          <p:nvPr/>
        </p:nvSpPr>
        <p:spPr>
          <a:xfrm flipH="1">
            <a:off x="1284516" y="2559226"/>
            <a:ext cx="561595" cy="561592"/>
          </a:xfrm>
          <a:prstGeom prst="ellipse">
            <a:avLst/>
          </a:prstGeom>
          <a:gradFill>
            <a:gsLst>
              <a:gs pos="100000">
                <a:srgbClr val="E9BE61"/>
              </a:gs>
              <a:gs pos="0">
                <a:srgbClr val="FEEFAC"/>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fontAlgn="base">
              <a:spcBef>
                <a:spcPct val="0"/>
              </a:spcBef>
              <a:spcAft>
                <a:spcPct val="0"/>
              </a:spcAft>
            </a:pPr>
            <a:r>
              <a:rPr lang="en-US" altLang="zh-CN" sz="2000" dirty="0">
                <a:solidFill>
                  <a:schemeClr val="accent1"/>
                </a:solidFill>
                <a:cs typeface="+mn-ea"/>
                <a:sym typeface="+mn-lt"/>
              </a:rPr>
              <a:t>1</a:t>
            </a:r>
            <a:endParaRPr lang="zh-CN" altLang="en-US" sz="2000" dirty="0">
              <a:solidFill>
                <a:schemeClr val="accent1"/>
              </a:solidFill>
              <a:cs typeface="+mn-ea"/>
              <a:sym typeface="+mn-lt"/>
            </a:endParaRPr>
          </a:p>
        </p:txBody>
      </p:sp>
      <p:sp>
        <p:nvSpPr>
          <p:cNvPr id="14" name="TextBox 47"/>
          <p:cNvSpPr txBox="1"/>
          <p:nvPr/>
        </p:nvSpPr>
        <p:spPr>
          <a:xfrm>
            <a:off x="2378387" y="2604628"/>
            <a:ext cx="3406463"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2000" i="0" spc="0" dirty="0">
                <a:latin typeface="+mn-lt"/>
                <a:ea typeface="+mn-ea"/>
                <a:cs typeface="+mn-ea"/>
                <a:sym typeface="+mn-lt"/>
              </a:rPr>
              <a:t>不忘入党初心</a:t>
            </a:r>
            <a:r>
              <a:rPr lang="en-US" altLang="zh-CN" sz="1400" i="0" spc="0" dirty="0">
                <a:latin typeface="+mn-lt"/>
                <a:ea typeface="+mn-ea"/>
                <a:cs typeface="+mn-ea"/>
                <a:sym typeface="+mn-lt"/>
              </a:rPr>
              <a:t>-----</a:t>
            </a:r>
            <a:r>
              <a:rPr lang="zh-CN" altLang="en-US" sz="1400" i="0" spc="0" dirty="0">
                <a:latin typeface="+mn-lt"/>
                <a:ea typeface="+mn-ea"/>
                <a:cs typeface="+mn-ea"/>
                <a:sym typeface="+mn-lt"/>
              </a:rPr>
              <a:t>牢记党员身份</a:t>
            </a:r>
          </a:p>
        </p:txBody>
      </p:sp>
      <p:sp>
        <p:nvSpPr>
          <p:cNvPr id="15" name="圆角矩形 105"/>
          <p:cNvSpPr/>
          <p:nvPr/>
        </p:nvSpPr>
        <p:spPr>
          <a:xfrm>
            <a:off x="7370822" y="2520405"/>
            <a:ext cx="3803364" cy="568556"/>
          </a:xfrm>
          <a:prstGeom prst="roundRect">
            <a:avLst>
              <a:gd name="adj" fmla="val 50000"/>
            </a:avLst>
          </a:prstGeom>
          <a:solidFill>
            <a:srgbClr val="FFFFFF">
              <a:alpha val="8000"/>
            </a:srgbClr>
          </a:solidFill>
          <a:ln w="9525" cap="flat">
            <a:solidFill>
              <a:srgbClr val="FEEFAC">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16" name="任意多边形 93"/>
          <p:cNvSpPr/>
          <p:nvPr/>
        </p:nvSpPr>
        <p:spPr>
          <a:xfrm rot="18900000" flipH="1">
            <a:off x="7004264" y="2737679"/>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100000">
                <a:srgbClr val="E9BE61"/>
              </a:gs>
              <a:gs pos="0">
                <a:srgbClr val="FEEFAC"/>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fontAlgn="base">
              <a:spcBef>
                <a:spcPct val="0"/>
              </a:spcBef>
              <a:spcAft>
                <a:spcPct val="0"/>
              </a:spcAft>
            </a:pPr>
            <a:endParaRPr lang="zh-CN" altLang="en-US" sz="2000">
              <a:solidFill>
                <a:schemeClr val="accent1"/>
              </a:solidFill>
              <a:cs typeface="+mn-ea"/>
              <a:sym typeface="+mn-lt"/>
            </a:endParaRPr>
          </a:p>
        </p:txBody>
      </p:sp>
      <p:sp>
        <p:nvSpPr>
          <p:cNvPr id="17" name="椭圆 16"/>
          <p:cNvSpPr/>
          <p:nvPr/>
        </p:nvSpPr>
        <p:spPr>
          <a:xfrm flipH="1">
            <a:off x="6483352" y="2559226"/>
            <a:ext cx="561595" cy="561592"/>
          </a:xfrm>
          <a:prstGeom prst="ellipse">
            <a:avLst/>
          </a:prstGeom>
          <a:gradFill>
            <a:gsLst>
              <a:gs pos="100000">
                <a:srgbClr val="E9BE61"/>
              </a:gs>
              <a:gs pos="0">
                <a:srgbClr val="FEEFAC"/>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fontAlgn="base">
              <a:spcBef>
                <a:spcPct val="0"/>
              </a:spcBef>
              <a:spcAft>
                <a:spcPct val="0"/>
              </a:spcAft>
            </a:pPr>
            <a:r>
              <a:rPr lang="en-US" altLang="zh-CN" sz="2000">
                <a:solidFill>
                  <a:schemeClr val="accent1"/>
                </a:solidFill>
                <a:cs typeface="+mn-ea"/>
                <a:sym typeface="+mn-lt"/>
              </a:rPr>
              <a:t>2</a:t>
            </a:r>
            <a:endParaRPr lang="zh-CN" altLang="en-US" sz="2000" dirty="0">
              <a:solidFill>
                <a:schemeClr val="accent1"/>
              </a:solidFill>
              <a:cs typeface="+mn-ea"/>
              <a:sym typeface="+mn-lt"/>
            </a:endParaRPr>
          </a:p>
        </p:txBody>
      </p:sp>
      <p:sp>
        <p:nvSpPr>
          <p:cNvPr id="18" name="TextBox 47"/>
          <p:cNvSpPr txBox="1"/>
          <p:nvPr/>
        </p:nvSpPr>
        <p:spPr>
          <a:xfrm>
            <a:off x="7577223" y="2604628"/>
            <a:ext cx="3406463"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2000" i="0" spc="0" dirty="0">
                <a:latin typeface="+mn-lt"/>
                <a:ea typeface="+mn-ea"/>
                <a:cs typeface="+mn-ea"/>
                <a:sym typeface="+mn-lt"/>
              </a:rPr>
              <a:t>不忘职责使命</a:t>
            </a:r>
            <a:r>
              <a:rPr lang="en-US" altLang="zh-CN" sz="1400" i="0" spc="0" dirty="0">
                <a:latin typeface="+mn-lt"/>
                <a:ea typeface="+mn-ea"/>
                <a:cs typeface="+mn-ea"/>
                <a:sym typeface="+mn-lt"/>
              </a:rPr>
              <a:t>-----</a:t>
            </a:r>
            <a:r>
              <a:rPr lang="zh-CN" altLang="en-US" sz="1400" i="0" spc="0" dirty="0">
                <a:latin typeface="+mn-lt"/>
                <a:ea typeface="+mn-ea"/>
                <a:cs typeface="+mn-ea"/>
                <a:sym typeface="+mn-lt"/>
              </a:rPr>
              <a:t>牢记党的嘱托</a:t>
            </a:r>
          </a:p>
        </p:txBody>
      </p:sp>
      <p:sp>
        <p:nvSpPr>
          <p:cNvPr id="21" name="圆角矩形 105"/>
          <p:cNvSpPr/>
          <p:nvPr/>
        </p:nvSpPr>
        <p:spPr>
          <a:xfrm>
            <a:off x="2171986" y="4008777"/>
            <a:ext cx="3803364" cy="568556"/>
          </a:xfrm>
          <a:prstGeom prst="roundRect">
            <a:avLst>
              <a:gd name="adj" fmla="val 50000"/>
            </a:avLst>
          </a:prstGeom>
          <a:solidFill>
            <a:srgbClr val="FFFFFF">
              <a:alpha val="8000"/>
            </a:srgbClr>
          </a:solidFill>
          <a:ln w="9525" cap="flat">
            <a:solidFill>
              <a:srgbClr val="FEEFAC">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22" name="任意多边形 93"/>
          <p:cNvSpPr/>
          <p:nvPr/>
        </p:nvSpPr>
        <p:spPr>
          <a:xfrm rot="18900000" flipH="1">
            <a:off x="1805428" y="4226051"/>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100000">
                <a:srgbClr val="E9BE61"/>
              </a:gs>
              <a:gs pos="0">
                <a:srgbClr val="FEEFAC"/>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fontAlgn="base">
              <a:spcBef>
                <a:spcPct val="0"/>
              </a:spcBef>
              <a:spcAft>
                <a:spcPct val="0"/>
              </a:spcAft>
            </a:pPr>
            <a:endParaRPr lang="zh-CN" altLang="en-US" sz="2000">
              <a:solidFill>
                <a:schemeClr val="accent1"/>
              </a:solidFill>
              <a:cs typeface="+mn-ea"/>
              <a:sym typeface="+mn-lt"/>
            </a:endParaRPr>
          </a:p>
        </p:txBody>
      </p:sp>
      <p:sp>
        <p:nvSpPr>
          <p:cNvPr id="23" name="椭圆 22"/>
          <p:cNvSpPr/>
          <p:nvPr/>
        </p:nvSpPr>
        <p:spPr>
          <a:xfrm flipH="1">
            <a:off x="1284516" y="4047598"/>
            <a:ext cx="561595" cy="561592"/>
          </a:xfrm>
          <a:prstGeom prst="ellipse">
            <a:avLst/>
          </a:prstGeom>
          <a:gradFill>
            <a:gsLst>
              <a:gs pos="100000">
                <a:srgbClr val="E9BE61"/>
              </a:gs>
              <a:gs pos="0">
                <a:srgbClr val="FEEFAC"/>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fontAlgn="base">
              <a:spcBef>
                <a:spcPct val="0"/>
              </a:spcBef>
              <a:spcAft>
                <a:spcPct val="0"/>
              </a:spcAft>
            </a:pPr>
            <a:r>
              <a:rPr lang="en-US" altLang="zh-CN" sz="2000" dirty="0">
                <a:solidFill>
                  <a:schemeClr val="accent1"/>
                </a:solidFill>
                <a:cs typeface="+mn-ea"/>
                <a:sym typeface="+mn-lt"/>
              </a:rPr>
              <a:t>3</a:t>
            </a:r>
            <a:endParaRPr lang="zh-CN" altLang="en-US" sz="2000" dirty="0">
              <a:solidFill>
                <a:schemeClr val="accent1"/>
              </a:solidFill>
              <a:cs typeface="+mn-ea"/>
              <a:sym typeface="+mn-lt"/>
            </a:endParaRPr>
          </a:p>
        </p:txBody>
      </p:sp>
      <p:sp>
        <p:nvSpPr>
          <p:cNvPr id="24" name="TextBox 47"/>
          <p:cNvSpPr txBox="1"/>
          <p:nvPr/>
        </p:nvSpPr>
        <p:spPr>
          <a:xfrm>
            <a:off x="2378387" y="4093000"/>
            <a:ext cx="3406463"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2000" i="0" spc="0" dirty="0">
                <a:latin typeface="+mn-lt"/>
                <a:ea typeface="+mn-ea"/>
                <a:cs typeface="+mn-ea"/>
                <a:sym typeface="+mn-lt"/>
              </a:rPr>
              <a:t>不忘党的初心</a:t>
            </a:r>
            <a:r>
              <a:rPr lang="en-US" altLang="zh-CN" sz="1400" i="0" spc="0" dirty="0">
                <a:latin typeface="+mn-lt"/>
                <a:ea typeface="+mn-ea"/>
                <a:cs typeface="+mn-ea"/>
                <a:sym typeface="+mn-lt"/>
              </a:rPr>
              <a:t>-----</a:t>
            </a:r>
            <a:r>
              <a:rPr lang="zh-CN" altLang="en-US" sz="1400" i="0" spc="0" dirty="0">
                <a:latin typeface="+mn-lt"/>
                <a:ea typeface="+mn-ea"/>
                <a:cs typeface="+mn-ea"/>
                <a:sym typeface="+mn-lt"/>
              </a:rPr>
              <a:t>传承红色基因</a:t>
            </a:r>
          </a:p>
        </p:txBody>
      </p:sp>
      <p:sp>
        <p:nvSpPr>
          <p:cNvPr id="25" name="圆角矩形 105"/>
          <p:cNvSpPr/>
          <p:nvPr/>
        </p:nvSpPr>
        <p:spPr>
          <a:xfrm>
            <a:off x="7370822" y="4008777"/>
            <a:ext cx="3803364" cy="568556"/>
          </a:xfrm>
          <a:prstGeom prst="roundRect">
            <a:avLst>
              <a:gd name="adj" fmla="val 50000"/>
            </a:avLst>
          </a:prstGeom>
          <a:solidFill>
            <a:srgbClr val="FFFFFF">
              <a:alpha val="8000"/>
            </a:srgbClr>
          </a:solidFill>
          <a:ln w="9525" cap="flat">
            <a:solidFill>
              <a:srgbClr val="FEEFAC">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26" name="任意多边形 93"/>
          <p:cNvSpPr/>
          <p:nvPr/>
        </p:nvSpPr>
        <p:spPr>
          <a:xfrm rot="18900000" flipH="1">
            <a:off x="7004264" y="4226051"/>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100000">
                <a:srgbClr val="E9BE61"/>
              </a:gs>
              <a:gs pos="0">
                <a:srgbClr val="FEEFAC"/>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fontAlgn="base">
              <a:spcBef>
                <a:spcPct val="0"/>
              </a:spcBef>
              <a:spcAft>
                <a:spcPct val="0"/>
              </a:spcAft>
            </a:pPr>
            <a:endParaRPr lang="zh-CN" altLang="en-US" sz="2000">
              <a:solidFill>
                <a:schemeClr val="accent1"/>
              </a:solidFill>
              <a:cs typeface="+mn-ea"/>
              <a:sym typeface="+mn-lt"/>
            </a:endParaRPr>
          </a:p>
        </p:txBody>
      </p:sp>
      <p:sp>
        <p:nvSpPr>
          <p:cNvPr id="27" name="椭圆 26"/>
          <p:cNvSpPr/>
          <p:nvPr/>
        </p:nvSpPr>
        <p:spPr>
          <a:xfrm flipH="1">
            <a:off x="6483352" y="4047598"/>
            <a:ext cx="561595" cy="561592"/>
          </a:xfrm>
          <a:prstGeom prst="ellipse">
            <a:avLst/>
          </a:prstGeom>
          <a:gradFill>
            <a:gsLst>
              <a:gs pos="100000">
                <a:srgbClr val="E9BE61"/>
              </a:gs>
              <a:gs pos="0">
                <a:srgbClr val="FEEFAC"/>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fontAlgn="base">
              <a:spcBef>
                <a:spcPct val="0"/>
              </a:spcBef>
              <a:spcAft>
                <a:spcPct val="0"/>
              </a:spcAft>
            </a:pPr>
            <a:r>
              <a:rPr lang="en-US" altLang="zh-CN" sz="2000" dirty="0">
                <a:solidFill>
                  <a:schemeClr val="accent1"/>
                </a:solidFill>
                <a:cs typeface="+mn-ea"/>
                <a:sym typeface="+mn-lt"/>
              </a:rPr>
              <a:t>4</a:t>
            </a:r>
            <a:endParaRPr lang="zh-CN" altLang="en-US" sz="2000" dirty="0">
              <a:solidFill>
                <a:schemeClr val="accent1"/>
              </a:solidFill>
              <a:cs typeface="+mn-ea"/>
              <a:sym typeface="+mn-lt"/>
            </a:endParaRPr>
          </a:p>
        </p:txBody>
      </p:sp>
      <p:sp>
        <p:nvSpPr>
          <p:cNvPr id="28" name="TextBox 47"/>
          <p:cNvSpPr txBox="1"/>
          <p:nvPr/>
        </p:nvSpPr>
        <p:spPr>
          <a:xfrm>
            <a:off x="7577223" y="4093000"/>
            <a:ext cx="3406463"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2000" i="0" spc="0" dirty="0">
                <a:latin typeface="+mn-lt"/>
                <a:ea typeface="+mn-ea"/>
                <a:cs typeface="+mn-ea"/>
                <a:sym typeface="+mn-lt"/>
              </a:rPr>
              <a:t>扛起新使命开启新征程</a:t>
            </a:r>
          </a:p>
        </p:txBody>
      </p:sp>
      <p:pic>
        <p:nvPicPr>
          <p:cNvPr id="29" name="图片 28" descr="图片包含 室内, 食物, 桌子, 盘子&#10;&#10;描述已自动生成"/>
          <p:cNvPicPr>
            <a:picLocks noChangeAspect="1"/>
          </p:cNvPicPr>
          <p:nvPr/>
        </p:nvPicPr>
        <p:blipFill>
          <a:blip r:embed="rId5" cstate="screen"/>
          <a:stretch>
            <a:fillRect/>
          </a:stretch>
        </p:blipFill>
        <p:spPr>
          <a:xfrm flipH="1">
            <a:off x="0" y="-19685"/>
            <a:ext cx="4116474" cy="10356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ppt_x"/>
                                          </p:val>
                                        </p:tav>
                                        <p:tav tm="100000">
                                          <p:val>
                                            <p:strVal val="#ppt_x"/>
                                          </p:val>
                                        </p:tav>
                                      </p:tavLst>
                                    </p:anim>
                                    <p:anim calcmode="lin" valueType="num">
                                      <p:cBhvr additive="base">
                                        <p:cTn id="88" dur="500" fill="hold"/>
                                        <p:tgtEl>
                                          <p:spTgt spid="29"/>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ppt_x"/>
                                          </p:val>
                                        </p:tav>
                                        <p:tav tm="100000">
                                          <p:val>
                                            <p:strVal val="#ppt_x"/>
                                          </p:val>
                                        </p:tav>
                                      </p:tavLst>
                                    </p:anim>
                                    <p:anim calcmode="lin" valueType="num">
                                      <p:cBhvr additive="base">
                                        <p:cTn id="92" dur="500" fill="hold"/>
                                        <p:tgtEl>
                                          <p:spTgt spid="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additive="base">
                                        <p:cTn id="95" dur="500" fill="hold"/>
                                        <p:tgtEl>
                                          <p:spTgt spid="6"/>
                                        </p:tgtEl>
                                        <p:attrNameLst>
                                          <p:attrName>ppt_x</p:attrName>
                                        </p:attrNameLst>
                                      </p:cBhvr>
                                      <p:tavLst>
                                        <p:tav tm="0">
                                          <p:val>
                                            <p:strVal val="#ppt_x"/>
                                          </p:val>
                                        </p:tav>
                                        <p:tav tm="100000">
                                          <p:val>
                                            <p:strVal val="#ppt_x"/>
                                          </p:val>
                                        </p:tav>
                                      </p:tavLst>
                                    </p:anim>
                                    <p:anim calcmode="lin" valueType="num">
                                      <p:cBhvr additive="base">
                                        <p:cTn id="9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11" grpId="0" animBg="1"/>
      <p:bldP spid="12" grpId="0" animBg="1"/>
      <p:bldP spid="13" grpId="0" animBg="1"/>
      <p:bldP spid="14" grpId="0"/>
      <p:bldP spid="15" grpId="0" animBg="1"/>
      <p:bldP spid="16" grpId="0" animBg="1"/>
      <p:bldP spid="17" grpId="0" animBg="1"/>
      <p:bldP spid="18" grpId="0"/>
      <p:bldP spid="21" grpId="0" animBg="1"/>
      <p:bldP spid="22" grpId="0" animBg="1"/>
      <p:bldP spid="23" grpId="0" animBg="1"/>
      <p:bldP spid="24" grpId="0"/>
      <p:bldP spid="25" grpId="0" animBg="1"/>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1251718" y="1798523"/>
            <a:ext cx="9911582" cy="3992677"/>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2" name="矩形 1"/>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不忘职责使命，牢记党的嘱托</a:t>
            </a:r>
          </a:p>
        </p:txBody>
      </p:sp>
      <p:sp>
        <p:nvSpPr>
          <p:cNvPr id="3" name="Rectangle 11"/>
          <p:cNvSpPr>
            <a:spLocks noChangeArrowheads="1"/>
          </p:cNvSpPr>
          <p:nvPr/>
        </p:nvSpPr>
        <p:spPr bwMode="auto">
          <a:xfrm>
            <a:off x="2737684" y="1515560"/>
            <a:ext cx="6643608"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我们每一个人一定要光明磊落</a:t>
            </a:r>
          </a:p>
        </p:txBody>
      </p:sp>
      <p:sp>
        <p:nvSpPr>
          <p:cNvPr id="4" name="矩形 3"/>
          <p:cNvSpPr/>
          <p:nvPr/>
        </p:nvSpPr>
        <p:spPr>
          <a:xfrm>
            <a:off x="1632860" y="2364447"/>
            <a:ext cx="8625565" cy="3046988"/>
          </a:xfrm>
          <a:prstGeom prst="rect">
            <a:avLst/>
          </a:prstGeom>
        </p:spPr>
        <p:txBody>
          <a:bodyPr wrap="square">
            <a:spAutoFit/>
          </a:bodyPr>
          <a:lstStyle/>
          <a:p>
            <a:pPr marL="285750" lvl="0" indent="-285750">
              <a:lnSpc>
                <a:spcPct val="15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一个人光明磊落，就是要心不藏私、心不藏事、心不藏奸。心不藏私就是不要把个人的东西看得最重要，不顾大局。</a:t>
            </a:r>
          </a:p>
          <a:p>
            <a:pPr marL="285750" lvl="0" indent="-285750">
              <a:lnSpc>
                <a:spcPct val="15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心不藏事就是有什么话就要说出来，要和大家沟通交流。</a:t>
            </a:r>
          </a:p>
          <a:p>
            <a:pPr marL="285750" lvl="0" indent="-285750">
              <a:lnSpc>
                <a:spcPct val="15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包括同事与同事之间，如果因为某一件事情有一点分歧和隔阂，不及时的沟通和交流，长了就会变味，就无法沟通了，就变成矛盾了，所以大家彼此之间一定要坦诚相待。</a:t>
            </a:r>
          </a:p>
          <a:p>
            <a:pPr marL="285750" lvl="0" indent="-285750">
              <a:lnSpc>
                <a:spcPct val="15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心不藏奸就是不能有整人害人之心，我们任何时候都要从善从德。</a:t>
            </a:r>
          </a:p>
          <a:p>
            <a:pPr marL="285750" lvl="0" indent="-285750">
              <a:lnSpc>
                <a:spcPct val="15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与人为善，我们工作的环境就会宽松，工作就会有干劲，思维就会敏捷，这些都是我们工作出成绩的动力和源泉。  　　</a:t>
            </a:r>
          </a:p>
        </p:txBody>
      </p:sp>
      <p:pic>
        <p:nvPicPr>
          <p:cNvPr id="6" name="图片 5" descr="卡通人物&#10;&#10;中度可信度描述已自动生成"/>
          <p:cNvPicPr>
            <a:picLocks noChangeAspect="1"/>
          </p:cNvPicPr>
          <p:nvPr/>
        </p:nvPicPr>
        <p:blipFill>
          <a:blip r:embed="rId2"/>
          <a:stretch>
            <a:fillRect/>
          </a:stretch>
        </p:blipFill>
        <p:spPr>
          <a:xfrm flipH="1">
            <a:off x="8329612" y="3769050"/>
            <a:ext cx="3451226" cy="3014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5119347" y="1867157"/>
            <a:ext cx="1953303" cy="521368"/>
          </a:xfrm>
          <a:prstGeom prst="roundRect">
            <a:avLst>
              <a:gd name="adj" fmla="val 44690"/>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zh-CN" altLang="en-US" sz="2400" dirty="0">
                <a:solidFill>
                  <a:schemeClr val="accent1"/>
                </a:solidFill>
                <a:cs typeface="+mn-ea"/>
                <a:sym typeface="+mn-lt"/>
              </a:rPr>
              <a:t>第四部分</a:t>
            </a:r>
          </a:p>
        </p:txBody>
      </p:sp>
      <p:sp>
        <p:nvSpPr>
          <p:cNvPr id="8" name="TextBox 47"/>
          <p:cNvSpPr txBox="1"/>
          <p:nvPr/>
        </p:nvSpPr>
        <p:spPr>
          <a:xfrm>
            <a:off x="2952379" y="2602574"/>
            <a:ext cx="6287237" cy="1938992"/>
          </a:xfrm>
          <a:prstGeom prst="rect">
            <a:avLst/>
          </a:prstGeom>
          <a:noFill/>
          <a:ln>
            <a:noFill/>
          </a:ln>
          <a:effectLst/>
        </p:spPr>
        <p:txBody>
          <a:bodyPr wrap="square" rtlCol="0">
            <a:spAutoFit/>
          </a:bodyPr>
          <a:lstStyle>
            <a:defPPr>
              <a:defRPr lang="zh-CN"/>
            </a:defPPr>
            <a:lvl1pPr algn="ctr">
              <a:defRPr sz="60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扛起新使命 开启新征程</a:t>
            </a:r>
          </a:p>
        </p:txBody>
      </p:sp>
      <p:cxnSp>
        <p:nvCxnSpPr>
          <p:cNvPr id="12" name="直接连接符 11"/>
          <p:cNvCxnSpPr/>
          <p:nvPr/>
        </p:nvCxnSpPr>
        <p:spPr>
          <a:xfrm>
            <a:off x="7624454" y="2143456"/>
            <a:ext cx="2452996" cy="0"/>
          </a:xfrm>
          <a:prstGeom prst="line">
            <a:avLst/>
          </a:prstGeom>
          <a:ln w="254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2252828" y="2143456"/>
            <a:ext cx="2452996" cy="0"/>
          </a:xfrm>
          <a:prstGeom prst="line">
            <a:avLst/>
          </a:prstGeom>
          <a:ln w="254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6" name="图片 15" descr="卡通人物&#10;&#10;低可信度描述已自动生成"/>
          <p:cNvPicPr>
            <a:picLocks noChangeAspect="1"/>
          </p:cNvPicPr>
          <p:nvPr/>
        </p:nvPicPr>
        <p:blipFill>
          <a:blip r:embed="rId2" cstate="screen"/>
          <a:stretch>
            <a:fillRect/>
          </a:stretch>
        </p:blipFill>
        <p:spPr>
          <a:xfrm>
            <a:off x="5593493" y="686586"/>
            <a:ext cx="1005010" cy="8944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扛起新使命，开启新征程</a:t>
            </a:r>
          </a:p>
        </p:txBody>
      </p:sp>
      <p:sp>
        <p:nvSpPr>
          <p:cNvPr id="3" name="Rectangle 11"/>
          <p:cNvSpPr>
            <a:spLocks noChangeArrowheads="1"/>
          </p:cNvSpPr>
          <p:nvPr/>
        </p:nvSpPr>
        <p:spPr bwMode="auto">
          <a:xfrm>
            <a:off x="1125213" y="1515560"/>
            <a:ext cx="10057137"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党员干部要以“脚踏实地、埋头苦干”的奋斗精神踏入“新征程”</a:t>
            </a:r>
          </a:p>
        </p:txBody>
      </p:sp>
      <p:sp>
        <p:nvSpPr>
          <p:cNvPr id="4" name="图形 28"/>
          <p:cNvSpPr/>
          <p:nvPr/>
        </p:nvSpPr>
        <p:spPr>
          <a:xfrm>
            <a:off x="1495761" y="1605816"/>
            <a:ext cx="385428" cy="385412"/>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5" name="矩形 4"/>
          <p:cNvSpPr/>
          <p:nvPr/>
        </p:nvSpPr>
        <p:spPr>
          <a:xfrm>
            <a:off x="2563452" y="2524554"/>
            <a:ext cx="1833562" cy="701346"/>
          </a:xfrm>
          <a:prstGeom prst="rect">
            <a:avLst/>
          </a:prstGeom>
        </p:spPr>
        <p:txBody>
          <a:bodyPr wrap="square">
            <a:spAutoFit/>
          </a:bodyPr>
          <a:lstStyle/>
          <a:p>
            <a:pPr lvl="0">
              <a:lnSpc>
                <a:spcPct val="130000"/>
              </a:lnSpc>
              <a:buClr>
                <a:schemeClr val="accent1"/>
              </a:buClr>
              <a:defRPr/>
            </a:pPr>
            <a:r>
              <a:rPr lang="zh-CN" altLang="en-US" sz="1600" dirty="0">
                <a:solidFill>
                  <a:schemeClr val="tx1">
                    <a:lumMod val="75000"/>
                    <a:lumOff val="25000"/>
                  </a:schemeClr>
                </a:solidFill>
                <a:cs typeface="+mn-ea"/>
                <a:sym typeface="+mn-lt"/>
              </a:rPr>
              <a:t>脱贫攻坚战让农民挑上“金扁担”</a:t>
            </a:r>
          </a:p>
        </p:txBody>
      </p:sp>
      <p:cxnSp>
        <p:nvCxnSpPr>
          <p:cNvPr id="8" name="直接连接符 7"/>
          <p:cNvCxnSpPr/>
          <p:nvPr/>
        </p:nvCxnSpPr>
        <p:spPr>
          <a:xfrm>
            <a:off x="4569141" y="2524554"/>
            <a:ext cx="0" cy="7014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814532" y="2566011"/>
            <a:ext cx="618560" cy="618560"/>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47"/>
          <p:cNvSpPr txBox="1"/>
          <p:nvPr/>
        </p:nvSpPr>
        <p:spPr>
          <a:xfrm>
            <a:off x="1684172" y="2675236"/>
            <a:ext cx="879281"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2000" i="0" spc="0" dirty="0">
                <a:latin typeface="+mn-lt"/>
                <a:ea typeface="+mn-ea"/>
                <a:cs typeface="+mn-ea"/>
                <a:sym typeface="+mn-lt"/>
              </a:rPr>
              <a:t>1</a:t>
            </a:r>
            <a:endParaRPr lang="zh-CN" altLang="en-US" sz="2000" i="0" spc="0" dirty="0">
              <a:latin typeface="+mn-lt"/>
              <a:ea typeface="+mn-ea"/>
              <a:cs typeface="+mn-ea"/>
              <a:sym typeface="+mn-lt"/>
            </a:endParaRPr>
          </a:p>
        </p:txBody>
      </p:sp>
      <p:sp>
        <p:nvSpPr>
          <p:cNvPr id="11" name="矩形 10"/>
          <p:cNvSpPr/>
          <p:nvPr/>
        </p:nvSpPr>
        <p:spPr>
          <a:xfrm>
            <a:off x="5582128" y="2524554"/>
            <a:ext cx="2228363" cy="701346"/>
          </a:xfrm>
          <a:prstGeom prst="rect">
            <a:avLst/>
          </a:prstGeom>
        </p:spPr>
        <p:txBody>
          <a:bodyPr wrap="square">
            <a:spAutoFit/>
          </a:bodyPr>
          <a:lstStyle/>
          <a:p>
            <a:pPr lvl="0">
              <a:lnSpc>
                <a:spcPct val="130000"/>
              </a:lnSpc>
              <a:buClr>
                <a:schemeClr val="accent1"/>
              </a:buClr>
              <a:defRPr/>
            </a:pPr>
            <a:r>
              <a:rPr lang="zh-CN" altLang="en-US" sz="1600" dirty="0">
                <a:solidFill>
                  <a:schemeClr val="tx1">
                    <a:lumMod val="75000"/>
                    <a:lumOff val="25000"/>
                  </a:schemeClr>
                </a:solidFill>
                <a:cs typeface="+mn-ea"/>
                <a:sym typeface="+mn-lt"/>
              </a:rPr>
              <a:t>扫黑除恶专项斗争给群众带来安全感满意感</a:t>
            </a:r>
          </a:p>
        </p:txBody>
      </p:sp>
      <p:cxnSp>
        <p:nvCxnSpPr>
          <p:cNvPr id="12" name="直接连接符 11"/>
          <p:cNvCxnSpPr/>
          <p:nvPr/>
        </p:nvCxnSpPr>
        <p:spPr>
          <a:xfrm>
            <a:off x="7873568" y="2524554"/>
            <a:ext cx="0" cy="7014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4833209" y="2566011"/>
            <a:ext cx="618560" cy="618560"/>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TextBox 47"/>
          <p:cNvSpPr txBox="1"/>
          <p:nvPr/>
        </p:nvSpPr>
        <p:spPr>
          <a:xfrm>
            <a:off x="4702849" y="2675236"/>
            <a:ext cx="879281"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2000" i="0" spc="0" dirty="0">
                <a:latin typeface="+mn-lt"/>
                <a:ea typeface="+mn-ea"/>
                <a:cs typeface="+mn-ea"/>
                <a:sym typeface="+mn-lt"/>
              </a:rPr>
              <a:t>2</a:t>
            </a:r>
            <a:endParaRPr lang="zh-CN" altLang="en-US" sz="2000" i="0" spc="0" dirty="0">
              <a:latin typeface="+mn-lt"/>
              <a:ea typeface="+mn-ea"/>
              <a:cs typeface="+mn-ea"/>
              <a:sym typeface="+mn-lt"/>
            </a:endParaRPr>
          </a:p>
        </p:txBody>
      </p:sp>
      <p:sp>
        <p:nvSpPr>
          <p:cNvPr id="16" name="矩形 15"/>
          <p:cNvSpPr/>
          <p:nvPr/>
        </p:nvSpPr>
        <p:spPr>
          <a:xfrm>
            <a:off x="8752847" y="2524554"/>
            <a:ext cx="2228363" cy="701346"/>
          </a:xfrm>
          <a:prstGeom prst="rect">
            <a:avLst/>
          </a:prstGeom>
        </p:spPr>
        <p:txBody>
          <a:bodyPr wrap="square">
            <a:spAutoFit/>
          </a:bodyPr>
          <a:lstStyle/>
          <a:p>
            <a:pPr lvl="0">
              <a:lnSpc>
                <a:spcPct val="130000"/>
              </a:lnSpc>
              <a:buClr>
                <a:schemeClr val="accent1"/>
              </a:buClr>
              <a:defRPr/>
            </a:pPr>
            <a:r>
              <a:rPr lang="zh-CN" altLang="en-US" sz="1600" dirty="0">
                <a:solidFill>
                  <a:schemeClr val="tx1">
                    <a:lumMod val="75000"/>
                    <a:lumOff val="25000"/>
                  </a:schemeClr>
                </a:solidFill>
                <a:cs typeface="+mn-ea"/>
                <a:sym typeface="+mn-lt"/>
              </a:rPr>
              <a:t>乘上“中国速度”的高铁飞驰于崇山峻岭</a:t>
            </a:r>
          </a:p>
        </p:txBody>
      </p:sp>
      <p:sp>
        <p:nvSpPr>
          <p:cNvPr id="18" name="椭圆 17"/>
          <p:cNvSpPr/>
          <p:nvPr/>
        </p:nvSpPr>
        <p:spPr>
          <a:xfrm>
            <a:off x="8003928" y="2566011"/>
            <a:ext cx="618560" cy="618560"/>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TextBox 47"/>
          <p:cNvSpPr txBox="1"/>
          <p:nvPr/>
        </p:nvSpPr>
        <p:spPr>
          <a:xfrm>
            <a:off x="7873568" y="2675236"/>
            <a:ext cx="879281"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2000" i="0" spc="0" dirty="0">
                <a:latin typeface="+mn-lt"/>
                <a:ea typeface="+mn-ea"/>
                <a:cs typeface="+mn-ea"/>
                <a:sym typeface="+mn-lt"/>
              </a:rPr>
              <a:t>3</a:t>
            </a:r>
            <a:endParaRPr lang="zh-CN" altLang="en-US" sz="2000" i="0" spc="0" dirty="0">
              <a:latin typeface="+mn-lt"/>
              <a:ea typeface="+mn-ea"/>
              <a:cs typeface="+mn-ea"/>
              <a:sym typeface="+mn-lt"/>
            </a:endParaRPr>
          </a:p>
        </p:txBody>
      </p:sp>
      <p:cxnSp>
        <p:nvCxnSpPr>
          <p:cNvPr id="21" name="直接连接符 20"/>
          <p:cNvCxnSpPr/>
          <p:nvPr/>
        </p:nvCxnSpPr>
        <p:spPr>
          <a:xfrm flipH="1">
            <a:off x="1841445" y="3722918"/>
            <a:ext cx="926676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矩形: 圆角 25"/>
          <p:cNvSpPr/>
          <p:nvPr/>
        </p:nvSpPr>
        <p:spPr bwMode="auto">
          <a:xfrm>
            <a:off x="1814532" y="4172963"/>
            <a:ext cx="1395412" cy="1207107"/>
          </a:xfrm>
          <a:prstGeom prst="roundRect">
            <a:avLst>
              <a:gd name="adj" fmla="val 14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zh-CN" altLang="en-US" sz="2000" dirty="0">
                <a:ln w="19050">
                  <a:noFill/>
                </a:ln>
                <a:gradFill>
                  <a:gsLst>
                    <a:gs pos="100000">
                      <a:srgbClr val="E9BE61"/>
                    </a:gs>
                    <a:gs pos="49000">
                      <a:srgbClr val="FEEFAC"/>
                    </a:gs>
                  </a:gsLst>
                  <a:lin ang="5400000" scaled="0"/>
                </a:gradFill>
                <a:cs typeface="+mn-ea"/>
                <a:sym typeface="+mn-lt"/>
              </a:rPr>
              <a:t>“十三五”时期</a:t>
            </a:r>
          </a:p>
        </p:txBody>
      </p:sp>
      <p:sp>
        <p:nvSpPr>
          <p:cNvPr id="27" name="矩形 26"/>
          <p:cNvSpPr/>
          <p:nvPr/>
        </p:nvSpPr>
        <p:spPr>
          <a:xfrm>
            <a:off x="3365232" y="4333446"/>
            <a:ext cx="2340243" cy="904863"/>
          </a:xfrm>
          <a:prstGeom prst="rect">
            <a:avLst/>
          </a:prstGeom>
        </p:spPr>
        <p:txBody>
          <a:bodyPr wrap="square">
            <a:spAutoFit/>
          </a:bodyPr>
          <a:lstStyle/>
          <a:p>
            <a:pPr lvl="0">
              <a:lnSpc>
                <a:spcPct val="110000"/>
              </a:lnSpc>
              <a:buClr>
                <a:schemeClr val="accent1"/>
              </a:buClr>
              <a:defRPr/>
            </a:pPr>
            <a:r>
              <a:rPr lang="zh-CN" altLang="en-US" sz="1600" dirty="0">
                <a:solidFill>
                  <a:schemeClr val="tx1">
                    <a:lumMod val="75000"/>
                    <a:lumOff val="25000"/>
                  </a:schemeClr>
                </a:solidFill>
                <a:cs typeface="+mn-ea"/>
                <a:sym typeface="+mn-lt"/>
              </a:rPr>
              <a:t>“十三五”时期的丰硕成果，源于全体中华儿女的不懈奋斗。</a:t>
            </a:r>
          </a:p>
        </p:txBody>
      </p:sp>
      <p:sp>
        <p:nvSpPr>
          <p:cNvPr id="29" name="矩形: 圆角 28"/>
          <p:cNvSpPr/>
          <p:nvPr/>
        </p:nvSpPr>
        <p:spPr bwMode="auto">
          <a:xfrm>
            <a:off x="5811470" y="4172963"/>
            <a:ext cx="1395412" cy="1207107"/>
          </a:xfrm>
          <a:prstGeom prst="roundRect">
            <a:avLst>
              <a:gd name="adj" fmla="val 14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zh-CN" altLang="en-US" sz="1600" dirty="0">
                <a:ln w="19050">
                  <a:noFill/>
                </a:ln>
                <a:gradFill>
                  <a:gsLst>
                    <a:gs pos="100000">
                      <a:srgbClr val="E9BE61"/>
                    </a:gs>
                    <a:gs pos="49000">
                      <a:srgbClr val="FEEFAC"/>
                    </a:gs>
                  </a:gsLst>
                  <a:lin ang="5400000" scaled="0"/>
                </a:gradFill>
                <a:cs typeface="+mn-ea"/>
                <a:sym typeface="+mn-lt"/>
              </a:rPr>
              <a:t>展望</a:t>
            </a:r>
            <a:endParaRPr lang="en-US" altLang="zh-CN" sz="1600" dirty="0">
              <a:ln w="19050">
                <a:noFill/>
              </a:ln>
              <a:gradFill>
                <a:gsLst>
                  <a:gs pos="100000">
                    <a:srgbClr val="E9BE61"/>
                  </a:gs>
                  <a:gs pos="49000">
                    <a:srgbClr val="FEEFAC"/>
                  </a:gs>
                </a:gsLst>
                <a:lin ang="5400000" scaled="0"/>
              </a:gradFill>
              <a:cs typeface="+mn-ea"/>
              <a:sym typeface="+mn-lt"/>
            </a:endParaRPr>
          </a:p>
          <a:p>
            <a:pPr algn="ctr">
              <a:defRPr/>
            </a:pPr>
            <a:r>
              <a:rPr lang="zh-CN" altLang="en-US" sz="1600" dirty="0">
                <a:ln w="19050">
                  <a:noFill/>
                </a:ln>
                <a:gradFill>
                  <a:gsLst>
                    <a:gs pos="100000">
                      <a:srgbClr val="E9BE61"/>
                    </a:gs>
                    <a:gs pos="49000">
                      <a:srgbClr val="FEEFAC"/>
                    </a:gs>
                  </a:gsLst>
                  <a:lin ang="5400000" scaled="0"/>
                </a:gradFill>
                <a:cs typeface="+mn-ea"/>
                <a:sym typeface="+mn-lt"/>
              </a:rPr>
              <a:t>“十四五”</a:t>
            </a:r>
            <a:endParaRPr lang="en-US" altLang="zh-CN" sz="1600" dirty="0">
              <a:ln w="19050">
                <a:noFill/>
              </a:ln>
              <a:gradFill>
                <a:gsLst>
                  <a:gs pos="100000">
                    <a:srgbClr val="E9BE61"/>
                  </a:gs>
                  <a:gs pos="49000">
                    <a:srgbClr val="FEEFAC"/>
                  </a:gs>
                </a:gsLst>
                <a:lin ang="5400000" scaled="0"/>
              </a:gradFill>
              <a:cs typeface="+mn-ea"/>
              <a:sym typeface="+mn-lt"/>
            </a:endParaRPr>
          </a:p>
          <a:p>
            <a:pPr algn="ctr">
              <a:defRPr/>
            </a:pPr>
            <a:r>
              <a:rPr lang="zh-CN" altLang="en-US" sz="1600" dirty="0">
                <a:ln w="19050">
                  <a:noFill/>
                </a:ln>
                <a:gradFill>
                  <a:gsLst>
                    <a:gs pos="100000">
                      <a:srgbClr val="E9BE61"/>
                    </a:gs>
                    <a:gs pos="49000">
                      <a:srgbClr val="FEEFAC"/>
                    </a:gs>
                  </a:gsLst>
                  <a:lin ang="5400000" scaled="0"/>
                </a:gradFill>
                <a:cs typeface="+mn-ea"/>
                <a:sym typeface="+mn-lt"/>
              </a:rPr>
              <a:t>新目标新任务</a:t>
            </a:r>
          </a:p>
        </p:txBody>
      </p:sp>
      <p:sp>
        <p:nvSpPr>
          <p:cNvPr id="30" name="矩形 29"/>
          <p:cNvSpPr/>
          <p:nvPr/>
        </p:nvSpPr>
        <p:spPr>
          <a:xfrm>
            <a:off x="7358488" y="4146087"/>
            <a:ext cx="3749722" cy="1277273"/>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展望“十四五”新目标新任务，党员干部要学会俯下身子，静下心来，能干事、会干事、干成事，在“实”字上用力发力，把各项工作做深、做细、做透，为完美收官“十三五”、砥砺奋进“十四五”奠定坚实基础。</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ppt_x"/>
                                          </p:val>
                                        </p:tav>
                                        <p:tav tm="100000">
                                          <p:val>
                                            <p:strVal val="#ppt_x"/>
                                          </p:val>
                                        </p:tav>
                                      </p:tavLst>
                                    </p:anim>
                                    <p:anim calcmode="lin" valueType="num">
                                      <p:cBhvr additive="base">
                                        <p:cTn id="72" dur="500" fill="hold"/>
                                        <p:tgtEl>
                                          <p:spTgt spid="8"/>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9" grpId="0" animBg="1"/>
      <p:bldP spid="10" grpId="0"/>
      <p:bldP spid="11" grpId="0"/>
      <p:bldP spid="13" grpId="0" animBg="1"/>
      <p:bldP spid="14" grpId="0"/>
      <p:bldP spid="16" grpId="0"/>
      <p:bldP spid="18" grpId="0" animBg="1"/>
      <p:bldP spid="19" grpId="0"/>
      <p:bldP spid="26" grpId="0" animBg="1"/>
      <p:bldP spid="27" grpId="0"/>
      <p:bldP spid="29"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bwMode="auto">
          <a:xfrm>
            <a:off x="1271588" y="1605281"/>
            <a:ext cx="7356475" cy="422644"/>
          </a:xfrm>
          <a:prstGeom prst="roundRect">
            <a:avLst>
              <a:gd name="adj" fmla="val 41211"/>
            </a:avLst>
          </a:prstGeom>
          <a:gradFill>
            <a:gsLst>
              <a:gs pos="0">
                <a:srgbClr val="C30F0F">
                  <a:lumMod val="90000"/>
                  <a:lumOff val="10000"/>
                  <a:alpha val="69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zh-CN" altLang="en-US" dirty="0">
                <a:gradFill>
                  <a:gsLst>
                    <a:gs pos="59000">
                      <a:srgbClr val="FEEFAC"/>
                    </a:gs>
                    <a:gs pos="100000">
                      <a:srgbClr val="E9BE61"/>
                    </a:gs>
                  </a:gsLst>
                  <a:lin ang="5400000" scaled="1"/>
                </a:gradFill>
                <a:cs typeface="+mn-ea"/>
                <a:sym typeface="+mn-lt"/>
              </a:rPr>
              <a:t>党员干部要以“心中有民胸怀天下”的奋斗精神踏入“新征程”</a:t>
            </a:r>
          </a:p>
        </p:txBody>
      </p:sp>
      <p:sp>
        <p:nvSpPr>
          <p:cNvPr id="3" name="矩形 2"/>
          <p:cNvSpPr/>
          <p:nvPr/>
        </p:nvSpPr>
        <p:spPr>
          <a:xfrm>
            <a:off x="1235075" y="2095346"/>
            <a:ext cx="9077325" cy="1372683"/>
          </a:xfrm>
          <a:prstGeom prst="rect">
            <a:avLst/>
          </a:prstGeom>
        </p:spPr>
        <p:txBody>
          <a:bodyPr wrap="square">
            <a:spAutoFit/>
          </a:bodyPr>
          <a:lstStyle/>
          <a:p>
            <a:pPr marL="285750" lvl="0" indent="-285750">
              <a:lnSpc>
                <a:spcPct val="13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中国共产党自成立以来就把人民利益摆在至高无上的地位，全会再次提出“‘十四五’时期经济社会发展必须遵循坚持以人民为中心的原则，坚持人民主体地位。”</a:t>
            </a:r>
            <a:endParaRPr lang="en-US" altLang="zh-CN" sz="1600" dirty="0">
              <a:solidFill>
                <a:schemeClr val="tx1">
                  <a:lumMod val="75000"/>
                  <a:lumOff val="25000"/>
                </a:schemeClr>
              </a:solidFill>
              <a:cs typeface="+mn-ea"/>
              <a:sym typeface="+mn-lt"/>
            </a:endParaRPr>
          </a:p>
          <a:p>
            <a:pPr marL="285750" lvl="0" indent="-285750">
              <a:lnSpc>
                <a:spcPct val="13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这就要求广大党员干部秉持“心中有民、胸怀天下”的奋斗精神，奋进新时代、开启新征程，在新的舞台上为人民群众创造出更多的成果，不断地实现人民群众对美好生活的向往。</a:t>
            </a:r>
          </a:p>
        </p:txBody>
      </p:sp>
      <p:sp>
        <p:nvSpPr>
          <p:cNvPr id="4" name="矩形: 圆角 3"/>
          <p:cNvSpPr/>
          <p:nvPr/>
        </p:nvSpPr>
        <p:spPr bwMode="auto">
          <a:xfrm>
            <a:off x="1271588" y="3764281"/>
            <a:ext cx="7356475" cy="422644"/>
          </a:xfrm>
          <a:prstGeom prst="roundRect">
            <a:avLst>
              <a:gd name="adj" fmla="val 41211"/>
            </a:avLst>
          </a:prstGeom>
          <a:gradFill>
            <a:gsLst>
              <a:gs pos="0">
                <a:srgbClr val="C30F0F">
                  <a:lumMod val="90000"/>
                  <a:lumOff val="10000"/>
                  <a:alpha val="69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zh-CN" altLang="en-US" dirty="0">
                <a:gradFill>
                  <a:gsLst>
                    <a:gs pos="59000">
                      <a:srgbClr val="FEEFAC"/>
                    </a:gs>
                    <a:gs pos="100000">
                      <a:srgbClr val="E9BE61"/>
                    </a:gs>
                  </a:gsLst>
                  <a:lin ang="5400000" scaled="1"/>
                </a:gradFill>
                <a:cs typeface="+mn-ea"/>
                <a:sym typeface="+mn-lt"/>
              </a:rPr>
              <a:t>党员干部要以“心中有民胸怀天下”的奋斗精神踏入“新征程”</a:t>
            </a:r>
          </a:p>
        </p:txBody>
      </p:sp>
      <p:sp>
        <p:nvSpPr>
          <p:cNvPr id="5" name="矩形 4"/>
          <p:cNvSpPr/>
          <p:nvPr/>
        </p:nvSpPr>
        <p:spPr>
          <a:xfrm>
            <a:off x="1235075" y="4254346"/>
            <a:ext cx="8183245" cy="1643527"/>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当前，在工作中存在着少部分党员干部缺乏理想信念，将“扎扎实实干工作”的信念抛之脑后，“走过场”“装样子”。</a:t>
            </a:r>
            <a:endParaRPr lang="en-US" altLang="zh-CN" sz="1400" dirty="0">
              <a:solidFill>
                <a:schemeClr val="tx1">
                  <a:lumMod val="75000"/>
                  <a:lumOff val="25000"/>
                </a:schemeClr>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把“表态发言”当工作落实，不仅增加了基层工作负担、影响工作成效，也影响了党和政府在人民群众中的公信力。面对“十四五”新征程，广大党员干部要牢记全心全意为人民服务的根本宗旨，不做“表面文章”，不搞“面子工程”，坚决抵制“形式主义”“官僚主义”，以饱满的热情，高昂的斗志，投入到努力实现“十四五”远景目标中去。</a:t>
            </a:r>
          </a:p>
        </p:txBody>
      </p:sp>
      <p:sp>
        <p:nvSpPr>
          <p:cNvPr id="6" name="矩形 5"/>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扛起新使命，开启新征程</a:t>
            </a:r>
          </a:p>
        </p:txBody>
      </p:sp>
      <p:pic>
        <p:nvPicPr>
          <p:cNvPr id="7" name="图片 6" descr="图片包含 游戏机&#10;&#10;描述已自动生成"/>
          <p:cNvPicPr>
            <a:picLocks noChangeAspect="1"/>
          </p:cNvPicPr>
          <p:nvPr/>
        </p:nvPicPr>
        <p:blipFill>
          <a:blip r:embed="rId2" cstate="screen"/>
          <a:stretch>
            <a:fillRect/>
          </a:stretch>
        </p:blipFill>
        <p:spPr>
          <a:xfrm flipH="1">
            <a:off x="9964752" y="3111500"/>
            <a:ext cx="2227248" cy="4183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扛起新使命，开启新征程</a:t>
            </a:r>
          </a:p>
        </p:txBody>
      </p:sp>
      <p:cxnSp>
        <p:nvCxnSpPr>
          <p:cNvPr id="3" name="直接连接符 2"/>
          <p:cNvCxnSpPr>
            <a:endCxn id="7" idx="2"/>
          </p:cNvCxnSpPr>
          <p:nvPr/>
        </p:nvCxnSpPr>
        <p:spPr>
          <a:xfrm flipV="1">
            <a:off x="3172241" y="2110668"/>
            <a:ext cx="1654437" cy="7137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203562" y="2110668"/>
            <a:ext cx="2220882" cy="222088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pic>
        <p:nvPicPr>
          <p:cNvPr id="5" name="PA-图片 14" descr="卡通人物&#10;&#10;低可信度描述已自动生成"/>
          <p:cNvPicPr>
            <a:picLocks noChangeAspect="1"/>
          </p:cNvPicPr>
          <p:nvPr>
            <p:custDataLst>
              <p:tags r:id="rId1"/>
            </p:custDataLst>
          </p:nvPr>
        </p:nvPicPr>
        <p:blipFill>
          <a:blip r:embed="rId3" cstate="screen"/>
          <a:stretch>
            <a:fillRect/>
          </a:stretch>
        </p:blipFill>
        <p:spPr>
          <a:xfrm>
            <a:off x="2029931" y="2569912"/>
            <a:ext cx="568144" cy="505636"/>
          </a:xfrm>
          <a:prstGeom prst="rect">
            <a:avLst/>
          </a:prstGeom>
        </p:spPr>
      </p:pic>
      <p:sp>
        <p:nvSpPr>
          <p:cNvPr id="6" name="文本框 5"/>
          <p:cNvSpPr txBox="1"/>
          <p:nvPr/>
        </p:nvSpPr>
        <p:spPr>
          <a:xfrm>
            <a:off x="1044575" y="3198107"/>
            <a:ext cx="2538856" cy="584775"/>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3200" i="0" spc="0" dirty="0">
                <a:effectLst/>
                <a:latin typeface="汉仪大宋简" panose="02010609000101010101" pitchFamily="49" charset="-122"/>
                <a:ea typeface="汉仪大宋简" panose="02010609000101010101" pitchFamily="49" charset="-122"/>
                <a:cs typeface="+mn-ea"/>
                <a:sym typeface="+mn-lt"/>
              </a:rPr>
              <a:t>放眼未来</a:t>
            </a:r>
          </a:p>
        </p:txBody>
      </p:sp>
      <p:sp>
        <p:nvSpPr>
          <p:cNvPr id="7" name="椭圆 6"/>
          <p:cNvSpPr/>
          <p:nvPr/>
        </p:nvSpPr>
        <p:spPr>
          <a:xfrm>
            <a:off x="4826678" y="1823585"/>
            <a:ext cx="574166" cy="57416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8" name="矩形 7"/>
          <p:cNvSpPr/>
          <p:nvPr/>
        </p:nvSpPr>
        <p:spPr>
          <a:xfrm>
            <a:off x="4019139" y="2569912"/>
            <a:ext cx="2189244" cy="1212640"/>
          </a:xfrm>
          <a:prstGeom prst="rect">
            <a:avLst/>
          </a:prstGeom>
        </p:spPr>
        <p:txBody>
          <a:bodyPr wrap="square">
            <a:spAutoFit/>
          </a:bodyPr>
          <a:lstStyle/>
          <a:p>
            <a:pPr lvl="0" algn="ctr">
              <a:lnSpc>
                <a:spcPct val="130000"/>
              </a:lnSpc>
              <a:defRPr/>
            </a:pPr>
            <a:r>
              <a:rPr lang="zh-CN" altLang="en-US" sz="1400" dirty="0">
                <a:solidFill>
                  <a:schemeClr val="tx1">
                    <a:lumMod val="75000"/>
                    <a:lumOff val="25000"/>
                  </a:schemeClr>
                </a:solidFill>
                <a:cs typeface="+mn-ea"/>
                <a:sym typeface="+mn-lt"/>
              </a:rPr>
              <a:t>现代化新征程就在脚下，美好的愿景目标就在前方。只要奔跑就不会遥远，只要奋斗定会精彩。</a:t>
            </a:r>
          </a:p>
        </p:txBody>
      </p:sp>
      <p:sp>
        <p:nvSpPr>
          <p:cNvPr id="9" name="矩形 8"/>
          <p:cNvSpPr/>
          <p:nvPr/>
        </p:nvSpPr>
        <p:spPr>
          <a:xfrm>
            <a:off x="6236603" y="3448714"/>
            <a:ext cx="2189245" cy="1126462"/>
          </a:xfrm>
          <a:prstGeom prst="rect">
            <a:avLst/>
          </a:prstGeom>
        </p:spPr>
        <p:txBody>
          <a:bodyPr wrap="square">
            <a:spAutoFit/>
          </a:bodyPr>
          <a:lstStyle/>
          <a:p>
            <a:pPr lvl="0" algn="ctr">
              <a:lnSpc>
                <a:spcPct val="120000"/>
              </a:lnSpc>
              <a:defRPr/>
            </a:pPr>
            <a:r>
              <a:rPr lang="zh-CN" altLang="en-US" sz="1400" dirty="0">
                <a:solidFill>
                  <a:schemeClr val="tx1">
                    <a:lumMod val="75000"/>
                    <a:lumOff val="25000"/>
                  </a:schemeClr>
                </a:solidFill>
                <a:cs typeface="+mn-ea"/>
                <a:sym typeface="+mn-lt"/>
              </a:rPr>
              <a:t>党员干部要积极行动起来，以奋斗为座右铭，用脚步去丈量、用肩膀去承担、用双手去创造，</a:t>
            </a:r>
          </a:p>
        </p:txBody>
      </p:sp>
      <p:sp>
        <p:nvSpPr>
          <p:cNvPr id="10" name="矩形 9"/>
          <p:cNvSpPr/>
          <p:nvPr/>
        </p:nvSpPr>
        <p:spPr>
          <a:xfrm>
            <a:off x="8781611" y="2521116"/>
            <a:ext cx="2365814" cy="1126462"/>
          </a:xfrm>
          <a:prstGeom prst="rect">
            <a:avLst/>
          </a:prstGeom>
        </p:spPr>
        <p:txBody>
          <a:bodyPr wrap="square">
            <a:spAutoFit/>
          </a:bodyPr>
          <a:lstStyle/>
          <a:p>
            <a:pPr lvl="0" algn="ctr">
              <a:lnSpc>
                <a:spcPct val="120000"/>
              </a:lnSpc>
              <a:defRPr/>
            </a:pPr>
            <a:r>
              <a:rPr lang="zh-CN" altLang="en-US" sz="1400" dirty="0">
                <a:solidFill>
                  <a:schemeClr val="tx1">
                    <a:lumMod val="75000"/>
                    <a:lumOff val="25000"/>
                  </a:schemeClr>
                </a:solidFill>
                <a:cs typeface="+mn-ea"/>
                <a:sym typeface="+mn-lt"/>
              </a:rPr>
              <a:t>切实把总书记的关心关怀转化为推动“强富美高”的丰硕成果，以优异成绩迎接党的百年华诞</a:t>
            </a:r>
            <a:r>
              <a:rPr lang="en-US" altLang="zh-CN" sz="1400" dirty="0">
                <a:solidFill>
                  <a:schemeClr val="tx1">
                    <a:lumMod val="75000"/>
                    <a:lumOff val="25000"/>
                  </a:schemeClr>
                </a:solidFill>
                <a:cs typeface="+mn-ea"/>
                <a:sym typeface="+mn-lt"/>
              </a:rPr>
              <a:t>!</a:t>
            </a:r>
            <a:endParaRPr lang="zh-CN" altLang="en-US" sz="1400" dirty="0">
              <a:solidFill>
                <a:schemeClr val="tx1">
                  <a:lumMod val="75000"/>
                  <a:lumOff val="25000"/>
                </a:schemeClr>
              </a:solidFill>
              <a:cs typeface="+mn-ea"/>
              <a:sym typeface="+mn-lt"/>
            </a:endParaRPr>
          </a:p>
        </p:txBody>
      </p:sp>
      <p:sp>
        <p:nvSpPr>
          <p:cNvPr id="11" name="椭圆 10"/>
          <p:cNvSpPr/>
          <p:nvPr/>
        </p:nvSpPr>
        <p:spPr>
          <a:xfrm>
            <a:off x="7017698" y="2735517"/>
            <a:ext cx="574166" cy="57416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2</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2" name="椭圆 11"/>
          <p:cNvSpPr/>
          <p:nvPr/>
        </p:nvSpPr>
        <p:spPr>
          <a:xfrm>
            <a:off x="9722726" y="1823585"/>
            <a:ext cx="574166" cy="57416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3</a:t>
            </a:r>
            <a:endParaRPr lang="zh-CN" altLang="en-US" sz="2400" dirty="0">
              <a:ln w="19050">
                <a:noFill/>
              </a:ln>
              <a:gradFill>
                <a:gsLst>
                  <a:gs pos="100000">
                    <a:srgbClr val="E9BE61"/>
                  </a:gs>
                  <a:gs pos="49000">
                    <a:srgbClr val="FEEFAC"/>
                  </a:gs>
                </a:gsLst>
                <a:lin ang="5400000" scaled="0"/>
              </a:gradFill>
              <a:cs typeface="+mn-ea"/>
              <a:sym typeface="+mn-lt"/>
            </a:endParaRPr>
          </a:p>
        </p:txBody>
      </p:sp>
      <p:cxnSp>
        <p:nvCxnSpPr>
          <p:cNvPr id="13" name="直接连接符 12"/>
          <p:cNvCxnSpPr>
            <a:stCxn id="7" idx="6"/>
            <a:endCxn id="11" idx="2"/>
          </p:cNvCxnSpPr>
          <p:nvPr/>
        </p:nvCxnSpPr>
        <p:spPr>
          <a:xfrm>
            <a:off x="5400844" y="2110668"/>
            <a:ext cx="1616854" cy="9119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1" idx="6"/>
            <a:endCxn id="12" idx="2"/>
          </p:cNvCxnSpPr>
          <p:nvPr/>
        </p:nvCxnSpPr>
        <p:spPr>
          <a:xfrm flipV="1">
            <a:off x="7591864" y="2110668"/>
            <a:ext cx="2130862" cy="9119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bwMode="auto">
          <a:xfrm>
            <a:off x="1881961" y="4993110"/>
            <a:ext cx="8355053" cy="842191"/>
          </a:xfrm>
          <a:prstGeom prst="rect">
            <a:avLst/>
          </a:prstGeom>
          <a:solidFill>
            <a:schemeClr val="bg1">
              <a:lumMod val="95000"/>
              <a:alpha val="66000"/>
            </a:schemeClr>
          </a:solid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16" name="矩形 15"/>
          <p:cNvSpPr/>
          <p:nvPr/>
        </p:nvSpPr>
        <p:spPr>
          <a:xfrm>
            <a:off x="4184972" y="5044969"/>
            <a:ext cx="5286969" cy="757130"/>
          </a:xfrm>
          <a:prstGeom prst="rect">
            <a:avLst/>
          </a:prstGeom>
        </p:spPr>
        <p:txBody>
          <a:bodyPr wrap="square">
            <a:spAutoFit/>
          </a:bodyPr>
          <a:lstStyle/>
          <a:p>
            <a:pPr marL="171450" indent="-171450">
              <a:lnSpc>
                <a:spcPct val="120000"/>
              </a:lnSpc>
              <a:buClr>
                <a:schemeClr val="accent1"/>
              </a:buClr>
              <a:buFont typeface="Arial" panose="020B0604020202020204" pitchFamily="34" charset="0"/>
              <a:buChar char="•"/>
            </a:pPr>
            <a:r>
              <a:rPr lang="zh-CN" altLang="en-US" sz="1200" dirty="0">
                <a:solidFill>
                  <a:schemeClr val="tx1">
                    <a:lumMod val="75000"/>
                    <a:lumOff val="25000"/>
                  </a:schemeClr>
                </a:solidFill>
                <a:cs typeface="+mn-ea"/>
                <a:sym typeface="+mn-lt"/>
              </a:rPr>
              <a:t>我们都是追梦人，我们在努力奔跑。</a:t>
            </a:r>
          </a:p>
          <a:p>
            <a:pPr marL="171450" indent="-171450">
              <a:lnSpc>
                <a:spcPct val="120000"/>
              </a:lnSpc>
              <a:buClr>
                <a:schemeClr val="accent1"/>
              </a:buClr>
              <a:buFont typeface="Arial" panose="020B0604020202020204" pitchFamily="34" charset="0"/>
              <a:buChar char="•"/>
            </a:pPr>
            <a:r>
              <a:rPr lang="zh-CN" altLang="en-US" sz="1200" dirty="0">
                <a:solidFill>
                  <a:schemeClr val="tx1">
                    <a:lumMod val="75000"/>
                    <a:lumOff val="25000"/>
                  </a:schemeClr>
                </a:solidFill>
                <a:cs typeface="+mn-ea"/>
                <a:sym typeface="+mn-lt"/>
              </a:rPr>
              <a:t>中国的昨天已经写在人类的史册上，中国的今天正在亿万人民手中创造，中国的明天必将更加美好。</a:t>
            </a:r>
          </a:p>
        </p:txBody>
      </p:sp>
      <p:sp>
        <p:nvSpPr>
          <p:cNvPr id="17" name="文本框 16"/>
          <p:cNvSpPr txBox="1"/>
          <p:nvPr/>
        </p:nvSpPr>
        <p:spPr>
          <a:xfrm>
            <a:off x="2137547" y="5183373"/>
            <a:ext cx="1538367" cy="461665"/>
          </a:xfrm>
          <a:prstGeom prst="rect">
            <a:avLst/>
          </a:prstGeom>
        </p:spPr>
        <p:txBody>
          <a:bodyPr wrap="square">
            <a:spAutoFit/>
          </a:bodyPr>
          <a:lstStyle>
            <a:defPPr>
              <a:defRPr lang="zh-CN"/>
            </a:defPPr>
            <a:lvl1pPr>
              <a:lnSpc>
                <a:spcPct val="120000"/>
              </a:lnSpc>
              <a:defRPr sz="28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ctr">
              <a:lnSpc>
                <a:spcPct val="100000"/>
              </a:lnSpc>
            </a:pPr>
            <a:r>
              <a:rPr lang="zh-CN" altLang="en-US" sz="2400" dirty="0">
                <a:latin typeface="+mn-lt"/>
                <a:ea typeface="+mn-ea"/>
                <a:cs typeface="+mn-ea"/>
                <a:sym typeface="+mn-lt"/>
              </a:rPr>
              <a:t>小结一下</a:t>
            </a:r>
          </a:p>
        </p:txBody>
      </p:sp>
      <p:cxnSp>
        <p:nvCxnSpPr>
          <p:cNvPr id="18" name="直接连接符 17"/>
          <p:cNvCxnSpPr/>
          <p:nvPr/>
        </p:nvCxnSpPr>
        <p:spPr>
          <a:xfrm>
            <a:off x="3892101" y="5121566"/>
            <a:ext cx="0" cy="5852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7" grpId="0" animBg="1"/>
      <p:bldP spid="8" grpId="0"/>
      <p:bldP spid="9" grpId="0"/>
      <p:bldP spid="10" grpId="0"/>
      <p:bldP spid="11" grpId="0" animBg="1"/>
      <p:bldP spid="12" grpId="0" animBg="1"/>
      <p:bldP spid="15" grpId="0" animBg="1"/>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4212351" y="0"/>
            <a:ext cx="5405580" cy="6858000"/>
          </a:xfrm>
          <a:prstGeom prst="rect">
            <a:avLst/>
          </a:prstGeom>
        </p:spPr>
      </p:pic>
      <p:sp>
        <p:nvSpPr>
          <p:cNvPr id="43" name="文本框 42"/>
          <p:cNvSpPr txBox="1"/>
          <p:nvPr/>
        </p:nvSpPr>
        <p:spPr>
          <a:xfrm>
            <a:off x="2479869" y="1316583"/>
            <a:ext cx="2363009" cy="621708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9900" i="0" dirty="0">
                <a:ln w="12700">
                  <a:noFill/>
                </a:ln>
                <a:solidFill>
                  <a:srgbClr val="93191F"/>
                </a:solidFill>
                <a:latin typeface="+mn-lt"/>
                <a:ea typeface="+mn-ea"/>
                <a:cs typeface="+mn-ea"/>
                <a:sym typeface="+mn-lt"/>
              </a:rPr>
              <a:t>感 </a:t>
            </a:r>
          </a:p>
        </p:txBody>
      </p:sp>
      <p:sp>
        <p:nvSpPr>
          <p:cNvPr id="24" name="文本框 23"/>
          <p:cNvSpPr txBox="1"/>
          <p:nvPr/>
        </p:nvSpPr>
        <p:spPr>
          <a:xfrm>
            <a:off x="2416369" y="1260633"/>
            <a:ext cx="2363009" cy="31547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9900" i="0" dirty="0">
                <a:blipFill dpi="0" rotWithShape="1">
                  <a:blip r:embed="rId4"/>
                  <a:srcRect/>
                  <a:tile tx="0" ty="0" sx="100000" sy="100000" flip="none" algn="tl"/>
                </a:blipFill>
                <a:effectLst/>
                <a:latin typeface="汉仪大宋简" panose="02010609000101010101" pitchFamily="49" charset="-122"/>
                <a:ea typeface="汉仪大宋简" panose="02010609000101010101" pitchFamily="49" charset="-122"/>
                <a:cs typeface="+mn-ea"/>
                <a:sym typeface="+mn-lt"/>
              </a:rPr>
              <a:t>感</a:t>
            </a:r>
          </a:p>
        </p:txBody>
      </p:sp>
      <p:sp>
        <p:nvSpPr>
          <p:cNvPr id="46" name="文本框 45"/>
          <p:cNvSpPr txBox="1"/>
          <p:nvPr/>
        </p:nvSpPr>
        <p:spPr>
          <a:xfrm>
            <a:off x="4289474" y="1372533"/>
            <a:ext cx="2363009" cy="2646878"/>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6600" i="0" dirty="0">
                <a:ln w="12700">
                  <a:noFill/>
                </a:ln>
                <a:solidFill>
                  <a:srgbClr val="93191F"/>
                </a:solidFill>
                <a:latin typeface="+mn-lt"/>
                <a:ea typeface="+mn-ea"/>
                <a:cs typeface="+mn-ea"/>
                <a:sym typeface="+mn-lt"/>
              </a:rPr>
              <a:t>谢</a:t>
            </a:r>
          </a:p>
        </p:txBody>
      </p:sp>
      <p:sp>
        <p:nvSpPr>
          <p:cNvPr id="47" name="文本框 46"/>
          <p:cNvSpPr txBox="1"/>
          <p:nvPr/>
        </p:nvSpPr>
        <p:spPr>
          <a:xfrm>
            <a:off x="4251373" y="1316583"/>
            <a:ext cx="2363009" cy="2646878"/>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6600" i="0" dirty="0">
                <a:blipFill dpi="0" rotWithShape="1">
                  <a:blip r:embed="rId4"/>
                  <a:srcRect/>
                  <a:tile tx="0" ty="0" sx="100000" sy="100000" flip="none" algn="tl"/>
                </a:blipFill>
                <a:effectLst/>
                <a:latin typeface="汉仪大宋简" panose="02010609000101010101" pitchFamily="49" charset="-122"/>
                <a:ea typeface="汉仪大宋简" panose="02010609000101010101" pitchFamily="49" charset="-122"/>
                <a:cs typeface="+mn-ea"/>
                <a:sym typeface="+mn-lt"/>
              </a:rPr>
              <a:t>谢</a:t>
            </a:r>
          </a:p>
        </p:txBody>
      </p:sp>
      <p:sp>
        <p:nvSpPr>
          <p:cNvPr id="48" name="文本框 47"/>
          <p:cNvSpPr txBox="1"/>
          <p:nvPr/>
        </p:nvSpPr>
        <p:spPr>
          <a:xfrm>
            <a:off x="6036501" y="2126756"/>
            <a:ext cx="2363009"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ln w="12700">
                  <a:noFill/>
                </a:ln>
                <a:solidFill>
                  <a:srgbClr val="93191F"/>
                </a:solidFill>
                <a:latin typeface="+mn-lt"/>
                <a:ea typeface="+mn-ea"/>
                <a:cs typeface="+mn-ea"/>
                <a:sym typeface="+mn-lt"/>
              </a:rPr>
              <a:t>观</a:t>
            </a:r>
          </a:p>
        </p:txBody>
      </p:sp>
      <p:sp>
        <p:nvSpPr>
          <p:cNvPr id="49" name="文本框 48"/>
          <p:cNvSpPr txBox="1"/>
          <p:nvPr/>
        </p:nvSpPr>
        <p:spPr>
          <a:xfrm>
            <a:off x="5992516" y="2051429"/>
            <a:ext cx="2363009"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4"/>
                  <a:srcRect/>
                  <a:tile tx="0" ty="0" sx="100000" sy="100000" flip="none" algn="tl"/>
                </a:blipFill>
                <a:effectLst/>
                <a:latin typeface="汉仪大宋简" panose="02010609000101010101" pitchFamily="49" charset="-122"/>
                <a:ea typeface="汉仪大宋简" panose="02010609000101010101" pitchFamily="49" charset="-122"/>
                <a:cs typeface="+mn-ea"/>
                <a:sym typeface="+mn-lt"/>
              </a:rPr>
              <a:t>观</a:t>
            </a:r>
          </a:p>
        </p:txBody>
      </p:sp>
      <p:sp>
        <p:nvSpPr>
          <p:cNvPr id="50" name="文本框 49"/>
          <p:cNvSpPr txBox="1"/>
          <p:nvPr/>
        </p:nvSpPr>
        <p:spPr>
          <a:xfrm>
            <a:off x="7690077" y="1573443"/>
            <a:ext cx="1695423"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ln w="12700">
                  <a:noFill/>
                </a:ln>
                <a:solidFill>
                  <a:srgbClr val="93191F"/>
                </a:solidFill>
                <a:latin typeface="+mn-lt"/>
                <a:ea typeface="+mn-ea"/>
                <a:cs typeface="+mn-ea"/>
                <a:sym typeface="+mn-lt"/>
              </a:rPr>
              <a:t>看</a:t>
            </a:r>
          </a:p>
        </p:txBody>
      </p:sp>
      <p:sp>
        <p:nvSpPr>
          <p:cNvPr id="51" name="文本框 50"/>
          <p:cNvSpPr txBox="1"/>
          <p:nvPr/>
        </p:nvSpPr>
        <p:spPr>
          <a:xfrm>
            <a:off x="7656158" y="1506529"/>
            <a:ext cx="1703097"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4"/>
                  <a:srcRect/>
                  <a:tile tx="0" ty="0" sx="100000" sy="100000" flip="none" algn="tl"/>
                </a:blipFill>
                <a:effectLst/>
                <a:latin typeface="汉仪大宋简" panose="02010609000101010101" pitchFamily="49" charset="-122"/>
                <a:ea typeface="汉仪大宋简" panose="02010609000101010101" pitchFamily="49" charset="-122"/>
                <a:cs typeface="+mn-ea"/>
                <a:sym typeface="+mn-lt"/>
              </a:rPr>
              <a:t>看</a:t>
            </a:r>
          </a:p>
        </p:txBody>
      </p:sp>
      <p:grpSp>
        <p:nvGrpSpPr>
          <p:cNvPr id="7" name="组合 6"/>
          <p:cNvGrpSpPr/>
          <p:nvPr/>
        </p:nvGrpSpPr>
        <p:grpSpPr>
          <a:xfrm>
            <a:off x="3187833" y="655336"/>
            <a:ext cx="5763257" cy="1323439"/>
            <a:chOff x="3400535" y="713977"/>
            <a:chExt cx="5763257" cy="1323439"/>
          </a:xfrm>
        </p:grpSpPr>
        <p:sp>
          <p:nvSpPr>
            <p:cNvPr id="54" name="文本框 53"/>
            <p:cNvSpPr txBox="1"/>
            <p:nvPr/>
          </p:nvSpPr>
          <p:spPr>
            <a:xfrm>
              <a:off x="5932430" y="713977"/>
              <a:ext cx="2927679" cy="1323439"/>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i="0" spc="0" dirty="0" smtClean="0">
                  <a:latin typeface="+mn-lt"/>
                  <a:ea typeface="+mn-ea"/>
                  <a:cs typeface="+mn-ea"/>
                  <a:sym typeface="+mn-lt"/>
                </a:rPr>
                <a:t>101</a:t>
              </a:r>
              <a:endParaRPr lang="zh-CN" altLang="en-US" i="0" spc="0" dirty="0">
                <a:latin typeface="+mn-lt"/>
                <a:ea typeface="+mn-ea"/>
                <a:cs typeface="+mn-ea"/>
                <a:sym typeface="+mn-lt"/>
              </a:endParaRPr>
            </a:p>
          </p:txBody>
        </p:sp>
        <p:sp>
          <p:nvSpPr>
            <p:cNvPr id="55" name="文本框 54"/>
            <p:cNvSpPr txBox="1"/>
            <p:nvPr/>
          </p:nvSpPr>
          <p:spPr>
            <a:xfrm>
              <a:off x="3400535" y="944995"/>
              <a:ext cx="2430607" cy="64633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3600" i="0" spc="0" dirty="0">
                  <a:latin typeface="+mn-lt"/>
                  <a:ea typeface="+mn-ea"/>
                  <a:cs typeface="+mn-ea"/>
                  <a:sym typeface="+mn-lt"/>
                </a:rPr>
                <a:t>热烈庆祝</a:t>
              </a:r>
            </a:p>
          </p:txBody>
        </p:sp>
        <p:sp>
          <p:nvSpPr>
            <p:cNvPr id="56" name="文本框 55"/>
            <p:cNvSpPr txBox="1"/>
            <p:nvPr/>
          </p:nvSpPr>
          <p:spPr>
            <a:xfrm>
              <a:off x="3836781" y="1490340"/>
              <a:ext cx="1965785" cy="338554"/>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dist"/>
              <a:r>
                <a:rPr lang="zh-CN" altLang="en-US" sz="1600" i="0" spc="0" dirty="0">
                  <a:latin typeface="+mn-lt"/>
                  <a:ea typeface="+mn-ea"/>
                  <a:cs typeface="+mn-ea"/>
                  <a:sym typeface="+mn-lt"/>
                </a:rPr>
                <a:t>中国共产党成立</a:t>
              </a:r>
            </a:p>
          </p:txBody>
        </p:sp>
        <p:sp>
          <p:nvSpPr>
            <p:cNvPr id="57" name="文本框 56"/>
            <p:cNvSpPr txBox="1"/>
            <p:nvPr/>
          </p:nvSpPr>
          <p:spPr>
            <a:xfrm>
              <a:off x="7780677" y="1193647"/>
              <a:ext cx="1383115" cy="64633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3600" i="0" spc="0" dirty="0">
                  <a:latin typeface="+mn-lt"/>
                  <a:ea typeface="+mn-ea"/>
                  <a:cs typeface="+mn-ea"/>
                  <a:sym typeface="+mn-lt"/>
                </a:rPr>
                <a:t>周年</a:t>
              </a:r>
            </a:p>
          </p:txBody>
        </p:sp>
        <p:sp>
          <p:nvSpPr>
            <p:cNvPr id="58" name="文本框 57"/>
            <p:cNvSpPr txBox="1"/>
            <p:nvPr/>
          </p:nvSpPr>
          <p:spPr>
            <a:xfrm>
              <a:off x="7816936" y="991161"/>
              <a:ext cx="1229955" cy="276999"/>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1200" i="0" spc="0" dirty="0" smtClean="0">
                  <a:latin typeface="+mn-lt"/>
                  <a:ea typeface="+mn-ea"/>
                  <a:cs typeface="+mn-ea"/>
                  <a:sym typeface="+mn-lt"/>
                </a:rPr>
                <a:t>1921-2022</a:t>
              </a:r>
              <a:endParaRPr lang="zh-CN" altLang="en-US" sz="1200" i="0" spc="0" dirty="0">
                <a:latin typeface="+mn-lt"/>
                <a:ea typeface="+mn-ea"/>
                <a:cs typeface="+mn-ea"/>
                <a:sym typeface="+mn-lt"/>
              </a:endParaRPr>
            </a:p>
          </p:txBody>
        </p:sp>
      </p:grpSp>
      <p:pic>
        <p:nvPicPr>
          <p:cNvPr id="60" name="图片 59"/>
          <p:cNvPicPr>
            <a:picLocks noChangeAspect="1"/>
          </p:cNvPicPr>
          <p:nvPr/>
        </p:nvPicPr>
        <p:blipFill>
          <a:blip r:embed="rId5"/>
          <a:stretch>
            <a:fillRect/>
          </a:stretch>
        </p:blipFill>
        <p:spPr>
          <a:xfrm>
            <a:off x="9359200" y="1978775"/>
            <a:ext cx="1225550" cy="940538"/>
          </a:xfrm>
          <a:prstGeom prst="rect">
            <a:avLst/>
          </a:prstGeom>
        </p:spPr>
      </p:pic>
      <p:pic>
        <p:nvPicPr>
          <p:cNvPr id="61" name="图片 60" descr="卡通人物&#10;&#10;低可信度描述已自动生成"/>
          <p:cNvPicPr>
            <a:picLocks noChangeAspect="1"/>
          </p:cNvPicPr>
          <p:nvPr/>
        </p:nvPicPr>
        <p:blipFill>
          <a:blip r:embed="rId6" cstate="screen"/>
          <a:stretch>
            <a:fillRect/>
          </a:stretch>
        </p:blipFill>
        <p:spPr>
          <a:xfrm>
            <a:off x="2732546" y="5313556"/>
            <a:ext cx="1424805" cy="1268050"/>
          </a:xfrm>
          <a:prstGeom prst="rect">
            <a:avLst/>
          </a:prstGeom>
        </p:spPr>
      </p:pic>
      <p:sp>
        <p:nvSpPr>
          <p:cNvPr id="62" name="文本框 61"/>
          <p:cNvSpPr txBox="1"/>
          <p:nvPr/>
        </p:nvSpPr>
        <p:spPr>
          <a:xfrm>
            <a:off x="2845218" y="4311140"/>
            <a:ext cx="3255573" cy="400110"/>
          </a:xfrm>
          <a:prstGeom prst="rect">
            <a:avLst/>
          </a:prstGeom>
          <a:noFill/>
          <a:ln>
            <a:noFill/>
          </a:ln>
          <a:effectLst/>
        </p:spPr>
        <p:txBody>
          <a:bodyPr wrap="square" rtlCol="0">
            <a:spAutoFit/>
          </a:bodyPr>
          <a:lstStyle>
            <a:defPPr>
              <a:defRPr lang="zh-CN"/>
            </a:defPPr>
            <a:lvl1pPr algn="dist">
              <a:defRPr sz="28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Normal" panose="020B0400000000000000" pitchFamily="34" charset="-122"/>
                <a:ea typeface="思源黑体 CN Normal" panose="020B0400000000000000" pitchFamily="34" charset="-122"/>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2000" dirty="0">
                <a:latin typeface="+mn-lt"/>
                <a:ea typeface="+mn-ea"/>
                <a:cs typeface="+mn-ea"/>
                <a:sym typeface="+mn-lt"/>
              </a:rPr>
              <a:t>【</a:t>
            </a:r>
            <a:r>
              <a:rPr lang="zh-CN" altLang="en-US" sz="2000" dirty="0">
                <a:latin typeface="+mn-lt"/>
                <a:ea typeface="+mn-ea"/>
                <a:cs typeface="+mn-ea"/>
                <a:sym typeface="+mn-lt"/>
              </a:rPr>
              <a:t>奋斗百年路</a:t>
            </a:r>
            <a:r>
              <a:rPr lang="en-US" altLang="zh-CN" sz="2000" dirty="0">
                <a:latin typeface="+mn-lt"/>
                <a:ea typeface="+mn-ea"/>
                <a:cs typeface="+mn-ea"/>
                <a:sym typeface="+mn-lt"/>
              </a:rPr>
              <a:t>·</a:t>
            </a:r>
            <a:r>
              <a:rPr lang="zh-CN" altLang="en-US" sz="2000" dirty="0">
                <a:latin typeface="+mn-lt"/>
                <a:ea typeface="+mn-ea"/>
                <a:cs typeface="+mn-ea"/>
                <a:sym typeface="+mn-lt"/>
              </a:rPr>
              <a:t>启航新征程</a:t>
            </a:r>
            <a:r>
              <a:rPr lang="en-US" altLang="zh-CN" sz="2000" dirty="0">
                <a:latin typeface="+mn-lt"/>
                <a:ea typeface="+mn-ea"/>
                <a:cs typeface="+mn-ea"/>
                <a:sym typeface="+mn-lt"/>
              </a:rPr>
              <a:t>】</a:t>
            </a:r>
            <a:endParaRPr lang="zh-CN" altLang="en-US" sz="2000" dirty="0">
              <a:latin typeface="+mn-lt"/>
              <a:ea typeface="+mn-ea"/>
              <a:cs typeface="+mn-ea"/>
              <a:sym typeface="+mn-lt"/>
            </a:endParaRPr>
          </a:p>
        </p:txBody>
      </p:sp>
      <p:sp>
        <p:nvSpPr>
          <p:cNvPr id="63" name="文本框 62"/>
          <p:cNvSpPr txBox="1"/>
          <p:nvPr/>
        </p:nvSpPr>
        <p:spPr>
          <a:xfrm>
            <a:off x="2037382" y="4685435"/>
            <a:ext cx="4086657" cy="523220"/>
          </a:xfrm>
          <a:prstGeom prst="rect">
            <a:avLst/>
          </a:prstGeom>
          <a:noFill/>
          <a:ln>
            <a:noFill/>
          </a:ln>
          <a:effectLst/>
        </p:spPr>
        <p:txBody>
          <a:bodyPr wrap="square" rtlCol="0">
            <a:spAutoFit/>
          </a:bodyPr>
          <a:lstStyle>
            <a:defPPr>
              <a:defRPr lang="zh-CN"/>
            </a:defPPr>
            <a:lvl1pPr algn="dist">
              <a:defRPr sz="28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Normal" panose="020B0400000000000000" pitchFamily="34" charset="-122"/>
                <a:ea typeface="思源黑体 CN Normal" panose="020B0400000000000000" pitchFamily="34" charset="-122"/>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r"/>
            <a:r>
              <a:rPr lang="en-US" altLang="zh-CN" sz="1400" dirty="0" smtClean="0">
                <a:latin typeface="+mn-lt"/>
                <a:ea typeface="+mn-ea"/>
                <a:cs typeface="+mn-ea"/>
                <a:sym typeface="+mn-lt"/>
              </a:rPr>
              <a:t>101</a:t>
            </a:r>
            <a:r>
              <a:rPr lang="zh-CN" altLang="en-US" sz="1400" dirty="0" smtClean="0">
                <a:latin typeface="+mn-lt"/>
                <a:ea typeface="+mn-ea"/>
                <a:cs typeface="+mn-ea"/>
                <a:sym typeface="+mn-lt"/>
              </a:rPr>
              <a:t>年</a:t>
            </a:r>
            <a:r>
              <a:rPr lang="zh-CN" altLang="en-US" sz="1400" dirty="0">
                <a:latin typeface="+mn-lt"/>
                <a:ea typeface="+mn-ea"/>
                <a:cs typeface="+mn-ea"/>
                <a:sym typeface="+mn-lt"/>
              </a:rPr>
              <a:t>来，中国社会沧桑巨变。从石库门到天安门，从兴业路到复兴路</a:t>
            </a:r>
            <a:r>
              <a:rPr lang="en-US" altLang="zh-CN" sz="1400" dirty="0">
                <a:latin typeface="+mn-lt"/>
                <a:ea typeface="+mn-ea"/>
                <a:cs typeface="+mn-ea"/>
                <a:sym typeface="+mn-lt"/>
              </a:rPr>
              <a:t>……</a:t>
            </a:r>
            <a:endParaRPr lang="zh-CN" altLang="en-US" sz="14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additive="base">
                                        <p:cTn id="39" dur="500" fill="hold"/>
                                        <p:tgtEl>
                                          <p:spTgt spid="60"/>
                                        </p:tgtEl>
                                        <p:attrNameLst>
                                          <p:attrName>ppt_x</p:attrName>
                                        </p:attrNameLst>
                                      </p:cBhvr>
                                      <p:tavLst>
                                        <p:tav tm="0">
                                          <p:val>
                                            <p:strVal val="#ppt_x"/>
                                          </p:val>
                                        </p:tav>
                                        <p:tav tm="100000">
                                          <p:val>
                                            <p:strVal val="#ppt_x"/>
                                          </p:val>
                                        </p:tav>
                                      </p:tavLst>
                                    </p:anim>
                                    <p:anim calcmode="lin" valueType="num">
                                      <p:cBhvr additive="base">
                                        <p:cTn id="40" dur="500" fill="hold"/>
                                        <p:tgtEl>
                                          <p:spTgt spid="6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ppt_x"/>
                                          </p:val>
                                        </p:tav>
                                        <p:tav tm="100000">
                                          <p:val>
                                            <p:strVal val="#ppt_x"/>
                                          </p:val>
                                        </p:tav>
                                      </p:tavLst>
                                    </p:anim>
                                    <p:anim calcmode="lin" valueType="num">
                                      <p:cBhvr additive="base">
                                        <p:cTn id="44" dur="500" fill="hold"/>
                                        <p:tgtEl>
                                          <p:spTgt spid="6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ppt_x"/>
                                          </p:val>
                                        </p:tav>
                                        <p:tav tm="100000">
                                          <p:val>
                                            <p:strVal val="#ppt_x"/>
                                          </p:val>
                                        </p:tav>
                                      </p:tavLst>
                                    </p:anim>
                                    <p:anim calcmode="lin" valueType="num">
                                      <p:cBhvr additive="base">
                                        <p:cTn id="48" dur="500" fill="hold"/>
                                        <p:tgtEl>
                                          <p:spTgt spid="6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500" fill="hold"/>
                                        <p:tgtEl>
                                          <p:spTgt spid="63"/>
                                        </p:tgtEl>
                                        <p:attrNameLst>
                                          <p:attrName>ppt_x</p:attrName>
                                        </p:attrNameLst>
                                      </p:cBhvr>
                                      <p:tavLst>
                                        <p:tav tm="0">
                                          <p:val>
                                            <p:strVal val="#ppt_x"/>
                                          </p:val>
                                        </p:tav>
                                        <p:tav tm="100000">
                                          <p:val>
                                            <p:strVal val="#ppt_x"/>
                                          </p:val>
                                        </p:tav>
                                      </p:tavLst>
                                    </p:anim>
                                    <p:anim calcmode="lin" valueType="num">
                                      <p:cBhvr additive="base">
                                        <p:cTn id="52" dur="5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4" grpId="0"/>
      <p:bldP spid="46" grpId="0"/>
      <p:bldP spid="47" grpId="0"/>
      <p:bldP spid="48" grpId="0"/>
      <p:bldP spid="49" grpId="0"/>
      <p:bldP spid="50" grpId="0"/>
      <p:bldP spid="51" grpId="0"/>
      <p:bldP spid="62" grpId="0"/>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5119347" y="1867157"/>
            <a:ext cx="1953303" cy="521368"/>
          </a:xfrm>
          <a:prstGeom prst="roundRect">
            <a:avLst>
              <a:gd name="adj" fmla="val 44690"/>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zh-CN" altLang="en-US" sz="2400" dirty="0">
                <a:solidFill>
                  <a:schemeClr val="accent1"/>
                </a:solidFill>
                <a:cs typeface="+mn-ea"/>
                <a:sym typeface="+mn-lt"/>
              </a:rPr>
              <a:t>第一部分</a:t>
            </a:r>
          </a:p>
        </p:txBody>
      </p:sp>
      <p:sp>
        <p:nvSpPr>
          <p:cNvPr id="8" name="TextBox 47"/>
          <p:cNvSpPr txBox="1"/>
          <p:nvPr/>
        </p:nvSpPr>
        <p:spPr>
          <a:xfrm>
            <a:off x="2717063" y="2602574"/>
            <a:ext cx="6757869" cy="1938992"/>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6000" i="0" spc="0" dirty="0">
                <a:latin typeface="汉仪大宋简" panose="02010609000101010101" pitchFamily="49" charset="-122"/>
                <a:ea typeface="汉仪大宋简" panose="02010609000101010101" pitchFamily="49" charset="-122"/>
                <a:cs typeface="+mn-ea"/>
                <a:sym typeface="+mn-lt"/>
              </a:rPr>
              <a:t>不忘入党初心牢记党员身份</a:t>
            </a:r>
          </a:p>
        </p:txBody>
      </p:sp>
      <p:cxnSp>
        <p:nvCxnSpPr>
          <p:cNvPr id="12" name="直接连接符 11"/>
          <p:cNvCxnSpPr/>
          <p:nvPr/>
        </p:nvCxnSpPr>
        <p:spPr>
          <a:xfrm>
            <a:off x="7624454" y="2143456"/>
            <a:ext cx="2452996" cy="0"/>
          </a:xfrm>
          <a:prstGeom prst="line">
            <a:avLst/>
          </a:prstGeom>
          <a:ln w="254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2252828" y="2143456"/>
            <a:ext cx="2452996" cy="0"/>
          </a:xfrm>
          <a:prstGeom prst="line">
            <a:avLst/>
          </a:prstGeom>
          <a:ln w="254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6" name="图片 15" descr="卡通人物&#10;&#10;低可信度描述已自动生成"/>
          <p:cNvPicPr>
            <a:picLocks noChangeAspect="1"/>
          </p:cNvPicPr>
          <p:nvPr/>
        </p:nvPicPr>
        <p:blipFill>
          <a:blip r:embed="rId2" cstate="screen"/>
          <a:stretch>
            <a:fillRect/>
          </a:stretch>
        </p:blipFill>
        <p:spPr>
          <a:xfrm>
            <a:off x="5593493" y="686586"/>
            <a:ext cx="1005010" cy="8944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954628" y="2175156"/>
            <a:ext cx="10259472" cy="3082644"/>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2" name="矩形 1"/>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不忘入党初心，牢记党员身份</a:t>
            </a:r>
          </a:p>
        </p:txBody>
      </p:sp>
      <p:sp>
        <p:nvSpPr>
          <p:cNvPr id="5" name="矩形 4"/>
          <p:cNvSpPr/>
          <p:nvPr/>
        </p:nvSpPr>
        <p:spPr>
          <a:xfrm>
            <a:off x="1817011" y="2666319"/>
            <a:ext cx="6250663" cy="2169825"/>
          </a:xfrm>
          <a:prstGeom prst="rect">
            <a:avLst/>
          </a:prstGeom>
        </p:spPr>
        <p:txBody>
          <a:bodyPr wrap="square">
            <a:spAutoFit/>
          </a:bodyPr>
          <a:lstStyle/>
          <a:p>
            <a:pPr marL="285750" lvl="0" indent="-285750">
              <a:lnSpc>
                <a:spcPct val="150000"/>
              </a:lnSpc>
              <a:buClr>
                <a:schemeClr val="accent1"/>
              </a:buClr>
              <a:buFont typeface="Arial" panose="020B0604020202020204" pitchFamily="34" charset="0"/>
              <a:buChar char="•"/>
              <a:defRPr/>
            </a:pPr>
            <a:r>
              <a:rPr lang="zh-CN" altLang="en-US" dirty="0">
                <a:solidFill>
                  <a:schemeClr val="tx1">
                    <a:lumMod val="75000"/>
                    <a:lumOff val="25000"/>
                  </a:schemeClr>
                </a:solidFill>
                <a:cs typeface="+mn-ea"/>
                <a:sym typeface="+mn-lt"/>
              </a:rPr>
              <a:t>从找入党介绍人开始，就树立了人生的标杆。</a:t>
            </a:r>
            <a:endParaRPr lang="en-US" altLang="zh-CN" dirty="0">
              <a:solidFill>
                <a:schemeClr val="tx1">
                  <a:lumMod val="75000"/>
                  <a:lumOff val="25000"/>
                </a:schemeClr>
              </a:solidFill>
              <a:cs typeface="+mn-ea"/>
              <a:sym typeface="+mn-lt"/>
            </a:endParaRPr>
          </a:p>
          <a:p>
            <a:pPr marL="285750" lvl="0" indent="-285750">
              <a:lnSpc>
                <a:spcPct val="150000"/>
              </a:lnSpc>
              <a:buClr>
                <a:schemeClr val="accent1"/>
              </a:buClr>
              <a:buFont typeface="Arial" panose="020B0604020202020204" pitchFamily="34" charset="0"/>
              <a:buChar char="•"/>
              <a:defRPr/>
            </a:pPr>
            <a:r>
              <a:rPr lang="zh-CN" altLang="en-US" dirty="0">
                <a:solidFill>
                  <a:schemeClr val="tx1">
                    <a:lumMod val="75000"/>
                    <a:lumOff val="25000"/>
                  </a:schemeClr>
                </a:solidFill>
                <a:cs typeface="+mn-ea"/>
                <a:sym typeface="+mn-lt"/>
              </a:rPr>
              <a:t>我们要找的介绍人一定是我们身边最值得尊敬、最优秀的同志，这不正是我们的人生标杆和导师吗</a:t>
            </a:r>
            <a:r>
              <a:rPr lang="en-US" altLang="zh-CN" dirty="0">
                <a:solidFill>
                  <a:schemeClr val="tx1">
                    <a:lumMod val="75000"/>
                    <a:lumOff val="25000"/>
                  </a:schemeClr>
                </a:solidFill>
                <a:cs typeface="+mn-ea"/>
                <a:sym typeface="+mn-lt"/>
              </a:rPr>
              <a:t>?</a:t>
            </a:r>
          </a:p>
          <a:p>
            <a:pPr marL="285750" lvl="0" indent="-285750">
              <a:lnSpc>
                <a:spcPct val="150000"/>
              </a:lnSpc>
              <a:buClr>
                <a:schemeClr val="accent1"/>
              </a:buClr>
              <a:buFont typeface="Arial" panose="020B0604020202020204" pitchFamily="34" charset="0"/>
              <a:buChar char="•"/>
              <a:defRPr/>
            </a:pPr>
            <a:r>
              <a:rPr lang="zh-CN" altLang="en-US" dirty="0">
                <a:solidFill>
                  <a:schemeClr val="tx1">
                    <a:lumMod val="75000"/>
                    <a:lumOff val="25000"/>
                  </a:schemeClr>
                </a:solidFill>
                <a:cs typeface="+mn-ea"/>
                <a:sym typeface="+mn-lt"/>
              </a:rPr>
              <a:t>从入党申请书一遍一遍的修改，唯恐没有把对党的认识、对党的向往和对党的忠诚表达充分。  　　</a:t>
            </a:r>
          </a:p>
        </p:txBody>
      </p:sp>
      <p:pic>
        <p:nvPicPr>
          <p:cNvPr id="7" name="图片 6"/>
          <p:cNvPicPr>
            <a:picLocks noChangeAspect="1"/>
          </p:cNvPicPr>
          <p:nvPr/>
        </p:nvPicPr>
        <p:blipFill>
          <a:blip r:embed="rId2" cstate="screen"/>
          <a:stretch>
            <a:fillRect/>
          </a:stretch>
        </p:blipFill>
        <p:spPr>
          <a:xfrm>
            <a:off x="8067674" y="1276349"/>
            <a:ext cx="3614672" cy="5537201"/>
          </a:xfrm>
          <a:prstGeom prst="rect">
            <a:avLst/>
          </a:prstGeom>
        </p:spPr>
      </p:pic>
      <p:sp>
        <p:nvSpPr>
          <p:cNvPr id="3" name="Rectangle 11"/>
          <p:cNvSpPr>
            <a:spLocks noChangeArrowheads="1"/>
          </p:cNvSpPr>
          <p:nvPr/>
        </p:nvSpPr>
        <p:spPr bwMode="auto">
          <a:xfrm>
            <a:off x="1458912" y="1892194"/>
            <a:ext cx="4313238"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回想我们入党初期</a:t>
            </a:r>
          </a:p>
        </p:txBody>
      </p:sp>
      <p:sp>
        <p:nvSpPr>
          <p:cNvPr id="4" name="KSO_Shape"/>
          <p:cNvSpPr/>
          <p:nvPr/>
        </p:nvSpPr>
        <p:spPr bwMode="auto">
          <a:xfrm>
            <a:off x="1902736" y="1992133"/>
            <a:ext cx="301378" cy="36604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pic>
        <p:nvPicPr>
          <p:cNvPr id="8" name="图片 7"/>
          <p:cNvPicPr>
            <a:picLocks noChangeAspect="1"/>
          </p:cNvPicPr>
          <p:nvPr/>
        </p:nvPicPr>
        <p:blipFill>
          <a:blip r:embed="rId2" cstate="screen"/>
          <a:stretch>
            <a:fillRect/>
          </a:stretch>
        </p:blipFill>
        <p:spPr>
          <a:xfrm>
            <a:off x="8067674" y="1320799"/>
            <a:ext cx="3614672" cy="5537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2043653" y="1908909"/>
            <a:ext cx="8979947" cy="727182"/>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2" name="矩形 1"/>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不忘入党初心，牢记党员身份</a:t>
            </a:r>
          </a:p>
        </p:txBody>
      </p:sp>
      <p:sp>
        <p:nvSpPr>
          <p:cNvPr id="3" name="Rectangle 11"/>
          <p:cNvSpPr>
            <a:spLocks noChangeArrowheads="1"/>
          </p:cNvSpPr>
          <p:nvPr/>
        </p:nvSpPr>
        <p:spPr bwMode="auto">
          <a:xfrm>
            <a:off x="1230313" y="1908910"/>
            <a:ext cx="2909888" cy="727181"/>
          </a:xfrm>
          <a:prstGeom prst="roundRect">
            <a:avLst>
              <a:gd name="adj" fmla="val 31759"/>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altLang="zh-CN" sz="2400" dirty="0">
                <a:ln w="19050">
                  <a:noFill/>
                </a:ln>
                <a:gradFill>
                  <a:gsLst>
                    <a:gs pos="100000">
                      <a:srgbClr val="E9BE61"/>
                    </a:gs>
                    <a:gs pos="49000">
                      <a:srgbClr val="FEEFAC"/>
                    </a:gs>
                  </a:gsLst>
                  <a:lin ang="5400000" scaled="0"/>
                </a:gradFill>
                <a:cs typeface="+mn-ea"/>
                <a:sym typeface="+mn-lt"/>
              </a:rPr>
              <a:t>1.</a:t>
            </a:r>
            <a:r>
              <a:rPr lang="zh-CN" altLang="en-US" sz="2400" dirty="0">
                <a:ln w="19050">
                  <a:noFill/>
                </a:ln>
                <a:gradFill>
                  <a:gsLst>
                    <a:gs pos="100000">
                      <a:srgbClr val="E9BE61"/>
                    </a:gs>
                    <a:gs pos="49000">
                      <a:srgbClr val="FEEFAC"/>
                    </a:gs>
                  </a:gsLst>
                  <a:lin ang="5400000" scaled="0"/>
                </a:gradFill>
                <a:cs typeface="+mn-ea"/>
                <a:sym typeface="+mn-lt"/>
              </a:rPr>
              <a:t>找回那份初心</a:t>
            </a:r>
          </a:p>
        </p:txBody>
      </p:sp>
      <p:sp>
        <p:nvSpPr>
          <p:cNvPr id="5" name="矩形 4"/>
          <p:cNvSpPr/>
          <p:nvPr/>
        </p:nvSpPr>
        <p:spPr>
          <a:xfrm>
            <a:off x="4408127" y="1907945"/>
            <a:ext cx="5910623" cy="757130"/>
          </a:xfrm>
          <a:prstGeom prst="rect">
            <a:avLst/>
          </a:prstGeom>
        </p:spPr>
        <p:txBody>
          <a:bodyPr wrap="square">
            <a:spAutoFit/>
          </a:bodyPr>
          <a:lstStyle/>
          <a:p>
            <a:pPr lvl="0">
              <a:lnSpc>
                <a:spcPct val="120000"/>
              </a:lnSpc>
              <a:buClr>
                <a:schemeClr val="accent1"/>
              </a:buClr>
              <a:defRPr/>
            </a:pPr>
            <a:r>
              <a:rPr lang="zh-CN" altLang="en-US" dirty="0">
                <a:solidFill>
                  <a:schemeClr val="tx1">
                    <a:lumMod val="75000"/>
                    <a:lumOff val="25000"/>
                  </a:schemeClr>
                </a:solidFill>
                <a:cs typeface="+mn-ea"/>
                <a:sym typeface="+mn-lt"/>
              </a:rPr>
              <a:t>当我们一次又一次接受组织考验的时候，没有埋怨，也没有灰心，仍旧那么执着和坚定。</a:t>
            </a:r>
          </a:p>
        </p:txBody>
      </p:sp>
      <p:sp>
        <p:nvSpPr>
          <p:cNvPr id="7" name="矩形 6"/>
          <p:cNvSpPr/>
          <p:nvPr/>
        </p:nvSpPr>
        <p:spPr bwMode="auto">
          <a:xfrm>
            <a:off x="2043653" y="3215194"/>
            <a:ext cx="8979947" cy="727182"/>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8" name="Rectangle 11"/>
          <p:cNvSpPr>
            <a:spLocks noChangeArrowheads="1"/>
          </p:cNvSpPr>
          <p:nvPr/>
        </p:nvSpPr>
        <p:spPr bwMode="auto">
          <a:xfrm>
            <a:off x="1230313" y="3215195"/>
            <a:ext cx="2909888" cy="727181"/>
          </a:xfrm>
          <a:prstGeom prst="roundRect">
            <a:avLst>
              <a:gd name="adj" fmla="val 31759"/>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altLang="zh-CN" sz="2400" dirty="0">
                <a:ln w="19050">
                  <a:noFill/>
                </a:ln>
                <a:gradFill>
                  <a:gsLst>
                    <a:gs pos="100000">
                      <a:srgbClr val="E9BE61"/>
                    </a:gs>
                    <a:gs pos="49000">
                      <a:srgbClr val="FEEFAC"/>
                    </a:gs>
                  </a:gsLst>
                  <a:lin ang="5400000" scaled="0"/>
                </a:gradFill>
                <a:cs typeface="+mn-ea"/>
                <a:sym typeface="+mn-lt"/>
              </a:rPr>
              <a:t>2.</a:t>
            </a:r>
            <a:r>
              <a:rPr lang="zh-CN" altLang="en-US" sz="2400" dirty="0">
                <a:ln w="19050">
                  <a:noFill/>
                </a:ln>
                <a:gradFill>
                  <a:gsLst>
                    <a:gs pos="100000">
                      <a:srgbClr val="E9BE61"/>
                    </a:gs>
                    <a:gs pos="49000">
                      <a:srgbClr val="FEEFAC"/>
                    </a:gs>
                  </a:gsLst>
                  <a:lin ang="5400000" scaled="0"/>
                </a:gradFill>
                <a:cs typeface="+mn-ea"/>
                <a:sym typeface="+mn-lt"/>
              </a:rPr>
              <a:t>找回那份初心</a:t>
            </a:r>
          </a:p>
        </p:txBody>
      </p:sp>
      <p:sp>
        <p:nvSpPr>
          <p:cNvPr id="9" name="矩形 8"/>
          <p:cNvSpPr/>
          <p:nvPr/>
        </p:nvSpPr>
        <p:spPr>
          <a:xfrm>
            <a:off x="4408127" y="3214230"/>
            <a:ext cx="5910623" cy="757130"/>
          </a:xfrm>
          <a:prstGeom prst="rect">
            <a:avLst/>
          </a:prstGeom>
        </p:spPr>
        <p:txBody>
          <a:bodyPr wrap="square">
            <a:spAutoFit/>
          </a:bodyPr>
          <a:lstStyle/>
          <a:p>
            <a:pPr lvl="0">
              <a:lnSpc>
                <a:spcPct val="120000"/>
              </a:lnSpc>
              <a:buClr>
                <a:schemeClr val="accent1"/>
              </a:buClr>
              <a:defRPr/>
            </a:pPr>
            <a:r>
              <a:rPr lang="zh-CN" altLang="en-US" dirty="0">
                <a:solidFill>
                  <a:schemeClr val="tx1">
                    <a:lumMod val="75000"/>
                    <a:lumOff val="25000"/>
                  </a:schemeClr>
                </a:solidFill>
                <a:cs typeface="+mn-ea"/>
                <a:sym typeface="+mn-lt"/>
              </a:rPr>
              <a:t>当我们最后如愿以偿，一个光辉的名字：“中共党员”就刻在了我们身上。</a:t>
            </a:r>
          </a:p>
        </p:txBody>
      </p:sp>
      <p:sp>
        <p:nvSpPr>
          <p:cNvPr id="10" name="矩形 9"/>
          <p:cNvSpPr/>
          <p:nvPr/>
        </p:nvSpPr>
        <p:spPr bwMode="auto">
          <a:xfrm>
            <a:off x="2043653" y="4520514"/>
            <a:ext cx="8979947" cy="727182"/>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11" name="Rectangle 11"/>
          <p:cNvSpPr>
            <a:spLocks noChangeArrowheads="1"/>
          </p:cNvSpPr>
          <p:nvPr/>
        </p:nvSpPr>
        <p:spPr bwMode="auto">
          <a:xfrm>
            <a:off x="1230313" y="4520515"/>
            <a:ext cx="2909888" cy="727181"/>
          </a:xfrm>
          <a:prstGeom prst="roundRect">
            <a:avLst>
              <a:gd name="adj" fmla="val 31759"/>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altLang="zh-CN" sz="2400" dirty="0">
                <a:ln w="19050">
                  <a:noFill/>
                </a:ln>
                <a:gradFill>
                  <a:gsLst>
                    <a:gs pos="100000">
                      <a:srgbClr val="E9BE61"/>
                    </a:gs>
                    <a:gs pos="49000">
                      <a:srgbClr val="FEEFAC"/>
                    </a:gs>
                  </a:gsLst>
                  <a:lin ang="5400000" scaled="0"/>
                </a:gradFill>
                <a:cs typeface="+mn-ea"/>
                <a:sym typeface="+mn-lt"/>
              </a:rPr>
              <a:t>3.</a:t>
            </a:r>
            <a:r>
              <a:rPr lang="zh-CN" altLang="en-US" sz="2400" dirty="0">
                <a:ln w="19050">
                  <a:noFill/>
                </a:ln>
                <a:gradFill>
                  <a:gsLst>
                    <a:gs pos="100000">
                      <a:srgbClr val="E9BE61"/>
                    </a:gs>
                    <a:gs pos="49000">
                      <a:srgbClr val="FEEFAC"/>
                    </a:gs>
                  </a:gsLst>
                  <a:lin ang="5400000" scaled="0"/>
                </a:gradFill>
                <a:cs typeface="+mn-ea"/>
                <a:sym typeface="+mn-lt"/>
              </a:rPr>
              <a:t>找回那份初心</a:t>
            </a:r>
          </a:p>
        </p:txBody>
      </p:sp>
      <p:sp>
        <p:nvSpPr>
          <p:cNvPr id="12" name="矩形 11"/>
          <p:cNvSpPr/>
          <p:nvPr/>
        </p:nvSpPr>
        <p:spPr>
          <a:xfrm>
            <a:off x="4408127" y="4519550"/>
            <a:ext cx="6402113" cy="757130"/>
          </a:xfrm>
          <a:prstGeom prst="rect">
            <a:avLst/>
          </a:prstGeom>
        </p:spPr>
        <p:txBody>
          <a:bodyPr wrap="square">
            <a:spAutoFit/>
          </a:bodyPr>
          <a:lstStyle/>
          <a:p>
            <a:pPr lvl="0">
              <a:lnSpc>
                <a:spcPct val="120000"/>
              </a:lnSpc>
              <a:buClr>
                <a:schemeClr val="accent1"/>
              </a:buClr>
              <a:defRPr/>
            </a:pPr>
            <a:r>
              <a:rPr lang="zh-CN" altLang="en-US" dirty="0">
                <a:solidFill>
                  <a:schemeClr val="tx1">
                    <a:lumMod val="75000"/>
                    <a:lumOff val="25000"/>
                  </a:schemeClr>
                </a:solidFill>
                <a:cs typeface="+mn-ea"/>
                <a:sym typeface="+mn-lt"/>
              </a:rPr>
              <a:t>那份激动和荣耀，仿佛是久别父母的赤子，回到了母亲的怀抱，这就是我们每个共产党员在入党初期的那一段心路历程。</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animBg="1"/>
      <p:bldP spid="5" grpId="0"/>
      <p:bldP spid="7" grpId="0" animBg="1"/>
      <p:bldP spid="8" grpId="0" animBg="1"/>
      <p:bldP spid="9" grpId="0"/>
      <p:bldP spid="10" grpId="0" animBg="1"/>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不忘入党初心，牢记党员身份</a:t>
            </a:r>
          </a:p>
        </p:txBody>
      </p:sp>
      <p:sp>
        <p:nvSpPr>
          <p:cNvPr id="3" name="矩形 2"/>
          <p:cNvSpPr/>
          <p:nvPr/>
        </p:nvSpPr>
        <p:spPr>
          <a:xfrm>
            <a:off x="4575910" y="2645710"/>
            <a:ext cx="6581879" cy="1212640"/>
          </a:xfrm>
          <a:prstGeom prst="rect">
            <a:avLst/>
          </a:prstGeom>
        </p:spPr>
        <p:txBody>
          <a:bodyPr wrap="square">
            <a:spAutoFit/>
          </a:bodyPr>
          <a:lstStyle/>
          <a:p>
            <a:pPr marL="285750" lvl="0" indent="-285750">
              <a:lnSpc>
                <a:spcPct val="13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中国共产党自成立以来，走过了波澜壮阔的近百年，从无到有、从弱到强，历经了太多太多的苦难，收获了一个又一个的喜悦，走向了一个又一个的胜利。</a:t>
            </a:r>
            <a:endParaRPr lang="en-US" altLang="zh-CN" sz="1400" dirty="0">
              <a:solidFill>
                <a:schemeClr val="tx1">
                  <a:lumMod val="75000"/>
                  <a:lumOff val="25000"/>
                </a:schemeClr>
              </a:solidFill>
              <a:cs typeface="+mn-ea"/>
              <a:sym typeface="+mn-lt"/>
            </a:endParaRPr>
          </a:p>
          <a:p>
            <a:pPr marL="285750" lvl="0" indent="-285750">
              <a:lnSpc>
                <a:spcPct val="13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革命战争年代，一批又一批的共产党人前赴后继，奋战在血雨腥风的沙场，他们只有一个信念，让千千万万劳苦大众翻身得解放。</a:t>
            </a:r>
          </a:p>
        </p:txBody>
      </p:sp>
      <p:sp>
        <p:nvSpPr>
          <p:cNvPr id="4" name="Rectangle 11"/>
          <p:cNvSpPr>
            <a:spLocks noChangeArrowheads="1"/>
          </p:cNvSpPr>
          <p:nvPr/>
        </p:nvSpPr>
        <p:spPr bwMode="auto">
          <a:xfrm>
            <a:off x="4575909" y="2031894"/>
            <a:ext cx="4599911"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中国共产党自成立以来</a:t>
            </a:r>
          </a:p>
        </p:txBody>
      </p:sp>
      <p:sp>
        <p:nvSpPr>
          <p:cNvPr id="5" name="KSO_Shape"/>
          <p:cNvSpPr/>
          <p:nvPr/>
        </p:nvSpPr>
        <p:spPr bwMode="auto">
          <a:xfrm>
            <a:off x="5019734" y="2131833"/>
            <a:ext cx="301378" cy="36604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6" name="椭圆 5"/>
          <p:cNvSpPr/>
          <p:nvPr/>
        </p:nvSpPr>
        <p:spPr>
          <a:xfrm>
            <a:off x="960906" y="2360000"/>
            <a:ext cx="2663434" cy="2663434"/>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2"/>
          <a:stretch>
            <a:fillRect/>
          </a:stretch>
        </p:blipFill>
        <p:spPr>
          <a:xfrm>
            <a:off x="1912476" y="2797204"/>
            <a:ext cx="733898" cy="585552"/>
          </a:xfrm>
          <a:prstGeom prst="rect">
            <a:avLst/>
          </a:prstGeom>
        </p:spPr>
      </p:pic>
      <p:sp>
        <p:nvSpPr>
          <p:cNvPr id="8" name="TextBox 47"/>
          <p:cNvSpPr txBox="1"/>
          <p:nvPr/>
        </p:nvSpPr>
        <p:spPr>
          <a:xfrm>
            <a:off x="1126992" y="3450942"/>
            <a:ext cx="2304866" cy="1077218"/>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3200" i="0" spc="0" dirty="0">
                <a:latin typeface="+mn-lt"/>
                <a:ea typeface="+mn-ea"/>
                <a:cs typeface="+mn-ea"/>
                <a:sym typeface="+mn-lt"/>
              </a:rPr>
              <a:t>我们为什么</a:t>
            </a:r>
            <a:endParaRPr lang="en-US" altLang="zh-CN" sz="3200" i="0" spc="0" dirty="0">
              <a:latin typeface="+mn-lt"/>
              <a:ea typeface="+mn-ea"/>
              <a:cs typeface="+mn-ea"/>
              <a:sym typeface="+mn-lt"/>
            </a:endParaRPr>
          </a:p>
          <a:p>
            <a:r>
              <a:rPr lang="zh-CN" altLang="en-US" sz="3200" i="0" spc="0" dirty="0">
                <a:latin typeface="+mn-lt"/>
                <a:ea typeface="+mn-ea"/>
                <a:cs typeface="+mn-ea"/>
                <a:sym typeface="+mn-lt"/>
              </a:rPr>
              <a:t>入党</a:t>
            </a:r>
            <a:r>
              <a:rPr lang="en-US" altLang="zh-CN" sz="3200" i="0" spc="0" dirty="0">
                <a:latin typeface="+mn-lt"/>
                <a:ea typeface="+mn-ea"/>
                <a:cs typeface="+mn-ea"/>
                <a:sym typeface="+mn-lt"/>
              </a:rPr>
              <a:t>?</a:t>
            </a:r>
          </a:p>
        </p:txBody>
      </p:sp>
      <p:sp>
        <p:nvSpPr>
          <p:cNvPr id="9" name="矩形 8"/>
          <p:cNvSpPr/>
          <p:nvPr/>
        </p:nvSpPr>
        <p:spPr>
          <a:xfrm>
            <a:off x="4575910" y="4894857"/>
            <a:ext cx="6581879" cy="625171"/>
          </a:xfrm>
          <a:prstGeom prst="rect">
            <a:avLst/>
          </a:prstGeom>
        </p:spPr>
        <p:txBody>
          <a:bodyPr wrap="square">
            <a:spAutoFit/>
          </a:bodyPr>
          <a:lstStyle/>
          <a:p>
            <a:pPr lvl="0">
              <a:lnSpc>
                <a:spcPct val="130000"/>
              </a:lnSpc>
              <a:buClr>
                <a:schemeClr val="accent1"/>
              </a:buClr>
              <a:defRPr/>
            </a:pPr>
            <a:r>
              <a:rPr lang="zh-CN" altLang="en-US" sz="1400" dirty="0">
                <a:solidFill>
                  <a:schemeClr val="tx1">
                    <a:lumMod val="75000"/>
                    <a:lumOff val="25000"/>
                  </a:schemeClr>
                </a:solidFill>
                <a:cs typeface="+mn-ea"/>
                <a:sym typeface="+mn-lt"/>
              </a:rPr>
              <a:t>和平建设时期，无数的共产党人公而忘私、鞠躬尽瘁，先天下之忧而忧、后天下之乐而乐，他们只有一个信念，那就是让人民群众生活得更美好。</a:t>
            </a:r>
          </a:p>
        </p:txBody>
      </p:sp>
      <p:sp>
        <p:nvSpPr>
          <p:cNvPr id="10" name="Rectangle 11"/>
          <p:cNvSpPr>
            <a:spLocks noChangeArrowheads="1"/>
          </p:cNvSpPr>
          <p:nvPr/>
        </p:nvSpPr>
        <p:spPr bwMode="auto">
          <a:xfrm>
            <a:off x="4575909" y="4228994"/>
            <a:ext cx="4599911"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和平建设时期</a:t>
            </a:r>
          </a:p>
        </p:txBody>
      </p:sp>
      <p:sp>
        <p:nvSpPr>
          <p:cNvPr id="11" name="KSO_Shape"/>
          <p:cNvSpPr/>
          <p:nvPr/>
        </p:nvSpPr>
        <p:spPr bwMode="auto">
          <a:xfrm>
            <a:off x="5019734" y="4328933"/>
            <a:ext cx="301378" cy="36604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cxnSp>
        <p:nvCxnSpPr>
          <p:cNvPr id="13" name="直接箭头连接符 12"/>
          <p:cNvCxnSpPr/>
          <p:nvPr/>
        </p:nvCxnSpPr>
        <p:spPr>
          <a:xfrm flipV="1">
            <a:off x="3790426" y="2438400"/>
            <a:ext cx="606200" cy="358804"/>
          </a:xfrm>
          <a:prstGeom prst="straightConnector1">
            <a:avLst/>
          </a:prstGeom>
          <a:ln w="19050">
            <a:gradFill>
              <a:gsLst>
                <a:gs pos="0">
                  <a:schemeClr val="accent1">
                    <a:lumMod val="5000"/>
                    <a:lumOff val="95000"/>
                  </a:schemeClr>
                </a:gs>
                <a:gs pos="100000">
                  <a:schemeClr val="bg1">
                    <a:lumMod val="6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3790426" y="4149531"/>
            <a:ext cx="606200" cy="358804"/>
          </a:xfrm>
          <a:prstGeom prst="straightConnector1">
            <a:avLst/>
          </a:prstGeom>
          <a:ln w="19050">
            <a:gradFill>
              <a:gsLst>
                <a:gs pos="0">
                  <a:schemeClr val="accent1">
                    <a:lumMod val="5000"/>
                    <a:lumOff val="95000"/>
                  </a:schemeClr>
                </a:gs>
                <a:gs pos="100000">
                  <a:schemeClr val="bg1">
                    <a:lumMod val="6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721201" y="2120295"/>
            <a:ext cx="3142844" cy="3142844"/>
          </a:xfrm>
          <a:prstGeom prst="ellipse">
            <a:avLst/>
          </a:prstGeom>
          <a:noFill/>
          <a:ln w="6350">
            <a:solidFill>
              <a:schemeClr val="accent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8" grpId="0"/>
      <p:bldP spid="9" grpId="0"/>
      <p:bldP spid="10" grpId="0" animBg="1"/>
      <p:bldP spid="11"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不忘入党初心，牢记党员身份</a:t>
            </a:r>
          </a:p>
        </p:txBody>
      </p:sp>
      <p:sp>
        <p:nvSpPr>
          <p:cNvPr id="3" name="椭圆 2"/>
          <p:cNvSpPr/>
          <p:nvPr/>
        </p:nvSpPr>
        <p:spPr>
          <a:xfrm>
            <a:off x="4869048" y="2341748"/>
            <a:ext cx="2453904" cy="2453904"/>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stretch>
            <a:fillRect/>
          </a:stretch>
        </p:blipFill>
        <p:spPr>
          <a:xfrm>
            <a:off x="5715853" y="2794040"/>
            <a:ext cx="733898" cy="585552"/>
          </a:xfrm>
          <a:prstGeom prst="rect">
            <a:avLst/>
          </a:prstGeom>
        </p:spPr>
      </p:pic>
      <p:sp>
        <p:nvSpPr>
          <p:cNvPr id="5" name="TextBox 47"/>
          <p:cNvSpPr txBox="1"/>
          <p:nvPr/>
        </p:nvSpPr>
        <p:spPr>
          <a:xfrm>
            <a:off x="4943567" y="3499444"/>
            <a:ext cx="2304866" cy="95410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2800" i="0" spc="0" dirty="0">
                <a:latin typeface="+mn-lt"/>
                <a:ea typeface="+mn-ea"/>
                <a:cs typeface="+mn-ea"/>
                <a:sym typeface="+mn-lt"/>
              </a:rPr>
              <a:t>我们当初入党的理由</a:t>
            </a:r>
          </a:p>
        </p:txBody>
      </p:sp>
      <p:sp>
        <p:nvSpPr>
          <p:cNvPr id="6" name="椭圆 5"/>
          <p:cNvSpPr/>
          <p:nvPr/>
        </p:nvSpPr>
        <p:spPr>
          <a:xfrm>
            <a:off x="4648200" y="2120900"/>
            <a:ext cx="2895600" cy="2895600"/>
          </a:xfrm>
          <a:prstGeom prst="ellipse">
            <a:avLst/>
          </a:prstGeom>
          <a:noFill/>
          <a:ln w="6350">
            <a:solidFill>
              <a:schemeClr val="accent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928190" y="3042294"/>
            <a:ext cx="3052006" cy="1772793"/>
          </a:xfrm>
          <a:prstGeom prst="rect">
            <a:avLst/>
          </a:prstGeom>
        </p:spPr>
        <p:txBody>
          <a:bodyPr wrap="square">
            <a:spAutoFit/>
          </a:bodyPr>
          <a:lstStyle/>
          <a:p>
            <a:pPr lvl="0" algn="ctr">
              <a:lnSpc>
                <a:spcPct val="130000"/>
              </a:lnSpc>
              <a:buClr>
                <a:schemeClr val="accent1"/>
              </a:buClr>
              <a:defRPr/>
            </a:pPr>
            <a:r>
              <a:rPr lang="zh-CN" altLang="en-US" sz="1400" dirty="0">
                <a:solidFill>
                  <a:schemeClr val="tx1">
                    <a:lumMod val="75000"/>
                    <a:lumOff val="25000"/>
                  </a:schemeClr>
                </a:solidFill>
                <a:cs typeface="+mn-ea"/>
                <a:sym typeface="+mn-lt"/>
              </a:rPr>
              <a:t>我们在入党初期，也许并没有那么远大的理想，也没有这么一个看似宏伟却又实在具体的目标，可能当初就是想当一个好青年，当一个让人称赞的优秀分子，就是这么一个简单质朴、追求上进的想法</a:t>
            </a:r>
          </a:p>
        </p:txBody>
      </p:sp>
      <p:sp>
        <p:nvSpPr>
          <p:cNvPr id="8" name="Rectangle 11"/>
          <p:cNvSpPr>
            <a:spLocks noChangeArrowheads="1"/>
          </p:cNvSpPr>
          <p:nvPr/>
        </p:nvSpPr>
        <p:spPr bwMode="auto">
          <a:xfrm>
            <a:off x="1161970" y="2437104"/>
            <a:ext cx="2584447" cy="452292"/>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我们都是普通党员</a:t>
            </a:r>
          </a:p>
        </p:txBody>
      </p:sp>
      <p:cxnSp>
        <p:nvCxnSpPr>
          <p:cNvPr id="10" name="直接连接符 9"/>
          <p:cNvCxnSpPr/>
          <p:nvPr/>
        </p:nvCxnSpPr>
        <p:spPr>
          <a:xfrm>
            <a:off x="4305000" y="2197201"/>
            <a:ext cx="0" cy="2742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873700" y="2197201"/>
            <a:ext cx="0" cy="2742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8445583" y="3042294"/>
            <a:ext cx="2700033" cy="1212640"/>
          </a:xfrm>
          <a:prstGeom prst="rect">
            <a:avLst/>
          </a:prstGeom>
        </p:spPr>
        <p:txBody>
          <a:bodyPr wrap="square">
            <a:spAutoFit/>
          </a:bodyPr>
          <a:lstStyle/>
          <a:p>
            <a:pPr lvl="0" algn="ctr">
              <a:lnSpc>
                <a:spcPct val="130000"/>
              </a:lnSpc>
              <a:buClr>
                <a:schemeClr val="accent1"/>
              </a:buClr>
              <a:defRPr/>
            </a:pPr>
            <a:r>
              <a:rPr lang="zh-CN" altLang="en-US" sz="1400" dirty="0">
                <a:solidFill>
                  <a:schemeClr val="tx1">
                    <a:lumMod val="75000"/>
                    <a:lumOff val="25000"/>
                  </a:schemeClr>
                </a:solidFill>
                <a:cs typeface="+mn-ea"/>
                <a:sym typeface="+mn-lt"/>
              </a:rPr>
              <a:t>也有可能当时入党，就是为了能够在党的组织中得到更多的锻炼成长，能够为党分忧，实现一个又一个的人生目标</a:t>
            </a:r>
          </a:p>
        </p:txBody>
      </p:sp>
      <p:sp>
        <p:nvSpPr>
          <p:cNvPr id="15" name="Rectangle 11"/>
          <p:cNvSpPr>
            <a:spLocks noChangeArrowheads="1"/>
          </p:cNvSpPr>
          <p:nvPr/>
        </p:nvSpPr>
        <p:spPr bwMode="auto">
          <a:xfrm>
            <a:off x="8445583" y="2437104"/>
            <a:ext cx="2584447" cy="452292"/>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人生目标</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P spid="7" grpId="0"/>
      <p:bldP spid="8" grpId="0" animBg="1"/>
      <p:bldP spid="14"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不忘入党初心，牢记党员身份</a:t>
            </a:r>
          </a:p>
        </p:txBody>
      </p:sp>
      <p:sp>
        <p:nvSpPr>
          <p:cNvPr id="3" name="矩形: 圆角 2"/>
          <p:cNvSpPr/>
          <p:nvPr/>
        </p:nvSpPr>
        <p:spPr bwMode="auto">
          <a:xfrm>
            <a:off x="1298045" y="2165058"/>
            <a:ext cx="2067455" cy="3027816"/>
          </a:xfrm>
          <a:prstGeom prst="roundRect">
            <a:avLst>
              <a:gd name="adj" fmla="val 14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defRPr/>
            </a:pPr>
            <a:endParaRPr lang="zh-CN" altLang="en-US" sz="1600" dirty="0">
              <a:ln w="19050">
                <a:noFill/>
              </a:ln>
              <a:gradFill>
                <a:gsLst>
                  <a:gs pos="100000">
                    <a:srgbClr val="E9BE61"/>
                  </a:gs>
                  <a:gs pos="49000">
                    <a:srgbClr val="FEEFAC"/>
                  </a:gs>
                </a:gsLst>
                <a:lin ang="5400000" scaled="0"/>
              </a:gradFill>
              <a:cs typeface="+mn-ea"/>
              <a:sym typeface="+mn-lt"/>
            </a:endParaRPr>
          </a:p>
        </p:txBody>
      </p:sp>
      <p:sp>
        <p:nvSpPr>
          <p:cNvPr id="4" name="矩形 3"/>
          <p:cNvSpPr/>
          <p:nvPr/>
        </p:nvSpPr>
        <p:spPr>
          <a:xfrm>
            <a:off x="1564190" y="3666039"/>
            <a:ext cx="1535164" cy="978729"/>
          </a:xfrm>
          <a:prstGeom prst="rect">
            <a:avLst/>
          </a:prstGeom>
          <a:noFill/>
          <a:ln>
            <a:noFill/>
          </a:ln>
          <a:effectLst/>
        </p:spPr>
        <p:txBody>
          <a:bodyPr wrap="square" rtlCol="0">
            <a:spAutoFit/>
          </a:bodyPr>
          <a:lstStyle/>
          <a:p>
            <a:pPr algn="ctr">
              <a:lnSpc>
                <a:spcPct val="90000"/>
              </a:lnSpc>
            </a:pPr>
            <a:r>
              <a:rPr lang="zh-CN" altLang="en-US" sz="3200" dirty="0">
                <a:ln w="19050">
                  <a:noFill/>
                </a:ln>
                <a:gradFill>
                  <a:gsLst>
                    <a:gs pos="100000">
                      <a:srgbClr val="E9BE61"/>
                    </a:gs>
                    <a:gs pos="49000">
                      <a:srgbClr val="FEEFAC"/>
                    </a:gs>
                  </a:gsLst>
                  <a:lin ang="5400000" scaled="0"/>
                </a:gradFill>
                <a:cs typeface="+mn-ea"/>
                <a:sym typeface="+mn-lt"/>
              </a:rPr>
              <a:t>誓词需要重温</a:t>
            </a:r>
          </a:p>
        </p:txBody>
      </p:sp>
      <p:sp>
        <p:nvSpPr>
          <p:cNvPr id="5" name="图形 8"/>
          <p:cNvSpPr/>
          <p:nvPr/>
        </p:nvSpPr>
        <p:spPr>
          <a:xfrm>
            <a:off x="1948659" y="2790825"/>
            <a:ext cx="766226" cy="527278"/>
          </a:xfrm>
          <a:custGeom>
            <a:avLst/>
            <a:gdLst>
              <a:gd name="connsiteX0" fmla="*/ 836295 w 1655445"/>
              <a:gd name="connsiteY0" fmla="*/ 0 h 1139190"/>
              <a:gd name="connsiteX1" fmla="*/ 983933 w 1655445"/>
              <a:gd name="connsiteY1" fmla="*/ 147637 h 1139190"/>
              <a:gd name="connsiteX2" fmla="*/ 836295 w 1655445"/>
              <a:gd name="connsiteY2" fmla="*/ 295275 h 1139190"/>
              <a:gd name="connsiteX3" fmla="*/ 688658 w 1655445"/>
              <a:gd name="connsiteY3" fmla="*/ 147637 h 1139190"/>
              <a:gd name="connsiteX4" fmla="*/ 836295 w 1655445"/>
              <a:gd name="connsiteY4" fmla="*/ 0 h 1139190"/>
              <a:gd name="connsiteX5" fmla="*/ 225743 w 1655445"/>
              <a:gd name="connsiteY5" fmla="*/ 731520 h 1139190"/>
              <a:gd name="connsiteX6" fmla="*/ 225743 w 1655445"/>
              <a:gd name="connsiteY6" fmla="*/ 981075 h 1139190"/>
              <a:gd name="connsiteX7" fmla="*/ 157162 w 1655445"/>
              <a:gd name="connsiteY7" fmla="*/ 981075 h 1139190"/>
              <a:gd name="connsiteX8" fmla="*/ 157162 w 1655445"/>
              <a:gd name="connsiteY8" fmla="*/ 767715 h 1139190"/>
              <a:gd name="connsiteX9" fmla="*/ 142875 w 1655445"/>
              <a:gd name="connsiteY9" fmla="*/ 767715 h 1139190"/>
              <a:gd name="connsiteX10" fmla="*/ 142875 w 1655445"/>
              <a:gd name="connsiteY10" fmla="*/ 981075 h 1139190"/>
              <a:gd name="connsiteX11" fmla="*/ 72390 w 1655445"/>
              <a:gd name="connsiteY11" fmla="*/ 981075 h 1139190"/>
              <a:gd name="connsiteX12" fmla="*/ 72390 w 1655445"/>
              <a:gd name="connsiteY12" fmla="*/ 547688 h 1139190"/>
              <a:gd name="connsiteX13" fmla="*/ 61912 w 1655445"/>
              <a:gd name="connsiteY13" fmla="*/ 547688 h 1139190"/>
              <a:gd name="connsiteX14" fmla="*/ 61912 w 1655445"/>
              <a:gd name="connsiteY14" fmla="*/ 687705 h 1139190"/>
              <a:gd name="connsiteX15" fmla="*/ 0 w 1655445"/>
              <a:gd name="connsiteY15" fmla="*/ 687705 h 1139190"/>
              <a:gd name="connsiteX16" fmla="*/ 0 w 1655445"/>
              <a:gd name="connsiteY16" fmla="*/ 496252 h 1139190"/>
              <a:gd name="connsiteX17" fmla="*/ 60960 w 1655445"/>
              <a:gd name="connsiteY17" fmla="*/ 435293 h 1139190"/>
              <a:gd name="connsiteX18" fmla="*/ 200025 w 1655445"/>
              <a:gd name="connsiteY18" fmla="*/ 435293 h 1139190"/>
              <a:gd name="connsiteX19" fmla="*/ 197168 w 1655445"/>
              <a:gd name="connsiteY19" fmla="*/ 461963 h 1139190"/>
              <a:gd name="connsiteX20" fmla="*/ 197168 w 1655445"/>
              <a:gd name="connsiteY20" fmla="*/ 731520 h 1139190"/>
              <a:gd name="connsiteX21" fmla="*/ 225743 w 1655445"/>
              <a:gd name="connsiteY21" fmla="*/ 731520 h 1139190"/>
              <a:gd name="connsiteX22" fmla="*/ 150495 w 1655445"/>
              <a:gd name="connsiteY22" fmla="*/ 226695 h 1139190"/>
              <a:gd name="connsiteX23" fmla="*/ 248603 w 1655445"/>
              <a:gd name="connsiteY23" fmla="*/ 324803 h 1139190"/>
              <a:gd name="connsiteX24" fmla="*/ 229553 w 1655445"/>
              <a:gd name="connsiteY24" fmla="*/ 382905 h 1139190"/>
              <a:gd name="connsiteX25" fmla="*/ 220028 w 1655445"/>
              <a:gd name="connsiteY25" fmla="*/ 393383 h 1139190"/>
              <a:gd name="connsiteX26" fmla="*/ 150495 w 1655445"/>
              <a:gd name="connsiteY26" fmla="*/ 421958 h 1139190"/>
              <a:gd name="connsiteX27" fmla="*/ 52388 w 1655445"/>
              <a:gd name="connsiteY27" fmla="*/ 323850 h 1139190"/>
              <a:gd name="connsiteX28" fmla="*/ 150495 w 1655445"/>
              <a:gd name="connsiteY28" fmla="*/ 226695 h 1139190"/>
              <a:gd name="connsiteX29" fmla="*/ 1429703 w 1655445"/>
              <a:gd name="connsiteY29" fmla="*/ 731520 h 1139190"/>
              <a:gd name="connsiteX30" fmla="*/ 1429703 w 1655445"/>
              <a:gd name="connsiteY30" fmla="*/ 981075 h 1139190"/>
              <a:gd name="connsiteX31" fmla="*/ 1498283 w 1655445"/>
              <a:gd name="connsiteY31" fmla="*/ 981075 h 1139190"/>
              <a:gd name="connsiteX32" fmla="*/ 1498283 w 1655445"/>
              <a:gd name="connsiteY32" fmla="*/ 767715 h 1139190"/>
              <a:gd name="connsiteX33" fmla="*/ 1512570 w 1655445"/>
              <a:gd name="connsiteY33" fmla="*/ 767715 h 1139190"/>
              <a:gd name="connsiteX34" fmla="*/ 1512570 w 1655445"/>
              <a:gd name="connsiteY34" fmla="*/ 981075 h 1139190"/>
              <a:gd name="connsiteX35" fmla="*/ 1583055 w 1655445"/>
              <a:gd name="connsiteY35" fmla="*/ 981075 h 1139190"/>
              <a:gd name="connsiteX36" fmla="*/ 1583055 w 1655445"/>
              <a:gd name="connsiteY36" fmla="*/ 547688 h 1139190"/>
              <a:gd name="connsiteX37" fmla="*/ 1593533 w 1655445"/>
              <a:gd name="connsiteY37" fmla="*/ 547688 h 1139190"/>
              <a:gd name="connsiteX38" fmla="*/ 1593533 w 1655445"/>
              <a:gd name="connsiteY38" fmla="*/ 687705 h 1139190"/>
              <a:gd name="connsiteX39" fmla="*/ 1655445 w 1655445"/>
              <a:gd name="connsiteY39" fmla="*/ 687705 h 1139190"/>
              <a:gd name="connsiteX40" fmla="*/ 1655445 w 1655445"/>
              <a:gd name="connsiteY40" fmla="*/ 496252 h 1139190"/>
              <a:gd name="connsiteX41" fmla="*/ 1594485 w 1655445"/>
              <a:gd name="connsiteY41" fmla="*/ 435293 h 1139190"/>
              <a:gd name="connsiteX42" fmla="*/ 1455420 w 1655445"/>
              <a:gd name="connsiteY42" fmla="*/ 435293 h 1139190"/>
              <a:gd name="connsiteX43" fmla="*/ 1458278 w 1655445"/>
              <a:gd name="connsiteY43" fmla="*/ 461963 h 1139190"/>
              <a:gd name="connsiteX44" fmla="*/ 1458278 w 1655445"/>
              <a:gd name="connsiteY44" fmla="*/ 731520 h 1139190"/>
              <a:gd name="connsiteX45" fmla="*/ 1429703 w 1655445"/>
              <a:gd name="connsiteY45" fmla="*/ 731520 h 1139190"/>
              <a:gd name="connsiteX46" fmla="*/ 1504950 w 1655445"/>
              <a:gd name="connsiteY46" fmla="*/ 226695 h 1139190"/>
              <a:gd name="connsiteX47" fmla="*/ 1406843 w 1655445"/>
              <a:gd name="connsiteY47" fmla="*/ 324803 h 1139190"/>
              <a:gd name="connsiteX48" fmla="*/ 1425893 w 1655445"/>
              <a:gd name="connsiteY48" fmla="*/ 382905 h 1139190"/>
              <a:gd name="connsiteX49" fmla="*/ 1435418 w 1655445"/>
              <a:gd name="connsiteY49" fmla="*/ 393383 h 1139190"/>
              <a:gd name="connsiteX50" fmla="*/ 1504950 w 1655445"/>
              <a:gd name="connsiteY50" fmla="*/ 421958 h 1139190"/>
              <a:gd name="connsiteX51" fmla="*/ 1603058 w 1655445"/>
              <a:gd name="connsiteY51" fmla="*/ 323850 h 1139190"/>
              <a:gd name="connsiteX52" fmla="*/ 1504950 w 1655445"/>
              <a:gd name="connsiteY52" fmla="*/ 226695 h 1139190"/>
              <a:gd name="connsiteX53" fmla="*/ 1107758 w 1655445"/>
              <a:gd name="connsiteY53" fmla="*/ 762952 h 1139190"/>
              <a:gd name="connsiteX54" fmla="*/ 1107758 w 1655445"/>
              <a:gd name="connsiteY54" fmla="*/ 1073468 h 1139190"/>
              <a:gd name="connsiteX55" fmla="*/ 1193483 w 1655445"/>
              <a:gd name="connsiteY55" fmla="*/ 1073468 h 1139190"/>
              <a:gd name="connsiteX56" fmla="*/ 1193483 w 1655445"/>
              <a:gd name="connsiteY56" fmla="*/ 807720 h 1139190"/>
              <a:gd name="connsiteX57" fmla="*/ 1211580 w 1655445"/>
              <a:gd name="connsiteY57" fmla="*/ 807720 h 1139190"/>
              <a:gd name="connsiteX58" fmla="*/ 1211580 w 1655445"/>
              <a:gd name="connsiteY58" fmla="*/ 1073468 h 1139190"/>
              <a:gd name="connsiteX59" fmla="*/ 1299210 w 1655445"/>
              <a:gd name="connsiteY59" fmla="*/ 1073468 h 1139190"/>
              <a:gd name="connsiteX60" fmla="*/ 1299210 w 1655445"/>
              <a:gd name="connsiteY60" fmla="*/ 533400 h 1139190"/>
              <a:gd name="connsiteX61" fmla="*/ 1312545 w 1655445"/>
              <a:gd name="connsiteY61" fmla="*/ 533400 h 1139190"/>
              <a:gd name="connsiteX62" fmla="*/ 1312545 w 1655445"/>
              <a:gd name="connsiteY62" fmla="*/ 708660 h 1139190"/>
              <a:gd name="connsiteX63" fmla="*/ 1390650 w 1655445"/>
              <a:gd name="connsiteY63" fmla="*/ 708660 h 1139190"/>
              <a:gd name="connsiteX64" fmla="*/ 1390650 w 1655445"/>
              <a:gd name="connsiteY64" fmla="*/ 470535 h 1139190"/>
              <a:gd name="connsiteX65" fmla="*/ 1314450 w 1655445"/>
              <a:gd name="connsiteY65" fmla="*/ 394335 h 1139190"/>
              <a:gd name="connsiteX66" fmla="*/ 1141095 w 1655445"/>
              <a:gd name="connsiteY66" fmla="*/ 394335 h 1139190"/>
              <a:gd name="connsiteX67" fmla="*/ 1144905 w 1655445"/>
              <a:gd name="connsiteY67" fmla="*/ 427673 h 1139190"/>
              <a:gd name="connsiteX68" fmla="*/ 1144905 w 1655445"/>
              <a:gd name="connsiteY68" fmla="*/ 763905 h 1139190"/>
              <a:gd name="connsiteX69" fmla="*/ 1107758 w 1655445"/>
              <a:gd name="connsiteY69" fmla="*/ 763905 h 1139190"/>
              <a:gd name="connsiteX70" fmla="*/ 1107758 w 1655445"/>
              <a:gd name="connsiteY70" fmla="*/ 762952 h 1139190"/>
              <a:gd name="connsiteX71" fmla="*/ 965835 w 1655445"/>
              <a:gd name="connsiteY71" fmla="*/ 695325 h 1139190"/>
              <a:gd name="connsiteX72" fmla="*/ 965835 w 1655445"/>
              <a:gd name="connsiteY72" fmla="*/ 483870 h 1139190"/>
              <a:gd name="connsiteX73" fmla="*/ 949643 w 1655445"/>
              <a:gd name="connsiteY73" fmla="*/ 483870 h 1139190"/>
              <a:gd name="connsiteX74" fmla="*/ 949643 w 1655445"/>
              <a:gd name="connsiteY74" fmla="*/ 1139190 h 1139190"/>
              <a:gd name="connsiteX75" fmla="*/ 845820 w 1655445"/>
              <a:gd name="connsiteY75" fmla="*/ 1139190 h 1139190"/>
              <a:gd name="connsiteX76" fmla="*/ 845820 w 1655445"/>
              <a:gd name="connsiteY76" fmla="*/ 817245 h 1139190"/>
              <a:gd name="connsiteX77" fmla="*/ 823913 w 1655445"/>
              <a:gd name="connsiteY77" fmla="*/ 817245 h 1139190"/>
              <a:gd name="connsiteX78" fmla="*/ 823913 w 1655445"/>
              <a:gd name="connsiteY78" fmla="*/ 1139190 h 1139190"/>
              <a:gd name="connsiteX79" fmla="*/ 718185 w 1655445"/>
              <a:gd name="connsiteY79" fmla="*/ 1139190 h 1139190"/>
              <a:gd name="connsiteX80" fmla="*/ 718185 w 1655445"/>
              <a:gd name="connsiteY80" fmla="*/ 483870 h 1139190"/>
              <a:gd name="connsiteX81" fmla="*/ 701993 w 1655445"/>
              <a:gd name="connsiteY81" fmla="*/ 483870 h 1139190"/>
              <a:gd name="connsiteX82" fmla="*/ 701993 w 1655445"/>
              <a:gd name="connsiteY82" fmla="*/ 695325 h 1139190"/>
              <a:gd name="connsiteX83" fmla="*/ 607695 w 1655445"/>
              <a:gd name="connsiteY83" fmla="*/ 695325 h 1139190"/>
              <a:gd name="connsiteX84" fmla="*/ 607695 w 1655445"/>
              <a:gd name="connsiteY84" fmla="*/ 406718 h 1139190"/>
              <a:gd name="connsiteX85" fmla="*/ 700088 w 1655445"/>
              <a:gd name="connsiteY85" fmla="*/ 314325 h 1139190"/>
              <a:gd name="connsiteX86" fmla="*/ 968692 w 1655445"/>
              <a:gd name="connsiteY86" fmla="*/ 314325 h 1139190"/>
              <a:gd name="connsiteX87" fmla="*/ 1061085 w 1655445"/>
              <a:gd name="connsiteY87" fmla="*/ 406718 h 1139190"/>
              <a:gd name="connsiteX88" fmla="*/ 1061085 w 1655445"/>
              <a:gd name="connsiteY88" fmla="*/ 695325 h 1139190"/>
              <a:gd name="connsiteX89" fmla="*/ 965835 w 1655445"/>
              <a:gd name="connsiteY89" fmla="*/ 695325 h 1139190"/>
              <a:gd name="connsiteX90" fmla="*/ 553403 w 1655445"/>
              <a:gd name="connsiteY90" fmla="*/ 762952 h 1139190"/>
              <a:gd name="connsiteX91" fmla="*/ 553403 w 1655445"/>
              <a:gd name="connsiteY91" fmla="*/ 1073468 h 1139190"/>
              <a:gd name="connsiteX92" fmla="*/ 467678 w 1655445"/>
              <a:gd name="connsiteY92" fmla="*/ 1073468 h 1139190"/>
              <a:gd name="connsiteX93" fmla="*/ 467678 w 1655445"/>
              <a:gd name="connsiteY93" fmla="*/ 807720 h 1139190"/>
              <a:gd name="connsiteX94" fmla="*/ 449580 w 1655445"/>
              <a:gd name="connsiteY94" fmla="*/ 807720 h 1139190"/>
              <a:gd name="connsiteX95" fmla="*/ 449580 w 1655445"/>
              <a:gd name="connsiteY95" fmla="*/ 1073468 h 1139190"/>
              <a:gd name="connsiteX96" fmla="*/ 361950 w 1655445"/>
              <a:gd name="connsiteY96" fmla="*/ 1073468 h 1139190"/>
              <a:gd name="connsiteX97" fmla="*/ 361950 w 1655445"/>
              <a:gd name="connsiteY97" fmla="*/ 533400 h 1139190"/>
              <a:gd name="connsiteX98" fmla="*/ 348615 w 1655445"/>
              <a:gd name="connsiteY98" fmla="*/ 533400 h 1139190"/>
              <a:gd name="connsiteX99" fmla="*/ 348615 w 1655445"/>
              <a:gd name="connsiteY99" fmla="*/ 708660 h 1139190"/>
              <a:gd name="connsiteX100" fmla="*/ 270510 w 1655445"/>
              <a:gd name="connsiteY100" fmla="*/ 708660 h 1139190"/>
              <a:gd name="connsiteX101" fmla="*/ 270510 w 1655445"/>
              <a:gd name="connsiteY101" fmla="*/ 470535 h 1139190"/>
              <a:gd name="connsiteX102" fmla="*/ 346710 w 1655445"/>
              <a:gd name="connsiteY102" fmla="*/ 394335 h 1139190"/>
              <a:gd name="connsiteX103" fmla="*/ 520065 w 1655445"/>
              <a:gd name="connsiteY103" fmla="*/ 394335 h 1139190"/>
              <a:gd name="connsiteX104" fmla="*/ 516255 w 1655445"/>
              <a:gd name="connsiteY104" fmla="*/ 427673 h 1139190"/>
              <a:gd name="connsiteX105" fmla="*/ 516255 w 1655445"/>
              <a:gd name="connsiteY105" fmla="*/ 763905 h 1139190"/>
              <a:gd name="connsiteX106" fmla="*/ 553403 w 1655445"/>
              <a:gd name="connsiteY106" fmla="*/ 763905 h 1139190"/>
              <a:gd name="connsiteX107" fmla="*/ 553403 w 1655445"/>
              <a:gd name="connsiteY107" fmla="*/ 762952 h 1139190"/>
              <a:gd name="connsiteX108" fmla="*/ 460057 w 1655445"/>
              <a:gd name="connsiteY108" fmla="*/ 133350 h 1139190"/>
              <a:gd name="connsiteX109" fmla="*/ 581978 w 1655445"/>
              <a:gd name="connsiteY109" fmla="*/ 255270 h 1139190"/>
              <a:gd name="connsiteX110" fmla="*/ 558165 w 1655445"/>
              <a:gd name="connsiteY110" fmla="*/ 327660 h 1139190"/>
              <a:gd name="connsiteX111" fmla="*/ 546735 w 1655445"/>
              <a:gd name="connsiteY111" fmla="*/ 340995 h 1139190"/>
              <a:gd name="connsiteX112" fmla="*/ 461010 w 1655445"/>
              <a:gd name="connsiteY112" fmla="*/ 376237 h 1139190"/>
              <a:gd name="connsiteX113" fmla="*/ 339090 w 1655445"/>
              <a:gd name="connsiteY113" fmla="*/ 254318 h 1139190"/>
              <a:gd name="connsiteX114" fmla="*/ 460057 w 1655445"/>
              <a:gd name="connsiteY114" fmla="*/ 133350 h 1139190"/>
              <a:gd name="connsiteX115" fmla="*/ 1202055 w 1655445"/>
              <a:gd name="connsiteY115" fmla="*/ 133350 h 1139190"/>
              <a:gd name="connsiteX116" fmla="*/ 1080135 w 1655445"/>
              <a:gd name="connsiteY116" fmla="*/ 255270 h 1139190"/>
              <a:gd name="connsiteX117" fmla="*/ 1103948 w 1655445"/>
              <a:gd name="connsiteY117" fmla="*/ 327660 h 1139190"/>
              <a:gd name="connsiteX118" fmla="*/ 1115378 w 1655445"/>
              <a:gd name="connsiteY118" fmla="*/ 340995 h 1139190"/>
              <a:gd name="connsiteX119" fmla="*/ 1201103 w 1655445"/>
              <a:gd name="connsiteY119" fmla="*/ 376237 h 1139190"/>
              <a:gd name="connsiteX120" fmla="*/ 1323023 w 1655445"/>
              <a:gd name="connsiteY120" fmla="*/ 254318 h 1139190"/>
              <a:gd name="connsiteX121" fmla="*/ 1202055 w 1655445"/>
              <a:gd name="connsiteY121" fmla="*/ 133350 h 113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655445" h="1139190">
                <a:moveTo>
                  <a:pt x="836295" y="0"/>
                </a:moveTo>
                <a:cubicBezTo>
                  <a:pt x="918210" y="0"/>
                  <a:pt x="983933" y="66675"/>
                  <a:pt x="983933" y="147637"/>
                </a:cubicBezTo>
                <a:cubicBezTo>
                  <a:pt x="983933" y="229553"/>
                  <a:pt x="918210" y="295275"/>
                  <a:pt x="836295" y="295275"/>
                </a:cubicBezTo>
                <a:cubicBezTo>
                  <a:pt x="754380" y="295275"/>
                  <a:pt x="688658" y="229553"/>
                  <a:pt x="688658" y="147637"/>
                </a:cubicBezTo>
                <a:cubicBezTo>
                  <a:pt x="688658" y="66675"/>
                  <a:pt x="754380" y="0"/>
                  <a:pt x="836295" y="0"/>
                </a:cubicBezTo>
                <a:close/>
                <a:moveTo>
                  <a:pt x="225743" y="731520"/>
                </a:moveTo>
                <a:lnTo>
                  <a:pt x="225743" y="981075"/>
                </a:lnTo>
                <a:lnTo>
                  <a:pt x="157162" y="981075"/>
                </a:lnTo>
                <a:lnTo>
                  <a:pt x="157162" y="767715"/>
                </a:lnTo>
                <a:lnTo>
                  <a:pt x="142875" y="767715"/>
                </a:lnTo>
                <a:lnTo>
                  <a:pt x="142875" y="981075"/>
                </a:lnTo>
                <a:lnTo>
                  <a:pt x="72390" y="981075"/>
                </a:lnTo>
                <a:lnTo>
                  <a:pt x="72390" y="547688"/>
                </a:lnTo>
                <a:lnTo>
                  <a:pt x="61912" y="547688"/>
                </a:lnTo>
                <a:lnTo>
                  <a:pt x="61912" y="687705"/>
                </a:lnTo>
                <a:lnTo>
                  <a:pt x="0" y="687705"/>
                </a:lnTo>
                <a:lnTo>
                  <a:pt x="0" y="496252"/>
                </a:lnTo>
                <a:cubicBezTo>
                  <a:pt x="0" y="462915"/>
                  <a:pt x="27623" y="435293"/>
                  <a:pt x="60960" y="435293"/>
                </a:cubicBezTo>
                <a:lnTo>
                  <a:pt x="200025" y="435293"/>
                </a:lnTo>
                <a:cubicBezTo>
                  <a:pt x="198120" y="443865"/>
                  <a:pt x="197168" y="453390"/>
                  <a:pt x="197168" y="461963"/>
                </a:cubicBezTo>
                <a:lnTo>
                  <a:pt x="197168" y="731520"/>
                </a:lnTo>
                <a:lnTo>
                  <a:pt x="225743" y="731520"/>
                </a:lnTo>
                <a:close/>
                <a:moveTo>
                  <a:pt x="150495" y="226695"/>
                </a:moveTo>
                <a:cubicBezTo>
                  <a:pt x="204788" y="226695"/>
                  <a:pt x="248603" y="270510"/>
                  <a:pt x="248603" y="324803"/>
                </a:cubicBezTo>
                <a:cubicBezTo>
                  <a:pt x="248603" y="346710"/>
                  <a:pt x="240982" y="366713"/>
                  <a:pt x="229553" y="382905"/>
                </a:cubicBezTo>
                <a:cubicBezTo>
                  <a:pt x="225743" y="386715"/>
                  <a:pt x="222885" y="389572"/>
                  <a:pt x="220028" y="393383"/>
                </a:cubicBezTo>
                <a:cubicBezTo>
                  <a:pt x="201930" y="411480"/>
                  <a:pt x="178118" y="421958"/>
                  <a:pt x="150495" y="421958"/>
                </a:cubicBezTo>
                <a:cubicBezTo>
                  <a:pt x="96203" y="421958"/>
                  <a:pt x="52388" y="378143"/>
                  <a:pt x="52388" y="323850"/>
                </a:cubicBezTo>
                <a:cubicBezTo>
                  <a:pt x="52388" y="270510"/>
                  <a:pt x="96203" y="226695"/>
                  <a:pt x="150495" y="226695"/>
                </a:cubicBezTo>
                <a:close/>
                <a:moveTo>
                  <a:pt x="1429703" y="731520"/>
                </a:moveTo>
                <a:lnTo>
                  <a:pt x="1429703" y="981075"/>
                </a:lnTo>
                <a:lnTo>
                  <a:pt x="1498283" y="981075"/>
                </a:lnTo>
                <a:lnTo>
                  <a:pt x="1498283" y="767715"/>
                </a:lnTo>
                <a:lnTo>
                  <a:pt x="1512570" y="767715"/>
                </a:lnTo>
                <a:lnTo>
                  <a:pt x="1512570" y="981075"/>
                </a:lnTo>
                <a:lnTo>
                  <a:pt x="1583055" y="981075"/>
                </a:lnTo>
                <a:lnTo>
                  <a:pt x="1583055" y="547688"/>
                </a:lnTo>
                <a:lnTo>
                  <a:pt x="1593533" y="547688"/>
                </a:lnTo>
                <a:lnTo>
                  <a:pt x="1593533" y="687705"/>
                </a:lnTo>
                <a:lnTo>
                  <a:pt x="1655445" y="687705"/>
                </a:lnTo>
                <a:lnTo>
                  <a:pt x="1655445" y="496252"/>
                </a:lnTo>
                <a:cubicBezTo>
                  <a:pt x="1655445" y="462915"/>
                  <a:pt x="1627823" y="435293"/>
                  <a:pt x="1594485" y="435293"/>
                </a:cubicBezTo>
                <a:lnTo>
                  <a:pt x="1455420" y="435293"/>
                </a:lnTo>
                <a:cubicBezTo>
                  <a:pt x="1457325" y="443865"/>
                  <a:pt x="1458278" y="453390"/>
                  <a:pt x="1458278" y="461963"/>
                </a:cubicBezTo>
                <a:lnTo>
                  <a:pt x="1458278" y="731520"/>
                </a:lnTo>
                <a:lnTo>
                  <a:pt x="1429703" y="731520"/>
                </a:lnTo>
                <a:close/>
                <a:moveTo>
                  <a:pt x="1504950" y="226695"/>
                </a:moveTo>
                <a:cubicBezTo>
                  <a:pt x="1450658" y="226695"/>
                  <a:pt x="1406843" y="270510"/>
                  <a:pt x="1406843" y="324803"/>
                </a:cubicBezTo>
                <a:cubicBezTo>
                  <a:pt x="1406843" y="346710"/>
                  <a:pt x="1414463" y="366713"/>
                  <a:pt x="1425893" y="382905"/>
                </a:cubicBezTo>
                <a:cubicBezTo>
                  <a:pt x="1429703" y="386715"/>
                  <a:pt x="1432560" y="389572"/>
                  <a:pt x="1435418" y="393383"/>
                </a:cubicBezTo>
                <a:cubicBezTo>
                  <a:pt x="1453515" y="411480"/>
                  <a:pt x="1477328" y="421958"/>
                  <a:pt x="1504950" y="421958"/>
                </a:cubicBezTo>
                <a:cubicBezTo>
                  <a:pt x="1559243" y="421958"/>
                  <a:pt x="1603058" y="378143"/>
                  <a:pt x="1603058" y="323850"/>
                </a:cubicBezTo>
                <a:cubicBezTo>
                  <a:pt x="1603058" y="270510"/>
                  <a:pt x="1559243" y="226695"/>
                  <a:pt x="1504950" y="226695"/>
                </a:cubicBezTo>
                <a:close/>
                <a:moveTo>
                  <a:pt x="1107758" y="762952"/>
                </a:moveTo>
                <a:lnTo>
                  <a:pt x="1107758" y="1073468"/>
                </a:lnTo>
                <a:lnTo>
                  <a:pt x="1193483" y="1073468"/>
                </a:lnTo>
                <a:lnTo>
                  <a:pt x="1193483" y="807720"/>
                </a:lnTo>
                <a:lnTo>
                  <a:pt x="1211580" y="807720"/>
                </a:lnTo>
                <a:lnTo>
                  <a:pt x="1211580" y="1073468"/>
                </a:lnTo>
                <a:lnTo>
                  <a:pt x="1299210" y="1073468"/>
                </a:lnTo>
                <a:lnTo>
                  <a:pt x="1299210" y="533400"/>
                </a:lnTo>
                <a:lnTo>
                  <a:pt x="1312545" y="533400"/>
                </a:lnTo>
                <a:lnTo>
                  <a:pt x="1312545" y="708660"/>
                </a:lnTo>
                <a:lnTo>
                  <a:pt x="1390650" y="708660"/>
                </a:lnTo>
                <a:lnTo>
                  <a:pt x="1390650" y="470535"/>
                </a:lnTo>
                <a:cubicBezTo>
                  <a:pt x="1390650" y="428625"/>
                  <a:pt x="1356360" y="394335"/>
                  <a:pt x="1314450" y="394335"/>
                </a:cubicBezTo>
                <a:lnTo>
                  <a:pt x="1141095" y="394335"/>
                </a:lnTo>
                <a:cubicBezTo>
                  <a:pt x="1143953" y="404813"/>
                  <a:pt x="1144905" y="416242"/>
                  <a:pt x="1144905" y="427673"/>
                </a:cubicBezTo>
                <a:lnTo>
                  <a:pt x="1144905" y="763905"/>
                </a:lnTo>
                <a:lnTo>
                  <a:pt x="1107758" y="763905"/>
                </a:lnTo>
                <a:lnTo>
                  <a:pt x="1107758" y="762952"/>
                </a:lnTo>
                <a:close/>
                <a:moveTo>
                  <a:pt x="965835" y="695325"/>
                </a:moveTo>
                <a:lnTo>
                  <a:pt x="965835" y="483870"/>
                </a:lnTo>
                <a:lnTo>
                  <a:pt x="949643" y="483870"/>
                </a:lnTo>
                <a:lnTo>
                  <a:pt x="949643" y="1139190"/>
                </a:lnTo>
                <a:lnTo>
                  <a:pt x="845820" y="1139190"/>
                </a:lnTo>
                <a:lnTo>
                  <a:pt x="845820" y="817245"/>
                </a:lnTo>
                <a:lnTo>
                  <a:pt x="823913" y="817245"/>
                </a:lnTo>
                <a:lnTo>
                  <a:pt x="823913" y="1139190"/>
                </a:lnTo>
                <a:lnTo>
                  <a:pt x="718185" y="1139190"/>
                </a:lnTo>
                <a:lnTo>
                  <a:pt x="718185" y="483870"/>
                </a:lnTo>
                <a:lnTo>
                  <a:pt x="701993" y="483870"/>
                </a:lnTo>
                <a:lnTo>
                  <a:pt x="701993" y="695325"/>
                </a:lnTo>
                <a:lnTo>
                  <a:pt x="607695" y="695325"/>
                </a:lnTo>
                <a:lnTo>
                  <a:pt x="607695" y="406718"/>
                </a:lnTo>
                <a:cubicBezTo>
                  <a:pt x="607695" y="355282"/>
                  <a:pt x="649605" y="314325"/>
                  <a:pt x="700088" y="314325"/>
                </a:cubicBezTo>
                <a:lnTo>
                  <a:pt x="968692" y="314325"/>
                </a:lnTo>
                <a:cubicBezTo>
                  <a:pt x="1020128" y="314325"/>
                  <a:pt x="1061085" y="356235"/>
                  <a:pt x="1061085" y="406718"/>
                </a:cubicBezTo>
                <a:lnTo>
                  <a:pt x="1061085" y="695325"/>
                </a:lnTo>
                <a:lnTo>
                  <a:pt x="965835" y="695325"/>
                </a:lnTo>
                <a:close/>
                <a:moveTo>
                  <a:pt x="553403" y="762952"/>
                </a:moveTo>
                <a:lnTo>
                  <a:pt x="553403" y="1073468"/>
                </a:lnTo>
                <a:lnTo>
                  <a:pt x="467678" y="1073468"/>
                </a:lnTo>
                <a:lnTo>
                  <a:pt x="467678" y="807720"/>
                </a:lnTo>
                <a:lnTo>
                  <a:pt x="449580" y="807720"/>
                </a:lnTo>
                <a:lnTo>
                  <a:pt x="449580" y="1073468"/>
                </a:lnTo>
                <a:lnTo>
                  <a:pt x="361950" y="1073468"/>
                </a:lnTo>
                <a:lnTo>
                  <a:pt x="361950" y="533400"/>
                </a:lnTo>
                <a:lnTo>
                  <a:pt x="348615" y="533400"/>
                </a:lnTo>
                <a:lnTo>
                  <a:pt x="348615" y="708660"/>
                </a:lnTo>
                <a:lnTo>
                  <a:pt x="270510" y="708660"/>
                </a:lnTo>
                <a:lnTo>
                  <a:pt x="270510" y="470535"/>
                </a:lnTo>
                <a:cubicBezTo>
                  <a:pt x="270510" y="428625"/>
                  <a:pt x="304800" y="394335"/>
                  <a:pt x="346710" y="394335"/>
                </a:cubicBezTo>
                <a:lnTo>
                  <a:pt x="520065" y="394335"/>
                </a:lnTo>
                <a:cubicBezTo>
                  <a:pt x="517207" y="404813"/>
                  <a:pt x="516255" y="416242"/>
                  <a:pt x="516255" y="427673"/>
                </a:cubicBezTo>
                <a:lnTo>
                  <a:pt x="516255" y="763905"/>
                </a:lnTo>
                <a:lnTo>
                  <a:pt x="553403" y="763905"/>
                </a:lnTo>
                <a:lnTo>
                  <a:pt x="553403" y="762952"/>
                </a:lnTo>
                <a:close/>
                <a:moveTo>
                  <a:pt x="460057" y="133350"/>
                </a:moveTo>
                <a:cubicBezTo>
                  <a:pt x="527685" y="133350"/>
                  <a:pt x="581978" y="187642"/>
                  <a:pt x="581978" y="255270"/>
                </a:cubicBezTo>
                <a:cubicBezTo>
                  <a:pt x="581978" y="282893"/>
                  <a:pt x="573405" y="307658"/>
                  <a:pt x="558165" y="327660"/>
                </a:cubicBezTo>
                <a:cubicBezTo>
                  <a:pt x="554355" y="331470"/>
                  <a:pt x="550545" y="336233"/>
                  <a:pt x="546735" y="340995"/>
                </a:cubicBezTo>
                <a:cubicBezTo>
                  <a:pt x="524828" y="362902"/>
                  <a:pt x="494348" y="376237"/>
                  <a:pt x="461010" y="376237"/>
                </a:cubicBezTo>
                <a:cubicBezTo>
                  <a:pt x="393383" y="376237"/>
                  <a:pt x="339090" y="321945"/>
                  <a:pt x="339090" y="254318"/>
                </a:cubicBezTo>
                <a:cubicBezTo>
                  <a:pt x="337185" y="188595"/>
                  <a:pt x="392430" y="133350"/>
                  <a:pt x="460057" y="133350"/>
                </a:cubicBezTo>
                <a:close/>
                <a:moveTo>
                  <a:pt x="1202055" y="133350"/>
                </a:moveTo>
                <a:cubicBezTo>
                  <a:pt x="1134428" y="133350"/>
                  <a:pt x="1080135" y="187642"/>
                  <a:pt x="1080135" y="255270"/>
                </a:cubicBezTo>
                <a:cubicBezTo>
                  <a:pt x="1080135" y="282893"/>
                  <a:pt x="1088708" y="307658"/>
                  <a:pt x="1103948" y="327660"/>
                </a:cubicBezTo>
                <a:cubicBezTo>
                  <a:pt x="1107758" y="331470"/>
                  <a:pt x="1111568" y="336233"/>
                  <a:pt x="1115378" y="340995"/>
                </a:cubicBezTo>
                <a:cubicBezTo>
                  <a:pt x="1137285" y="362902"/>
                  <a:pt x="1167765" y="376237"/>
                  <a:pt x="1201103" y="376237"/>
                </a:cubicBezTo>
                <a:cubicBezTo>
                  <a:pt x="1268730" y="376237"/>
                  <a:pt x="1323023" y="321945"/>
                  <a:pt x="1323023" y="254318"/>
                </a:cubicBezTo>
                <a:cubicBezTo>
                  <a:pt x="1323975" y="188595"/>
                  <a:pt x="1269683" y="133350"/>
                  <a:pt x="1202055" y="13335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6" name="Aichitds2"/>
          <p:cNvSpPr/>
          <p:nvPr/>
        </p:nvSpPr>
        <p:spPr bwMode="auto">
          <a:xfrm>
            <a:off x="4267628" y="2165058"/>
            <a:ext cx="6695648" cy="1366058"/>
          </a:xfrm>
          <a:prstGeom prst="rect">
            <a:avLst/>
          </a:prstGeom>
          <a:solidFill>
            <a:schemeClr val="bg1">
              <a:lumMod val="85000"/>
              <a:alpha val="23000"/>
            </a:schemeClr>
          </a:solidFill>
          <a:ln w="9525" cap="flat" cmpd="sng" algn="ctr">
            <a:solidFill>
              <a:srgbClr val="FFFFFF">
                <a:lumMod val="75000"/>
              </a:srgbClr>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cs typeface="+mn-ea"/>
              <a:sym typeface="+mn-lt"/>
            </a:endParaRPr>
          </a:p>
        </p:txBody>
      </p:sp>
      <p:sp>
        <p:nvSpPr>
          <p:cNvPr id="7" name="矩形: 圆角 6"/>
          <p:cNvSpPr/>
          <p:nvPr/>
        </p:nvSpPr>
        <p:spPr bwMode="auto">
          <a:xfrm>
            <a:off x="4016114" y="2598372"/>
            <a:ext cx="499104" cy="499430"/>
          </a:xfrm>
          <a:prstGeom prst="roundRect">
            <a:avLst>
              <a:gd name="adj" fmla="val 14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altLang="zh-CN" dirty="0">
                <a:ln w="19050">
                  <a:noFill/>
                </a:ln>
                <a:gradFill>
                  <a:gsLst>
                    <a:gs pos="100000">
                      <a:srgbClr val="E9BE61"/>
                    </a:gs>
                    <a:gs pos="49000">
                      <a:srgbClr val="FEEFAC"/>
                    </a:gs>
                  </a:gsLst>
                  <a:lin ang="5400000" scaled="0"/>
                </a:gradFill>
                <a:cs typeface="+mn-ea"/>
                <a:sym typeface="+mn-lt"/>
              </a:rPr>
              <a:t>1</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8" name="矩形 7"/>
          <p:cNvSpPr/>
          <p:nvPr/>
        </p:nvSpPr>
        <p:spPr>
          <a:xfrm>
            <a:off x="4606527" y="2223429"/>
            <a:ext cx="6082399" cy="1274195"/>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列宁说忘记过去就意味着背叛。我们时常回味过去岁月，回望来时的路，才知道我们从哪里来</a:t>
            </a:r>
            <a:r>
              <a:rPr lang="en-US" altLang="zh-CN" sz="1600" dirty="0">
                <a:solidFill>
                  <a:schemeClr val="tx1">
                    <a:lumMod val="75000"/>
                    <a:lumOff val="25000"/>
                  </a:schemeClr>
                </a:solidFill>
                <a:cs typeface="+mn-ea"/>
                <a:sym typeface="+mn-lt"/>
              </a:rPr>
              <a:t>?</a:t>
            </a:r>
          </a:p>
          <a:p>
            <a:pPr marL="285750" lvl="0" indent="-285750">
              <a:lnSpc>
                <a:spcPct val="12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又要到哪里去</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我们也不妨常常问自己，当年那份激情还在不在</a:t>
            </a:r>
            <a:r>
              <a:rPr lang="en-US" altLang="zh-CN" sz="1600" dirty="0">
                <a:solidFill>
                  <a:schemeClr val="tx1">
                    <a:lumMod val="75000"/>
                    <a:lumOff val="25000"/>
                  </a:schemeClr>
                </a:solidFill>
                <a:cs typeface="+mn-ea"/>
                <a:sym typeface="+mn-lt"/>
              </a:rPr>
              <a:t>?</a:t>
            </a:r>
          </a:p>
          <a:p>
            <a:pPr marL="285750" lvl="0" indent="-285750">
              <a:lnSpc>
                <a:spcPct val="12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当年那份上进还有没有</a:t>
            </a:r>
            <a:r>
              <a:rPr lang="en-US" altLang="zh-CN" sz="1600" dirty="0">
                <a:solidFill>
                  <a:schemeClr val="tx1">
                    <a:lumMod val="75000"/>
                    <a:lumOff val="25000"/>
                  </a:schemeClr>
                </a:solidFill>
                <a:cs typeface="+mn-ea"/>
                <a:sym typeface="+mn-lt"/>
              </a:rPr>
              <a:t>?</a:t>
            </a:r>
          </a:p>
        </p:txBody>
      </p:sp>
      <p:sp>
        <p:nvSpPr>
          <p:cNvPr id="9" name="Aichitds2"/>
          <p:cNvSpPr/>
          <p:nvPr/>
        </p:nvSpPr>
        <p:spPr bwMode="auto">
          <a:xfrm>
            <a:off x="4267628" y="3826816"/>
            <a:ext cx="6695648" cy="1366058"/>
          </a:xfrm>
          <a:prstGeom prst="rect">
            <a:avLst/>
          </a:prstGeom>
          <a:solidFill>
            <a:schemeClr val="bg1">
              <a:lumMod val="85000"/>
              <a:alpha val="23000"/>
            </a:schemeClr>
          </a:solidFill>
          <a:ln w="9525" cap="flat" cmpd="sng" algn="ctr">
            <a:solidFill>
              <a:srgbClr val="FFFFFF">
                <a:lumMod val="75000"/>
              </a:srgbClr>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cs typeface="+mn-ea"/>
              <a:sym typeface="+mn-lt"/>
            </a:endParaRPr>
          </a:p>
        </p:txBody>
      </p:sp>
      <p:sp>
        <p:nvSpPr>
          <p:cNvPr id="10" name="矩形: 圆角 9"/>
          <p:cNvSpPr/>
          <p:nvPr/>
        </p:nvSpPr>
        <p:spPr bwMode="auto">
          <a:xfrm>
            <a:off x="4016114" y="4260130"/>
            <a:ext cx="499104" cy="499430"/>
          </a:xfrm>
          <a:prstGeom prst="roundRect">
            <a:avLst>
              <a:gd name="adj" fmla="val 14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altLang="zh-CN" dirty="0">
                <a:ln w="19050">
                  <a:noFill/>
                </a:ln>
                <a:gradFill>
                  <a:gsLst>
                    <a:gs pos="100000">
                      <a:srgbClr val="E9BE61"/>
                    </a:gs>
                    <a:gs pos="49000">
                      <a:srgbClr val="FEEFAC"/>
                    </a:gs>
                  </a:gsLst>
                  <a:lin ang="5400000" scaled="0"/>
                </a:gradFill>
                <a:cs typeface="+mn-ea"/>
                <a:sym typeface="+mn-lt"/>
              </a:rPr>
              <a:t>2</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11" name="矩形 10"/>
          <p:cNvSpPr/>
          <p:nvPr/>
        </p:nvSpPr>
        <p:spPr>
          <a:xfrm>
            <a:off x="4606527" y="4101175"/>
            <a:ext cx="6213873" cy="683264"/>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当年我们入党的时候，举起右手在党旗下宣誓的场景还记不记得</a:t>
            </a:r>
            <a:r>
              <a:rPr lang="en-US" altLang="zh-CN" sz="1600" dirty="0">
                <a:solidFill>
                  <a:schemeClr val="tx1">
                    <a:lumMod val="75000"/>
                    <a:lumOff val="25000"/>
                  </a:schemeClr>
                </a:solidFill>
                <a:cs typeface="+mn-ea"/>
                <a:sym typeface="+mn-lt"/>
              </a:rPr>
              <a:t>?</a:t>
            </a:r>
          </a:p>
          <a:p>
            <a:pPr marL="285750" lvl="0" indent="-285750">
              <a:lnSpc>
                <a:spcPct val="12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我们有多少人能够把我们的入党誓词背下来</a:t>
            </a:r>
            <a:r>
              <a:rPr lang="en-US" altLang="zh-CN" sz="1600" dirty="0">
                <a:solidFill>
                  <a:schemeClr val="tx1">
                    <a:lumMod val="75000"/>
                    <a:lumOff val="25000"/>
                  </a:schemeClr>
                </a:solidFill>
                <a:cs typeface="+mn-ea"/>
                <a:sym typeface="+mn-lt"/>
              </a:rPr>
              <a:t>?</a:t>
            </a:r>
          </a:p>
        </p:txBody>
      </p:sp>
      <p:pic>
        <p:nvPicPr>
          <p:cNvPr id="12" name="图片 11" descr="图片包含 游戏机&#10;&#10;描述已自动生成"/>
          <p:cNvPicPr>
            <a:picLocks noChangeAspect="1"/>
          </p:cNvPicPr>
          <p:nvPr/>
        </p:nvPicPr>
        <p:blipFill>
          <a:blip r:embed="rId2" cstate="screen"/>
          <a:stretch>
            <a:fillRect/>
          </a:stretch>
        </p:blipFill>
        <p:spPr>
          <a:xfrm flipH="1">
            <a:off x="10033726" y="4260130"/>
            <a:ext cx="2041717" cy="38354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animBg="1"/>
      <p:bldP spid="7" grpId="0" animBg="1"/>
      <p:bldP spid="8" grpId="0"/>
      <p:bldP spid="9" grpId="0" animBg="1"/>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1533525" y="1907945"/>
            <a:ext cx="9746453" cy="3667355"/>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2" name="矩形 1"/>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不忘入党初心，牢记党员身份</a:t>
            </a:r>
          </a:p>
        </p:txBody>
      </p:sp>
      <p:sp>
        <p:nvSpPr>
          <p:cNvPr id="6" name="矩形 5"/>
          <p:cNvSpPr/>
          <p:nvPr/>
        </p:nvSpPr>
        <p:spPr>
          <a:xfrm>
            <a:off x="4142188" y="2598920"/>
            <a:ext cx="4333248" cy="497957"/>
          </a:xfrm>
          <a:prstGeom prst="rect">
            <a:avLst/>
          </a:prstGeom>
        </p:spPr>
        <p:txBody>
          <a:bodyPr wrap="square">
            <a:spAutoFit/>
          </a:bodyPr>
          <a:lstStyle/>
          <a:p>
            <a:pPr lvl="0">
              <a:lnSpc>
                <a:spcPct val="120000"/>
              </a:lnSpc>
              <a:buClr>
                <a:schemeClr val="accent1"/>
              </a:buClr>
              <a:defRPr/>
            </a:pPr>
            <a:r>
              <a:rPr lang="zh-CN" altLang="en-US" sz="2400" dirty="0">
                <a:solidFill>
                  <a:schemeClr val="tx1">
                    <a:lumMod val="75000"/>
                    <a:lumOff val="25000"/>
                  </a:schemeClr>
                </a:solidFill>
                <a:cs typeface="+mn-ea"/>
                <a:sym typeface="+mn-lt"/>
              </a:rPr>
              <a:t>共产党员是我们第一身份</a:t>
            </a:r>
          </a:p>
        </p:txBody>
      </p:sp>
      <p:sp>
        <p:nvSpPr>
          <p:cNvPr id="7" name="矩形 6"/>
          <p:cNvSpPr/>
          <p:nvPr/>
        </p:nvSpPr>
        <p:spPr>
          <a:xfrm>
            <a:off x="2186326" y="2463563"/>
            <a:ext cx="2511651"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小结一下</a:t>
            </a:r>
          </a:p>
        </p:txBody>
      </p:sp>
      <p:cxnSp>
        <p:nvCxnSpPr>
          <p:cNvPr id="9" name="直接连接符 8"/>
          <p:cNvCxnSpPr/>
          <p:nvPr/>
        </p:nvCxnSpPr>
        <p:spPr>
          <a:xfrm>
            <a:off x="2276060" y="3218584"/>
            <a:ext cx="63436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174446" y="3429000"/>
            <a:ext cx="6710565" cy="1754326"/>
          </a:xfrm>
          <a:prstGeom prst="rect">
            <a:avLst/>
          </a:prstGeom>
        </p:spPr>
        <p:txBody>
          <a:bodyPr wrap="square">
            <a:spAutoFit/>
          </a:bodyPr>
          <a:lstStyle/>
          <a:p>
            <a:pPr marL="342900" lvl="0" indent="-342900">
              <a:lnSpc>
                <a:spcPct val="150000"/>
              </a:lnSpc>
              <a:buClr>
                <a:schemeClr val="accent1"/>
              </a:buClr>
              <a:buFont typeface="Arial" panose="020B0604020202020204" pitchFamily="34" charset="0"/>
              <a:buChar char="•"/>
              <a:defRPr/>
            </a:pPr>
            <a:r>
              <a:rPr lang="zh-CN" altLang="en-US" sz="2400" dirty="0">
                <a:solidFill>
                  <a:schemeClr val="tx1">
                    <a:lumMod val="75000"/>
                    <a:lumOff val="25000"/>
                  </a:schemeClr>
                </a:solidFill>
                <a:cs typeface="+mn-ea"/>
                <a:sym typeface="+mn-lt"/>
              </a:rPr>
              <a:t>共产党员是我们第一身份不管我们身处何方，</a:t>
            </a:r>
            <a:endParaRPr lang="en-US" altLang="zh-CN" sz="2400" dirty="0">
              <a:solidFill>
                <a:schemeClr val="tx1">
                  <a:lumMod val="75000"/>
                  <a:lumOff val="25000"/>
                </a:schemeClr>
              </a:solidFill>
              <a:cs typeface="+mn-ea"/>
              <a:sym typeface="+mn-lt"/>
            </a:endParaRPr>
          </a:p>
          <a:p>
            <a:pPr marL="342900" lvl="0" indent="-342900">
              <a:lnSpc>
                <a:spcPct val="150000"/>
              </a:lnSpc>
              <a:buClr>
                <a:schemeClr val="accent1"/>
              </a:buClr>
              <a:buFont typeface="Arial" panose="020B0604020202020204" pitchFamily="34" charset="0"/>
              <a:buChar char="•"/>
              <a:defRPr/>
            </a:pPr>
            <a:r>
              <a:rPr lang="zh-CN" altLang="en-US" sz="2400" dirty="0">
                <a:solidFill>
                  <a:schemeClr val="tx1">
                    <a:lumMod val="75000"/>
                    <a:lumOff val="25000"/>
                  </a:schemeClr>
                </a:solidFill>
                <a:cs typeface="+mn-ea"/>
                <a:sym typeface="+mn-lt"/>
              </a:rPr>
              <a:t>不管我们身处何境，也不管我们职位高低，</a:t>
            </a:r>
            <a:endParaRPr lang="en-US" altLang="zh-CN" sz="2400" dirty="0">
              <a:solidFill>
                <a:schemeClr val="tx1">
                  <a:lumMod val="75000"/>
                  <a:lumOff val="25000"/>
                </a:schemeClr>
              </a:solidFill>
              <a:cs typeface="+mn-ea"/>
              <a:sym typeface="+mn-lt"/>
            </a:endParaRPr>
          </a:p>
          <a:p>
            <a:pPr marL="342900" lvl="0" indent="-342900">
              <a:lnSpc>
                <a:spcPct val="150000"/>
              </a:lnSpc>
              <a:buClr>
                <a:schemeClr val="accent1"/>
              </a:buClr>
              <a:buFont typeface="Arial" panose="020B0604020202020204" pitchFamily="34" charset="0"/>
              <a:buChar char="•"/>
              <a:defRPr/>
            </a:pPr>
            <a:r>
              <a:rPr lang="zh-CN" altLang="en-US" sz="2400" dirty="0">
                <a:solidFill>
                  <a:schemeClr val="tx1">
                    <a:lumMod val="75000"/>
                    <a:lumOff val="25000"/>
                  </a:schemeClr>
                </a:solidFill>
                <a:cs typeface="+mn-ea"/>
                <a:sym typeface="+mn-lt"/>
              </a:rPr>
              <a:t>我们都应当始终扛起共产党员这面旗帜</a:t>
            </a:r>
          </a:p>
        </p:txBody>
      </p:sp>
      <p:pic>
        <p:nvPicPr>
          <p:cNvPr id="12" name="图片 11" descr="卡通人物&#10;&#10;中度可信度描述已自动生成"/>
          <p:cNvPicPr>
            <a:picLocks noChangeAspect="1"/>
          </p:cNvPicPr>
          <p:nvPr/>
        </p:nvPicPr>
        <p:blipFill>
          <a:blip r:embed="rId2"/>
          <a:stretch>
            <a:fillRect/>
          </a:stretch>
        </p:blipFill>
        <p:spPr>
          <a:xfrm flipH="1">
            <a:off x="8175827" y="3251430"/>
            <a:ext cx="3451226" cy="3014172"/>
          </a:xfrm>
          <a:prstGeom prst="rect">
            <a:avLst/>
          </a:prstGeom>
        </p:spPr>
      </p:pic>
      <p:sp>
        <p:nvSpPr>
          <p:cNvPr id="13" name="TextBox 12"/>
          <p:cNvSpPr txBox="1"/>
          <p:nvPr/>
        </p:nvSpPr>
        <p:spPr>
          <a:xfrm>
            <a:off x="231304" y="647115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P spid="7"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KSO_WPP_MARK_KEY" val="db57c9a2-67a3-4743-b89b-ce932983923f"/>
  <p:tag name="COMMONDATA" val="eyJoZGlkIjoiZjA2NmIwMjRhMWY4Y2Q4MDk2NjAwMmUwMTA1ZDFlNjYifQ=="/>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www.2ppt.com 提供免费下载">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10fjeagg">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2312</Words>
  <Application>Microsoft Office PowerPoint</Application>
  <PresentationFormat>宽屏</PresentationFormat>
  <Paragraphs>195</Paragraphs>
  <Slides>25</Slides>
  <Notes>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等线</vt:lpstr>
      <vt:lpstr>汉仪大宋简</vt:lpstr>
      <vt:lpstr>思源宋体 CN Heavy</vt:lpstr>
      <vt:lpstr>宋体</vt:lpstr>
      <vt:lpstr>微软雅黑</vt:lpstr>
      <vt:lpstr>Arial</vt:lpstr>
      <vt:lpstr>Calibri</vt:lpstr>
      <vt:lpstr>www.2ppt.com 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2022-06-29T00:22:47Z</dcterms:created>
  <dcterms:modified xsi:type="dcterms:W3CDTF">2023-01-10T07:16:52Z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FA4001C305304953B19F93CEBA157289</vt:lpwstr>
  </property>
  <property fmtid="{D5CDD505-2E9C-101B-9397-08002B2CF9AE}" pid="3" name="KSOProductBuildVer">
    <vt:lpwstr>2052-11.1.0.11744</vt:lpwstr>
  </property>
</Properties>
</file>