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8"/>
  </p:notesMasterIdLst>
  <p:handoutMasterIdLst>
    <p:handoutMasterId r:id="rId29"/>
  </p:handoutMasterIdLst>
  <p:sldIdLst>
    <p:sldId id="283" r:id="rId3"/>
    <p:sldId id="285" r:id="rId4"/>
    <p:sldId id="284" r:id="rId5"/>
    <p:sldId id="286" r:id="rId6"/>
    <p:sldId id="290" r:id="rId7"/>
    <p:sldId id="291" r:id="rId8"/>
    <p:sldId id="292" r:id="rId9"/>
    <p:sldId id="287" r:id="rId10"/>
    <p:sldId id="293" r:id="rId11"/>
    <p:sldId id="294" r:id="rId12"/>
    <p:sldId id="295" r:id="rId13"/>
    <p:sldId id="296" r:id="rId14"/>
    <p:sldId id="288" r:id="rId15"/>
    <p:sldId id="297" r:id="rId16"/>
    <p:sldId id="298" r:id="rId17"/>
    <p:sldId id="299" r:id="rId18"/>
    <p:sldId id="300" r:id="rId19"/>
    <p:sldId id="306" r:id="rId20"/>
    <p:sldId id="289" r:id="rId21"/>
    <p:sldId id="301" r:id="rId22"/>
    <p:sldId id="302" r:id="rId23"/>
    <p:sldId id="303" r:id="rId24"/>
    <p:sldId id="304" r:id="rId25"/>
    <p:sldId id="305" r:id="rId26"/>
    <p:sldId id="307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F97"/>
    <a:srgbClr val="8D7545"/>
    <a:srgbClr val="ECE8E5"/>
    <a:srgbClr val="E4CBCB"/>
    <a:srgbClr val="A88755"/>
    <a:srgbClr val="1F2020"/>
    <a:srgbClr val="263B45"/>
    <a:srgbClr val="193B3C"/>
    <a:srgbClr val="4E6C57"/>
    <a:srgbClr val="F6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09533" y="660360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包含 室内, 家具, 墙壁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22369" y="1238492"/>
            <a:ext cx="6160800" cy="5249118"/>
          </a:xfrm>
          <a:prstGeom prst="rect">
            <a:avLst/>
          </a:prstGeom>
        </p:spPr>
      </p:pic>
      <p:pic>
        <p:nvPicPr>
          <p:cNvPr id="6" name="图片 5" descr="图片包含 建筑物&#10;&#10;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889304" y="2766485"/>
            <a:ext cx="4769427" cy="3356264"/>
          </a:xfrm>
          <a:prstGeom prst="rect">
            <a:avLst/>
          </a:prstGeom>
        </p:spPr>
      </p:pic>
      <p:pic>
        <p:nvPicPr>
          <p:cNvPr id="4" name="图片 3" descr="图片包含 物体&#10;&#10;描述已自动生成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005813" y="1100111"/>
            <a:ext cx="3454401" cy="46577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68946" y="1863524"/>
            <a:ext cx="615553" cy="35071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教师节主题班会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178621" y="1592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96781" y="688697"/>
            <a:ext cx="5561269" cy="5561269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5835310" y="1668565"/>
            <a:ext cx="0" cy="3601535"/>
          </a:xfrm>
          <a:prstGeom prst="line">
            <a:avLst/>
          </a:prstGeom>
          <a:ln w="28575">
            <a:solidFill>
              <a:srgbClr val="843C0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6622722" y="1939118"/>
            <a:ext cx="357187" cy="425450"/>
          </a:xfrm>
          <a:custGeom>
            <a:avLst/>
            <a:gdLst>
              <a:gd name="T0" fmla="*/ 1 w 42"/>
              <a:gd name="T1" fmla="*/ 24 h 50"/>
              <a:gd name="T2" fmla="*/ 16 w 42"/>
              <a:gd name="T3" fmla="*/ 2 h 50"/>
              <a:gd name="T4" fmla="*/ 38 w 42"/>
              <a:gd name="T5" fmla="*/ 12 h 50"/>
              <a:gd name="T6" fmla="*/ 39 w 42"/>
              <a:gd name="T7" fmla="*/ 33 h 50"/>
              <a:gd name="T8" fmla="*/ 33 w 42"/>
              <a:gd name="T9" fmla="*/ 41 h 50"/>
              <a:gd name="T10" fmla="*/ 1 w 42"/>
              <a:gd name="T11" fmla="*/ 24 h 50"/>
              <a:gd name="T12" fmla="*/ 36 w 42"/>
              <a:gd name="T13" fmla="*/ 24 h 50"/>
              <a:gd name="T14" fmla="*/ 14 w 42"/>
              <a:gd name="T15" fmla="*/ 9 h 50"/>
              <a:gd name="T16" fmla="*/ 5 w 42"/>
              <a:gd name="T17" fmla="*/ 26 h 50"/>
              <a:gd name="T18" fmla="*/ 21 w 42"/>
              <a:gd name="T19" fmla="*/ 38 h 50"/>
              <a:gd name="T20" fmla="*/ 36 w 42"/>
              <a:gd name="T21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50">
                <a:moveTo>
                  <a:pt x="1" y="24"/>
                </a:moveTo>
                <a:cubicBezTo>
                  <a:pt x="0" y="13"/>
                  <a:pt x="6" y="5"/>
                  <a:pt x="16" y="2"/>
                </a:cubicBezTo>
                <a:cubicBezTo>
                  <a:pt x="23" y="0"/>
                  <a:pt x="34" y="5"/>
                  <a:pt x="38" y="12"/>
                </a:cubicBezTo>
                <a:cubicBezTo>
                  <a:pt x="41" y="19"/>
                  <a:pt x="42" y="26"/>
                  <a:pt x="39" y="33"/>
                </a:cubicBezTo>
                <a:cubicBezTo>
                  <a:pt x="38" y="36"/>
                  <a:pt x="36" y="39"/>
                  <a:pt x="33" y="41"/>
                </a:cubicBezTo>
                <a:cubicBezTo>
                  <a:pt x="18" y="50"/>
                  <a:pt x="1" y="42"/>
                  <a:pt x="1" y="24"/>
                </a:cubicBezTo>
                <a:close/>
                <a:moveTo>
                  <a:pt x="36" y="24"/>
                </a:moveTo>
                <a:cubicBezTo>
                  <a:pt x="36" y="14"/>
                  <a:pt x="24" y="5"/>
                  <a:pt x="14" y="9"/>
                </a:cubicBezTo>
                <a:cubicBezTo>
                  <a:pt x="7" y="11"/>
                  <a:pt x="3" y="18"/>
                  <a:pt x="5" y="26"/>
                </a:cubicBezTo>
                <a:cubicBezTo>
                  <a:pt x="7" y="33"/>
                  <a:pt x="14" y="38"/>
                  <a:pt x="21" y="38"/>
                </a:cubicBezTo>
                <a:cubicBezTo>
                  <a:pt x="31" y="37"/>
                  <a:pt x="36" y="32"/>
                  <a:pt x="36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6636999" y="4352998"/>
            <a:ext cx="339725" cy="382588"/>
          </a:xfrm>
          <a:custGeom>
            <a:avLst/>
            <a:gdLst>
              <a:gd name="T0" fmla="*/ 40 w 40"/>
              <a:gd name="T1" fmla="*/ 24 h 45"/>
              <a:gd name="T2" fmla="*/ 35 w 40"/>
              <a:gd name="T3" fmla="*/ 39 h 45"/>
              <a:gd name="T4" fmla="*/ 18 w 40"/>
              <a:gd name="T5" fmla="*/ 44 h 45"/>
              <a:gd name="T6" fmla="*/ 0 w 40"/>
              <a:gd name="T7" fmla="*/ 22 h 45"/>
              <a:gd name="T8" fmla="*/ 1 w 40"/>
              <a:gd name="T9" fmla="*/ 16 h 45"/>
              <a:gd name="T10" fmla="*/ 34 w 40"/>
              <a:gd name="T11" fmla="*/ 9 h 45"/>
              <a:gd name="T12" fmla="*/ 40 w 40"/>
              <a:gd name="T13" fmla="*/ 24 h 45"/>
              <a:gd name="T14" fmla="*/ 35 w 40"/>
              <a:gd name="T15" fmla="*/ 24 h 45"/>
              <a:gd name="T16" fmla="*/ 24 w 40"/>
              <a:gd name="T17" fmla="*/ 11 h 45"/>
              <a:gd name="T18" fmla="*/ 19 w 40"/>
              <a:gd name="T19" fmla="*/ 10 h 45"/>
              <a:gd name="T20" fmla="*/ 5 w 40"/>
              <a:gd name="T21" fmla="*/ 17 h 45"/>
              <a:gd name="T22" fmla="*/ 8 w 40"/>
              <a:gd name="T23" fmla="*/ 30 h 45"/>
              <a:gd name="T24" fmla="*/ 12 w 40"/>
              <a:gd name="T25" fmla="*/ 34 h 45"/>
              <a:gd name="T26" fmla="*/ 29 w 40"/>
              <a:gd name="T27" fmla="*/ 36 h 45"/>
              <a:gd name="T28" fmla="*/ 35 w 40"/>
              <a:gd name="T29" fmla="*/ 2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45">
                <a:moveTo>
                  <a:pt x="40" y="24"/>
                </a:moveTo>
                <a:cubicBezTo>
                  <a:pt x="40" y="30"/>
                  <a:pt x="38" y="35"/>
                  <a:pt x="35" y="39"/>
                </a:cubicBezTo>
                <a:cubicBezTo>
                  <a:pt x="31" y="44"/>
                  <a:pt x="24" y="45"/>
                  <a:pt x="18" y="44"/>
                </a:cubicBezTo>
                <a:cubicBezTo>
                  <a:pt x="8" y="42"/>
                  <a:pt x="0" y="32"/>
                  <a:pt x="0" y="22"/>
                </a:cubicBezTo>
                <a:cubicBezTo>
                  <a:pt x="0" y="20"/>
                  <a:pt x="0" y="17"/>
                  <a:pt x="1" y="16"/>
                </a:cubicBezTo>
                <a:cubicBezTo>
                  <a:pt x="9" y="4"/>
                  <a:pt x="22" y="0"/>
                  <a:pt x="34" y="9"/>
                </a:cubicBezTo>
                <a:cubicBezTo>
                  <a:pt x="39" y="13"/>
                  <a:pt x="39" y="19"/>
                  <a:pt x="40" y="24"/>
                </a:cubicBezTo>
                <a:close/>
                <a:moveTo>
                  <a:pt x="35" y="24"/>
                </a:moveTo>
                <a:cubicBezTo>
                  <a:pt x="35" y="17"/>
                  <a:pt x="31" y="12"/>
                  <a:pt x="24" y="11"/>
                </a:cubicBezTo>
                <a:cubicBezTo>
                  <a:pt x="22" y="10"/>
                  <a:pt x="21" y="10"/>
                  <a:pt x="19" y="10"/>
                </a:cubicBezTo>
                <a:cubicBezTo>
                  <a:pt x="14" y="10"/>
                  <a:pt x="7" y="13"/>
                  <a:pt x="5" y="17"/>
                </a:cubicBezTo>
                <a:cubicBezTo>
                  <a:pt x="3" y="22"/>
                  <a:pt x="5" y="26"/>
                  <a:pt x="8" y="30"/>
                </a:cubicBezTo>
                <a:cubicBezTo>
                  <a:pt x="9" y="31"/>
                  <a:pt x="10" y="33"/>
                  <a:pt x="12" y="34"/>
                </a:cubicBezTo>
                <a:cubicBezTo>
                  <a:pt x="17" y="37"/>
                  <a:pt x="23" y="39"/>
                  <a:pt x="29" y="36"/>
                </a:cubicBezTo>
                <a:cubicBezTo>
                  <a:pt x="34" y="34"/>
                  <a:pt x="34" y="29"/>
                  <a:pt x="35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6632650" y="3126839"/>
            <a:ext cx="339725" cy="374650"/>
          </a:xfrm>
          <a:custGeom>
            <a:avLst/>
            <a:gdLst>
              <a:gd name="T0" fmla="*/ 40 w 40"/>
              <a:gd name="T1" fmla="*/ 23 h 44"/>
              <a:gd name="T2" fmla="*/ 39 w 40"/>
              <a:gd name="T3" fmla="*/ 29 h 44"/>
              <a:gd name="T4" fmla="*/ 27 w 40"/>
              <a:gd name="T5" fmla="*/ 42 h 44"/>
              <a:gd name="T6" fmla="*/ 6 w 40"/>
              <a:gd name="T7" fmla="*/ 35 h 44"/>
              <a:gd name="T8" fmla="*/ 1 w 40"/>
              <a:gd name="T9" fmla="*/ 18 h 44"/>
              <a:gd name="T10" fmla="*/ 21 w 40"/>
              <a:gd name="T11" fmla="*/ 2 h 44"/>
              <a:gd name="T12" fmla="*/ 40 w 40"/>
              <a:gd name="T13" fmla="*/ 23 h 44"/>
              <a:gd name="T14" fmla="*/ 35 w 40"/>
              <a:gd name="T15" fmla="*/ 22 h 44"/>
              <a:gd name="T16" fmla="*/ 24 w 40"/>
              <a:gd name="T17" fmla="*/ 8 h 44"/>
              <a:gd name="T18" fmla="*/ 16 w 40"/>
              <a:gd name="T19" fmla="*/ 7 h 44"/>
              <a:gd name="T20" fmla="*/ 9 w 40"/>
              <a:gd name="T21" fmla="*/ 9 h 44"/>
              <a:gd name="T22" fmla="*/ 9 w 40"/>
              <a:gd name="T23" fmla="*/ 29 h 44"/>
              <a:gd name="T24" fmla="*/ 27 w 40"/>
              <a:gd name="T25" fmla="*/ 35 h 44"/>
              <a:gd name="T26" fmla="*/ 35 w 40"/>
              <a:gd name="T27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44">
                <a:moveTo>
                  <a:pt x="40" y="23"/>
                </a:moveTo>
                <a:cubicBezTo>
                  <a:pt x="39" y="24"/>
                  <a:pt x="39" y="26"/>
                  <a:pt x="39" y="29"/>
                </a:cubicBezTo>
                <a:cubicBezTo>
                  <a:pt x="37" y="37"/>
                  <a:pt x="34" y="41"/>
                  <a:pt x="27" y="42"/>
                </a:cubicBezTo>
                <a:cubicBezTo>
                  <a:pt x="18" y="44"/>
                  <a:pt x="11" y="42"/>
                  <a:pt x="6" y="35"/>
                </a:cubicBezTo>
                <a:cubicBezTo>
                  <a:pt x="3" y="30"/>
                  <a:pt x="0" y="25"/>
                  <a:pt x="1" y="18"/>
                </a:cubicBezTo>
                <a:cubicBezTo>
                  <a:pt x="1" y="8"/>
                  <a:pt x="11" y="0"/>
                  <a:pt x="21" y="2"/>
                </a:cubicBezTo>
                <a:cubicBezTo>
                  <a:pt x="33" y="3"/>
                  <a:pt x="39" y="10"/>
                  <a:pt x="40" y="23"/>
                </a:cubicBezTo>
                <a:close/>
                <a:moveTo>
                  <a:pt x="35" y="22"/>
                </a:moveTo>
                <a:cubicBezTo>
                  <a:pt x="35" y="14"/>
                  <a:pt x="31" y="10"/>
                  <a:pt x="24" y="8"/>
                </a:cubicBezTo>
                <a:cubicBezTo>
                  <a:pt x="22" y="7"/>
                  <a:pt x="19" y="8"/>
                  <a:pt x="16" y="7"/>
                </a:cubicBezTo>
                <a:cubicBezTo>
                  <a:pt x="13" y="5"/>
                  <a:pt x="11" y="7"/>
                  <a:pt x="9" y="9"/>
                </a:cubicBezTo>
                <a:cubicBezTo>
                  <a:pt x="4" y="14"/>
                  <a:pt x="3" y="21"/>
                  <a:pt x="9" y="29"/>
                </a:cubicBezTo>
                <a:cubicBezTo>
                  <a:pt x="12" y="35"/>
                  <a:pt x="20" y="37"/>
                  <a:pt x="27" y="35"/>
                </a:cubicBezTo>
                <a:cubicBezTo>
                  <a:pt x="33" y="34"/>
                  <a:pt x="35" y="30"/>
                  <a:pt x="35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6648122" y="1981980"/>
            <a:ext cx="280987" cy="280988"/>
          </a:xfrm>
          <a:custGeom>
            <a:avLst/>
            <a:gdLst>
              <a:gd name="T0" fmla="*/ 33 w 33"/>
              <a:gd name="T1" fmla="*/ 19 h 33"/>
              <a:gd name="T2" fmla="*/ 18 w 33"/>
              <a:gd name="T3" fmla="*/ 33 h 33"/>
              <a:gd name="T4" fmla="*/ 2 w 33"/>
              <a:gd name="T5" fmla="*/ 21 h 33"/>
              <a:gd name="T6" fmla="*/ 11 w 33"/>
              <a:gd name="T7" fmla="*/ 4 h 33"/>
              <a:gd name="T8" fmla="*/ 33 w 33"/>
              <a:gd name="T9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3" y="19"/>
                </a:moveTo>
                <a:cubicBezTo>
                  <a:pt x="33" y="27"/>
                  <a:pt x="28" y="32"/>
                  <a:pt x="18" y="33"/>
                </a:cubicBezTo>
                <a:cubicBezTo>
                  <a:pt x="11" y="33"/>
                  <a:pt x="4" y="28"/>
                  <a:pt x="2" y="21"/>
                </a:cubicBezTo>
                <a:cubicBezTo>
                  <a:pt x="0" y="13"/>
                  <a:pt x="4" y="6"/>
                  <a:pt x="11" y="4"/>
                </a:cubicBezTo>
                <a:cubicBezTo>
                  <a:pt x="21" y="0"/>
                  <a:pt x="33" y="9"/>
                  <a:pt x="33" y="19"/>
                </a:cubicBezTo>
                <a:close/>
              </a:path>
            </a:pathLst>
          </a:custGeom>
          <a:solidFill>
            <a:srgbClr val="F59E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Freeform 18"/>
          <p:cNvSpPr/>
          <p:nvPr/>
        </p:nvSpPr>
        <p:spPr bwMode="auto">
          <a:xfrm>
            <a:off x="6662399" y="4437136"/>
            <a:ext cx="271462" cy="246063"/>
          </a:xfrm>
          <a:custGeom>
            <a:avLst/>
            <a:gdLst>
              <a:gd name="T0" fmla="*/ 32 w 32"/>
              <a:gd name="T1" fmla="*/ 14 h 29"/>
              <a:gd name="T2" fmla="*/ 26 w 32"/>
              <a:gd name="T3" fmla="*/ 26 h 29"/>
              <a:gd name="T4" fmla="*/ 9 w 32"/>
              <a:gd name="T5" fmla="*/ 24 h 29"/>
              <a:gd name="T6" fmla="*/ 5 w 32"/>
              <a:gd name="T7" fmla="*/ 20 h 29"/>
              <a:gd name="T8" fmla="*/ 2 w 32"/>
              <a:gd name="T9" fmla="*/ 7 h 29"/>
              <a:gd name="T10" fmla="*/ 16 w 32"/>
              <a:gd name="T11" fmla="*/ 0 h 29"/>
              <a:gd name="T12" fmla="*/ 21 w 32"/>
              <a:gd name="T13" fmla="*/ 1 h 29"/>
              <a:gd name="T14" fmla="*/ 32 w 32"/>
              <a:gd name="T15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29">
                <a:moveTo>
                  <a:pt x="32" y="14"/>
                </a:moveTo>
                <a:cubicBezTo>
                  <a:pt x="31" y="19"/>
                  <a:pt x="31" y="24"/>
                  <a:pt x="26" y="26"/>
                </a:cubicBezTo>
                <a:cubicBezTo>
                  <a:pt x="20" y="29"/>
                  <a:pt x="14" y="27"/>
                  <a:pt x="9" y="24"/>
                </a:cubicBezTo>
                <a:cubicBezTo>
                  <a:pt x="7" y="23"/>
                  <a:pt x="6" y="21"/>
                  <a:pt x="5" y="20"/>
                </a:cubicBezTo>
                <a:cubicBezTo>
                  <a:pt x="2" y="16"/>
                  <a:pt x="0" y="12"/>
                  <a:pt x="2" y="7"/>
                </a:cubicBezTo>
                <a:cubicBezTo>
                  <a:pt x="4" y="3"/>
                  <a:pt x="11" y="0"/>
                  <a:pt x="16" y="0"/>
                </a:cubicBezTo>
                <a:cubicBezTo>
                  <a:pt x="18" y="0"/>
                  <a:pt x="19" y="0"/>
                  <a:pt x="21" y="1"/>
                </a:cubicBezTo>
                <a:cubicBezTo>
                  <a:pt x="28" y="2"/>
                  <a:pt x="32" y="7"/>
                  <a:pt x="32" y="14"/>
                </a:cubicBezTo>
                <a:close/>
              </a:path>
            </a:pathLst>
          </a:custGeom>
          <a:solidFill>
            <a:srgbClr val="F59E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Freeform 20"/>
          <p:cNvSpPr/>
          <p:nvPr/>
        </p:nvSpPr>
        <p:spPr bwMode="auto">
          <a:xfrm>
            <a:off x="6658050" y="3169701"/>
            <a:ext cx="271462" cy="271463"/>
          </a:xfrm>
          <a:custGeom>
            <a:avLst/>
            <a:gdLst>
              <a:gd name="T0" fmla="*/ 32 w 32"/>
              <a:gd name="T1" fmla="*/ 17 h 32"/>
              <a:gd name="T2" fmla="*/ 24 w 32"/>
              <a:gd name="T3" fmla="*/ 30 h 32"/>
              <a:gd name="T4" fmla="*/ 6 w 32"/>
              <a:gd name="T5" fmla="*/ 24 h 32"/>
              <a:gd name="T6" fmla="*/ 6 w 32"/>
              <a:gd name="T7" fmla="*/ 4 h 32"/>
              <a:gd name="T8" fmla="*/ 13 w 32"/>
              <a:gd name="T9" fmla="*/ 2 h 32"/>
              <a:gd name="T10" fmla="*/ 21 w 32"/>
              <a:gd name="T11" fmla="*/ 3 h 32"/>
              <a:gd name="T12" fmla="*/ 32 w 32"/>
              <a:gd name="T13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2">
                <a:moveTo>
                  <a:pt x="32" y="17"/>
                </a:moveTo>
                <a:cubicBezTo>
                  <a:pt x="32" y="25"/>
                  <a:pt x="30" y="29"/>
                  <a:pt x="24" y="30"/>
                </a:cubicBezTo>
                <a:cubicBezTo>
                  <a:pt x="17" y="32"/>
                  <a:pt x="9" y="30"/>
                  <a:pt x="6" y="24"/>
                </a:cubicBezTo>
                <a:cubicBezTo>
                  <a:pt x="0" y="16"/>
                  <a:pt x="1" y="9"/>
                  <a:pt x="6" y="4"/>
                </a:cubicBezTo>
                <a:cubicBezTo>
                  <a:pt x="8" y="2"/>
                  <a:pt x="10" y="0"/>
                  <a:pt x="13" y="2"/>
                </a:cubicBezTo>
                <a:cubicBezTo>
                  <a:pt x="16" y="3"/>
                  <a:pt x="19" y="2"/>
                  <a:pt x="21" y="3"/>
                </a:cubicBezTo>
                <a:cubicBezTo>
                  <a:pt x="28" y="5"/>
                  <a:pt x="32" y="9"/>
                  <a:pt x="32" y="17"/>
                </a:cubicBezTo>
                <a:close/>
              </a:path>
            </a:pathLst>
          </a:custGeom>
          <a:solidFill>
            <a:srgbClr val="FFF6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212360" y="1767666"/>
            <a:ext cx="3487978" cy="984679"/>
            <a:chOff x="8964045" y="2152053"/>
            <a:chExt cx="2501951" cy="707997"/>
          </a:xfrm>
        </p:grpSpPr>
        <p:sp>
          <p:nvSpPr>
            <p:cNvPr id="12" name="矩形 11"/>
            <p:cNvSpPr/>
            <p:nvPr/>
          </p:nvSpPr>
          <p:spPr>
            <a:xfrm>
              <a:off x="8964045" y="2152053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984679" y="2453143"/>
              <a:ext cx="2422815" cy="4069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095" y="2953664"/>
            <a:ext cx="3487978" cy="984679"/>
            <a:chOff x="8964045" y="2152053"/>
            <a:chExt cx="2501951" cy="707997"/>
          </a:xfrm>
        </p:grpSpPr>
        <p:sp>
          <p:nvSpPr>
            <p:cNvPr id="15" name="矩形 14"/>
            <p:cNvSpPr/>
            <p:nvPr/>
          </p:nvSpPr>
          <p:spPr>
            <a:xfrm>
              <a:off x="8964045" y="2152053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984679" y="2453143"/>
              <a:ext cx="2422815" cy="4069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11022" y="4295101"/>
            <a:ext cx="3487978" cy="984679"/>
            <a:chOff x="8964045" y="2152053"/>
            <a:chExt cx="2501951" cy="707997"/>
          </a:xfrm>
        </p:grpSpPr>
        <p:sp>
          <p:nvSpPr>
            <p:cNvPr id="18" name="矩形 17"/>
            <p:cNvSpPr/>
            <p:nvPr/>
          </p:nvSpPr>
          <p:spPr>
            <a:xfrm>
              <a:off x="8964045" y="2152053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984679" y="2453143"/>
              <a:ext cx="2422815" cy="4069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1000" y="899931"/>
            <a:ext cx="7697152" cy="543142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769106" y="1790209"/>
            <a:ext cx="3487978" cy="1465209"/>
            <a:chOff x="8386921" y="2138442"/>
            <a:chExt cx="2501951" cy="1053504"/>
          </a:xfrm>
        </p:grpSpPr>
        <p:sp>
          <p:nvSpPr>
            <p:cNvPr id="6" name="矩形 5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87767" y="4122862"/>
            <a:ext cx="3487978" cy="1465209"/>
            <a:chOff x="8386921" y="2138442"/>
            <a:chExt cx="2501951" cy="1053504"/>
          </a:xfrm>
        </p:grpSpPr>
        <p:sp>
          <p:nvSpPr>
            <p:cNvPr id="9" name="矩形 8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 descr="图片包含 建筑物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07811" y="2815502"/>
            <a:ext cx="4769427" cy="335626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597643" y="2820719"/>
            <a:ext cx="957944" cy="957944"/>
          </a:xfrm>
          <a:prstGeom prst="ellipse">
            <a:avLst/>
          </a:prstGeom>
          <a:solidFill>
            <a:srgbClr val="F59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48387" y="151574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输入文字标题</a:t>
            </a:r>
          </a:p>
        </p:txBody>
      </p:sp>
      <p:sp>
        <p:nvSpPr>
          <p:cNvPr id="5" name="文本框 4"/>
          <p:cNvSpPr txBox="1"/>
          <p:nvPr/>
        </p:nvSpPr>
        <p:spPr>
          <a:xfrm flipH="1">
            <a:off x="5648387" y="1846243"/>
            <a:ext cx="5308714" cy="612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change your text and thank you for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yoursupport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for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Baiyi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designAdd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title text here to explain and change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97643" y="4378211"/>
            <a:ext cx="957944" cy="9579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40109" y="432741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 flipH="1">
            <a:off x="6665396" y="4662207"/>
            <a:ext cx="468534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change your text and thank you for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yoursupport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for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Baiyi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designAdd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title text here to explain and change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40109" y="277271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 flipH="1">
            <a:off x="6665396" y="3107509"/>
            <a:ext cx="468534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change your text and thank you for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yoursupport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for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Baiyi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designAdd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title text here to explain and change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33"/>
          <p:cNvSpPr>
            <a:spLocks noEditPoints="1"/>
          </p:cNvSpPr>
          <p:nvPr/>
        </p:nvSpPr>
        <p:spPr bwMode="auto">
          <a:xfrm>
            <a:off x="5851737" y="3076504"/>
            <a:ext cx="449757" cy="446375"/>
          </a:xfrm>
          <a:custGeom>
            <a:avLst/>
            <a:gdLst>
              <a:gd name="T0" fmla="*/ 8 w 178"/>
              <a:gd name="T1" fmla="*/ 0 h 177"/>
              <a:gd name="T2" fmla="*/ 0 w 178"/>
              <a:gd name="T3" fmla="*/ 170 h 177"/>
              <a:gd name="T4" fmla="*/ 142 w 178"/>
              <a:gd name="T5" fmla="*/ 177 h 177"/>
              <a:gd name="T6" fmla="*/ 158 w 178"/>
              <a:gd name="T7" fmla="*/ 174 h 177"/>
              <a:gd name="T8" fmla="*/ 170 w 178"/>
              <a:gd name="T9" fmla="*/ 169 h 177"/>
              <a:gd name="T10" fmla="*/ 175 w 178"/>
              <a:gd name="T11" fmla="*/ 62 h 177"/>
              <a:gd name="T12" fmla="*/ 178 w 178"/>
              <a:gd name="T13" fmla="*/ 7 h 177"/>
              <a:gd name="T14" fmla="*/ 142 w 178"/>
              <a:gd name="T15" fmla="*/ 56 h 177"/>
              <a:gd name="T16" fmla="*/ 135 w 178"/>
              <a:gd name="T17" fmla="*/ 72 h 177"/>
              <a:gd name="T18" fmla="*/ 14 w 178"/>
              <a:gd name="T19" fmla="*/ 163 h 177"/>
              <a:gd name="T20" fmla="*/ 164 w 178"/>
              <a:gd name="T21" fmla="*/ 14 h 177"/>
              <a:gd name="T22" fmla="*/ 158 w 178"/>
              <a:gd name="T23" fmla="*/ 49 h 177"/>
              <a:gd name="T24" fmla="*/ 167 w 178"/>
              <a:gd name="T25" fmla="*/ 157 h 177"/>
              <a:gd name="T26" fmla="*/ 164 w 178"/>
              <a:gd name="T27" fmla="*/ 163 h 177"/>
              <a:gd name="T28" fmla="*/ 158 w 178"/>
              <a:gd name="T29" fmla="*/ 166 h 177"/>
              <a:gd name="T30" fmla="*/ 149 w 178"/>
              <a:gd name="T31" fmla="*/ 141 h 177"/>
              <a:gd name="T32" fmla="*/ 167 w 178"/>
              <a:gd name="T33" fmla="*/ 138 h 177"/>
              <a:gd name="T34" fmla="*/ 167 w 178"/>
              <a:gd name="T35" fmla="*/ 123 h 177"/>
              <a:gd name="T36" fmla="*/ 164 w 178"/>
              <a:gd name="T37" fmla="*/ 129 h 177"/>
              <a:gd name="T38" fmla="*/ 149 w 178"/>
              <a:gd name="T39" fmla="*/ 132 h 177"/>
              <a:gd name="T40" fmla="*/ 158 w 178"/>
              <a:gd name="T41" fmla="*/ 107 h 177"/>
              <a:gd name="T42" fmla="*/ 167 w 178"/>
              <a:gd name="T43" fmla="*/ 123 h 177"/>
              <a:gd name="T44" fmla="*/ 167 w 178"/>
              <a:gd name="T45" fmla="*/ 90 h 177"/>
              <a:gd name="T46" fmla="*/ 158 w 178"/>
              <a:gd name="T47" fmla="*/ 98 h 177"/>
              <a:gd name="T48" fmla="*/ 149 w 178"/>
              <a:gd name="T49" fmla="*/ 72 h 177"/>
              <a:gd name="T50" fmla="*/ 158 w 178"/>
              <a:gd name="T51" fmla="*/ 63 h 177"/>
              <a:gd name="T52" fmla="*/ 167 w 178"/>
              <a:gd name="T53" fmla="*/ 90 h 177"/>
              <a:gd name="T54" fmla="*/ 106 w 178"/>
              <a:gd name="T55" fmla="*/ 96 h 177"/>
              <a:gd name="T56" fmla="*/ 97 w 178"/>
              <a:gd name="T57" fmla="*/ 91 h 177"/>
              <a:gd name="T58" fmla="*/ 106 w 178"/>
              <a:gd name="T59" fmla="*/ 72 h 177"/>
              <a:gd name="T60" fmla="*/ 79 w 178"/>
              <a:gd name="T61" fmla="*/ 45 h 177"/>
              <a:gd name="T62" fmla="*/ 53 w 178"/>
              <a:gd name="T63" fmla="*/ 72 h 177"/>
              <a:gd name="T64" fmla="*/ 61 w 178"/>
              <a:gd name="T65" fmla="*/ 91 h 177"/>
              <a:gd name="T66" fmla="*/ 48 w 178"/>
              <a:gd name="T67" fmla="*/ 104 h 177"/>
              <a:gd name="T68" fmla="*/ 46 w 178"/>
              <a:gd name="T69" fmla="*/ 119 h 177"/>
              <a:gd name="T70" fmla="*/ 108 w 178"/>
              <a:gd name="T71" fmla="*/ 123 h 177"/>
              <a:gd name="T72" fmla="*/ 112 w 178"/>
              <a:gd name="T73" fmla="*/ 112 h 177"/>
              <a:gd name="T74" fmla="*/ 106 w 178"/>
              <a:gd name="T75" fmla="*/ 96 h 177"/>
              <a:gd name="T76" fmla="*/ 67 w 178"/>
              <a:gd name="T77" fmla="*/ 59 h 177"/>
              <a:gd name="T78" fmla="*/ 92 w 178"/>
              <a:gd name="T79" fmla="*/ 59 h 177"/>
              <a:gd name="T80" fmla="*/ 92 w 178"/>
              <a:gd name="T81" fmla="*/ 85 h 177"/>
              <a:gd name="T82" fmla="*/ 61 w 178"/>
              <a:gd name="T83" fmla="*/ 72 h 177"/>
              <a:gd name="T84" fmla="*/ 104 w 178"/>
              <a:gd name="T85" fmla="*/ 114 h 177"/>
              <a:gd name="T86" fmla="*/ 55 w 178"/>
              <a:gd name="T87" fmla="*/ 114 h 177"/>
              <a:gd name="T88" fmla="*/ 56 w 178"/>
              <a:gd name="T89" fmla="*/ 107 h 177"/>
              <a:gd name="T90" fmla="*/ 69 w 178"/>
              <a:gd name="T91" fmla="*/ 98 h 177"/>
              <a:gd name="T92" fmla="*/ 95 w 178"/>
              <a:gd name="T93" fmla="*/ 99 h 177"/>
              <a:gd name="T94" fmla="*/ 103 w 178"/>
              <a:gd name="T95" fmla="*/ 107 h 177"/>
              <a:gd name="T96" fmla="*/ 104 w 178"/>
              <a:gd name="T97" fmla="*/ 11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8" h="177">
                <a:moveTo>
                  <a:pt x="171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4"/>
                  <a:pt x="4" y="177"/>
                  <a:pt x="8" y="177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4" y="177"/>
                  <a:pt x="146" y="176"/>
                  <a:pt x="148" y="174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3" y="174"/>
                  <a:pt x="167" y="172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3" y="166"/>
                  <a:pt x="175" y="162"/>
                  <a:pt x="175" y="157"/>
                </a:cubicBezTo>
                <a:cubicBezTo>
                  <a:pt x="175" y="62"/>
                  <a:pt x="175" y="62"/>
                  <a:pt x="175" y="62"/>
                </a:cubicBezTo>
                <a:cubicBezTo>
                  <a:pt x="177" y="61"/>
                  <a:pt x="178" y="58"/>
                  <a:pt x="178" y="56"/>
                </a:cubicBezTo>
                <a:cubicBezTo>
                  <a:pt x="178" y="7"/>
                  <a:pt x="178" y="7"/>
                  <a:pt x="178" y="7"/>
                </a:cubicBezTo>
                <a:cubicBezTo>
                  <a:pt x="178" y="3"/>
                  <a:pt x="175" y="0"/>
                  <a:pt x="171" y="0"/>
                </a:cubicBezTo>
                <a:close/>
                <a:moveTo>
                  <a:pt x="142" y="56"/>
                </a:moveTo>
                <a:cubicBezTo>
                  <a:pt x="142" y="56"/>
                  <a:pt x="142" y="56"/>
                  <a:pt x="142" y="56"/>
                </a:cubicBezTo>
                <a:cubicBezTo>
                  <a:pt x="138" y="60"/>
                  <a:pt x="135" y="66"/>
                  <a:pt x="135" y="72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14"/>
                  <a:pt x="14" y="14"/>
                  <a:pt x="1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2" y="49"/>
                  <a:pt x="146" y="52"/>
                  <a:pt x="142" y="56"/>
                </a:cubicBezTo>
                <a:close/>
                <a:moveTo>
                  <a:pt x="167" y="157"/>
                </a:moveTo>
                <a:cubicBezTo>
                  <a:pt x="167" y="157"/>
                  <a:pt x="167" y="157"/>
                  <a:pt x="167" y="157"/>
                </a:cubicBezTo>
                <a:cubicBezTo>
                  <a:pt x="167" y="160"/>
                  <a:pt x="166" y="162"/>
                  <a:pt x="164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3" y="165"/>
                  <a:pt x="160" y="166"/>
                  <a:pt x="158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61" y="141"/>
                  <a:pt x="164" y="140"/>
                  <a:pt x="167" y="138"/>
                </a:cubicBezTo>
                <a:cubicBezTo>
                  <a:pt x="167" y="157"/>
                  <a:pt x="167" y="157"/>
                  <a:pt x="167" y="157"/>
                </a:cubicBezTo>
                <a:close/>
                <a:moveTo>
                  <a:pt x="167" y="123"/>
                </a:moveTo>
                <a:cubicBezTo>
                  <a:pt x="167" y="123"/>
                  <a:pt x="167" y="123"/>
                  <a:pt x="167" y="123"/>
                </a:cubicBezTo>
                <a:cubicBezTo>
                  <a:pt x="167" y="126"/>
                  <a:pt x="166" y="128"/>
                  <a:pt x="164" y="129"/>
                </a:cubicBezTo>
                <a:cubicBezTo>
                  <a:pt x="163" y="131"/>
                  <a:pt x="160" y="132"/>
                  <a:pt x="158" y="132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61" y="107"/>
                  <a:pt x="164" y="106"/>
                  <a:pt x="167" y="104"/>
                </a:cubicBezTo>
                <a:cubicBezTo>
                  <a:pt x="167" y="123"/>
                  <a:pt x="167" y="123"/>
                  <a:pt x="167" y="123"/>
                </a:cubicBezTo>
                <a:close/>
                <a:moveTo>
                  <a:pt x="167" y="90"/>
                </a:moveTo>
                <a:cubicBezTo>
                  <a:pt x="167" y="90"/>
                  <a:pt x="167" y="90"/>
                  <a:pt x="167" y="90"/>
                </a:cubicBezTo>
                <a:cubicBezTo>
                  <a:pt x="167" y="92"/>
                  <a:pt x="166" y="94"/>
                  <a:pt x="164" y="96"/>
                </a:cubicBezTo>
                <a:cubicBezTo>
                  <a:pt x="163" y="97"/>
                  <a:pt x="160" y="98"/>
                  <a:pt x="158" y="98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49" y="70"/>
                  <a:pt x="150" y="68"/>
                  <a:pt x="152" y="66"/>
                </a:cubicBezTo>
                <a:cubicBezTo>
                  <a:pt x="153" y="64"/>
                  <a:pt x="156" y="63"/>
                  <a:pt x="158" y="63"/>
                </a:cubicBezTo>
                <a:cubicBezTo>
                  <a:pt x="167" y="63"/>
                  <a:pt x="167" y="63"/>
                  <a:pt x="167" y="63"/>
                </a:cubicBezTo>
                <a:cubicBezTo>
                  <a:pt x="167" y="90"/>
                  <a:pt x="167" y="90"/>
                  <a:pt x="167" y="90"/>
                </a:cubicBezTo>
                <a:close/>
                <a:moveTo>
                  <a:pt x="106" y="96"/>
                </a:moveTo>
                <a:cubicBezTo>
                  <a:pt x="106" y="96"/>
                  <a:pt x="106" y="96"/>
                  <a:pt x="106" y="96"/>
                </a:cubicBezTo>
                <a:cubicBezTo>
                  <a:pt x="104" y="94"/>
                  <a:pt x="101" y="93"/>
                  <a:pt x="98" y="91"/>
                </a:cubicBezTo>
                <a:cubicBezTo>
                  <a:pt x="97" y="91"/>
                  <a:pt x="97" y="91"/>
                  <a:pt x="97" y="91"/>
                </a:cubicBezTo>
                <a:cubicBezTo>
                  <a:pt x="98" y="91"/>
                  <a:pt x="98" y="91"/>
                  <a:pt x="98" y="91"/>
                </a:cubicBezTo>
                <a:cubicBezTo>
                  <a:pt x="103" y="86"/>
                  <a:pt x="106" y="79"/>
                  <a:pt x="106" y="72"/>
                </a:cubicBezTo>
                <a:cubicBezTo>
                  <a:pt x="106" y="64"/>
                  <a:pt x="103" y="58"/>
                  <a:pt x="98" y="53"/>
                </a:cubicBezTo>
                <a:cubicBezTo>
                  <a:pt x="93" y="48"/>
                  <a:pt x="87" y="45"/>
                  <a:pt x="79" y="45"/>
                </a:cubicBezTo>
                <a:cubicBezTo>
                  <a:pt x="72" y="45"/>
                  <a:pt x="65" y="48"/>
                  <a:pt x="61" y="53"/>
                </a:cubicBezTo>
                <a:cubicBezTo>
                  <a:pt x="56" y="58"/>
                  <a:pt x="53" y="64"/>
                  <a:pt x="53" y="72"/>
                </a:cubicBezTo>
                <a:cubicBezTo>
                  <a:pt x="53" y="79"/>
                  <a:pt x="56" y="86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58" y="92"/>
                  <a:pt x="55" y="94"/>
                  <a:pt x="53" y="96"/>
                </a:cubicBezTo>
                <a:cubicBezTo>
                  <a:pt x="51" y="98"/>
                  <a:pt x="49" y="101"/>
                  <a:pt x="48" y="104"/>
                </a:cubicBezTo>
                <a:cubicBezTo>
                  <a:pt x="47" y="106"/>
                  <a:pt x="46" y="109"/>
                  <a:pt x="46" y="112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6" y="121"/>
                  <a:pt x="48" y="123"/>
                  <a:pt x="50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10" y="123"/>
                  <a:pt x="112" y="121"/>
                  <a:pt x="112" y="119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2" y="109"/>
                  <a:pt x="112" y="106"/>
                  <a:pt x="111" y="104"/>
                </a:cubicBezTo>
                <a:cubicBezTo>
                  <a:pt x="109" y="101"/>
                  <a:pt x="108" y="98"/>
                  <a:pt x="106" y="96"/>
                </a:cubicBezTo>
                <a:close/>
                <a:moveTo>
                  <a:pt x="67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70" y="56"/>
                  <a:pt x="74" y="54"/>
                  <a:pt x="79" y="54"/>
                </a:cubicBezTo>
                <a:cubicBezTo>
                  <a:pt x="84" y="54"/>
                  <a:pt x="89" y="56"/>
                  <a:pt x="92" y="59"/>
                </a:cubicBezTo>
                <a:cubicBezTo>
                  <a:pt x="95" y="62"/>
                  <a:pt x="97" y="67"/>
                  <a:pt x="97" y="72"/>
                </a:cubicBezTo>
                <a:cubicBezTo>
                  <a:pt x="97" y="77"/>
                  <a:pt x="95" y="81"/>
                  <a:pt x="92" y="85"/>
                </a:cubicBezTo>
                <a:cubicBezTo>
                  <a:pt x="85" y="91"/>
                  <a:pt x="74" y="91"/>
                  <a:pt x="67" y="85"/>
                </a:cubicBezTo>
                <a:cubicBezTo>
                  <a:pt x="63" y="81"/>
                  <a:pt x="61" y="77"/>
                  <a:pt x="61" y="72"/>
                </a:cubicBezTo>
                <a:cubicBezTo>
                  <a:pt x="61" y="67"/>
                  <a:pt x="63" y="62"/>
                  <a:pt x="67" y="59"/>
                </a:cubicBezTo>
                <a:close/>
                <a:moveTo>
                  <a:pt x="104" y="114"/>
                </a:moveTo>
                <a:cubicBezTo>
                  <a:pt x="104" y="114"/>
                  <a:pt x="104" y="114"/>
                  <a:pt x="104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0"/>
                  <a:pt x="55" y="109"/>
                  <a:pt x="56" y="107"/>
                </a:cubicBezTo>
                <a:cubicBezTo>
                  <a:pt x="56" y="105"/>
                  <a:pt x="58" y="104"/>
                  <a:pt x="59" y="102"/>
                </a:cubicBezTo>
                <a:cubicBezTo>
                  <a:pt x="61" y="100"/>
                  <a:pt x="65" y="98"/>
                  <a:pt x="69" y="98"/>
                </a:cubicBezTo>
                <a:cubicBezTo>
                  <a:pt x="90" y="98"/>
                  <a:pt x="90" y="98"/>
                  <a:pt x="90" y="98"/>
                </a:cubicBezTo>
                <a:cubicBezTo>
                  <a:pt x="92" y="98"/>
                  <a:pt x="93" y="99"/>
                  <a:pt x="95" y="99"/>
                </a:cubicBezTo>
                <a:cubicBezTo>
                  <a:pt x="97" y="100"/>
                  <a:pt x="98" y="101"/>
                  <a:pt x="100" y="102"/>
                </a:cubicBezTo>
                <a:cubicBezTo>
                  <a:pt x="101" y="104"/>
                  <a:pt x="102" y="105"/>
                  <a:pt x="103" y="107"/>
                </a:cubicBezTo>
                <a:cubicBezTo>
                  <a:pt x="104" y="109"/>
                  <a:pt x="104" y="110"/>
                  <a:pt x="104" y="112"/>
                </a:cubicBezTo>
                <a:cubicBezTo>
                  <a:pt x="104" y="114"/>
                  <a:pt x="104" y="114"/>
                  <a:pt x="10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62"/>
          <p:cNvSpPr>
            <a:spLocks noEditPoints="1"/>
          </p:cNvSpPr>
          <p:nvPr/>
        </p:nvSpPr>
        <p:spPr bwMode="auto">
          <a:xfrm>
            <a:off x="5846665" y="4628923"/>
            <a:ext cx="459900" cy="456520"/>
          </a:xfrm>
          <a:custGeom>
            <a:avLst/>
            <a:gdLst>
              <a:gd name="T0" fmla="*/ 150 w 181"/>
              <a:gd name="T1" fmla="*/ 2 h 181"/>
              <a:gd name="T2" fmla="*/ 157 w 181"/>
              <a:gd name="T3" fmla="*/ 4 h 181"/>
              <a:gd name="T4" fmla="*/ 161 w 181"/>
              <a:gd name="T5" fmla="*/ 20 h 181"/>
              <a:gd name="T6" fmla="*/ 177 w 181"/>
              <a:gd name="T7" fmla="*/ 24 h 181"/>
              <a:gd name="T8" fmla="*/ 179 w 181"/>
              <a:gd name="T9" fmla="*/ 25 h 181"/>
              <a:gd name="T10" fmla="*/ 156 w 181"/>
              <a:gd name="T11" fmla="*/ 54 h 181"/>
              <a:gd name="T12" fmla="*/ 139 w 181"/>
              <a:gd name="T13" fmla="*/ 52 h 181"/>
              <a:gd name="T14" fmla="*/ 144 w 181"/>
              <a:gd name="T15" fmla="*/ 92 h 181"/>
              <a:gd name="T16" fmla="*/ 127 w 181"/>
              <a:gd name="T17" fmla="*/ 131 h 181"/>
              <a:gd name="T18" fmla="*/ 50 w 181"/>
              <a:gd name="T19" fmla="*/ 131 h 181"/>
              <a:gd name="T20" fmla="*/ 50 w 181"/>
              <a:gd name="T21" fmla="*/ 53 h 181"/>
              <a:gd name="T22" fmla="*/ 122 w 181"/>
              <a:gd name="T23" fmla="*/ 48 h 181"/>
              <a:gd name="T24" fmla="*/ 126 w 181"/>
              <a:gd name="T25" fmla="*/ 29 h 181"/>
              <a:gd name="T26" fmla="*/ 160 w 181"/>
              <a:gd name="T27" fmla="*/ 70 h 181"/>
              <a:gd name="T28" fmla="*/ 163 w 181"/>
              <a:gd name="T29" fmla="*/ 81 h 181"/>
              <a:gd name="T30" fmla="*/ 141 w 181"/>
              <a:gd name="T31" fmla="*/ 145 h 181"/>
              <a:gd name="T32" fmla="*/ 36 w 181"/>
              <a:gd name="T33" fmla="*/ 145 h 181"/>
              <a:gd name="T34" fmla="*/ 36 w 181"/>
              <a:gd name="T35" fmla="*/ 39 h 181"/>
              <a:gd name="T36" fmla="*/ 100 w 181"/>
              <a:gd name="T37" fmla="*/ 18 h 181"/>
              <a:gd name="T38" fmla="*/ 119 w 181"/>
              <a:gd name="T39" fmla="*/ 16 h 181"/>
              <a:gd name="T40" fmla="*/ 102 w 181"/>
              <a:gd name="T41" fmla="*/ 4 h 181"/>
              <a:gd name="T42" fmla="*/ 26 w 181"/>
              <a:gd name="T43" fmla="*/ 29 h 181"/>
              <a:gd name="T44" fmla="*/ 26 w 181"/>
              <a:gd name="T45" fmla="*/ 155 h 181"/>
              <a:gd name="T46" fmla="*/ 151 w 181"/>
              <a:gd name="T47" fmla="*/ 155 h 181"/>
              <a:gd name="T48" fmla="*/ 177 w 181"/>
              <a:gd name="T49" fmla="*/ 79 h 181"/>
              <a:gd name="T50" fmla="*/ 165 w 181"/>
              <a:gd name="T51" fmla="*/ 62 h 181"/>
              <a:gd name="T52" fmla="*/ 89 w 181"/>
              <a:gd name="T53" fmla="*/ 67 h 181"/>
              <a:gd name="T54" fmla="*/ 101 w 181"/>
              <a:gd name="T55" fmla="*/ 70 h 181"/>
              <a:gd name="T56" fmla="*/ 89 w 181"/>
              <a:gd name="T57" fmla="*/ 45 h 181"/>
              <a:gd name="T58" fmla="*/ 56 w 181"/>
              <a:gd name="T59" fmla="*/ 59 h 181"/>
              <a:gd name="T60" fmla="*/ 42 w 181"/>
              <a:gd name="T61" fmla="*/ 92 h 181"/>
              <a:gd name="T62" fmla="*/ 89 w 181"/>
              <a:gd name="T63" fmla="*/ 139 h 181"/>
              <a:gd name="T64" fmla="*/ 122 w 181"/>
              <a:gd name="T65" fmla="*/ 125 h 181"/>
              <a:gd name="T66" fmla="*/ 126 w 181"/>
              <a:gd name="T67" fmla="*/ 64 h 181"/>
              <a:gd name="T68" fmla="*/ 114 w 181"/>
              <a:gd name="T69" fmla="*/ 92 h 181"/>
              <a:gd name="T70" fmla="*/ 107 w 181"/>
              <a:gd name="T71" fmla="*/ 110 h 181"/>
              <a:gd name="T72" fmla="*/ 71 w 181"/>
              <a:gd name="T73" fmla="*/ 110 h 181"/>
              <a:gd name="T74" fmla="*/ 71 w 181"/>
              <a:gd name="T75" fmla="*/ 74 h 181"/>
              <a:gd name="T76" fmla="*/ 89 w 181"/>
              <a:gd name="T77" fmla="*/ 67 h 181"/>
              <a:gd name="T78" fmla="*/ 95 w 181"/>
              <a:gd name="T79" fmla="*/ 76 h 181"/>
              <a:gd name="T80" fmla="*/ 77 w 181"/>
              <a:gd name="T81" fmla="*/ 80 h 181"/>
              <a:gd name="T82" fmla="*/ 77 w 181"/>
              <a:gd name="T83" fmla="*/ 104 h 181"/>
              <a:gd name="T84" fmla="*/ 101 w 181"/>
              <a:gd name="T85" fmla="*/ 104 h 181"/>
              <a:gd name="T86" fmla="*/ 106 w 181"/>
              <a:gd name="T87" fmla="*/ 92 h 181"/>
              <a:gd name="T88" fmla="*/ 94 w 181"/>
              <a:gd name="T89" fmla="*/ 97 h 181"/>
              <a:gd name="T90" fmla="*/ 84 w 181"/>
              <a:gd name="T91" fmla="*/ 87 h 181"/>
              <a:gd name="T92" fmla="*/ 150 w 181"/>
              <a:gd name="T93" fmla="*/ 13 h 181"/>
              <a:gd name="T94" fmla="*/ 134 w 181"/>
              <a:gd name="T95" fmla="*/ 29 h 181"/>
              <a:gd name="T96" fmla="*/ 153 w 181"/>
              <a:gd name="T97" fmla="*/ 22 h 181"/>
              <a:gd name="T98" fmla="*/ 159 w 181"/>
              <a:gd name="T99" fmla="*/ 28 h 181"/>
              <a:gd name="T100" fmla="*/ 143 w 181"/>
              <a:gd name="T101" fmla="*/ 44 h 181"/>
              <a:gd name="T102" fmla="*/ 168 w 181"/>
              <a:gd name="T103" fmla="*/ 3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1" h="181">
                <a:moveTo>
                  <a:pt x="127" y="25"/>
                </a:moveTo>
                <a:cubicBezTo>
                  <a:pt x="150" y="2"/>
                  <a:pt x="150" y="2"/>
                  <a:pt x="150" y="2"/>
                </a:cubicBezTo>
                <a:cubicBezTo>
                  <a:pt x="151" y="0"/>
                  <a:pt x="154" y="0"/>
                  <a:pt x="156" y="2"/>
                </a:cubicBezTo>
                <a:cubicBezTo>
                  <a:pt x="156" y="2"/>
                  <a:pt x="157" y="3"/>
                  <a:pt x="157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78" y="24"/>
                  <a:pt x="179" y="25"/>
                  <a:pt x="179" y="25"/>
                </a:cubicBezTo>
                <a:cubicBezTo>
                  <a:pt x="181" y="27"/>
                  <a:pt x="181" y="29"/>
                  <a:pt x="179" y="31"/>
                </a:cubicBezTo>
                <a:cubicBezTo>
                  <a:pt x="156" y="54"/>
                  <a:pt x="156" y="54"/>
                  <a:pt x="156" y="54"/>
                </a:cubicBezTo>
                <a:cubicBezTo>
                  <a:pt x="155" y="55"/>
                  <a:pt x="153" y="56"/>
                  <a:pt x="152" y="55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40" y="68"/>
                  <a:pt x="144" y="80"/>
                  <a:pt x="144" y="92"/>
                </a:cubicBezTo>
                <a:cubicBezTo>
                  <a:pt x="144" y="107"/>
                  <a:pt x="138" y="121"/>
                  <a:pt x="128" y="13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17" y="141"/>
                  <a:pt x="104" y="147"/>
                  <a:pt x="89" y="147"/>
                </a:cubicBezTo>
                <a:cubicBezTo>
                  <a:pt x="73" y="147"/>
                  <a:pt x="60" y="141"/>
                  <a:pt x="50" y="131"/>
                </a:cubicBezTo>
                <a:cubicBezTo>
                  <a:pt x="40" y="121"/>
                  <a:pt x="33" y="107"/>
                  <a:pt x="33" y="92"/>
                </a:cubicBezTo>
                <a:cubicBezTo>
                  <a:pt x="33" y="77"/>
                  <a:pt x="40" y="63"/>
                  <a:pt x="50" y="53"/>
                </a:cubicBezTo>
                <a:cubicBezTo>
                  <a:pt x="60" y="43"/>
                  <a:pt x="73" y="37"/>
                  <a:pt x="89" y="37"/>
                </a:cubicBezTo>
                <a:cubicBezTo>
                  <a:pt x="101" y="37"/>
                  <a:pt x="113" y="41"/>
                  <a:pt x="122" y="48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5" y="27"/>
                  <a:pt x="126" y="26"/>
                  <a:pt x="127" y="25"/>
                </a:cubicBezTo>
                <a:close/>
                <a:moveTo>
                  <a:pt x="160" y="70"/>
                </a:moveTo>
                <a:cubicBezTo>
                  <a:pt x="160" y="70"/>
                  <a:pt x="160" y="70"/>
                  <a:pt x="160" y="70"/>
                </a:cubicBezTo>
                <a:cubicBezTo>
                  <a:pt x="161" y="74"/>
                  <a:pt x="162" y="77"/>
                  <a:pt x="163" y="81"/>
                </a:cubicBezTo>
                <a:cubicBezTo>
                  <a:pt x="163" y="85"/>
                  <a:pt x="163" y="88"/>
                  <a:pt x="163" y="92"/>
                </a:cubicBezTo>
                <a:cubicBezTo>
                  <a:pt x="163" y="113"/>
                  <a:pt x="155" y="131"/>
                  <a:pt x="141" y="145"/>
                </a:cubicBezTo>
                <a:cubicBezTo>
                  <a:pt x="128" y="159"/>
                  <a:pt x="109" y="167"/>
                  <a:pt x="89" y="167"/>
                </a:cubicBezTo>
                <a:cubicBezTo>
                  <a:pt x="68" y="167"/>
                  <a:pt x="49" y="159"/>
                  <a:pt x="36" y="145"/>
                </a:cubicBezTo>
                <a:cubicBezTo>
                  <a:pt x="22" y="131"/>
                  <a:pt x="14" y="113"/>
                  <a:pt x="14" y="92"/>
                </a:cubicBezTo>
                <a:cubicBezTo>
                  <a:pt x="14" y="72"/>
                  <a:pt x="22" y="53"/>
                  <a:pt x="36" y="39"/>
                </a:cubicBezTo>
                <a:cubicBezTo>
                  <a:pt x="49" y="26"/>
                  <a:pt x="68" y="17"/>
                  <a:pt x="89" y="17"/>
                </a:cubicBezTo>
                <a:cubicBezTo>
                  <a:pt x="92" y="17"/>
                  <a:pt x="96" y="18"/>
                  <a:pt x="100" y="18"/>
                </a:cubicBezTo>
                <a:cubicBezTo>
                  <a:pt x="103" y="19"/>
                  <a:pt x="107" y="20"/>
                  <a:pt x="110" y="21"/>
                </a:cubicBezTo>
                <a:cubicBezTo>
                  <a:pt x="114" y="22"/>
                  <a:pt x="118" y="20"/>
                  <a:pt x="119" y="16"/>
                </a:cubicBezTo>
                <a:cubicBezTo>
                  <a:pt x="120" y="12"/>
                  <a:pt x="118" y="8"/>
                  <a:pt x="114" y="7"/>
                </a:cubicBezTo>
                <a:cubicBezTo>
                  <a:pt x="110" y="6"/>
                  <a:pt x="106" y="5"/>
                  <a:pt x="102" y="4"/>
                </a:cubicBezTo>
                <a:cubicBezTo>
                  <a:pt x="97" y="4"/>
                  <a:pt x="93" y="3"/>
                  <a:pt x="89" y="3"/>
                </a:cubicBezTo>
                <a:cubicBezTo>
                  <a:pt x="64" y="3"/>
                  <a:pt x="42" y="13"/>
                  <a:pt x="26" y="29"/>
                </a:cubicBezTo>
                <a:cubicBezTo>
                  <a:pt x="10" y="45"/>
                  <a:pt x="0" y="68"/>
                  <a:pt x="0" y="92"/>
                </a:cubicBezTo>
                <a:cubicBezTo>
                  <a:pt x="0" y="117"/>
                  <a:pt x="10" y="139"/>
                  <a:pt x="26" y="155"/>
                </a:cubicBezTo>
                <a:cubicBezTo>
                  <a:pt x="42" y="171"/>
                  <a:pt x="64" y="181"/>
                  <a:pt x="89" y="181"/>
                </a:cubicBezTo>
                <a:cubicBezTo>
                  <a:pt x="113" y="181"/>
                  <a:pt x="135" y="171"/>
                  <a:pt x="151" y="155"/>
                </a:cubicBezTo>
                <a:cubicBezTo>
                  <a:pt x="168" y="139"/>
                  <a:pt x="178" y="117"/>
                  <a:pt x="178" y="92"/>
                </a:cubicBezTo>
                <a:cubicBezTo>
                  <a:pt x="178" y="88"/>
                  <a:pt x="177" y="83"/>
                  <a:pt x="177" y="79"/>
                </a:cubicBezTo>
                <a:cubicBezTo>
                  <a:pt x="176" y="75"/>
                  <a:pt x="175" y="71"/>
                  <a:pt x="174" y="66"/>
                </a:cubicBezTo>
                <a:cubicBezTo>
                  <a:pt x="173" y="63"/>
                  <a:pt x="169" y="61"/>
                  <a:pt x="165" y="62"/>
                </a:cubicBezTo>
                <a:cubicBezTo>
                  <a:pt x="161" y="63"/>
                  <a:pt x="159" y="67"/>
                  <a:pt x="160" y="70"/>
                </a:cubicBezTo>
                <a:close/>
                <a:moveTo>
                  <a:pt x="89" y="67"/>
                </a:moveTo>
                <a:cubicBezTo>
                  <a:pt x="89" y="67"/>
                  <a:pt x="89" y="67"/>
                  <a:pt x="89" y="67"/>
                </a:cubicBezTo>
                <a:cubicBezTo>
                  <a:pt x="93" y="67"/>
                  <a:pt x="97" y="68"/>
                  <a:pt x="101" y="70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09" y="49"/>
                  <a:pt x="99" y="45"/>
                  <a:pt x="89" y="45"/>
                </a:cubicBezTo>
                <a:cubicBezTo>
                  <a:pt x="76" y="45"/>
                  <a:pt x="64" y="51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47" y="68"/>
                  <a:pt x="42" y="79"/>
                  <a:pt x="42" y="92"/>
                </a:cubicBezTo>
                <a:cubicBezTo>
                  <a:pt x="42" y="105"/>
                  <a:pt x="47" y="117"/>
                  <a:pt x="56" y="125"/>
                </a:cubicBezTo>
                <a:cubicBezTo>
                  <a:pt x="64" y="134"/>
                  <a:pt x="76" y="139"/>
                  <a:pt x="89" y="139"/>
                </a:cubicBezTo>
                <a:cubicBezTo>
                  <a:pt x="101" y="139"/>
                  <a:pt x="113" y="134"/>
                  <a:pt x="121" y="125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30" y="117"/>
                  <a:pt x="135" y="105"/>
                  <a:pt x="135" y="92"/>
                </a:cubicBezTo>
                <a:cubicBezTo>
                  <a:pt x="135" y="82"/>
                  <a:pt x="132" y="72"/>
                  <a:pt x="126" y="64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3" y="84"/>
                  <a:pt x="114" y="88"/>
                  <a:pt x="114" y="92"/>
                </a:cubicBezTo>
                <a:cubicBezTo>
                  <a:pt x="114" y="99"/>
                  <a:pt x="111" y="105"/>
                  <a:pt x="107" y="110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102" y="115"/>
                  <a:pt x="96" y="118"/>
                  <a:pt x="89" y="118"/>
                </a:cubicBezTo>
                <a:cubicBezTo>
                  <a:pt x="82" y="118"/>
                  <a:pt x="75" y="115"/>
                  <a:pt x="71" y="110"/>
                </a:cubicBezTo>
                <a:cubicBezTo>
                  <a:pt x="66" y="105"/>
                  <a:pt x="63" y="99"/>
                  <a:pt x="63" y="92"/>
                </a:cubicBezTo>
                <a:cubicBezTo>
                  <a:pt x="63" y="85"/>
                  <a:pt x="66" y="79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5" y="70"/>
                  <a:pt x="82" y="67"/>
                  <a:pt x="89" y="67"/>
                </a:cubicBezTo>
                <a:close/>
                <a:moveTo>
                  <a:pt x="95" y="76"/>
                </a:moveTo>
                <a:cubicBezTo>
                  <a:pt x="95" y="76"/>
                  <a:pt x="95" y="76"/>
                  <a:pt x="95" y="76"/>
                </a:cubicBezTo>
                <a:cubicBezTo>
                  <a:pt x="93" y="76"/>
                  <a:pt x="91" y="75"/>
                  <a:pt x="89" y="75"/>
                </a:cubicBezTo>
                <a:cubicBezTo>
                  <a:pt x="84" y="75"/>
                  <a:pt x="80" y="77"/>
                  <a:pt x="77" y="80"/>
                </a:cubicBezTo>
                <a:cubicBezTo>
                  <a:pt x="74" y="83"/>
                  <a:pt x="72" y="87"/>
                  <a:pt x="72" y="92"/>
                </a:cubicBezTo>
                <a:cubicBezTo>
                  <a:pt x="72" y="97"/>
                  <a:pt x="74" y="101"/>
                  <a:pt x="77" y="104"/>
                </a:cubicBezTo>
                <a:cubicBezTo>
                  <a:pt x="80" y="107"/>
                  <a:pt x="84" y="109"/>
                  <a:pt x="89" y="109"/>
                </a:cubicBezTo>
                <a:cubicBezTo>
                  <a:pt x="93" y="109"/>
                  <a:pt x="98" y="107"/>
                  <a:pt x="101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4" y="101"/>
                  <a:pt x="106" y="97"/>
                  <a:pt x="106" y="92"/>
                </a:cubicBezTo>
                <a:cubicBezTo>
                  <a:pt x="106" y="90"/>
                  <a:pt x="105" y="88"/>
                  <a:pt x="105" y="86"/>
                </a:cubicBezTo>
                <a:cubicBezTo>
                  <a:pt x="94" y="97"/>
                  <a:pt x="94" y="97"/>
                  <a:pt x="94" y="97"/>
                </a:cubicBezTo>
                <a:cubicBezTo>
                  <a:pt x="91" y="100"/>
                  <a:pt x="86" y="100"/>
                  <a:pt x="84" y="97"/>
                </a:cubicBezTo>
                <a:cubicBezTo>
                  <a:pt x="81" y="94"/>
                  <a:pt x="81" y="90"/>
                  <a:pt x="84" y="87"/>
                </a:cubicBezTo>
                <a:cubicBezTo>
                  <a:pt x="95" y="76"/>
                  <a:pt x="95" y="76"/>
                  <a:pt x="95" y="76"/>
                </a:cubicBezTo>
                <a:close/>
                <a:moveTo>
                  <a:pt x="150" y="13"/>
                </a:moveTo>
                <a:cubicBezTo>
                  <a:pt x="150" y="13"/>
                  <a:pt x="150" y="13"/>
                  <a:pt x="150" y="13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0" y="13"/>
                  <a:pt x="150" y="13"/>
                  <a:pt x="150" y="13"/>
                </a:cubicBezTo>
                <a:close/>
                <a:moveTo>
                  <a:pt x="159" y="28"/>
                </a:moveTo>
                <a:cubicBezTo>
                  <a:pt x="159" y="28"/>
                  <a:pt x="159" y="28"/>
                  <a:pt x="159" y="28"/>
                </a:cubicBezTo>
                <a:cubicBezTo>
                  <a:pt x="143" y="44"/>
                  <a:pt x="143" y="44"/>
                  <a:pt x="143" y="44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8" y="30"/>
                  <a:pt x="168" y="30"/>
                  <a:pt x="168" y="30"/>
                </a:cubicBezTo>
                <a:cubicBezTo>
                  <a:pt x="159" y="28"/>
                  <a:pt x="159" y="28"/>
                  <a:pt x="15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片 13" descr="图片包含 餐桌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54349" y="1276832"/>
            <a:ext cx="6104983" cy="430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13131" t="1659" r="16593" b="6314"/>
          <a:stretch>
            <a:fillRect/>
          </a:stretch>
        </p:blipFill>
        <p:spPr>
          <a:xfrm>
            <a:off x="2142860" y="1754852"/>
            <a:ext cx="3345084" cy="30904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71927" y="2576796"/>
            <a:ext cx="1734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13624" y="2094589"/>
            <a:ext cx="6135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“古代”教师节</a:t>
            </a:r>
          </a:p>
        </p:txBody>
      </p:sp>
      <p:sp>
        <p:nvSpPr>
          <p:cNvPr id="7" name="矩形 6"/>
          <p:cNvSpPr/>
          <p:nvPr/>
        </p:nvSpPr>
        <p:spPr>
          <a:xfrm>
            <a:off x="5754729" y="3433943"/>
            <a:ext cx="2773680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In modern times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03338" y="1331088"/>
            <a:ext cx="6216771" cy="438680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95709" y="1628429"/>
            <a:ext cx="3487978" cy="1465209"/>
            <a:chOff x="8386921" y="2138442"/>
            <a:chExt cx="2501951" cy="1053504"/>
          </a:xfrm>
        </p:grpSpPr>
        <p:sp>
          <p:nvSpPr>
            <p:cNvPr id="6" name="矩形 5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5709" y="3486400"/>
            <a:ext cx="3487978" cy="1465209"/>
            <a:chOff x="8386921" y="2138442"/>
            <a:chExt cx="2501951" cy="1053504"/>
          </a:xfrm>
        </p:grpSpPr>
        <p:sp>
          <p:nvSpPr>
            <p:cNvPr id="9" name="矩形 8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08315" y="1746105"/>
            <a:ext cx="3487978" cy="1465209"/>
            <a:chOff x="8386921" y="2138442"/>
            <a:chExt cx="2501951" cy="1053504"/>
          </a:xfrm>
        </p:grpSpPr>
        <p:sp>
          <p:nvSpPr>
            <p:cNvPr id="12" name="矩形 11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08315" y="3604076"/>
            <a:ext cx="3487978" cy="1465209"/>
            <a:chOff x="8386921" y="2138442"/>
            <a:chExt cx="2501951" cy="1053504"/>
          </a:xfrm>
        </p:grpSpPr>
        <p:sp>
          <p:nvSpPr>
            <p:cNvPr id="15" name="矩形 14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文字, 标牌, 家具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2063" y="428263"/>
            <a:ext cx="6163519" cy="616351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566382" y="3567897"/>
            <a:ext cx="3834630" cy="2221408"/>
            <a:chOff x="7162800" y="3360173"/>
            <a:chExt cx="3834630" cy="2221408"/>
          </a:xfrm>
        </p:grpSpPr>
        <p:sp>
          <p:nvSpPr>
            <p:cNvPr id="22" name="文本框 21"/>
            <p:cNvSpPr txBox="1"/>
            <p:nvPr/>
          </p:nvSpPr>
          <p:spPr>
            <a:xfrm>
              <a:off x="7162800" y="336017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输入文字标题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162800" y="3742744"/>
              <a:ext cx="3834630" cy="1838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In modern times, papers are often used to refer to articles that carry out research in various academic fields and describe the results of academic research.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defTabSz="914400">
                <a:lnSpc>
                  <a:spcPct val="150000"/>
                </a:lnSpc>
                <a:defRPr/>
              </a:pP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654005" y="3173225"/>
            <a:ext cx="978450" cy="80304"/>
          </a:xfrm>
          <a:prstGeom prst="rect">
            <a:avLst/>
          </a:prstGeom>
          <a:solidFill>
            <a:srgbClr val="F3B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515582" y="1881025"/>
            <a:ext cx="3524312" cy="1168093"/>
            <a:chOff x="7566332" y="1725663"/>
            <a:chExt cx="3524312" cy="1168093"/>
          </a:xfrm>
        </p:grpSpPr>
        <p:sp>
          <p:nvSpPr>
            <p:cNvPr id="26" name="文本框 25"/>
            <p:cNvSpPr txBox="1"/>
            <p:nvPr/>
          </p:nvSpPr>
          <p:spPr>
            <a:xfrm>
              <a:off x="7566332" y="1725663"/>
              <a:ext cx="3332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dirty="0">
                  <a:cs typeface="+mn-ea"/>
                  <a:sym typeface="+mn-lt"/>
                </a:rPr>
                <a:t>教师节由来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617132" y="2616757"/>
              <a:ext cx="34735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headlin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玩具, LEGO, 玩偶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99231" y="618763"/>
            <a:ext cx="5620473" cy="562047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rot="16200000">
            <a:off x="2468915" y="1891369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53502" y="4079472"/>
            <a:ext cx="3828499" cy="890945"/>
            <a:chOff x="4652963" y="3758194"/>
            <a:chExt cx="3828499" cy="890945"/>
          </a:xfrm>
        </p:grpSpPr>
        <p:sp>
          <p:nvSpPr>
            <p:cNvPr id="7" name="Rectangle 37"/>
            <p:cNvSpPr/>
            <p:nvPr/>
          </p:nvSpPr>
          <p:spPr>
            <a:xfrm>
              <a:off x="4661834" y="4189654"/>
              <a:ext cx="3819628" cy="459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38"/>
            <p:cNvSpPr txBox="1"/>
            <p:nvPr/>
          </p:nvSpPr>
          <p:spPr bwMode="auto">
            <a:xfrm>
              <a:off x="4652963" y="3758194"/>
              <a:ext cx="1743075" cy="45736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53502" y="1737396"/>
            <a:ext cx="3828499" cy="890945"/>
            <a:chOff x="4652963" y="3758194"/>
            <a:chExt cx="3828499" cy="890945"/>
          </a:xfrm>
        </p:grpSpPr>
        <p:sp>
          <p:nvSpPr>
            <p:cNvPr id="10" name="Rectangle 37"/>
            <p:cNvSpPr/>
            <p:nvPr/>
          </p:nvSpPr>
          <p:spPr>
            <a:xfrm>
              <a:off x="4661834" y="4189654"/>
              <a:ext cx="3819628" cy="459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38"/>
            <p:cNvSpPr txBox="1"/>
            <p:nvPr/>
          </p:nvSpPr>
          <p:spPr bwMode="auto">
            <a:xfrm>
              <a:off x="4652963" y="3758194"/>
              <a:ext cx="1743075" cy="45736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153502" y="2807316"/>
            <a:ext cx="3828499" cy="1093180"/>
            <a:chOff x="4652963" y="3758194"/>
            <a:chExt cx="3828499" cy="1093180"/>
          </a:xfrm>
        </p:grpSpPr>
        <p:sp>
          <p:nvSpPr>
            <p:cNvPr id="13" name="Rectangle 37"/>
            <p:cNvSpPr/>
            <p:nvPr/>
          </p:nvSpPr>
          <p:spPr>
            <a:xfrm>
              <a:off x="4661834" y="4189654"/>
              <a:ext cx="381962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  <a:p>
              <a:pPr defTabSz="914400">
                <a:defRPr/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8"/>
            <p:cNvSpPr txBox="1"/>
            <p:nvPr/>
          </p:nvSpPr>
          <p:spPr bwMode="auto">
            <a:xfrm>
              <a:off x="4652963" y="3758194"/>
              <a:ext cx="1743075" cy="45736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15" name="椭圆 14"/>
          <p:cNvSpPr/>
          <p:nvPr/>
        </p:nvSpPr>
        <p:spPr>
          <a:xfrm rot="16200000">
            <a:off x="2563411" y="1985332"/>
            <a:ext cx="405552" cy="4032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60114" y="198419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rot="16200000">
            <a:off x="2468915" y="3034593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 rot="16200000">
            <a:off x="2563411" y="3128556"/>
            <a:ext cx="405552" cy="403270"/>
          </a:xfrm>
          <a:prstGeom prst="ellipse">
            <a:avLst/>
          </a:prstGeom>
          <a:solidFill>
            <a:srgbClr val="F59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60114" y="312741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rot="16200000">
            <a:off x="2448301" y="4210713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 rot="16200000">
            <a:off x="2542797" y="4304676"/>
            <a:ext cx="405552" cy="4032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39500" y="430353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5433411" y="1628232"/>
            <a:ext cx="0" cy="3601535"/>
          </a:xfrm>
          <a:prstGeom prst="line">
            <a:avLst/>
          </a:prstGeom>
          <a:ln w="28575">
            <a:solidFill>
              <a:srgbClr val="843C0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6220823" y="1898785"/>
            <a:ext cx="357187" cy="425450"/>
          </a:xfrm>
          <a:custGeom>
            <a:avLst/>
            <a:gdLst>
              <a:gd name="T0" fmla="*/ 1 w 42"/>
              <a:gd name="T1" fmla="*/ 24 h 50"/>
              <a:gd name="T2" fmla="*/ 16 w 42"/>
              <a:gd name="T3" fmla="*/ 2 h 50"/>
              <a:gd name="T4" fmla="*/ 38 w 42"/>
              <a:gd name="T5" fmla="*/ 12 h 50"/>
              <a:gd name="T6" fmla="*/ 39 w 42"/>
              <a:gd name="T7" fmla="*/ 33 h 50"/>
              <a:gd name="T8" fmla="*/ 33 w 42"/>
              <a:gd name="T9" fmla="*/ 41 h 50"/>
              <a:gd name="T10" fmla="*/ 1 w 42"/>
              <a:gd name="T11" fmla="*/ 24 h 50"/>
              <a:gd name="T12" fmla="*/ 36 w 42"/>
              <a:gd name="T13" fmla="*/ 24 h 50"/>
              <a:gd name="T14" fmla="*/ 14 w 42"/>
              <a:gd name="T15" fmla="*/ 9 h 50"/>
              <a:gd name="T16" fmla="*/ 5 w 42"/>
              <a:gd name="T17" fmla="*/ 26 h 50"/>
              <a:gd name="T18" fmla="*/ 21 w 42"/>
              <a:gd name="T19" fmla="*/ 38 h 50"/>
              <a:gd name="T20" fmla="*/ 36 w 42"/>
              <a:gd name="T21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50">
                <a:moveTo>
                  <a:pt x="1" y="24"/>
                </a:moveTo>
                <a:cubicBezTo>
                  <a:pt x="0" y="13"/>
                  <a:pt x="6" y="5"/>
                  <a:pt x="16" y="2"/>
                </a:cubicBezTo>
                <a:cubicBezTo>
                  <a:pt x="23" y="0"/>
                  <a:pt x="34" y="5"/>
                  <a:pt x="38" y="12"/>
                </a:cubicBezTo>
                <a:cubicBezTo>
                  <a:pt x="41" y="19"/>
                  <a:pt x="42" y="26"/>
                  <a:pt x="39" y="33"/>
                </a:cubicBezTo>
                <a:cubicBezTo>
                  <a:pt x="38" y="36"/>
                  <a:pt x="36" y="39"/>
                  <a:pt x="33" y="41"/>
                </a:cubicBezTo>
                <a:cubicBezTo>
                  <a:pt x="18" y="50"/>
                  <a:pt x="1" y="42"/>
                  <a:pt x="1" y="24"/>
                </a:cubicBezTo>
                <a:close/>
                <a:moveTo>
                  <a:pt x="36" y="24"/>
                </a:moveTo>
                <a:cubicBezTo>
                  <a:pt x="36" y="14"/>
                  <a:pt x="24" y="5"/>
                  <a:pt x="14" y="9"/>
                </a:cubicBezTo>
                <a:cubicBezTo>
                  <a:pt x="7" y="11"/>
                  <a:pt x="3" y="18"/>
                  <a:pt x="5" y="26"/>
                </a:cubicBezTo>
                <a:cubicBezTo>
                  <a:pt x="7" y="33"/>
                  <a:pt x="14" y="38"/>
                  <a:pt x="21" y="38"/>
                </a:cubicBezTo>
                <a:cubicBezTo>
                  <a:pt x="31" y="37"/>
                  <a:pt x="36" y="32"/>
                  <a:pt x="36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235100" y="4312665"/>
            <a:ext cx="339725" cy="382588"/>
          </a:xfrm>
          <a:custGeom>
            <a:avLst/>
            <a:gdLst>
              <a:gd name="T0" fmla="*/ 40 w 40"/>
              <a:gd name="T1" fmla="*/ 24 h 45"/>
              <a:gd name="T2" fmla="*/ 35 w 40"/>
              <a:gd name="T3" fmla="*/ 39 h 45"/>
              <a:gd name="T4" fmla="*/ 18 w 40"/>
              <a:gd name="T5" fmla="*/ 44 h 45"/>
              <a:gd name="T6" fmla="*/ 0 w 40"/>
              <a:gd name="T7" fmla="*/ 22 h 45"/>
              <a:gd name="T8" fmla="*/ 1 w 40"/>
              <a:gd name="T9" fmla="*/ 16 h 45"/>
              <a:gd name="T10" fmla="*/ 34 w 40"/>
              <a:gd name="T11" fmla="*/ 9 h 45"/>
              <a:gd name="T12" fmla="*/ 40 w 40"/>
              <a:gd name="T13" fmla="*/ 24 h 45"/>
              <a:gd name="T14" fmla="*/ 35 w 40"/>
              <a:gd name="T15" fmla="*/ 24 h 45"/>
              <a:gd name="T16" fmla="*/ 24 w 40"/>
              <a:gd name="T17" fmla="*/ 11 h 45"/>
              <a:gd name="T18" fmla="*/ 19 w 40"/>
              <a:gd name="T19" fmla="*/ 10 h 45"/>
              <a:gd name="T20" fmla="*/ 5 w 40"/>
              <a:gd name="T21" fmla="*/ 17 h 45"/>
              <a:gd name="T22" fmla="*/ 8 w 40"/>
              <a:gd name="T23" fmla="*/ 30 h 45"/>
              <a:gd name="T24" fmla="*/ 12 w 40"/>
              <a:gd name="T25" fmla="*/ 34 h 45"/>
              <a:gd name="T26" fmla="*/ 29 w 40"/>
              <a:gd name="T27" fmla="*/ 36 h 45"/>
              <a:gd name="T28" fmla="*/ 35 w 40"/>
              <a:gd name="T29" fmla="*/ 2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45">
                <a:moveTo>
                  <a:pt x="40" y="24"/>
                </a:moveTo>
                <a:cubicBezTo>
                  <a:pt x="40" y="30"/>
                  <a:pt x="38" y="35"/>
                  <a:pt x="35" y="39"/>
                </a:cubicBezTo>
                <a:cubicBezTo>
                  <a:pt x="31" y="44"/>
                  <a:pt x="24" y="45"/>
                  <a:pt x="18" y="44"/>
                </a:cubicBezTo>
                <a:cubicBezTo>
                  <a:pt x="8" y="42"/>
                  <a:pt x="0" y="32"/>
                  <a:pt x="0" y="22"/>
                </a:cubicBezTo>
                <a:cubicBezTo>
                  <a:pt x="0" y="20"/>
                  <a:pt x="0" y="17"/>
                  <a:pt x="1" y="16"/>
                </a:cubicBezTo>
                <a:cubicBezTo>
                  <a:pt x="9" y="4"/>
                  <a:pt x="22" y="0"/>
                  <a:pt x="34" y="9"/>
                </a:cubicBezTo>
                <a:cubicBezTo>
                  <a:pt x="39" y="13"/>
                  <a:pt x="39" y="19"/>
                  <a:pt x="40" y="24"/>
                </a:cubicBezTo>
                <a:close/>
                <a:moveTo>
                  <a:pt x="35" y="24"/>
                </a:moveTo>
                <a:cubicBezTo>
                  <a:pt x="35" y="17"/>
                  <a:pt x="31" y="12"/>
                  <a:pt x="24" y="11"/>
                </a:cubicBezTo>
                <a:cubicBezTo>
                  <a:pt x="22" y="10"/>
                  <a:pt x="21" y="10"/>
                  <a:pt x="19" y="10"/>
                </a:cubicBezTo>
                <a:cubicBezTo>
                  <a:pt x="14" y="10"/>
                  <a:pt x="7" y="13"/>
                  <a:pt x="5" y="17"/>
                </a:cubicBezTo>
                <a:cubicBezTo>
                  <a:pt x="3" y="22"/>
                  <a:pt x="5" y="26"/>
                  <a:pt x="8" y="30"/>
                </a:cubicBezTo>
                <a:cubicBezTo>
                  <a:pt x="9" y="31"/>
                  <a:pt x="10" y="33"/>
                  <a:pt x="12" y="34"/>
                </a:cubicBezTo>
                <a:cubicBezTo>
                  <a:pt x="17" y="37"/>
                  <a:pt x="23" y="39"/>
                  <a:pt x="29" y="36"/>
                </a:cubicBezTo>
                <a:cubicBezTo>
                  <a:pt x="34" y="34"/>
                  <a:pt x="34" y="29"/>
                  <a:pt x="35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230751" y="3086506"/>
            <a:ext cx="339725" cy="374650"/>
          </a:xfrm>
          <a:custGeom>
            <a:avLst/>
            <a:gdLst>
              <a:gd name="T0" fmla="*/ 40 w 40"/>
              <a:gd name="T1" fmla="*/ 23 h 44"/>
              <a:gd name="T2" fmla="*/ 39 w 40"/>
              <a:gd name="T3" fmla="*/ 29 h 44"/>
              <a:gd name="T4" fmla="*/ 27 w 40"/>
              <a:gd name="T5" fmla="*/ 42 h 44"/>
              <a:gd name="T6" fmla="*/ 6 w 40"/>
              <a:gd name="T7" fmla="*/ 35 h 44"/>
              <a:gd name="T8" fmla="*/ 1 w 40"/>
              <a:gd name="T9" fmla="*/ 18 h 44"/>
              <a:gd name="T10" fmla="*/ 21 w 40"/>
              <a:gd name="T11" fmla="*/ 2 h 44"/>
              <a:gd name="T12" fmla="*/ 40 w 40"/>
              <a:gd name="T13" fmla="*/ 23 h 44"/>
              <a:gd name="T14" fmla="*/ 35 w 40"/>
              <a:gd name="T15" fmla="*/ 22 h 44"/>
              <a:gd name="T16" fmla="*/ 24 w 40"/>
              <a:gd name="T17" fmla="*/ 8 h 44"/>
              <a:gd name="T18" fmla="*/ 16 w 40"/>
              <a:gd name="T19" fmla="*/ 7 h 44"/>
              <a:gd name="T20" fmla="*/ 9 w 40"/>
              <a:gd name="T21" fmla="*/ 9 h 44"/>
              <a:gd name="T22" fmla="*/ 9 w 40"/>
              <a:gd name="T23" fmla="*/ 29 h 44"/>
              <a:gd name="T24" fmla="*/ 27 w 40"/>
              <a:gd name="T25" fmla="*/ 35 h 44"/>
              <a:gd name="T26" fmla="*/ 35 w 40"/>
              <a:gd name="T27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44">
                <a:moveTo>
                  <a:pt x="40" y="23"/>
                </a:moveTo>
                <a:cubicBezTo>
                  <a:pt x="39" y="24"/>
                  <a:pt x="39" y="26"/>
                  <a:pt x="39" y="29"/>
                </a:cubicBezTo>
                <a:cubicBezTo>
                  <a:pt x="37" y="37"/>
                  <a:pt x="34" y="41"/>
                  <a:pt x="27" y="42"/>
                </a:cubicBezTo>
                <a:cubicBezTo>
                  <a:pt x="18" y="44"/>
                  <a:pt x="11" y="42"/>
                  <a:pt x="6" y="35"/>
                </a:cubicBezTo>
                <a:cubicBezTo>
                  <a:pt x="3" y="30"/>
                  <a:pt x="0" y="25"/>
                  <a:pt x="1" y="18"/>
                </a:cubicBezTo>
                <a:cubicBezTo>
                  <a:pt x="1" y="8"/>
                  <a:pt x="11" y="0"/>
                  <a:pt x="21" y="2"/>
                </a:cubicBezTo>
                <a:cubicBezTo>
                  <a:pt x="33" y="3"/>
                  <a:pt x="39" y="10"/>
                  <a:pt x="40" y="23"/>
                </a:cubicBezTo>
                <a:close/>
                <a:moveTo>
                  <a:pt x="35" y="22"/>
                </a:moveTo>
                <a:cubicBezTo>
                  <a:pt x="35" y="14"/>
                  <a:pt x="31" y="10"/>
                  <a:pt x="24" y="8"/>
                </a:cubicBezTo>
                <a:cubicBezTo>
                  <a:pt x="22" y="7"/>
                  <a:pt x="19" y="8"/>
                  <a:pt x="16" y="7"/>
                </a:cubicBezTo>
                <a:cubicBezTo>
                  <a:pt x="13" y="5"/>
                  <a:pt x="11" y="7"/>
                  <a:pt x="9" y="9"/>
                </a:cubicBezTo>
                <a:cubicBezTo>
                  <a:pt x="4" y="14"/>
                  <a:pt x="3" y="21"/>
                  <a:pt x="9" y="29"/>
                </a:cubicBezTo>
                <a:cubicBezTo>
                  <a:pt x="12" y="35"/>
                  <a:pt x="20" y="37"/>
                  <a:pt x="27" y="35"/>
                </a:cubicBezTo>
                <a:cubicBezTo>
                  <a:pt x="33" y="34"/>
                  <a:pt x="35" y="30"/>
                  <a:pt x="35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Freeform 17"/>
          <p:cNvSpPr/>
          <p:nvPr/>
        </p:nvSpPr>
        <p:spPr bwMode="auto">
          <a:xfrm>
            <a:off x="6246223" y="1941647"/>
            <a:ext cx="280987" cy="280988"/>
          </a:xfrm>
          <a:custGeom>
            <a:avLst/>
            <a:gdLst>
              <a:gd name="T0" fmla="*/ 33 w 33"/>
              <a:gd name="T1" fmla="*/ 19 h 33"/>
              <a:gd name="T2" fmla="*/ 18 w 33"/>
              <a:gd name="T3" fmla="*/ 33 h 33"/>
              <a:gd name="T4" fmla="*/ 2 w 33"/>
              <a:gd name="T5" fmla="*/ 21 h 33"/>
              <a:gd name="T6" fmla="*/ 11 w 33"/>
              <a:gd name="T7" fmla="*/ 4 h 33"/>
              <a:gd name="T8" fmla="*/ 33 w 33"/>
              <a:gd name="T9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3" y="19"/>
                </a:moveTo>
                <a:cubicBezTo>
                  <a:pt x="33" y="27"/>
                  <a:pt x="28" y="32"/>
                  <a:pt x="18" y="33"/>
                </a:cubicBezTo>
                <a:cubicBezTo>
                  <a:pt x="11" y="33"/>
                  <a:pt x="4" y="28"/>
                  <a:pt x="2" y="21"/>
                </a:cubicBezTo>
                <a:cubicBezTo>
                  <a:pt x="0" y="13"/>
                  <a:pt x="4" y="6"/>
                  <a:pt x="11" y="4"/>
                </a:cubicBezTo>
                <a:cubicBezTo>
                  <a:pt x="21" y="0"/>
                  <a:pt x="33" y="9"/>
                  <a:pt x="33" y="19"/>
                </a:cubicBezTo>
                <a:close/>
              </a:path>
            </a:pathLst>
          </a:custGeom>
          <a:solidFill>
            <a:srgbClr val="F59E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6260500" y="4396803"/>
            <a:ext cx="271462" cy="246063"/>
          </a:xfrm>
          <a:custGeom>
            <a:avLst/>
            <a:gdLst>
              <a:gd name="T0" fmla="*/ 32 w 32"/>
              <a:gd name="T1" fmla="*/ 14 h 29"/>
              <a:gd name="T2" fmla="*/ 26 w 32"/>
              <a:gd name="T3" fmla="*/ 26 h 29"/>
              <a:gd name="T4" fmla="*/ 9 w 32"/>
              <a:gd name="T5" fmla="*/ 24 h 29"/>
              <a:gd name="T6" fmla="*/ 5 w 32"/>
              <a:gd name="T7" fmla="*/ 20 h 29"/>
              <a:gd name="T8" fmla="*/ 2 w 32"/>
              <a:gd name="T9" fmla="*/ 7 h 29"/>
              <a:gd name="T10" fmla="*/ 16 w 32"/>
              <a:gd name="T11" fmla="*/ 0 h 29"/>
              <a:gd name="T12" fmla="*/ 21 w 32"/>
              <a:gd name="T13" fmla="*/ 1 h 29"/>
              <a:gd name="T14" fmla="*/ 32 w 32"/>
              <a:gd name="T15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29">
                <a:moveTo>
                  <a:pt x="32" y="14"/>
                </a:moveTo>
                <a:cubicBezTo>
                  <a:pt x="31" y="19"/>
                  <a:pt x="31" y="24"/>
                  <a:pt x="26" y="26"/>
                </a:cubicBezTo>
                <a:cubicBezTo>
                  <a:pt x="20" y="29"/>
                  <a:pt x="14" y="27"/>
                  <a:pt x="9" y="24"/>
                </a:cubicBezTo>
                <a:cubicBezTo>
                  <a:pt x="7" y="23"/>
                  <a:pt x="6" y="21"/>
                  <a:pt x="5" y="20"/>
                </a:cubicBezTo>
                <a:cubicBezTo>
                  <a:pt x="2" y="16"/>
                  <a:pt x="0" y="12"/>
                  <a:pt x="2" y="7"/>
                </a:cubicBezTo>
                <a:cubicBezTo>
                  <a:pt x="4" y="3"/>
                  <a:pt x="11" y="0"/>
                  <a:pt x="16" y="0"/>
                </a:cubicBezTo>
                <a:cubicBezTo>
                  <a:pt x="18" y="0"/>
                  <a:pt x="19" y="0"/>
                  <a:pt x="21" y="1"/>
                </a:cubicBezTo>
                <a:cubicBezTo>
                  <a:pt x="28" y="2"/>
                  <a:pt x="32" y="7"/>
                  <a:pt x="32" y="14"/>
                </a:cubicBezTo>
                <a:close/>
              </a:path>
            </a:pathLst>
          </a:custGeom>
          <a:solidFill>
            <a:srgbClr val="F59E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6256151" y="3129368"/>
            <a:ext cx="271462" cy="271463"/>
          </a:xfrm>
          <a:custGeom>
            <a:avLst/>
            <a:gdLst>
              <a:gd name="T0" fmla="*/ 32 w 32"/>
              <a:gd name="T1" fmla="*/ 17 h 32"/>
              <a:gd name="T2" fmla="*/ 24 w 32"/>
              <a:gd name="T3" fmla="*/ 30 h 32"/>
              <a:gd name="T4" fmla="*/ 6 w 32"/>
              <a:gd name="T5" fmla="*/ 24 h 32"/>
              <a:gd name="T6" fmla="*/ 6 w 32"/>
              <a:gd name="T7" fmla="*/ 4 h 32"/>
              <a:gd name="T8" fmla="*/ 13 w 32"/>
              <a:gd name="T9" fmla="*/ 2 h 32"/>
              <a:gd name="T10" fmla="*/ 21 w 32"/>
              <a:gd name="T11" fmla="*/ 3 h 32"/>
              <a:gd name="T12" fmla="*/ 32 w 32"/>
              <a:gd name="T13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2">
                <a:moveTo>
                  <a:pt x="32" y="17"/>
                </a:moveTo>
                <a:cubicBezTo>
                  <a:pt x="32" y="25"/>
                  <a:pt x="30" y="29"/>
                  <a:pt x="24" y="30"/>
                </a:cubicBezTo>
                <a:cubicBezTo>
                  <a:pt x="17" y="32"/>
                  <a:pt x="9" y="30"/>
                  <a:pt x="6" y="24"/>
                </a:cubicBezTo>
                <a:cubicBezTo>
                  <a:pt x="0" y="16"/>
                  <a:pt x="1" y="9"/>
                  <a:pt x="6" y="4"/>
                </a:cubicBezTo>
                <a:cubicBezTo>
                  <a:pt x="8" y="2"/>
                  <a:pt x="10" y="0"/>
                  <a:pt x="13" y="2"/>
                </a:cubicBezTo>
                <a:cubicBezTo>
                  <a:pt x="16" y="3"/>
                  <a:pt x="19" y="2"/>
                  <a:pt x="21" y="3"/>
                </a:cubicBezTo>
                <a:cubicBezTo>
                  <a:pt x="28" y="5"/>
                  <a:pt x="32" y="9"/>
                  <a:pt x="32" y="17"/>
                </a:cubicBezTo>
                <a:close/>
              </a:path>
            </a:pathLst>
          </a:custGeom>
          <a:solidFill>
            <a:srgbClr val="FFF6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10461" y="1727333"/>
            <a:ext cx="3487978" cy="984679"/>
            <a:chOff x="8964045" y="2152053"/>
            <a:chExt cx="2501951" cy="707997"/>
          </a:xfrm>
        </p:grpSpPr>
        <p:sp>
          <p:nvSpPr>
            <p:cNvPr id="11" name="矩形 10"/>
            <p:cNvSpPr/>
            <p:nvPr/>
          </p:nvSpPr>
          <p:spPr>
            <a:xfrm>
              <a:off x="8964045" y="2152053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984679" y="2453143"/>
              <a:ext cx="2422815" cy="4069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52196" y="2913331"/>
            <a:ext cx="3487978" cy="984679"/>
            <a:chOff x="8964045" y="2152053"/>
            <a:chExt cx="2501951" cy="707997"/>
          </a:xfrm>
        </p:grpSpPr>
        <p:sp>
          <p:nvSpPr>
            <p:cNvPr id="14" name="矩形 13"/>
            <p:cNvSpPr/>
            <p:nvPr/>
          </p:nvSpPr>
          <p:spPr>
            <a:xfrm>
              <a:off x="8964045" y="2152053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84679" y="2453143"/>
              <a:ext cx="2422815" cy="4069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09123" y="4254768"/>
            <a:ext cx="3487978" cy="984679"/>
            <a:chOff x="8964045" y="2152053"/>
            <a:chExt cx="2501951" cy="707997"/>
          </a:xfrm>
        </p:grpSpPr>
        <p:sp>
          <p:nvSpPr>
            <p:cNvPr id="17" name="矩形 16"/>
            <p:cNvSpPr/>
            <p:nvPr/>
          </p:nvSpPr>
          <p:spPr>
            <a:xfrm>
              <a:off x="8964045" y="2152053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84679" y="2453143"/>
              <a:ext cx="2422815" cy="4069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437084" y="1259304"/>
            <a:ext cx="6657907" cy="4701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图片包含 运动, 播放器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10354" y="661493"/>
            <a:ext cx="5763227" cy="576322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270318" y="1887335"/>
            <a:ext cx="3487978" cy="1465209"/>
            <a:chOff x="8386921" y="2138442"/>
            <a:chExt cx="2501951" cy="1053504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02442" y="3982353"/>
            <a:ext cx="3487978" cy="1465209"/>
            <a:chOff x="8386921" y="2138442"/>
            <a:chExt cx="2501951" cy="1053504"/>
          </a:xfrm>
        </p:grpSpPr>
        <p:sp>
          <p:nvSpPr>
            <p:cNvPr id="8" name="矩形 7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13131" t="1659" r="16593" b="6314"/>
          <a:stretch>
            <a:fillRect/>
          </a:stretch>
        </p:blipFill>
        <p:spPr>
          <a:xfrm>
            <a:off x="2142860" y="1754852"/>
            <a:ext cx="3345084" cy="30904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48342" y="2592525"/>
            <a:ext cx="1734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06498" y="2207804"/>
            <a:ext cx="4710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各国教师节</a:t>
            </a:r>
          </a:p>
        </p:txBody>
      </p:sp>
      <p:sp>
        <p:nvSpPr>
          <p:cNvPr id="7" name="矩形 6"/>
          <p:cNvSpPr/>
          <p:nvPr/>
        </p:nvSpPr>
        <p:spPr>
          <a:xfrm>
            <a:off x="5754729" y="3433943"/>
            <a:ext cx="2773680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In modern times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建筑物&#10;&#10;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812312" y="2946639"/>
            <a:ext cx="4769427" cy="3356264"/>
          </a:xfrm>
          <a:prstGeom prst="rect">
            <a:avLst/>
          </a:prstGeom>
        </p:spPr>
      </p:pic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l="33273" t="18815" r="31393" b="16444"/>
          <a:stretch>
            <a:fillRect/>
          </a:stretch>
        </p:blipFill>
        <p:spPr>
          <a:xfrm>
            <a:off x="1973802" y="944880"/>
            <a:ext cx="3434081" cy="44399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13096" y="2351003"/>
            <a:ext cx="905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cs typeface="+mn-ea"/>
                <a:sym typeface="+mn-lt"/>
              </a:rPr>
              <a:t>目录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812312" y="1906502"/>
            <a:ext cx="357187" cy="425450"/>
          </a:xfrm>
          <a:custGeom>
            <a:avLst/>
            <a:gdLst>
              <a:gd name="T0" fmla="*/ 1 w 42"/>
              <a:gd name="T1" fmla="*/ 24 h 50"/>
              <a:gd name="T2" fmla="*/ 16 w 42"/>
              <a:gd name="T3" fmla="*/ 2 h 50"/>
              <a:gd name="T4" fmla="*/ 38 w 42"/>
              <a:gd name="T5" fmla="*/ 12 h 50"/>
              <a:gd name="T6" fmla="*/ 39 w 42"/>
              <a:gd name="T7" fmla="*/ 33 h 50"/>
              <a:gd name="T8" fmla="*/ 33 w 42"/>
              <a:gd name="T9" fmla="*/ 41 h 50"/>
              <a:gd name="T10" fmla="*/ 1 w 42"/>
              <a:gd name="T11" fmla="*/ 24 h 50"/>
              <a:gd name="T12" fmla="*/ 36 w 42"/>
              <a:gd name="T13" fmla="*/ 24 h 50"/>
              <a:gd name="T14" fmla="*/ 14 w 42"/>
              <a:gd name="T15" fmla="*/ 9 h 50"/>
              <a:gd name="T16" fmla="*/ 5 w 42"/>
              <a:gd name="T17" fmla="*/ 26 h 50"/>
              <a:gd name="T18" fmla="*/ 21 w 42"/>
              <a:gd name="T19" fmla="*/ 38 h 50"/>
              <a:gd name="T20" fmla="*/ 36 w 42"/>
              <a:gd name="T21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50">
                <a:moveTo>
                  <a:pt x="1" y="24"/>
                </a:moveTo>
                <a:cubicBezTo>
                  <a:pt x="0" y="13"/>
                  <a:pt x="6" y="5"/>
                  <a:pt x="16" y="2"/>
                </a:cubicBezTo>
                <a:cubicBezTo>
                  <a:pt x="23" y="0"/>
                  <a:pt x="34" y="5"/>
                  <a:pt x="38" y="12"/>
                </a:cubicBezTo>
                <a:cubicBezTo>
                  <a:pt x="41" y="19"/>
                  <a:pt x="42" y="26"/>
                  <a:pt x="39" y="33"/>
                </a:cubicBezTo>
                <a:cubicBezTo>
                  <a:pt x="38" y="36"/>
                  <a:pt x="36" y="39"/>
                  <a:pt x="33" y="41"/>
                </a:cubicBezTo>
                <a:cubicBezTo>
                  <a:pt x="18" y="50"/>
                  <a:pt x="1" y="42"/>
                  <a:pt x="1" y="24"/>
                </a:cubicBezTo>
                <a:close/>
                <a:moveTo>
                  <a:pt x="36" y="24"/>
                </a:moveTo>
                <a:cubicBezTo>
                  <a:pt x="36" y="14"/>
                  <a:pt x="24" y="5"/>
                  <a:pt x="14" y="9"/>
                </a:cubicBezTo>
                <a:cubicBezTo>
                  <a:pt x="7" y="11"/>
                  <a:pt x="3" y="18"/>
                  <a:pt x="5" y="26"/>
                </a:cubicBezTo>
                <a:cubicBezTo>
                  <a:pt x="7" y="33"/>
                  <a:pt x="14" y="38"/>
                  <a:pt x="21" y="38"/>
                </a:cubicBezTo>
                <a:cubicBezTo>
                  <a:pt x="31" y="37"/>
                  <a:pt x="36" y="32"/>
                  <a:pt x="36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7"/>
          <p:cNvSpPr/>
          <p:nvPr/>
        </p:nvSpPr>
        <p:spPr bwMode="auto">
          <a:xfrm>
            <a:off x="6837712" y="1949364"/>
            <a:ext cx="280987" cy="280988"/>
          </a:xfrm>
          <a:custGeom>
            <a:avLst/>
            <a:gdLst>
              <a:gd name="T0" fmla="*/ 33 w 33"/>
              <a:gd name="T1" fmla="*/ 19 h 33"/>
              <a:gd name="T2" fmla="*/ 18 w 33"/>
              <a:gd name="T3" fmla="*/ 33 h 33"/>
              <a:gd name="T4" fmla="*/ 2 w 33"/>
              <a:gd name="T5" fmla="*/ 21 h 33"/>
              <a:gd name="T6" fmla="*/ 11 w 33"/>
              <a:gd name="T7" fmla="*/ 4 h 33"/>
              <a:gd name="T8" fmla="*/ 33 w 33"/>
              <a:gd name="T9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3" y="19"/>
                </a:moveTo>
                <a:cubicBezTo>
                  <a:pt x="33" y="27"/>
                  <a:pt x="28" y="32"/>
                  <a:pt x="18" y="33"/>
                </a:cubicBezTo>
                <a:cubicBezTo>
                  <a:pt x="11" y="33"/>
                  <a:pt x="4" y="28"/>
                  <a:pt x="2" y="21"/>
                </a:cubicBezTo>
                <a:cubicBezTo>
                  <a:pt x="0" y="13"/>
                  <a:pt x="4" y="6"/>
                  <a:pt x="11" y="4"/>
                </a:cubicBezTo>
                <a:cubicBezTo>
                  <a:pt x="21" y="0"/>
                  <a:pt x="33" y="9"/>
                  <a:pt x="33" y="19"/>
                </a:cubicBezTo>
                <a:close/>
              </a:path>
            </a:pathLst>
          </a:custGeom>
          <a:solidFill>
            <a:srgbClr val="F59E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83790" y="1808732"/>
            <a:ext cx="231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教师节简介</a:t>
            </a: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6812312" y="2759540"/>
            <a:ext cx="357187" cy="425450"/>
          </a:xfrm>
          <a:custGeom>
            <a:avLst/>
            <a:gdLst>
              <a:gd name="T0" fmla="*/ 1 w 42"/>
              <a:gd name="T1" fmla="*/ 24 h 50"/>
              <a:gd name="T2" fmla="*/ 16 w 42"/>
              <a:gd name="T3" fmla="*/ 2 h 50"/>
              <a:gd name="T4" fmla="*/ 38 w 42"/>
              <a:gd name="T5" fmla="*/ 12 h 50"/>
              <a:gd name="T6" fmla="*/ 39 w 42"/>
              <a:gd name="T7" fmla="*/ 33 h 50"/>
              <a:gd name="T8" fmla="*/ 33 w 42"/>
              <a:gd name="T9" fmla="*/ 41 h 50"/>
              <a:gd name="T10" fmla="*/ 1 w 42"/>
              <a:gd name="T11" fmla="*/ 24 h 50"/>
              <a:gd name="T12" fmla="*/ 36 w 42"/>
              <a:gd name="T13" fmla="*/ 24 h 50"/>
              <a:gd name="T14" fmla="*/ 14 w 42"/>
              <a:gd name="T15" fmla="*/ 9 h 50"/>
              <a:gd name="T16" fmla="*/ 5 w 42"/>
              <a:gd name="T17" fmla="*/ 26 h 50"/>
              <a:gd name="T18" fmla="*/ 21 w 42"/>
              <a:gd name="T19" fmla="*/ 38 h 50"/>
              <a:gd name="T20" fmla="*/ 36 w 42"/>
              <a:gd name="T21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50">
                <a:moveTo>
                  <a:pt x="1" y="24"/>
                </a:moveTo>
                <a:cubicBezTo>
                  <a:pt x="0" y="13"/>
                  <a:pt x="6" y="5"/>
                  <a:pt x="16" y="2"/>
                </a:cubicBezTo>
                <a:cubicBezTo>
                  <a:pt x="23" y="0"/>
                  <a:pt x="34" y="5"/>
                  <a:pt x="38" y="12"/>
                </a:cubicBezTo>
                <a:cubicBezTo>
                  <a:pt x="41" y="19"/>
                  <a:pt x="42" y="26"/>
                  <a:pt x="39" y="33"/>
                </a:cubicBezTo>
                <a:cubicBezTo>
                  <a:pt x="38" y="36"/>
                  <a:pt x="36" y="39"/>
                  <a:pt x="33" y="41"/>
                </a:cubicBezTo>
                <a:cubicBezTo>
                  <a:pt x="18" y="50"/>
                  <a:pt x="1" y="42"/>
                  <a:pt x="1" y="24"/>
                </a:cubicBezTo>
                <a:close/>
                <a:moveTo>
                  <a:pt x="36" y="24"/>
                </a:moveTo>
                <a:cubicBezTo>
                  <a:pt x="36" y="14"/>
                  <a:pt x="24" y="5"/>
                  <a:pt x="14" y="9"/>
                </a:cubicBezTo>
                <a:cubicBezTo>
                  <a:pt x="7" y="11"/>
                  <a:pt x="3" y="18"/>
                  <a:pt x="5" y="26"/>
                </a:cubicBezTo>
                <a:cubicBezTo>
                  <a:pt x="7" y="33"/>
                  <a:pt x="14" y="38"/>
                  <a:pt x="21" y="38"/>
                </a:cubicBezTo>
                <a:cubicBezTo>
                  <a:pt x="31" y="37"/>
                  <a:pt x="36" y="32"/>
                  <a:pt x="36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7"/>
          <p:cNvSpPr/>
          <p:nvPr/>
        </p:nvSpPr>
        <p:spPr bwMode="auto">
          <a:xfrm>
            <a:off x="6837712" y="2802402"/>
            <a:ext cx="280987" cy="280988"/>
          </a:xfrm>
          <a:custGeom>
            <a:avLst/>
            <a:gdLst>
              <a:gd name="T0" fmla="*/ 33 w 33"/>
              <a:gd name="T1" fmla="*/ 19 h 33"/>
              <a:gd name="T2" fmla="*/ 18 w 33"/>
              <a:gd name="T3" fmla="*/ 33 h 33"/>
              <a:gd name="T4" fmla="*/ 2 w 33"/>
              <a:gd name="T5" fmla="*/ 21 h 33"/>
              <a:gd name="T6" fmla="*/ 11 w 33"/>
              <a:gd name="T7" fmla="*/ 4 h 33"/>
              <a:gd name="T8" fmla="*/ 33 w 33"/>
              <a:gd name="T9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3" y="19"/>
                </a:moveTo>
                <a:cubicBezTo>
                  <a:pt x="33" y="27"/>
                  <a:pt x="28" y="32"/>
                  <a:pt x="18" y="33"/>
                </a:cubicBezTo>
                <a:cubicBezTo>
                  <a:pt x="11" y="33"/>
                  <a:pt x="4" y="28"/>
                  <a:pt x="2" y="21"/>
                </a:cubicBezTo>
                <a:cubicBezTo>
                  <a:pt x="0" y="13"/>
                  <a:pt x="4" y="6"/>
                  <a:pt x="11" y="4"/>
                </a:cubicBezTo>
                <a:cubicBezTo>
                  <a:pt x="21" y="0"/>
                  <a:pt x="33" y="9"/>
                  <a:pt x="33" y="19"/>
                </a:cubicBezTo>
                <a:close/>
              </a:path>
            </a:pathLst>
          </a:custGeom>
          <a:solidFill>
            <a:srgbClr val="F59E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83790" y="2661770"/>
            <a:ext cx="231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教师节由来</a:t>
            </a: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6837712" y="3534727"/>
            <a:ext cx="357187" cy="425450"/>
          </a:xfrm>
          <a:custGeom>
            <a:avLst/>
            <a:gdLst>
              <a:gd name="T0" fmla="*/ 1 w 42"/>
              <a:gd name="T1" fmla="*/ 24 h 50"/>
              <a:gd name="T2" fmla="*/ 16 w 42"/>
              <a:gd name="T3" fmla="*/ 2 h 50"/>
              <a:gd name="T4" fmla="*/ 38 w 42"/>
              <a:gd name="T5" fmla="*/ 12 h 50"/>
              <a:gd name="T6" fmla="*/ 39 w 42"/>
              <a:gd name="T7" fmla="*/ 33 h 50"/>
              <a:gd name="T8" fmla="*/ 33 w 42"/>
              <a:gd name="T9" fmla="*/ 41 h 50"/>
              <a:gd name="T10" fmla="*/ 1 w 42"/>
              <a:gd name="T11" fmla="*/ 24 h 50"/>
              <a:gd name="T12" fmla="*/ 36 w 42"/>
              <a:gd name="T13" fmla="*/ 24 h 50"/>
              <a:gd name="T14" fmla="*/ 14 w 42"/>
              <a:gd name="T15" fmla="*/ 9 h 50"/>
              <a:gd name="T16" fmla="*/ 5 w 42"/>
              <a:gd name="T17" fmla="*/ 26 h 50"/>
              <a:gd name="T18" fmla="*/ 21 w 42"/>
              <a:gd name="T19" fmla="*/ 38 h 50"/>
              <a:gd name="T20" fmla="*/ 36 w 42"/>
              <a:gd name="T21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50">
                <a:moveTo>
                  <a:pt x="1" y="24"/>
                </a:moveTo>
                <a:cubicBezTo>
                  <a:pt x="0" y="13"/>
                  <a:pt x="6" y="5"/>
                  <a:pt x="16" y="2"/>
                </a:cubicBezTo>
                <a:cubicBezTo>
                  <a:pt x="23" y="0"/>
                  <a:pt x="34" y="5"/>
                  <a:pt x="38" y="12"/>
                </a:cubicBezTo>
                <a:cubicBezTo>
                  <a:pt x="41" y="19"/>
                  <a:pt x="42" y="26"/>
                  <a:pt x="39" y="33"/>
                </a:cubicBezTo>
                <a:cubicBezTo>
                  <a:pt x="38" y="36"/>
                  <a:pt x="36" y="39"/>
                  <a:pt x="33" y="41"/>
                </a:cubicBezTo>
                <a:cubicBezTo>
                  <a:pt x="18" y="50"/>
                  <a:pt x="1" y="42"/>
                  <a:pt x="1" y="24"/>
                </a:cubicBezTo>
                <a:close/>
                <a:moveTo>
                  <a:pt x="36" y="24"/>
                </a:moveTo>
                <a:cubicBezTo>
                  <a:pt x="36" y="14"/>
                  <a:pt x="24" y="5"/>
                  <a:pt x="14" y="9"/>
                </a:cubicBezTo>
                <a:cubicBezTo>
                  <a:pt x="7" y="11"/>
                  <a:pt x="3" y="18"/>
                  <a:pt x="5" y="26"/>
                </a:cubicBezTo>
                <a:cubicBezTo>
                  <a:pt x="7" y="33"/>
                  <a:pt x="14" y="38"/>
                  <a:pt x="21" y="38"/>
                </a:cubicBezTo>
                <a:cubicBezTo>
                  <a:pt x="31" y="37"/>
                  <a:pt x="36" y="32"/>
                  <a:pt x="36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7"/>
          <p:cNvSpPr/>
          <p:nvPr/>
        </p:nvSpPr>
        <p:spPr bwMode="auto">
          <a:xfrm>
            <a:off x="6863112" y="3577589"/>
            <a:ext cx="280987" cy="280988"/>
          </a:xfrm>
          <a:custGeom>
            <a:avLst/>
            <a:gdLst>
              <a:gd name="T0" fmla="*/ 33 w 33"/>
              <a:gd name="T1" fmla="*/ 19 h 33"/>
              <a:gd name="T2" fmla="*/ 18 w 33"/>
              <a:gd name="T3" fmla="*/ 33 h 33"/>
              <a:gd name="T4" fmla="*/ 2 w 33"/>
              <a:gd name="T5" fmla="*/ 21 h 33"/>
              <a:gd name="T6" fmla="*/ 11 w 33"/>
              <a:gd name="T7" fmla="*/ 4 h 33"/>
              <a:gd name="T8" fmla="*/ 33 w 33"/>
              <a:gd name="T9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3" y="19"/>
                </a:moveTo>
                <a:cubicBezTo>
                  <a:pt x="33" y="27"/>
                  <a:pt x="28" y="32"/>
                  <a:pt x="18" y="33"/>
                </a:cubicBezTo>
                <a:cubicBezTo>
                  <a:pt x="11" y="33"/>
                  <a:pt x="4" y="28"/>
                  <a:pt x="2" y="21"/>
                </a:cubicBezTo>
                <a:cubicBezTo>
                  <a:pt x="0" y="13"/>
                  <a:pt x="4" y="6"/>
                  <a:pt x="11" y="4"/>
                </a:cubicBezTo>
                <a:cubicBezTo>
                  <a:pt x="21" y="0"/>
                  <a:pt x="33" y="9"/>
                  <a:pt x="33" y="19"/>
                </a:cubicBezTo>
                <a:close/>
              </a:path>
            </a:pathLst>
          </a:custGeom>
          <a:solidFill>
            <a:srgbClr val="F59E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09190" y="3436957"/>
            <a:ext cx="27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“古代”教师节</a:t>
            </a: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6837712" y="4387765"/>
            <a:ext cx="357187" cy="425450"/>
          </a:xfrm>
          <a:custGeom>
            <a:avLst/>
            <a:gdLst>
              <a:gd name="T0" fmla="*/ 1 w 42"/>
              <a:gd name="T1" fmla="*/ 24 h 50"/>
              <a:gd name="T2" fmla="*/ 16 w 42"/>
              <a:gd name="T3" fmla="*/ 2 h 50"/>
              <a:gd name="T4" fmla="*/ 38 w 42"/>
              <a:gd name="T5" fmla="*/ 12 h 50"/>
              <a:gd name="T6" fmla="*/ 39 w 42"/>
              <a:gd name="T7" fmla="*/ 33 h 50"/>
              <a:gd name="T8" fmla="*/ 33 w 42"/>
              <a:gd name="T9" fmla="*/ 41 h 50"/>
              <a:gd name="T10" fmla="*/ 1 w 42"/>
              <a:gd name="T11" fmla="*/ 24 h 50"/>
              <a:gd name="T12" fmla="*/ 36 w 42"/>
              <a:gd name="T13" fmla="*/ 24 h 50"/>
              <a:gd name="T14" fmla="*/ 14 w 42"/>
              <a:gd name="T15" fmla="*/ 9 h 50"/>
              <a:gd name="T16" fmla="*/ 5 w 42"/>
              <a:gd name="T17" fmla="*/ 26 h 50"/>
              <a:gd name="T18" fmla="*/ 21 w 42"/>
              <a:gd name="T19" fmla="*/ 38 h 50"/>
              <a:gd name="T20" fmla="*/ 36 w 42"/>
              <a:gd name="T21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50">
                <a:moveTo>
                  <a:pt x="1" y="24"/>
                </a:moveTo>
                <a:cubicBezTo>
                  <a:pt x="0" y="13"/>
                  <a:pt x="6" y="5"/>
                  <a:pt x="16" y="2"/>
                </a:cubicBezTo>
                <a:cubicBezTo>
                  <a:pt x="23" y="0"/>
                  <a:pt x="34" y="5"/>
                  <a:pt x="38" y="12"/>
                </a:cubicBezTo>
                <a:cubicBezTo>
                  <a:pt x="41" y="19"/>
                  <a:pt x="42" y="26"/>
                  <a:pt x="39" y="33"/>
                </a:cubicBezTo>
                <a:cubicBezTo>
                  <a:pt x="38" y="36"/>
                  <a:pt x="36" y="39"/>
                  <a:pt x="33" y="41"/>
                </a:cubicBezTo>
                <a:cubicBezTo>
                  <a:pt x="18" y="50"/>
                  <a:pt x="1" y="42"/>
                  <a:pt x="1" y="24"/>
                </a:cubicBezTo>
                <a:close/>
                <a:moveTo>
                  <a:pt x="36" y="24"/>
                </a:moveTo>
                <a:cubicBezTo>
                  <a:pt x="36" y="14"/>
                  <a:pt x="24" y="5"/>
                  <a:pt x="14" y="9"/>
                </a:cubicBezTo>
                <a:cubicBezTo>
                  <a:pt x="7" y="11"/>
                  <a:pt x="3" y="18"/>
                  <a:pt x="5" y="26"/>
                </a:cubicBezTo>
                <a:cubicBezTo>
                  <a:pt x="7" y="33"/>
                  <a:pt x="14" y="38"/>
                  <a:pt x="21" y="38"/>
                </a:cubicBezTo>
                <a:cubicBezTo>
                  <a:pt x="31" y="37"/>
                  <a:pt x="36" y="32"/>
                  <a:pt x="36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6863112" y="4430627"/>
            <a:ext cx="280987" cy="280988"/>
          </a:xfrm>
          <a:custGeom>
            <a:avLst/>
            <a:gdLst>
              <a:gd name="T0" fmla="*/ 33 w 33"/>
              <a:gd name="T1" fmla="*/ 19 h 33"/>
              <a:gd name="T2" fmla="*/ 18 w 33"/>
              <a:gd name="T3" fmla="*/ 33 h 33"/>
              <a:gd name="T4" fmla="*/ 2 w 33"/>
              <a:gd name="T5" fmla="*/ 21 h 33"/>
              <a:gd name="T6" fmla="*/ 11 w 33"/>
              <a:gd name="T7" fmla="*/ 4 h 33"/>
              <a:gd name="T8" fmla="*/ 33 w 33"/>
              <a:gd name="T9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3" y="19"/>
                </a:moveTo>
                <a:cubicBezTo>
                  <a:pt x="33" y="27"/>
                  <a:pt x="28" y="32"/>
                  <a:pt x="18" y="33"/>
                </a:cubicBezTo>
                <a:cubicBezTo>
                  <a:pt x="11" y="33"/>
                  <a:pt x="4" y="28"/>
                  <a:pt x="2" y="21"/>
                </a:cubicBezTo>
                <a:cubicBezTo>
                  <a:pt x="0" y="13"/>
                  <a:pt x="4" y="6"/>
                  <a:pt x="11" y="4"/>
                </a:cubicBezTo>
                <a:cubicBezTo>
                  <a:pt x="21" y="0"/>
                  <a:pt x="33" y="9"/>
                  <a:pt x="33" y="19"/>
                </a:cubicBezTo>
                <a:close/>
              </a:path>
            </a:pathLst>
          </a:custGeom>
          <a:solidFill>
            <a:srgbClr val="F59E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09190" y="4289995"/>
            <a:ext cx="231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各国教师节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图片包含 定居者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90744" y="1707145"/>
            <a:ext cx="2438201" cy="172185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31543" y="3937363"/>
            <a:ext cx="3487978" cy="1206060"/>
            <a:chOff x="8386921" y="2138442"/>
            <a:chExt cx="2501951" cy="867173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33983" y="2485202"/>
              <a:ext cx="1738141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387578" y="925372"/>
            <a:ext cx="1939451" cy="301199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387186" y="3937363"/>
            <a:ext cx="3487978" cy="1206060"/>
            <a:chOff x="8386921" y="2138442"/>
            <a:chExt cx="2501951" cy="867173"/>
          </a:xfrm>
        </p:grpSpPr>
        <p:sp>
          <p:nvSpPr>
            <p:cNvPr id="9" name="矩形 8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33983" y="2485202"/>
              <a:ext cx="1738141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095086" y="1407319"/>
            <a:ext cx="2536495" cy="274888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619344" y="3992453"/>
            <a:ext cx="3487978" cy="1206060"/>
            <a:chOff x="8386921" y="2138442"/>
            <a:chExt cx="2501951" cy="867173"/>
          </a:xfrm>
        </p:grpSpPr>
        <p:sp>
          <p:nvSpPr>
            <p:cNvPr id="13" name="矩形 12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833983" y="2485202"/>
              <a:ext cx="1738141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餐桌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43068"/>
            <a:ext cx="685800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rot="16200000">
            <a:off x="6173413" y="2080507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58000" y="4268610"/>
            <a:ext cx="3828499" cy="890945"/>
            <a:chOff x="4652963" y="3758194"/>
            <a:chExt cx="3828499" cy="890945"/>
          </a:xfrm>
        </p:grpSpPr>
        <p:sp>
          <p:nvSpPr>
            <p:cNvPr id="7" name="Rectangle 37"/>
            <p:cNvSpPr/>
            <p:nvPr/>
          </p:nvSpPr>
          <p:spPr>
            <a:xfrm>
              <a:off x="4661834" y="4189654"/>
              <a:ext cx="3819628" cy="459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38"/>
            <p:cNvSpPr txBox="1"/>
            <p:nvPr/>
          </p:nvSpPr>
          <p:spPr bwMode="auto">
            <a:xfrm>
              <a:off x="4652963" y="3758194"/>
              <a:ext cx="1743075" cy="45736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58000" y="1926534"/>
            <a:ext cx="3828499" cy="890945"/>
            <a:chOff x="4652963" y="3758194"/>
            <a:chExt cx="3828499" cy="890945"/>
          </a:xfrm>
        </p:grpSpPr>
        <p:sp>
          <p:nvSpPr>
            <p:cNvPr id="10" name="Rectangle 37"/>
            <p:cNvSpPr/>
            <p:nvPr/>
          </p:nvSpPr>
          <p:spPr>
            <a:xfrm>
              <a:off x="4661834" y="4189654"/>
              <a:ext cx="3819628" cy="459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38"/>
            <p:cNvSpPr txBox="1"/>
            <p:nvPr/>
          </p:nvSpPr>
          <p:spPr bwMode="auto">
            <a:xfrm>
              <a:off x="4652963" y="3758194"/>
              <a:ext cx="1743075" cy="45736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58000" y="2996454"/>
            <a:ext cx="3828499" cy="1093180"/>
            <a:chOff x="4652963" y="3758194"/>
            <a:chExt cx="3828499" cy="1093180"/>
          </a:xfrm>
        </p:grpSpPr>
        <p:sp>
          <p:nvSpPr>
            <p:cNvPr id="13" name="Rectangle 37"/>
            <p:cNvSpPr/>
            <p:nvPr/>
          </p:nvSpPr>
          <p:spPr>
            <a:xfrm>
              <a:off x="4661834" y="4189654"/>
              <a:ext cx="381962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  <a:p>
              <a:pPr defTabSz="914400">
                <a:defRPr/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8"/>
            <p:cNvSpPr txBox="1"/>
            <p:nvPr/>
          </p:nvSpPr>
          <p:spPr bwMode="auto">
            <a:xfrm>
              <a:off x="4652963" y="3758194"/>
              <a:ext cx="1743075" cy="45736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15" name="椭圆 14"/>
          <p:cNvSpPr/>
          <p:nvPr/>
        </p:nvSpPr>
        <p:spPr>
          <a:xfrm rot="16200000">
            <a:off x="6267909" y="2174470"/>
            <a:ext cx="405552" cy="4032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64612" y="217332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rot="16200000">
            <a:off x="6173413" y="3223731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 rot="16200000">
            <a:off x="6267909" y="3317694"/>
            <a:ext cx="405552" cy="403270"/>
          </a:xfrm>
          <a:prstGeom prst="ellipse">
            <a:avLst/>
          </a:prstGeom>
          <a:solidFill>
            <a:srgbClr val="F59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64612" y="331655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rot="16200000">
            <a:off x="6152799" y="4399851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 rot="16200000">
            <a:off x="6247295" y="4493814"/>
            <a:ext cx="405552" cy="4032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43998" y="449267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93755" y="861060"/>
            <a:ext cx="7272569" cy="5135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68043"/>
            <a:ext cx="544069" cy="7065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65569"/>
            <a:ext cx="544069" cy="70658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056629" y="1394750"/>
            <a:ext cx="3487978" cy="1161473"/>
            <a:chOff x="8926221" y="2138442"/>
            <a:chExt cx="2501951" cy="835114"/>
          </a:xfrm>
        </p:grpSpPr>
        <p:sp>
          <p:nvSpPr>
            <p:cNvPr id="7" name="矩形 6"/>
            <p:cNvSpPr/>
            <p:nvPr/>
          </p:nvSpPr>
          <p:spPr>
            <a:xfrm>
              <a:off x="89262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984678" y="2453143"/>
              <a:ext cx="1985416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56629" y="2939733"/>
            <a:ext cx="3487978" cy="1161473"/>
            <a:chOff x="8926221" y="2138442"/>
            <a:chExt cx="2501951" cy="835114"/>
          </a:xfrm>
        </p:grpSpPr>
        <p:sp>
          <p:nvSpPr>
            <p:cNvPr id="10" name="矩形 9"/>
            <p:cNvSpPr/>
            <p:nvPr/>
          </p:nvSpPr>
          <p:spPr>
            <a:xfrm>
              <a:off x="89262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984678" y="2453143"/>
              <a:ext cx="1985416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621516"/>
            <a:ext cx="544069" cy="70658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056629" y="4495680"/>
            <a:ext cx="3487978" cy="1161473"/>
            <a:chOff x="8926221" y="2138442"/>
            <a:chExt cx="2501951" cy="835114"/>
          </a:xfrm>
        </p:grpSpPr>
        <p:sp>
          <p:nvSpPr>
            <p:cNvPr id="14" name="矩形 13"/>
            <p:cNvSpPr/>
            <p:nvPr/>
          </p:nvSpPr>
          <p:spPr>
            <a:xfrm>
              <a:off x="89262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84678" y="2453143"/>
              <a:ext cx="1985416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13964" t="3112" r="40905"/>
          <a:stretch>
            <a:fillRect/>
          </a:stretch>
        </p:blipFill>
        <p:spPr>
          <a:xfrm>
            <a:off x="4150875" y="587020"/>
            <a:ext cx="3890250" cy="589329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390642" y="1568398"/>
            <a:ext cx="3487978" cy="1465209"/>
            <a:chOff x="8386921" y="2138442"/>
            <a:chExt cx="2501951" cy="1053504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22766" y="3663416"/>
            <a:ext cx="3487978" cy="1465209"/>
            <a:chOff x="8386921" y="2138442"/>
            <a:chExt cx="2501951" cy="1053504"/>
          </a:xfrm>
        </p:grpSpPr>
        <p:sp>
          <p:nvSpPr>
            <p:cNvPr id="8" name="矩形 7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59949" y="1568398"/>
            <a:ext cx="3487978" cy="1465209"/>
            <a:chOff x="8386921" y="2138442"/>
            <a:chExt cx="2501951" cy="1053504"/>
          </a:xfrm>
        </p:grpSpPr>
        <p:sp>
          <p:nvSpPr>
            <p:cNvPr id="11" name="矩形 10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592073" y="3663416"/>
            <a:ext cx="3487978" cy="1465209"/>
            <a:chOff x="8386921" y="2138442"/>
            <a:chExt cx="2501951" cy="1053504"/>
          </a:xfrm>
        </p:grpSpPr>
        <p:sp>
          <p:nvSpPr>
            <p:cNvPr id="14" name="矩形 13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60066" y="2743200"/>
            <a:ext cx="5871868" cy="400283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5927" y="3763642"/>
            <a:ext cx="3487978" cy="1319337"/>
            <a:chOff x="8386921" y="2138442"/>
            <a:chExt cx="2501951" cy="948620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78303" y="2453143"/>
              <a:ext cx="1519187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24017" y="1738899"/>
            <a:ext cx="3487978" cy="1319337"/>
            <a:chOff x="8386921" y="2138442"/>
            <a:chExt cx="2501951" cy="948620"/>
          </a:xfrm>
        </p:grpSpPr>
        <p:sp>
          <p:nvSpPr>
            <p:cNvPr id="8" name="矩形 7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878303" y="2453143"/>
              <a:ext cx="1519187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88311" y="1757560"/>
            <a:ext cx="3487978" cy="1319337"/>
            <a:chOff x="8386921" y="2138442"/>
            <a:chExt cx="2501951" cy="948620"/>
          </a:xfrm>
        </p:grpSpPr>
        <p:sp>
          <p:nvSpPr>
            <p:cNvPr id="11" name="矩形 10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78303" y="2453143"/>
              <a:ext cx="1519187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85062" y="3847618"/>
            <a:ext cx="3487978" cy="1319337"/>
            <a:chOff x="8386921" y="2138442"/>
            <a:chExt cx="2501951" cy="948620"/>
          </a:xfrm>
        </p:grpSpPr>
        <p:sp>
          <p:nvSpPr>
            <p:cNvPr id="14" name="矩形 13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878303" y="2453143"/>
              <a:ext cx="1519187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包含 室内, 家具, 墙壁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22369" y="1238492"/>
            <a:ext cx="6160800" cy="5249118"/>
          </a:xfrm>
          <a:prstGeom prst="rect">
            <a:avLst/>
          </a:prstGeom>
        </p:spPr>
      </p:pic>
      <p:pic>
        <p:nvPicPr>
          <p:cNvPr id="6" name="图片 5" descr="图片包含 建筑物&#10;&#10;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889304" y="2766485"/>
            <a:ext cx="4769427" cy="335626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83169" y="1374427"/>
            <a:ext cx="37921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cs typeface="+mn-ea"/>
                <a:sym typeface="+mn-lt"/>
              </a:rPr>
              <a:t>谢谢</a:t>
            </a:r>
            <a:endParaRPr lang="en-US" altLang="zh-CN" sz="13800" dirty="0">
              <a:cs typeface="+mn-ea"/>
              <a:sym typeface="+mn-lt"/>
            </a:endParaRPr>
          </a:p>
          <a:p>
            <a:r>
              <a:rPr lang="zh-CN" altLang="en-US" sz="13800" dirty="0">
                <a:cs typeface="+mn-ea"/>
                <a:sym typeface="+mn-lt"/>
              </a:rPr>
              <a:t>老师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13131" t="1659" r="16593" b="6314"/>
          <a:stretch>
            <a:fillRect/>
          </a:stretch>
        </p:blipFill>
        <p:spPr>
          <a:xfrm>
            <a:off x="2142860" y="1754852"/>
            <a:ext cx="3345084" cy="30904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20158" y="2576796"/>
            <a:ext cx="1734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06498" y="2207804"/>
            <a:ext cx="4710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教师节简介</a:t>
            </a:r>
          </a:p>
        </p:txBody>
      </p:sp>
      <p:sp>
        <p:nvSpPr>
          <p:cNvPr id="7" name="矩形 6"/>
          <p:cNvSpPr/>
          <p:nvPr/>
        </p:nvSpPr>
        <p:spPr>
          <a:xfrm>
            <a:off x="5754729" y="3433943"/>
            <a:ext cx="2773680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In modern times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1880" y="751840"/>
            <a:ext cx="4927600" cy="49276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146800" y="3429000"/>
            <a:ext cx="3834630" cy="2221408"/>
            <a:chOff x="7162800" y="3360173"/>
            <a:chExt cx="3834630" cy="2221408"/>
          </a:xfrm>
        </p:grpSpPr>
        <p:sp>
          <p:nvSpPr>
            <p:cNvPr id="6" name="文本框 5"/>
            <p:cNvSpPr txBox="1"/>
            <p:nvPr/>
          </p:nvSpPr>
          <p:spPr>
            <a:xfrm>
              <a:off x="7162800" y="336017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输入文字标题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162800" y="3742744"/>
              <a:ext cx="3834630" cy="1838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In modern times, papers are often used to refer to articles that carry out research in various academic fields and describe the results of academic research.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defTabSz="914400">
                <a:lnSpc>
                  <a:spcPct val="150000"/>
                </a:lnSpc>
                <a:defRPr/>
              </a:pP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234423" y="3034328"/>
            <a:ext cx="978450" cy="80304"/>
          </a:xfrm>
          <a:prstGeom prst="rect">
            <a:avLst/>
          </a:prstGeom>
          <a:solidFill>
            <a:srgbClr val="F3B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96000" y="1742128"/>
            <a:ext cx="3524312" cy="1168093"/>
            <a:chOff x="7566332" y="1725663"/>
            <a:chExt cx="3524312" cy="1168093"/>
          </a:xfrm>
        </p:grpSpPr>
        <p:sp>
          <p:nvSpPr>
            <p:cNvPr id="10" name="文本框 9"/>
            <p:cNvSpPr txBox="1"/>
            <p:nvPr/>
          </p:nvSpPr>
          <p:spPr>
            <a:xfrm>
              <a:off x="7566332" y="1725663"/>
              <a:ext cx="3332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dirty="0">
                  <a:cs typeface="+mn-ea"/>
                  <a:sym typeface="+mn-lt"/>
                </a:rPr>
                <a:t>教师节简介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617132" y="2616757"/>
              <a:ext cx="34735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headlin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97880" y="721360"/>
            <a:ext cx="5933440" cy="5933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987" y="1764666"/>
            <a:ext cx="759095" cy="98583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743987" y="2750503"/>
            <a:ext cx="4352013" cy="0"/>
          </a:xfrm>
          <a:prstGeom prst="line">
            <a:avLst/>
          </a:prstGeom>
          <a:ln w="19050">
            <a:solidFill>
              <a:srgbClr val="843C0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677839" y="16909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 flipH="1">
            <a:off x="2703125" y="2025789"/>
            <a:ext cx="3006795" cy="612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change your text and thank you for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yoursupport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for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987" y="3560161"/>
            <a:ext cx="759095" cy="985837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743987" y="4545998"/>
            <a:ext cx="4352013" cy="0"/>
          </a:xfrm>
          <a:prstGeom prst="line">
            <a:avLst/>
          </a:prstGeom>
          <a:ln w="19050">
            <a:solidFill>
              <a:srgbClr val="843C0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677839" y="348648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2703125" y="3821284"/>
            <a:ext cx="3006795" cy="612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change your text and thank you for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yoursupport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for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玩具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504" y="2042160"/>
            <a:ext cx="6479220" cy="457199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rot="16200000">
            <a:off x="6479641" y="2039014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164228" y="4227117"/>
            <a:ext cx="3828499" cy="890945"/>
            <a:chOff x="4652963" y="3758194"/>
            <a:chExt cx="3828499" cy="890945"/>
          </a:xfrm>
        </p:grpSpPr>
        <p:sp>
          <p:nvSpPr>
            <p:cNvPr id="7" name="Rectangle 37"/>
            <p:cNvSpPr/>
            <p:nvPr/>
          </p:nvSpPr>
          <p:spPr>
            <a:xfrm>
              <a:off x="4661834" y="4189654"/>
              <a:ext cx="3819628" cy="459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38"/>
            <p:cNvSpPr txBox="1"/>
            <p:nvPr/>
          </p:nvSpPr>
          <p:spPr bwMode="auto">
            <a:xfrm>
              <a:off x="4652963" y="3758194"/>
              <a:ext cx="1743075" cy="45736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64228" y="1885041"/>
            <a:ext cx="3828499" cy="890945"/>
            <a:chOff x="4652963" y="3758194"/>
            <a:chExt cx="3828499" cy="890945"/>
          </a:xfrm>
        </p:grpSpPr>
        <p:sp>
          <p:nvSpPr>
            <p:cNvPr id="10" name="Rectangle 37"/>
            <p:cNvSpPr/>
            <p:nvPr/>
          </p:nvSpPr>
          <p:spPr>
            <a:xfrm>
              <a:off x="4661834" y="4189654"/>
              <a:ext cx="3819628" cy="459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38"/>
            <p:cNvSpPr txBox="1"/>
            <p:nvPr/>
          </p:nvSpPr>
          <p:spPr bwMode="auto">
            <a:xfrm>
              <a:off x="4652963" y="3758194"/>
              <a:ext cx="1743075" cy="45736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64228" y="2954961"/>
            <a:ext cx="3828499" cy="1093180"/>
            <a:chOff x="4652963" y="3758194"/>
            <a:chExt cx="3828499" cy="1093180"/>
          </a:xfrm>
        </p:grpSpPr>
        <p:sp>
          <p:nvSpPr>
            <p:cNvPr id="13" name="Rectangle 37"/>
            <p:cNvSpPr/>
            <p:nvPr/>
          </p:nvSpPr>
          <p:spPr>
            <a:xfrm>
              <a:off x="4661834" y="4189654"/>
              <a:ext cx="381962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  <a:p>
              <a:pPr defTabSz="914400">
                <a:defRPr/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8"/>
            <p:cNvSpPr txBox="1"/>
            <p:nvPr/>
          </p:nvSpPr>
          <p:spPr bwMode="auto">
            <a:xfrm>
              <a:off x="4652963" y="3758194"/>
              <a:ext cx="1743075" cy="45736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15" name="椭圆 14"/>
          <p:cNvSpPr/>
          <p:nvPr/>
        </p:nvSpPr>
        <p:spPr>
          <a:xfrm rot="16200000">
            <a:off x="6574137" y="2132977"/>
            <a:ext cx="405552" cy="4032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70840" y="213183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rot="16200000">
            <a:off x="6479641" y="3182238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 rot="16200000">
            <a:off x="6574137" y="3276201"/>
            <a:ext cx="405552" cy="403270"/>
          </a:xfrm>
          <a:prstGeom prst="ellipse">
            <a:avLst/>
          </a:prstGeom>
          <a:solidFill>
            <a:srgbClr val="F59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70840" y="327505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rot="16200000">
            <a:off x="6459027" y="4358358"/>
            <a:ext cx="594544" cy="59119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 rot="16200000">
            <a:off x="6553523" y="4452321"/>
            <a:ext cx="405552" cy="4032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50226" y="445117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7960" y="1452880"/>
            <a:ext cx="3952240" cy="39522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78310" y="1452880"/>
            <a:ext cx="3487978" cy="1465209"/>
            <a:chOff x="8386921" y="2138442"/>
            <a:chExt cx="2501951" cy="1053504"/>
          </a:xfrm>
        </p:grpSpPr>
        <p:sp>
          <p:nvSpPr>
            <p:cNvPr id="6" name="矩形 5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6971" y="3785533"/>
            <a:ext cx="3487978" cy="1465209"/>
            <a:chOff x="8386921" y="2138442"/>
            <a:chExt cx="2501951" cy="1053504"/>
          </a:xfrm>
        </p:grpSpPr>
        <p:sp>
          <p:nvSpPr>
            <p:cNvPr id="9" name="矩形 8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37288" y="1605280"/>
            <a:ext cx="3487978" cy="1465209"/>
            <a:chOff x="8386921" y="2138442"/>
            <a:chExt cx="2501951" cy="1053504"/>
          </a:xfrm>
        </p:grpSpPr>
        <p:sp>
          <p:nvSpPr>
            <p:cNvPr id="12" name="矩形 11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55949" y="3937933"/>
            <a:ext cx="3487978" cy="1465209"/>
            <a:chOff x="8386921" y="2138442"/>
            <a:chExt cx="2501951" cy="1053504"/>
          </a:xfrm>
        </p:grpSpPr>
        <p:sp>
          <p:nvSpPr>
            <p:cNvPr id="15" name="矩形 14"/>
            <p:cNvSpPr/>
            <p:nvPr/>
          </p:nvSpPr>
          <p:spPr>
            <a:xfrm>
              <a:off x="83869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13131" t="1659" r="16593" b="6314"/>
          <a:stretch>
            <a:fillRect/>
          </a:stretch>
        </p:blipFill>
        <p:spPr>
          <a:xfrm>
            <a:off x="2142860" y="1754852"/>
            <a:ext cx="3345084" cy="30904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48342" y="2576796"/>
            <a:ext cx="1734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06498" y="2207804"/>
            <a:ext cx="4710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教师节由来</a:t>
            </a:r>
          </a:p>
        </p:txBody>
      </p:sp>
      <p:sp>
        <p:nvSpPr>
          <p:cNvPr id="7" name="矩形 6"/>
          <p:cNvSpPr/>
          <p:nvPr/>
        </p:nvSpPr>
        <p:spPr>
          <a:xfrm>
            <a:off x="5754729" y="3433943"/>
            <a:ext cx="2773680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In modern times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0801" y="1371600"/>
            <a:ext cx="5819076" cy="4114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544894"/>
            <a:ext cx="544069" cy="706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042420"/>
            <a:ext cx="544069" cy="70658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61429" y="1371601"/>
            <a:ext cx="3487978" cy="1161473"/>
            <a:chOff x="8926221" y="2138442"/>
            <a:chExt cx="2501951" cy="835114"/>
          </a:xfrm>
        </p:grpSpPr>
        <p:sp>
          <p:nvSpPr>
            <p:cNvPr id="8" name="矩形 7"/>
            <p:cNvSpPr/>
            <p:nvPr/>
          </p:nvSpPr>
          <p:spPr>
            <a:xfrm>
              <a:off x="89262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984678" y="2453143"/>
              <a:ext cx="1985416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61429" y="2916584"/>
            <a:ext cx="3487978" cy="1161473"/>
            <a:chOff x="8926221" y="2138442"/>
            <a:chExt cx="2501951" cy="835114"/>
          </a:xfrm>
        </p:grpSpPr>
        <p:sp>
          <p:nvSpPr>
            <p:cNvPr id="11" name="矩形 10"/>
            <p:cNvSpPr/>
            <p:nvPr/>
          </p:nvSpPr>
          <p:spPr>
            <a:xfrm>
              <a:off x="89262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984678" y="2453143"/>
              <a:ext cx="1985416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598367"/>
            <a:ext cx="544069" cy="70658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361429" y="4472531"/>
            <a:ext cx="3487978" cy="1161473"/>
            <a:chOff x="8926221" y="2138442"/>
            <a:chExt cx="2501951" cy="835114"/>
          </a:xfrm>
        </p:grpSpPr>
        <p:sp>
          <p:nvSpPr>
            <p:cNvPr id="15" name="矩形 14"/>
            <p:cNvSpPr/>
            <p:nvPr/>
          </p:nvSpPr>
          <p:spPr>
            <a:xfrm>
              <a:off x="8926221" y="2138442"/>
              <a:ext cx="2501951" cy="308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984678" y="2453143"/>
              <a:ext cx="1985416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提供免费下载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fmoz3zpr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1785</Words>
  <Application>Microsoft Office PowerPoint</Application>
  <PresentationFormat>宽屏</PresentationFormat>
  <Paragraphs>136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方正卡通简体</vt:lpstr>
      <vt:lpstr>宋体</vt:lpstr>
      <vt:lpstr>微软雅黑</vt:lpstr>
      <vt:lpstr>Arial</vt:lpstr>
      <vt:lpstr>Calibri</vt:lpstr>
      <vt:lpstr>www.2ppt.com提供免费下载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2022-05-10T00:12:47Z</dcterms:created>
  <dcterms:modified xsi:type="dcterms:W3CDTF">2023-01-10T07:17:00Z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9C978A7BE32F443F85DE9A8F68FFC696</vt:lpwstr>
  </property>
  <property fmtid="{D5CDD505-2E9C-101B-9397-08002B2CF9AE}" pid="3" name="KSOProductBuildVer">
    <vt:lpwstr>2052-11.1.0.11636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