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94" r:id="rId2"/>
    <p:sldId id="749" r:id="rId3"/>
    <p:sldId id="750" r:id="rId4"/>
    <p:sldId id="751" r:id="rId5"/>
    <p:sldId id="752" r:id="rId6"/>
    <p:sldId id="753" r:id="rId7"/>
    <p:sldId id="754" r:id="rId8"/>
    <p:sldId id="755" r:id="rId9"/>
    <p:sldId id="756" r:id="rId10"/>
    <p:sldId id="757" r:id="rId11"/>
    <p:sldId id="758" r:id="rId12"/>
    <p:sldId id="759" r:id="rId13"/>
    <p:sldId id="760" r:id="rId14"/>
    <p:sldId id="761" r:id="rId15"/>
    <p:sldId id="736" r:id="rId16"/>
    <p:sldId id="737" r:id="rId17"/>
    <p:sldId id="738" r:id="rId18"/>
    <p:sldId id="739" r:id="rId19"/>
    <p:sldId id="740" r:id="rId20"/>
    <p:sldId id="741" r:id="rId21"/>
    <p:sldId id="742" r:id="rId22"/>
    <p:sldId id="743" r:id="rId23"/>
    <p:sldId id="744" r:id="rId24"/>
    <p:sldId id="745" r:id="rId25"/>
    <p:sldId id="746" r:id="rId26"/>
    <p:sldId id="747" r:id="rId27"/>
    <p:sldId id="748" r:id="rId28"/>
    <p:sldId id="602" r:id="rId29"/>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3429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685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0287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17145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0574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24003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27432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803">
          <p15:clr>
            <a:srgbClr val="A4A3A4"/>
          </p15:clr>
        </p15:guide>
        <p15:guide id="2" pos="27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CA95"/>
    <a:srgbClr val="F0775F"/>
    <a:srgbClr val="E88800"/>
    <a:srgbClr val="FF9800"/>
    <a:srgbClr val="AFBADD"/>
    <a:srgbClr val="D0D1D5"/>
    <a:srgbClr val="7EDBAE"/>
    <a:srgbClr val="FFBA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autoAdjust="0"/>
  </p:normalViewPr>
  <p:slideViewPr>
    <p:cSldViewPr>
      <p:cViewPr>
        <p:scale>
          <a:sx n="140" d="100"/>
          <a:sy n="140" d="100"/>
        </p:scale>
        <p:origin x="-804" y="-330"/>
      </p:cViewPr>
      <p:guideLst>
        <p:guide orient="horz" pos="1803"/>
        <p:guide pos="2728"/>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noProof="1" smtClean="0"/>
            </a:lvl1pPr>
          </a:lstStyle>
          <a:p>
            <a:fld id="{0F9B84EA-7D68-4D60-9CB1-D50884785D1C}" type="datetimeFigureOut">
              <a:rPr lang="zh-CN" altLang="en-US"/>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noProof="1"/>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fld id="{82FD519D-79FE-48EF-B789-6A909E6FE825}"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hangingPunct="1">
              <a:buFontTx/>
              <a:buNone/>
              <a:defRPr sz="1200">
                <a:latin typeface="Arial" panose="020B0604020202020204" pitchFamily="34" charset="0"/>
              </a:defRPr>
            </a:lvl1pPr>
          </a:lstStyle>
          <a:p>
            <a:pPr>
              <a:defRPr/>
            </a:pPr>
            <a:endParaRPr lang="zh-CN" altLang="en-US"/>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hangingPunct="1">
              <a:buFontTx/>
              <a:buNone/>
              <a:defRPr sz="1200">
                <a:latin typeface="Arial" panose="020B0604020202020204" pitchFamily="34" charset="0"/>
              </a:defRPr>
            </a:lvl1pPr>
          </a:lstStyle>
          <a:p>
            <a:pPr>
              <a:defRPr/>
            </a:pPr>
            <a:endParaRPr lang="en-US" altLang="zh-CN"/>
          </a:p>
        </p:txBody>
      </p:sp>
      <p:sp>
        <p:nvSpPr>
          <p:cNvPr id="3076" name="Rectangle 4"/>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ctr"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hangingPunct="1">
              <a:buFontTx/>
              <a:buNone/>
              <a:defRPr sz="1200">
                <a:latin typeface="Arial" panose="020B0604020202020204" pitchFamily="34" charset="0"/>
              </a:defRPr>
            </a:lvl1pPr>
          </a:lstStyle>
          <a:p>
            <a:pPr>
              <a:defRPr/>
            </a:pPr>
            <a:endParaRPr lang="en-US" altLang="zh-CN"/>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a:defRPr sz="1200"/>
            </a:lvl1pPr>
          </a:lstStyle>
          <a:p>
            <a:fld id="{32220B97-54DF-46B2-AEC8-1EEFA189A51D}"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1pPr>
    <a:lvl2pPr marL="3429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2pPr>
    <a:lvl3pPr marL="6858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3pPr>
    <a:lvl4pPr marL="10287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4pPr>
    <a:lvl5pPr marL="13716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4294967295"/>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5"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3F47268E-D530-48B1-B6BD-3328A98C43F3}"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456300" y="580500"/>
            <a:ext cx="8229600" cy="411210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4" name="页脚占位符 4"/>
          <p:cNvSpPr>
            <a:spLocks noGrp="1"/>
          </p:cNvSpPr>
          <p:nvPr>
            <p:ph type="ftr" sz="quarter" idx="15"/>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6"/>
            <p:custDataLst>
              <p:tags r:id="rId3"/>
            </p:custDataLst>
          </p:nvPr>
        </p:nvSpPr>
        <p:spPr/>
        <p:txBody>
          <a:bodyPr/>
          <a:lstStyle>
            <a:lvl1pPr>
              <a:defRPr/>
            </a:lvl1pPr>
          </a:lstStyle>
          <a:p>
            <a:fld id="{45CF6148-958A-4D25-A2CD-3286069BD733}"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99100" y="1863000"/>
            <a:ext cx="7349400" cy="764100"/>
          </a:xfrm>
        </p:spPr>
        <p:txBody>
          <a:bodyPr lIns="67500" tIns="35100" rIns="67500" bIns="35100" rtlCol="0" anchor="t">
            <a:normAutofit/>
          </a:bodyPr>
          <a:lstStyle>
            <a:lvl1pPr algn="ctr">
              <a:defRPr sz="4500"/>
            </a:lvl1pPr>
          </a:lstStyle>
          <a:p>
            <a:pPr lvl="0"/>
            <a:r>
              <a:rPr noProof="1">
                <a:sym typeface="+mn-ea"/>
              </a:rPr>
              <a:t>单击此处编辑标题</a:t>
            </a:r>
          </a:p>
        </p:txBody>
      </p:sp>
      <p:sp>
        <p:nvSpPr>
          <p:cNvPr id="7" name="文本占位符 6"/>
          <p:cNvSpPr>
            <a:spLocks noGrp="1"/>
          </p:cNvSpPr>
          <p:nvPr>
            <p:ph type="body" sz="quarter" idx="13"/>
          </p:nvPr>
        </p:nvSpPr>
        <p:spPr>
          <a:xfrm>
            <a:off x="899100" y="2670300"/>
            <a:ext cx="7349400" cy="353700"/>
          </a:xfrm>
        </p:spPr>
        <p:txBody>
          <a:bodyPr>
            <a:normAutofit/>
          </a:bodyPr>
          <a:lstStyle>
            <a:lvl1pPr algn="ctr">
              <a:lnSpc>
                <a:spcPct val="110000"/>
              </a:lnSpc>
              <a:buNone/>
              <a:defRPr sz="1800" spc="150"/>
            </a:lvl1pPr>
          </a:lstStyle>
          <a:p>
            <a:pPr lvl="0"/>
            <a:r>
              <a:rPr lang="zh-CN" altLang="en-US" noProof="1"/>
              <a:t>单击此处编辑母版文本样式</a:t>
            </a:r>
          </a:p>
        </p:txBody>
      </p:sp>
      <p:sp>
        <p:nvSpPr>
          <p:cNvPr id="4" name="日期占位符 3"/>
          <p:cNvSpPr>
            <a:spLocks noGrp="1"/>
          </p:cNvSpPr>
          <p:nvPr>
            <p:ph type="dt" sz="half" idx="14"/>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5"/>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6"/>
            <p:custDataLst>
              <p:tags r:id="rId3"/>
            </p:custDataLst>
          </p:nvPr>
        </p:nvSpPr>
        <p:spPr/>
        <p:txBody>
          <a:bodyPr/>
          <a:lstStyle>
            <a:lvl1pPr>
              <a:defRPr/>
            </a:lvl1pPr>
          </a:lstStyle>
          <a:p>
            <a:fld id="{0FF80DD9-B8F0-4056-B4A0-8C2937F374DC}"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0C75485A-00AB-4E74-9421-DD7E2ECDED9F}"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409D66ED-B69D-46A2-8066-64B029E382C2}"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内容占位符 2"/>
          <p:cNvSpPr>
            <a:spLocks noGrp="1"/>
          </p:cNvSpPr>
          <p:nvPr>
            <p:ph idx="1"/>
          </p:nvPr>
        </p:nvSpPr>
        <p:spPr>
          <a:xfrm>
            <a:off x="456300" y="1117800"/>
            <a:ext cx="8226900" cy="3569400"/>
          </a:xfrm>
        </p:spPr>
        <p:txBody>
          <a:bodyPr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EACC37BC-53A0-4C7B-B76C-60659D181BD2}"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493100" y="2886300"/>
            <a:ext cx="5826600" cy="575100"/>
          </a:xfrm>
        </p:spPr>
        <p:txBody>
          <a:bodyPr lIns="67500" tIns="35100" rIns="67500" bIns="35100" anchor="b">
            <a:normAutofit/>
          </a:bodyPr>
          <a:lstStyle>
            <a:lvl1pPr>
              <a:defRPr sz="3300"/>
            </a:lvl1pPr>
          </a:lstStyle>
          <a:p>
            <a:r>
              <a:rPr lang="zh-CN" altLang="en-US" noProof="1"/>
              <a:t>单击此处编辑标题</a:t>
            </a:r>
          </a:p>
        </p:txBody>
      </p:sp>
      <p:sp>
        <p:nvSpPr>
          <p:cNvPr id="3" name="文本占位符 2"/>
          <p:cNvSpPr>
            <a:spLocks noGrp="1"/>
          </p:cNvSpPr>
          <p:nvPr>
            <p:ph type="body" idx="1" hasCustomPrompt="1"/>
          </p:nvPr>
        </p:nvSpPr>
        <p:spPr>
          <a:xfrm>
            <a:off x="1493100" y="3461400"/>
            <a:ext cx="5826600" cy="650700"/>
          </a:xfrm>
        </p:spPr>
        <p:txBody>
          <a:bodyPr>
            <a:normAutofit/>
          </a:bodyPr>
          <a:lstStyle>
            <a:lvl1pPr marL="0" indent="0">
              <a:buNone/>
              <a:defRPr sz="140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单击此处编辑文本</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C3D45173-8021-42E0-BA3C-15DA357E49A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内容占位符 2"/>
          <p:cNvSpPr>
            <a:spLocks noGrp="1"/>
          </p:cNvSpPr>
          <p:nvPr>
            <p:ph sz="half" idx="1"/>
          </p:nvPr>
        </p:nvSpPr>
        <p:spPr>
          <a:xfrm>
            <a:off x="456300" y="1125900"/>
            <a:ext cx="3882600" cy="3561300"/>
          </a:xfrm>
        </p:spPr>
        <p:txBody>
          <a:bodyPr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内容占位符 3"/>
          <p:cNvSpPr>
            <a:spLocks noGrp="1"/>
          </p:cNvSpPr>
          <p:nvPr>
            <p:ph sz="half" idx="2"/>
          </p:nvPr>
        </p:nvSpPr>
        <p:spPr>
          <a:xfrm>
            <a:off x="4808700" y="1125900"/>
            <a:ext cx="3882600" cy="3561300"/>
          </a:xfrm>
        </p:spPr>
        <p:txBody>
          <a:bodyPr>
            <a:normAutofit/>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6"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3"/>
            </p:custDataLst>
          </p:nvPr>
        </p:nvSpPr>
        <p:spPr/>
        <p:txBody>
          <a:bodyPr/>
          <a:lstStyle>
            <a:lvl1pPr>
              <a:defRPr/>
            </a:lvl1pPr>
          </a:lstStyle>
          <a:p>
            <a:fld id="{900858C8-F5F4-4302-8252-29668C6A3071}"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文本占位符 2"/>
          <p:cNvSpPr>
            <a:spLocks noGrp="1"/>
          </p:cNvSpPr>
          <p:nvPr>
            <p:ph type="body" idx="1" hasCustomPrompt="1"/>
          </p:nvPr>
        </p:nvSpPr>
        <p:spPr>
          <a:xfrm>
            <a:off x="456300" y="1071900"/>
            <a:ext cx="4006800" cy="286200"/>
          </a:xfrm>
        </p:spPr>
        <p:txBody>
          <a:bodyPr lIns="76200" tIns="28575" rIns="57150" bIns="28575">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单击此处编辑文本</a:t>
            </a:r>
          </a:p>
        </p:txBody>
      </p:sp>
      <p:sp>
        <p:nvSpPr>
          <p:cNvPr id="4" name="内容占位符 3"/>
          <p:cNvSpPr>
            <a:spLocks noGrp="1"/>
          </p:cNvSpPr>
          <p:nvPr>
            <p:ph sz="half" idx="2"/>
          </p:nvPr>
        </p:nvSpPr>
        <p:spPr>
          <a:xfrm>
            <a:off x="456300" y="1390500"/>
            <a:ext cx="4006800" cy="3296700"/>
          </a:xfrm>
        </p:spPr>
        <p:txBody>
          <a:bodyPr lIns="76200" tIns="0" rIns="61913" bIns="0"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5" name="文本占位符 4"/>
          <p:cNvSpPr>
            <a:spLocks noGrp="1"/>
          </p:cNvSpPr>
          <p:nvPr>
            <p:ph type="body" sz="quarter" idx="3" hasCustomPrompt="1"/>
          </p:nvPr>
        </p:nvSpPr>
        <p:spPr>
          <a:xfrm>
            <a:off x="4676813" y="1066297"/>
            <a:ext cx="4006800" cy="286200"/>
          </a:xfrm>
        </p:spPr>
        <p:txBody>
          <a:bodyPr lIns="76200" tIns="28575" rIns="57150" bIns="28575" rtlCol="0">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noProof="1">
                <a:sym typeface="+mn-ea"/>
              </a:rPr>
              <a:t>单击此处编辑文本</a:t>
            </a:r>
          </a:p>
        </p:txBody>
      </p:sp>
      <p:sp>
        <p:nvSpPr>
          <p:cNvPr id="6" name="内容占位符 5"/>
          <p:cNvSpPr>
            <a:spLocks noGrp="1"/>
          </p:cNvSpPr>
          <p:nvPr>
            <p:ph sz="quarter" idx="4"/>
          </p:nvPr>
        </p:nvSpPr>
        <p:spPr>
          <a:xfrm>
            <a:off x="4676813" y="1390500"/>
            <a:ext cx="4006800" cy="3296700"/>
          </a:xfrm>
        </p:spPr>
        <p:txBody>
          <a:bodyPr lIns="76200" tIns="0" rIns="61913" bIns="0"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7"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8"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9" name="灯片编号占位符 5"/>
          <p:cNvSpPr>
            <a:spLocks noGrp="1"/>
          </p:cNvSpPr>
          <p:nvPr>
            <p:ph type="sldNum" sz="quarter" idx="12"/>
            <p:custDataLst>
              <p:tags r:id="rId3"/>
            </p:custDataLst>
          </p:nvPr>
        </p:nvSpPr>
        <p:spPr/>
        <p:txBody>
          <a:bodyPr/>
          <a:lstStyle>
            <a:lvl1pPr>
              <a:defRPr/>
            </a:lvl1pPr>
          </a:lstStyle>
          <a:p>
            <a:fld id="{BB170B09-1D81-4EF4-9272-06A0D814955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0265A999-75CD-46B5-9E06-5043954387F2}"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3"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3"/>
            </p:custDataLst>
          </p:nvPr>
        </p:nvSpPr>
        <p:spPr/>
        <p:txBody>
          <a:bodyPr/>
          <a:lstStyle>
            <a:lvl1pPr>
              <a:defRPr/>
            </a:lvl1pPr>
          </a:lstStyle>
          <a:p>
            <a:fld id="{2766D2C8-5177-45AD-9617-82C5D8DA33B1}"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456300" y="1166400"/>
            <a:ext cx="3924808" cy="3456000"/>
          </a:xfrm>
        </p:spPr>
        <p:txBody>
          <a:bodyPr rtlCol="0">
            <a:normAutofit/>
          </a:bodyPr>
          <a:lstStyle>
            <a:lvl1pPr>
              <a:buNone/>
              <a:defRPr sz="1200"/>
            </a:lvl1pPr>
          </a:lstStyle>
          <a:p>
            <a:pPr lvl="0"/>
            <a:endParaRPr noProof="1">
              <a:sym typeface="+mn-ea"/>
            </a:endParaRPr>
          </a:p>
        </p:txBody>
      </p:sp>
      <p:sp>
        <p:nvSpPr>
          <p:cNvPr id="4" name="文本占位符 3"/>
          <p:cNvSpPr>
            <a:spLocks noGrp="1"/>
          </p:cNvSpPr>
          <p:nvPr>
            <p:ph type="body" sz="half" idx="2"/>
          </p:nvPr>
        </p:nvSpPr>
        <p:spPr>
          <a:xfrm>
            <a:off x="4762800" y="1166400"/>
            <a:ext cx="3920400" cy="3456000"/>
          </a:xfrm>
        </p:spPr>
        <p:txBody>
          <a:bodyPr rtlCol="0">
            <a:normAutofit/>
          </a:bodyPr>
          <a:lstStyle>
            <a:lvl1pPr>
              <a:buNone/>
              <a:defRPr sz="1200"/>
            </a:lvl1pPr>
          </a:lstStyle>
          <a:p>
            <a:pPr lvl="0"/>
            <a:r>
              <a:rPr noProof="1">
                <a:sym typeface="+mn-ea"/>
              </a:rPr>
              <a:t>单击此处编辑母版文本样式</a:t>
            </a:r>
          </a:p>
        </p:txBody>
      </p:sp>
      <p:sp>
        <p:nvSpPr>
          <p:cNvPr id="9" name="标题 8"/>
          <p:cNvSpPr>
            <a:spLocks noGrp="1"/>
          </p:cNvSpPr>
          <p:nvPr>
            <p:ph type="title"/>
          </p:nvPr>
        </p:nvSpPr>
        <p:spPr/>
        <p:txBody>
          <a:bodyPr/>
          <a:lstStyle/>
          <a:p>
            <a:r>
              <a:rPr lang="zh-CN" altLang="en-US" noProof="1"/>
              <a:t>单击此处编辑母版标题样式</a:t>
            </a:r>
          </a:p>
        </p:txBody>
      </p:sp>
      <p:sp>
        <p:nvSpPr>
          <p:cNvPr id="5"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6"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3"/>
            </p:custDataLst>
          </p:nvPr>
        </p:nvSpPr>
        <p:spPr/>
        <p:txBody>
          <a:bodyPr/>
          <a:lstStyle>
            <a:lvl1pPr>
              <a:defRPr/>
            </a:lvl1pPr>
          </a:lstStyle>
          <a:p>
            <a:fld id="{8F983546-9749-400A-8532-D7E292965902}"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7676100" y="685800"/>
            <a:ext cx="783000" cy="3771900"/>
          </a:xfrm>
        </p:spPr>
        <p:txBody>
          <a:bodyPr vert="eaVert" lIns="67500" tIns="35100" rIns="67500" bIns="35100" rtlCol="0">
            <a:normAutofit/>
          </a:bodyPr>
          <a:lstStyle>
            <a:lvl1pPr>
              <a:buNone/>
              <a:defRPr sz="2100"/>
            </a:lvl1pPr>
          </a:lstStyle>
          <a:p>
            <a:pPr lvl="0"/>
            <a:r>
              <a:rPr noProof="1">
                <a:sym typeface="+mn-ea"/>
              </a:rPr>
              <a:t>单击此处编辑标题</a:t>
            </a:r>
          </a:p>
        </p:txBody>
      </p:sp>
      <p:sp>
        <p:nvSpPr>
          <p:cNvPr id="3" name="竖排文字占位符 2"/>
          <p:cNvSpPr>
            <a:spLocks noGrp="1"/>
          </p:cNvSpPr>
          <p:nvPr>
            <p:ph type="body" orient="vert" idx="1"/>
          </p:nvPr>
        </p:nvSpPr>
        <p:spPr>
          <a:xfrm>
            <a:off x="685800" y="685800"/>
            <a:ext cx="6876900" cy="3771900"/>
          </a:xfrm>
        </p:spPr>
        <p:txBody>
          <a:bodyPr vert="eaVert" lIns="35100" rIns="35100"/>
          <a:lstStyle>
            <a:lvl1pPr marL="171450" indent="-171450">
              <a:spcAft>
                <a:spcPts val="750"/>
              </a:spcAft>
              <a:defRPr spc="225"/>
            </a:lvl1pPr>
            <a:lvl2pPr marL="514350" indent="-171450">
              <a:defRPr spc="225"/>
            </a:lvl2pPr>
            <a:lvl3pPr marL="857250" indent="-171450">
              <a:defRPr spc="225"/>
            </a:lvl3pPr>
            <a:lvl4pPr marL="1200150" indent="-171450">
              <a:defRPr spc="225"/>
            </a:lvl4pPr>
            <a:lvl5pPr marL="1543050" indent="-171450">
              <a:defRPr spc="225"/>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5A317F05-D2D5-41FF-A7F7-E57A0238A362}"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1">
          <a:blip r:embed="rId21"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6"/>
            </p:custDataLst>
          </p:nvPr>
        </p:nvSpPr>
        <p:spPr bwMode="auto">
          <a:xfrm>
            <a:off x="456010" y="456010"/>
            <a:ext cx="8227219" cy="529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628" tIns="35243" rIns="67628" bIns="35243"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custDataLst>
              <p:tags r:id="rId17"/>
            </p:custDataLst>
          </p:nvPr>
        </p:nvSpPr>
        <p:spPr bwMode="auto">
          <a:xfrm>
            <a:off x="456010" y="1117998"/>
            <a:ext cx="8227219" cy="356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500" tIns="35100" rIns="67500" bIns="3510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custDataLst>
              <p:tags r:id="rId18"/>
            </p:custDataLst>
          </p:nvPr>
        </p:nvSpPr>
        <p:spPr>
          <a:xfrm>
            <a:off x="459581" y="4736307"/>
            <a:ext cx="2024063" cy="236935"/>
          </a:xfrm>
          <a:prstGeom prst="rect">
            <a:avLst/>
          </a:prstGeom>
        </p:spPr>
        <p:txBody>
          <a:bodyPr vert="horz" lIns="68580" tIns="34290" rIns="68580" bIns="34290" rtlCol="0" anchor="ctr">
            <a:normAutofit/>
          </a:bodyPr>
          <a:lstStyle>
            <a:lvl1pPr algn="l">
              <a:defRPr sz="800" baseline="0" noProof="1" smtClean="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3"/>
            <p:custDataLst>
              <p:tags r:id="rId19"/>
            </p:custDataLst>
          </p:nvPr>
        </p:nvSpPr>
        <p:spPr>
          <a:xfrm>
            <a:off x="3087291" y="4736307"/>
            <a:ext cx="2969419" cy="236935"/>
          </a:xfrm>
          <a:prstGeom prst="rect">
            <a:avLst/>
          </a:prstGeom>
        </p:spPr>
        <p:txBody>
          <a:bodyPr vert="horz" lIns="68580" tIns="34290" rIns="68580" bIns="34290" rtlCol="0" anchor="ctr">
            <a:normAutofit/>
          </a:bodyPr>
          <a:lstStyle>
            <a:lvl1pPr algn="ctr">
              <a:defRPr sz="800" baseline="0" noProof="1" dirty="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20"/>
            </p:custDataLst>
          </p:nvPr>
        </p:nvSpPr>
        <p:spPr>
          <a:xfrm>
            <a:off x="6657975" y="4736307"/>
            <a:ext cx="2025254" cy="236935"/>
          </a:xfrm>
          <a:prstGeom prst="rect">
            <a:avLst/>
          </a:prstGeom>
        </p:spPr>
        <p:txBody>
          <a:bodyPr vert="horz" wrap="square" lIns="68580" tIns="34290" rIns="68580" bIns="34290" numCol="1" anchor="ctr" anchorCtr="0" compatLnSpc="1">
            <a:normAutofit/>
          </a:bodyPr>
          <a:lstStyle>
            <a:lvl1pPr algn="r">
              <a:defRPr sz="800">
                <a:solidFill>
                  <a:srgbClr val="898989"/>
                </a:solidFill>
                <a:ea typeface="微软雅黑" panose="020B0503020204020204" pitchFamily="34" charset="-122"/>
              </a:defRPr>
            </a:lvl1pPr>
          </a:lstStyle>
          <a:p>
            <a:fld id="{E146B9A8-1BE7-4BCD-8F87-E026602E8FE7}" type="slidenum">
              <a:rPr lang="zh-CN" altLang="en-US"/>
              <a:t>‹#›</a:t>
            </a:fld>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fontAlgn="base">
        <a:spcBef>
          <a:spcPct val="0"/>
        </a:spcBef>
        <a:spcAft>
          <a:spcPct val="0"/>
        </a:spcAft>
        <a:defRPr sz="2700" b="1" kern="1200" spc="225">
          <a:solidFill>
            <a:srgbClr val="262626"/>
          </a:solidFill>
          <a:latin typeface="Arial" panose="020B0604020202020204" pitchFamily="34" charset="0"/>
          <a:ea typeface="微软雅黑" panose="020B0503020204020204" pitchFamily="34" charset="-122"/>
          <a:cs typeface="+mj-cs"/>
        </a:defRPr>
      </a:lvl1pPr>
      <a:lvl2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2pPr>
      <a:lvl3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3pPr>
      <a:lvl4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4pPr>
      <a:lvl5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5pPr>
      <a:lvl6pPr marL="3429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6pPr>
      <a:lvl7pPr marL="6858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7pPr>
      <a:lvl8pPr marL="10287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8pPr>
      <a:lvl9pPr marL="13716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9pPr>
    </p:titleStyle>
    <p:bodyStyle>
      <a:lvl1pPr marL="171450" indent="-171450" algn="l" rtl="0" fontAlgn="base">
        <a:lnSpc>
          <a:spcPct val="130000"/>
        </a:lnSpc>
        <a:spcBef>
          <a:spcPct val="0"/>
        </a:spcBef>
        <a:spcAft>
          <a:spcPts val="750"/>
        </a:spcAft>
        <a:buFont typeface="Arial" panose="020B0604020202020204" pitchFamily="34" charset="0"/>
        <a:buChar char="●"/>
        <a:defRPr kern="1200" spc="113">
          <a:solidFill>
            <a:srgbClr val="595959"/>
          </a:solidFill>
          <a:latin typeface="Arial" panose="020B0604020202020204" pitchFamily="34" charset="0"/>
          <a:ea typeface="微软雅黑" panose="020B0503020204020204" pitchFamily="34" charset="-122"/>
          <a:cs typeface="+mn-cs"/>
        </a:defRPr>
      </a:lvl1pPr>
      <a:lvl2pPr marL="514350" indent="-171450" algn="l" rtl="0" fontAlgn="base">
        <a:lnSpc>
          <a:spcPct val="120000"/>
        </a:lnSpc>
        <a:spcBef>
          <a:spcPct val="0"/>
        </a:spcBef>
        <a:spcAft>
          <a:spcPts val="450"/>
        </a:spcAft>
        <a:buFont typeface="Arial" panose="020B0604020202020204" pitchFamily="34" charset="0"/>
        <a:buChar char="●"/>
        <a:tabLst>
          <a:tab pos="1207135" algn="l"/>
          <a:tab pos="1207135" algn="l"/>
          <a:tab pos="1207135" algn="l"/>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2pPr>
      <a:lvl3pPr marL="857250" indent="-171450" algn="l" rtl="0" fontAlgn="base">
        <a:lnSpc>
          <a:spcPct val="120000"/>
        </a:lnSpc>
        <a:spcBef>
          <a:spcPct val="0"/>
        </a:spcBef>
        <a:spcAft>
          <a:spcPts val="450"/>
        </a:spcAft>
        <a:buFont typeface="Arial" panose="020B0604020202020204" pitchFamily="34" charset="0"/>
        <a:buChar char="●"/>
        <a:tabLst>
          <a:tab pos="1207135" algn="l"/>
          <a:tab pos="1207135" algn="l"/>
          <a:tab pos="1207135" algn="l"/>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3pPr>
      <a:lvl4pPr marL="1200150" indent="-171450" algn="l" rtl="0" fontAlgn="base">
        <a:lnSpc>
          <a:spcPct val="120000"/>
        </a:lnSpc>
        <a:spcBef>
          <a:spcPct val="0"/>
        </a:spcBef>
        <a:spcAft>
          <a:spcPts val="225"/>
        </a:spcAft>
        <a:buFont typeface="Wingdings" panose="05000000000000000000" pitchFamily="2" charset="2"/>
        <a:buChar char=""/>
        <a:tabLst>
          <a:tab pos="1207135" algn="l"/>
          <a:tab pos="1207135" algn="l"/>
          <a:tab pos="1207135" algn="l"/>
          <a:tab pos="1207135" algn="l"/>
        </a:tabLst>
        <a:defRPr sz="1100" kern="1200" spc="113">
          <a:solidFill>
            <a:srgbClr val="595959"/>
          </a:solidFill>
          <a:latin typeface="Arial" panose="020B0604020202020204" pitchFamily="34" charset="0"/>
          <a:ea typeface="微软雅黑" panose="020B0503020204020204" pitchFamily="34" charset="-122"/>
          <a:cs typeface="+mn-cs"/>
        </a:defRPr>
      </a:lvl4pPr>
      <a:lvl5pPr marL="1543050" indent="-171450" algn="l" rtl="0" fontAlgn="base">
        <a:lnSpc>
          <a:spcPct val="120000"/>
        </a:lnSpc>
        <a:spcBef>
          <a:spcPct val="0"/>
        </a:spcBef>
        <a:spcAft>
          <a:spcPts val="225"/>
        </a:spcAft>
        <a:buFont typeface="Arial" panose="020B0604020202020204" pitchFamily="34" charset="0"/>
        <a:buChar char="•"/>
        <a:tabLst>
          <a:tab pos="1207135" algn="l"/>
          <a:tab pos="1207135" algn="l"/>
          <a:tab pos="1207135" algn="l"/>
          <a:tab pos="1207135" algn="l"/>
        </a:tabLst>
        <a:defRPr sz="1100" kern="1200" spc="113">
          <a:solidFill>
            <a:srgbClr val="595959"/>
          </a:solidFill>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框 1"/>
          <p:cNvSpPr txBox="1">
            <a:spLocks noChangeArrowheads="1"/>
          </p:cNvSpPr>
          <p:nvPr/>
        </p:nvSpPr>
        <p:spPr bwMode="auto">
          <a:xfrm>
            <a:off x="-7117" y="1600225"/>
            <a:ext cx="915111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4100" dirty="0"/>
              <a:t>Unit 2 It's a long story</a:t>
            </a:r>
          </a:p>
        </p:txBody>
      </p:sp>
      <p:sp>
        <p:nvSpPr>
          <p:cNvPr id="3" name="矩形 2"/>
          <p:cNvSpPr/>
          <p:nvPr/>
        </p:nvSpPr>
        <p:spPr>
          <a:xfrm>
            <a:off x="0" y="409571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500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Text Box 3"/>
          <p:cNvSpPr txBox="1">
            <a:spLocks noChangeArrowheads="1"/>
          </p:cNvSpPr>
          <p:nvPr/>
        </p:nvSpPr>
        <p:spPr bwMode="auto">
          <a:xfrm>
            <a:off x="1485900" y="1200150"/>
            <a:ext cx="6267450" cy="330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30000"/>
              </a:lnSpc>
            </a:pPr>
            <a:r>
              <a:rPr lang="en-US" altLang="zh-CN" b="1" dirty="0">
                <a:latin typeface="Times New Roman" panose="02020603050405020304" pitchFamily="18" charset="0"/>
              </a:rPr>
              <a:t>1. take care = look out = watch out = be careful </a:t>
            </a:r>
          </a:p>
          <a:p>
            <a:pPr>
              <a:lnSpc>
                <a:spcPct val="130000"/>
              </a:lnSpc>
            </a:pPr>
            <a:r>
              <a:rPr lang="en-US" altLang="zh-CN" b="1" dirty="0">
                <a:solidFill>
                  <a:srgbClr val="0066FF"/>
                </a:solidFill>
                <a:latin typeface="Times New Roman" panose="02020603050405020304" pitchFamily="18" charset="0"/>
              </a:rPr>
              <a:t>     </a:t>
            </a:r>
            <a:r>
              <a:rPr lang="zh-CN" altLang="en-US" b="1" dirty="0">
                <a:solidFill>
                  <a:srgbClr val="0066FF"/>
                </a:solidFill>
                <a:latin typeface="Times New Roman" panose="02020603050405020304" pitchFamily="18" charset="0"/>
              </a:rPr>
              <a:t>小心；当心</a:t>
            </a:r>
          </a:p>
          <a:p>
            <a:pPr>
              <a:lnSpc>
                <a:spcPct val="130000"/>
              </a:lnSpc>
            </a:pPr>
            <a:r>
              <a:rPr lang="zh-CN" altLang="en-US" b="1" dirty="0">
                <a:latin typeface="Times New Roman" panose="02020603050405020304" pitchFamily="18" charset="0"/>
              </a:rPr>
              <a:t>    </a:t>
            </a:r>
            <a:r>
              <a:rPr lang="en-US" altLang="zh-CN" b="1" dirty="0">
                <a:latin typeface="Times New Roman" panose="02020603050405020304" pitchFamily="18" charset="0"/>
              </a:rPr>
              <a:t>take care of = look after </a:t>
            </a:r>
            <a:r>
              <a:rPr lang="zh-CN" altLang="en-US" b="1" dirty="0">
                <a:solidFill>
                  <a:srgbClr val="0066FF"/>
                </a:solidFill>
                <a:latin typeface="Times New Roman" panose="02020603050405020304" pitchFamily="18" charset="0"/>
              </a:rPr>
              <a:t>照顾</a:t>
            </a:r>
          </a:p>
          <a:p>
            <a:pPr>
              <a:lnSpc>
                <a:spcPct val="130000"/>
              </a:lnSpc>
            </a:pPr>
            <a:r>
              <a:rPr lang="en-US" altLang="zh-CN" b="1" dirty="0">
                <a:latin typeface="Times New Roman" panose="02020603050405020304" pitchFamily="18" charset="0"/>
              </a:rPr>
              <a:t>2. get on </a:t>
            </a:r>
            <a:r>
              <a:rPr lang="zh-CN" altLang="en-US" b="1" dirty="0">
                <a:solidFill>
                  <a:srgbClr val="0066FF"/>
                </a:solidFill>
                <a:latin typeface="Times New Roman" panose="02020603050405020304" pitchFamily="18" charset="0"/>
              </a:rPr>
              <a:t>上（火车、飞机、轮船、公共汽车等大型</a:t>
            </a:r>
          </a:p>
          <a:p>
            <a:pPr>
              <a:lnSpc>
                <a:spcPct val="130000"/>
              </a:lnSpc>
            </a:pPr>
            <a:r>
              <a:rPr lang="zh-CN" altLang="en-US" b="1" dirty="0">
                <a:solidFill>
                  <a:srgbClr val="0066FF"/>
                </a:solidFill>
                <a:latin typeface="Times New Roman" panose="02020603050405020304" pitchFamily="18" charset="0"/>
              </a:rPr>
              <a:t>                 交通工具）</a:t>
            </a:r>
          </a:p>
          <a:p>
            <a:pPr>
              <a:lnSpc>
                <a:spcPct val="130000"/>
              </a:lnSpc>
            </a:pPr>
            <a:r>
              <a:rPr lang="zh-CN" altLang="en-US" b="1" dirty="0">
                <a:latin typeface="Times New Roman" panose="02020603050405020304" pitchFamily="18" charset="0"/>
              </a:rPr>
              <a:t>    </a:t>
            </a:r>
            <a:r>
              <a:rPr lang="en-US" altLang="zh-CN" b="1" dirty="0">
                <a:latin typeface="Times New Roman" panose="02020603050405020304" pitchFamily="18" charset="0"/>
              </a:rPr>
              <a:t>get in </a:t>
            </a:r>
            <a:r>
              <a:rPr lang="zh-CN" altLang="en-US" b="1" dirty="0">
                <a:solidFill>
                  <a:srgbClr val="0066FF"/>
                </a:solidFill>
                <a:latin typeface="Times New Roman" panose="02020603050405020304" pitchFamily="18" charset="0"/>
              </a:rPr>
              <a:t>上（小汽车、出租车等小型交通工具）</a:t>
            </a:r>
          </a:p>
          <a:p>
            <a:pPr>
              <a:lnSpc>
                <a:spcPct val="130000"/>
              </a:lnSpc>
            </a:pPr>
            <a:r>
              <a:rPr lang="zh-CN" altLang="en-US" b="1" dirty="0">
                <a:latin typeface="Times New Roman" panose="02020603050405020304" pitchFamily="18" charset="0"/>
              </a:rPr>
              <a:t>    </a:t>
            </a:r>
            <a:r>
              <a:rPr lang="en-US" altLang="zh-CN" b="1" dirty="0">
                <a:latin typeface="Times New Roman" panose="02020603050405020304" pitchFamily="18" charset="0"/>
              </a:rPr>
              <a:t>get off </a:t>
            </a:r>
            <a:r>
              <a:rPr lang="zh-CN" altLang="en-US" b="1" dirty="0">
                <a:solidFill>
                  <a:srgbClr val="0066FF"/>
                </a:solidFill>
                <a:latin typeface="Times New Roman" panose="02020603050405020304" pitchFamily="18" charset="0"/>
              </a:rPr>
              <a:t>下（火车、飞机、轮船、公共汽车等大型</a:t>
            </a:r>
          </a:p>
          <a:p>
            <a:pPr>
              <a:lnSpc>
                <a:spcPct val="130000"/>
              </a:lnSpc>
            </a:pPr>
            <a:r>
              <a:rPr lang="zh-CN" altLang="en-US" b="1" dirty="0">
                <a:solidFill>
                  <a:srgbClr val="0066FF"/>
                </a:solidFill>
                <a:latin typeface="Times New Roman" panose="02020603050405020304" pitchFamily="18" charset="0"/>
              </a:rPr>
              <a:t>                 交通工具）</a:t>
            </a:r>
          </a:p>
          <a:p>
            <a:pPr>
              <a:lnSpc>
                <a:spcPct val="130000"/>
              </a:lnSpc>
            </a:pPr>
            <a:r>
              <a:rPr lang="zh-CN" altLang="en-US" b="1" dirty="0">
                <a:latin typeface="Times New Roman" panose="02020603050405020304" pitchFamily="18" charset="0"/>
              </a:rPr>
              <a:t>    </a:t>
            </a:r>
            <a:r>
              <a:rPr lang="en-US" altLang="zh-CN" b="1" dirty="0">
                <a:latin typeface="Times New Roman" panose="02020603050405020304" pitchFamily="18" charset="0"/>
              </a:rPr>
              <a:t>get out of </a:t>
            </a:r>
            <a:r>
              <a:rPr lang="zh-CN" altLang="en-US" b="1" dirty="0">
                <a:solidFill>
                  <a:srgbClr val="0066FF"/>
                </a:solidFill>
                <a:latin typeface="Times New Roman" panose="02020603050405020304" pitchFamily="18" charset="0"/>
              </a:rPr>
              <a:t>下（小汽车、出租车等小型交通工具）</a:t>
            </a:r>
            <a:endParaRPr lang="zh-CN" altLang="en-US" b="1" dirty="0">
              <a:latin typeface="Times New Roman" panose="02020603050405020304" pitchFamily="18" charset="0"/>
              <a:sym typeface="Arial" panose="020B0604020202020204" pitchFamily="34" charset="0"/>
            </a:endParaRPr>
          </a:p>
        </p:txBody>
      </p:sp>
      <p:sp>
        <p:nvSpPr>
          <p:cNvPr id="13314" name="Text Box 4"/>
          <p:cNvSpPr txBox="1">
            <a:spLocks noChangeArrowheads="1"/>
          </p:cNvSpPr>
          <p:nvPr/>
        </p:nvSpPr>
        <p:spPr bwMode="auto">
          <a:xfrm>
            <a:off x="3371851" y="800101"/>
            <a:ext cx="2518172"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en-US" altLang="zh-CN" b="1" dirty="0">
                <a:solidFill>
                  <a:srgbClr val="CC00FF"/>
                </a:solidFill>
                <a:latin typeface="Times New Roman" panose="02020603050405020304" pitchFamily="18" charset="0"/>
              </a:rPr>
              <a:t>Language Points</a:t>
            </a:r>
          </a:p>
        </p:txBody>
      </p:sp>
      <p:sp>
        <p:nvSpPr>
          <p:cNvPr id="4" name="文本框 1"/>
          <p:cNvSpPr txBox="1"/>
          <p:nvPr/>
        </p:nvSpPr>
        <p:spPr>
          <a:xfrm>
            <a:off x="196453" y="2476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8659">
                                            <p:txEl>
                                              <p:pRg st="2" end="2"/>
                                            </p:txEl>
                                          </p:spTgt>
                                        </p:tgtEl>
                                        <p:attrNameLst>
                                          <p:attrName>style.visibility</p:attrName>
                                        </p:attrNameLst>
                                      </p:cBhvr>
                                      <p:to>
                                        <p:strVal val="visible"/>
                                      </p:to>
                                    </p:set>
                                    <p:anim calcmode="lin" valueType="num">
                                      <p:cBhvr additive="base">
                                        <p:cTn id="7" dur="500" fill="hold"/>
                                        <p:tgtEl>
                                          <p:spTgt spid="19865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86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8659">
                                            <p:txEl>
                                              <p:pRg st="3" end="3"/>
                                            </p:txEl>
                                          </p:spTgt>
                                        </p:tgtEl>
                                        <p:attrNameLst>
                                          <p:attrName>style.visibility</p:attrName>
                                        </p:attrNameLst>
                                      </p:cBhvr>
                                      <p:to>
                                        <p:strVal val="visible"/>
                                      </p:to>
                                    </p:set>
                                    <p:anim calcmode="lin" valueType="num">
                                      <p:cBhvr additive="base">
                                        <p:cTn id="13" dur="500" fill="hold"/>
                                        <p:tgtEl>
                                          <p:spTgt spid="19865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8659">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8659">
                                            <p:txEl>
                                              <p:pRg st="4" end="4"/>
                                            </p:txEl>
                                          </p:spTgt>
                                        </p:tgtEl>
                                        <p:attrNameLst>
                                          <p:attrName>style.visibility</p:attrName>
                                        </p:attrNameLst>
                                      </p:cBhvr>
                                      <p:to>
                                        <p:strVal val="visible"/>
                                      </p:to>
                                    </p:set>
                                    <p:anim calcmode="lin" valueType="num">
                                      <p:cBhvr additive="base">
                                        <p:cTn id="17" dur="500" fill="hold"/>
                                        <p:tgtEl>
                                          <p:spTgt spid="19865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86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98659">
                                            <p:txEl>
                                              <p:pRg st="5" end="5"/>
                                            </p:txEl>
                                          </p:spTgt>
                                        </p:tgtEl>
                                        <p:attrNameLst>
                                          <p:attrName>style.visibility</p:attrName>
                                        </p:attrNameLst>
                                      </p:cBhvr>
                                      <p:to>
                                        <p:strVal val="visible"/>
                                      </p:to>
                                    </p:set>
                                    <p:anim calcmode="lin" valueType="num">
                                      <p:cBhvr additive="base">
                                        <p:cTn id="23" dur="500" fill="hold"/>
                                        <p:tgtEl>
                                          <p:spTgt spid="19865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8659">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8659">
                                            <p:txEl>
                                              <p:pRg st="6" end="6"/>
                                            </p:txEl>
                                          </p:spTgt>
                                        </p:tgtEl>
                                        <p:attrNameLst>
                                          <p:attrName>style.visibility</p:attrName>
                                        </p:attrNameLst>
                                      </p:cBhvr>
                                      <p:to>
                                        <p:strVal val="visible"/>
                                      </p:to>
                                    </p:set>
                                    <p:anim calcmode="lin" valueType="num">
                                      <p:cBhvr additive="base">
                                        <p:cTn id="27" dur="500" fill="hold"/>
                                        <p:tgtEl>
                                          <p:spTgt spid="19865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8659">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8659">
                                            <p:txEl>
                                              <p:pRg st="7" end="7"/>
                                            </p:txEl>
                                          </p:spTgt>
                                        </p:tgtEl>
                                        <p:attrNameLst>
                                          <p:attrName>style.visibility</p:attrName>
                                        </p:attrNameLst>
                                      </p:cBhvr>
                                      <p:to>
                                        <p:strVal val="visible"/>
                                      </p:to>
                                    </p:set>
                                    <p:anim calcmode="lin" valueType="num">
                                      <p:cBhvr additive="base">
                                        <p:cTn id="31" dur="500" fill="hold"/>
                                        <p:tgtEl>
                                          <p:spTgt spid="19865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8659">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98659">
                                            <p:txEl>
                                              <p:pRg st="8" end="8"/>
                                            </p:txEl>
                                          </p:spTgt>
                                        </p:tgtEl>
                                        <p:attrNameLst>
                                          <p:attrName>style.visibility</p:attrName>
                                        </p:attrNameLst>
                                      </p:cBhvr>
                                      <p:to>
                                        <p:strVal val="visible"/>
                                      </p:to>
                                    </p:set>
                                    <p:anim calcmode="lin" valueType="num">
                                      <p:cBhvr additive="base">
                                        <p:cTn id="35" dur="500" fill="hold"/>
                                        <p:tgtEl>
                                          <p:spTgt spid="198659">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865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3"/>
          <p:cNvSpPr txBox="1">
            <a:spLocks noChangeArrowheads="1"/>
          </p:cNvSpPr>
          <p:nvPr/>
        </p:nvSpPr>
        <p:spPr bwMode="auto">
          <a:xfrm>
            <a:off x="971550" y="628650"/>
            <a:ext cx="6648450" cy="369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pPr>
            <a:r>
              <a:rPr lang="en-US" altLang="zh-CN" b="1" dirty="0">
                <a:latin typeface="Times New Roman" panose="02020603050405020304" pitchFamily="18" charset="0"/>
              </a:rPr>
              <a:t>3. look for </a:t>
            </a:r>
            <a:r>
              <a:rPr lang="zh-CN" altLang="en-US" b="1" dirty="0">
                <a:solidFill>
                  <a:srgbClr val="0000FF"/>
                </a:solidFill>
                <a:latin typeface="Times New Roman" panose="02020603050405020304" pitchFamily="18" charset="0"/>
              </a:rPr>
              <a:t>意为</a:t>
            </a:r>
            <a:r>
              <a:rPr lang="zh-CN" altLang="en-US" b="1" dirty="0">
                <a:solidFill>
                  <a:srgbClr val="0000FF"/>
                </a:solidFill>
              </a:rPr>
              <a:t>“</a:t>
            </a:r>
            <a:r>
              <a:rPr lang="zh-CN" altLang="en-US" b="1" dirty="0">
                <a:solidFill>
                  <a:srgbClr val="0000FF"/>
                </a:solidFill>
                <a:latin typeface="Times New Roman" panose="02020603050405020304" pitchFamily="18" charset="0"/>
              </a:rPr>
              <a:t>寻找</a:t>
            </a:r>
            <a:r>
              <a:rPr lang="zh-CN" altLang="en-US" b="1" dirty="0">
                <a:solidFill>
                  <a:srgbClr val="0000FF"/>
                </a:solidFill>
              </a:rPr>
              <a:t>”</a:t>
            </a:r>
            <a:r>
              <a:rPr lang="zh-CN" altLang="en-US" b="1" dirty="0">
                <a:solidFill>
                  <a:srgbClr val="0000FF"/>
                </a:solidFill>
                <a:latin typeface="Times New Roman" panose="02020603050405020304" pitchFamily="18" charset="0"/>
              </a:rPr>
              <a:t>，是有目的地找，强调</a:t>
            </a:r>
          </a:p>
          <a:p>
            <a:pPr>
              <a:lnSpc>
                <a:spcPct val="120000"/>
              </a:lnSpc>
            </a:pPr>
            <a:r>
              <a:rPr lang="zh-CN" altLang="en-US" b="1" dirty="0">
                <a:solidFill>
                  <a:srgbClr val="0000FF"/>
                </a:solidFill>
                <a:latin typeface="Times New Roman" panose="02020603050405020304" pitchFamily="18" charset="0"/>
              </a:rPr>
              <a:t>                   </a:t>
            </a:r>
            <a:r>
              <a:rPr lang="zh-CN" altLang="en-US" b="1" dirty="0">
                <a:solidFill>
                  <a:srgbClr val="0000FF"/>
                </a:solidFill>
              </a:rPr>
              <a:t>“</a:t>
            </a:r>
            <a:r>
              <a:rPr lang="zh-CN" altLang="en-US" b="1" dirty="0">
                <a:solidFill>
                  <a:srgbClr val="0000FF"/>
                </a:solidFill>
                <a:latin typeface="Times New Roman" panose="02020603050405020304" pitchFamily="18" charset="0"/>
              </a:rPr>
              <a:t>寻找</a:t>
            </a:r>
            <a:r>
              <a:rPr lang="zh-CN" altLang="en-US" b="1" dirty="0">
                <a:solidFill>
                  <a:srgbClr val="0000FF"/>
                </a:solidFill>
              </a:rPr>
              <a:t>”</a:t>
            </a:r>
            <a:r>
              <a:rPr lang="zh-CN" altLang="en-US" b="1" dirty="0">
                <a:solidFill>
                  <a:srgbClr val="0000FF"/>
                </a:solidFill>
                <a:latin typeface="Times New Roman" panose="02020603050405020304" pitchFamily="18" charset="0"/>
              </a:rPr>
              <a:t>这一动作。</a:t>
            </a:r>
          </a:p>
          <a:p>
            <a:pPr>
              <a:lnSpc>
                <a:spcPct val="120000"/>
              </a:lnSpc>
            </a:pPr>
            <a:r>
              <a:rPr lang="zh-CN" altLang="en-US" b="1" dirty="0">
                <a:latin typeface="Times New Roman" panose="02020603050405020304" pitchFamily="18" charset="0"/>
              </a:rPr>
              <a:t>    </a:t>
            </a:r>
            <a:r>
              <a:rPr lang="en-US" altLang="zh-CN" b="1" dirty="0">
                <a:latin typeface="Times New Roman" panose="02020603050405020304" pitchFamily="18" charset="0"/>
              </a:rPr>
              <a:t>find </a:t>
            </a:r>
            <a:r>
              <a:rPr lang="zh-CN" altLang="en-US" b="1" dirty="0">
                <a:solidFill>
                  <a:srgbClr val="0000FF"/>
                </a:solidFill>
                <a:latin typeface="Times New Roman" panose="02020603050405020304" pitchFamily="18" charset="0"/>
                <a:sym typeface="Arial" panose="020B0604020202020204" pitchFamily="34" charset="0"/>
              </a:rPr>
              <a:t>意为</a:t>
            </a:r>
            <a:r>
              <a:rPr lang="zh-CN" altLang="en-US" b="1" dirty="0">
                <a:solidFill>
                  <a:srgbClr val="0000FF"/>
                </a:solidFill>
                <a:sym typeface="Arial" panose="020B0604020202020204" pitchFamily="34" charset="0"/>
              </a:rPr>
              <a:t>“</a:t>
            </a:r>
            <a:r>
              <a:rPr lang="zh-CN" altLang="en-US" b="1" dirty="0">
                <a:solidFill>
                  <a:srgbClr val="0000FF"/>
                </a:solidFill>
                <a:latin typeface="Times New Roman" panose="02020603050405020304" pitchFamily="18" charset="0"/>
                <a:sym typeface="Arial" panose="020B0604020202020204" pitchFamily="34" charset="0"/>
              </a:rPr>
              <a:t>找到、发现</a:t>
            </a:r>
            <a:r>
              <a:rPr lang="zh-CN" altLang="en-US" b="1" dirty="0">
                <a:solidFill>
                  <a:srgbClr val="0000FF"/>
                </a:solidFill>
                <a:sym typeface="Arial" panose="020B0604020202020204" pitchFamily="34" charset="0"/>
              </a:rPr>
              <a:t>”</a:t>
            </a:r>
            <a:r>
              <a:rPr lang="zh-CN" altLang="en-US" b="1" dirty="0">
                <a:solidFill>
                  <a:srgbClr val="0000FF"/>
                </a:solidFill>
                <a:latin typeface="Times New Roman" panose="02020603050405020304" pitchFamily="18" charset="0"/>
                <a:sym typeface="Arial" panose="020B0604020202020204" pitchFamily="34" charset="0"/>
              </a:rPr>
              <a:t>，通常指找到或发现</a:t>
            </a:r>
          </a:p>
          <a:p>
            <a:pPr>
              <a:lnSpc>
                <a:spcPct val="120000"/>
              </a:lnSpc>
            </a:pPr>
            <a:r>
              <a:rPr lang="zh-CN" altLang="en-US" b="1" dirty="0">
                <a:solidFill>
                  <a:srgbClr val="0000FF"/>
                </a:solidFill>
                <a:latin typeface="Times New Roman" panose="02020603050405020304" pitchFamily="18" charset="0"/>
                <a:sym typeface="Arial" panose="020B0604020202020204" pitchFamily="34" charset="0"/>
              </a:rPr>
              <a:t>            具体的东西，强调的是找的结果。</a:t>
            </a:r>
          </a:p>
          <a:p>
            <a:pPr>
              <a:lnSpc>
                <a:spcPct val="120000"/>
              </a:lnSpc>
            </a:pPr>
            <a:r>
              <a:rPr lang="zh-CN" altLang="en-US" b="1" dirty="0">
                <a:latin typeface="Times New Roman" panose="02020603050405020304" pitchFamily="18" charset="0"/>
              </a:rPr>
              <a:t>   </a:t>
            </a:r>
            <a:r>
              <a:rPr lang="en-US" altLang="zh-CN" b="1" dirty="0">
                <a:latin typeface="Times New Roman" panose="02020603050405020304" pitchFamily="18" charset="0"/>
              </a:rPr>
              <a:t>find out</a:t>
            </a:r>
            <a:r>
              <a:rPr lang="zh-CN" altLang="en-US" b="1" dirty="0">
                <a:solidFill>
                  <a:srgbClr val="0000FF"/>
                </a:solidFill>
                <a:latin typeface="Times New Roman" panose="02020603050405020304" pitchFamily="18" charset="0"/>
                <a:sym typeface="Arial" panose="020B0604020202020204" pitchFamily="34" charset="0"/>
              </a:rPr>
              <a:t>意为</a:t>
            </a:r>
            <a:r>
              <a:rPr lang="zh-CN" altLang="en-US" b="1" dirty="0">
                <a:solidFill>
                  <a:srgbClr val="0000FF"/>
                </a:solidFill>
                <a:sym typeface="Arial" panose="020B0604020202020204" pitchFamily="34" charset="0"/>
              </a:rPr>
              <a:t>“</a:t>
            </a:r>
            <a:r>
              <a:rPr lang="zh-CN" altLang="en-US" b="1" dirty="0">
                <a:solidFill>
                  <a:srgbClr val="0000FF"/>
                </a:solidFill>
                <a:latin typeface="Times New Roman" panose="02020603050405020304" pitchFamily="18" charset="0"/>
                <a:sym typeface="Arial" panose="020B0604020202020204" pitchFamily="34" charset="0"/>
              </a:rPr>
              <a:t>找出、发现、查明</a:t>
            </a:r>
            <a:r>
              <a:rPr lang="zh-CN" altLang="en-US" b="1" dirty="0">
                <a:solidFill>
                  <a:srgbClr val="0000FF"/>
                </a:solidFill>
                <a:sym typeface="Arial" panose="020B0604020202020204" pitchFamily="34" charset="0"/>
              </a:rPr>
              <a:t>”</a:t>
            </a:r>
            <a:r>
              <a:rPr lang="zh-CN" altLang="en-US" b="1" dirty="0">
                <a:solidFill>
                  <a:srgbClr val="0000FF"/>
                </a:solidFill>
                <a:latin typeface="Times New Roman" panose="02020603050405020304" pitchFamily="18" charset="0"/>
                <a:sym typeface="Arial" panose="020B0604020202020204" pitchFamily="34" charset="0"/>
              </a:rPr>
              <a:t>，多指通过</a:t>
            </a:r>
          </a:p>
          <a:p>
            <a:pPr>
              <a:lnSpc>
                <a:spcPct val="120000"/>
              </a:lnSpc>
            </a:pPr>
            <a:r>
              <a:rPr lang="zh-CN" altLang="en-US" b="1" dirty="0">
                <a:solidFill>
                  <a:srgbClr val="0000FF"/>
                </a:solidFill>
                <a:latin typeface="Times New Roman" panose="02020603050405020304" pitchFamily="18" charset="0"/>
                <a:sym typeface="Arial" panose="020B0604020202020204" pitchFamily="34" charset="0"/>
              </a:rPr>
              <a:t>                 调查、寻问、打听、研究之后</a:t>
            </a:r>
            <a:r>
              <a:rPr lang="zh-CN" altLang="en-US" b="1" dirty="0">
                <a:solidFill>
                  <a:srgbClr val="0000FF"/>
                </a:solidFill>
                <a:sym typeface="Arial" panose="020B0604020202020204" pitchFamily="34" charset="0"/>
              </a:rPr>
              <a:t>“</a:t>
            </a:r>
            <a:r>
              <a:rPr lang="zh-CN" altLang="en-US" b="1" dirty="0">
                <a:solidFill>
                  <a:srgbClr val="0000FF"/>
                </a:solidFill>
                <a:latin typeface="Times New Roman" panose="02020603050405020304" pitchFamily="18" charset="0"/>
                <a:sym typeface="Arial" panose="020B0604020202020204" pitchFamily="34" charset="0"/>
              </a:rPr>
              <a:t>搞清</a:t>
            </a:r>
          </a:p>
          <a:p>
            <a:pPr>
              <a:lnSpc>
                <a:spcPct val="120000"/>
              </a:lnSpc>
            </a:pPr>
            <a:r>
              <a:rPr lang="zh-CN" altLang="en-US" b="1" dirty="0">
                <a:solidFill>
                  <a:srgbClr val="0000FF"/>
                </a:solidFill>
                <a:latin typeface="Times New Roman" panose="02020603050405020304" pitchFamily="18" charset="0"/>
                <a:sym typeface="Arial" panose="020B0604020202020204" pitchFamily="34" charset="0"/>
              </a:rPr>
              <a:t>                 楚、弄明白</a:t>
            </a:r>
            <a:r>
              <a:rPr lang="zh-CN" altLang="en-US" b="1" dirty="0">
                <a:solidFill>
                  <a:srgbClr val="0000FF"/>
                </a:solidFill>
                <a:sym typeface="Arial" panose="020B0604020202020204" pitchFamily="34" charset="0"/>
              </a:rPr>
              <a:t>”</a:t>
            </a:r>
            <a:r>
              <a:rPr lang="zh-CN" altLang="en-US" b="1" dirty="0">
                <a:solidFill>
                  <a:srgbClr val="0000FF"/>
                </a:solidFill>
                <a:latin typeface="Times New Roman" panose="02020603050405020304" pitchFamily="18" charset="0"/>
                <a:sym typeface="Arial" panose="020B0604020202020204" pitchFamily="34" charset="0"/>
              </a:rPr>
              <a:t> 。</a:t>
            </a:r>
          </a:p>
          <a:p>
            <a:pPr>
              <a:lnSpc>
                <a:spcPct val="120000"/>
              </a:lnSpc>
            </a:pPr>
            <a:r>
              <a:rPr lang="zh-CN" altLang="en-US" b="1" dirty="0">
                <a:latin typeface="Times New Roman" panose="02020603050405020304" pitchFamily="18" charset="0"/>
              </a:rPr>
              <a:t> </a:t>
            </a:r>
            <a:r>
              <a:rPr lang="en-US" altLang="zh-CN" b="1" dirty="0">
                <a:latin typeface="Times New Roman" panose="02020603050405020304" pitchFamily="18" charset="0"/>
              </a:rPr>
              <a:t>e.g. I can</a:t>
            </a:r>
            <a:r>
              <a:rPr lang="en-US" altLang="zh-CN" b="1" dirty="0"/>
              <a:t>’</a:t>
            </a:r>
            <a:r>
              <a:rPr lang="en-US" altLang="zh-CN" b="1" dirty="0">
                <a:latin typeface="Times New Roman" panose="02020603050405020304" pitchFamily="18" charset="0"/>
              </a:rPr>
              <a:t>t ________ my pen</a:t>
            </a:r>
            <a:r>
              <a:rPr lang="zh-CN" altLang="en-US" b="1" dirty="0">
                <a:latin typeface="Times New Roman" panose="02020603050405020304" pitchFamily="18" charset="0"/>
              </a:rPr>
              <a:t>，</a:t>
            </a:r>
            <a:r>
              <a:rPr lang="en-US" altLang="zh-CN" b="1" dirty="0">
                <a:latin typeface="Times New Roman" panose="02020603050405020304" pitchFamily="18" charset="0"/>
              </a:rPr>
              <a:t>I</a:t>
            </a:r>
            <a:r>
              <a:rPr lang="en-US" altLang="zh-CN" b="1" dirty="0"/>
              <a:t>’</a:t>
            </a:r>
            <a:r>
              <a:rPr lang="en-US" altLang="zh-CN" b="1" dirty="0">
                <a:latin typeface="Times New Roman" panose="02020603050405020304" pitchFamily="18" charset="0"/>
              </a:rPr>
              <a:t>m ____________ it </a:t>
            </a:r>
          </a:p>
          <a:p>
            <a:pPr>
              <a:lnSpc>
                <a:spcPct val="120000"/>
              </a:lnSpc>
            </a:pPr>
            <a:r>
              <a:rPr lang="en-US" altLang="zh-CN" b="1" dirty="0">
                <a:latin typeface="Times New Roman" panose="02020603050405020304" pitchFamily="18" charset="0"/>
              </a:rPr>
              <a:t>        everywhere.</a:t>
            </a:r>
          </a:p>
          <a:p>
            <a:pPr>
              <a:lnSpc>
                <a:spcPct val="120000"/>
              </a:lnSpc>
            </a:pPr>
            <a:r>
              <a:rPr lang="en-US" altLang="zh-CN" b="1" dirty="0">
                <a:latin typeface="Times New Roman" panose="02020603050405020304" pitchFamily="18" charset="0"/>
              </a:rPr>
              <a:t>        Read this passage</a:t>
            </a:r>
            <a:r>
              <a:rPr lang="zh-CN" altLang="en-US" b="1" dirty="0">
                <a:latin typeface="Times New Roman" panose="02020603050405020304" pitchFamily="18" charset="0"/>
              </a:rPr>
              <a:t>，</a:t>
            </a:r>
            <a:r>
              <a:rPr lang="en-US" altLang="zh-CN" b="1" dirty="0">
                <a:latin typeface="Times New Roman" panose="02020603050405020304" pitchFamily="18" charset="0"/>
              </a:rPr>
              <a:t>and ___________ the </a:t>
            </a:r>
          </a:p>
          <a:p>
            <a:pPr>
              <a:lnSpc>
                <a:spcPct val="120000"/>
              </a:lnSpc>
            </a:pPr>
            <a:r>
              <a:rPr lang="en-US" altLang="zh-CN" b="1" dirty="0">
                <a:latin typeface="Times New Roman" panose="02020603050405020304" pitchFamily="18" charset="0"/>
              </a:rPr>
              <a:t>         answer to this question.</a:t>
            </a:r>
          </a:p>
        </p:txBody>
      </p:sp>
      <p:sp>
        <p:nvSpPr>
          <p:cNvPr id="14338" name="Text Box 4"/>
          <p:cNvSpPr txBox="1">
            <a:spLocks noChangeArrowheads="1"/>
          </p:cNvSpPr>
          <p:nvPr/>
        </p:nvSpPr>
        <p:spPr bwMode="auto">
          <a:xfrm>
            <a:off x="2800351" y="3943351"/>
            <a:ext cx="5643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endParaRPr lang="zh-CN" altLang="zh-CN"/>
          </a:p>
        </p:txBody>
      </p:sp>
      <p:sp>
        <p:nvSpPr>
          <p:cNvPr id="14339" name="Text Box 5"/>
          <p:cNvSpPr txBox="1">
            <a:spLocks noChangeArrowheads="1"/>
          </p:cNvSpPr>
          <p:nvPr/>
        </p:nvSpPr>
        <p:spPr bwMode="auto">
          <a:xfrm>
            <a:off x="3306366" y="3771901"/>
            <a:ext cx="254794"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endParaRPr lang="zh-CN" altLang="zh-CN"/>
          </a:p>
        </p:txBody>
      </p:sp>
      <p:sp>
        <p:nvSpPr>
          <p:cNvPr id="14340" name="Text Box 6"/>
          <p:cNvSpPr txBox="1">
            <a:spLocks noChangeArrowheads="1"/>
          </p:cNvSpPr>
          <p:nvPr/>
        </p:nvSpPr>
        <p:spPr bwMode="auto">
          <a:xfrm>
            <a:off x="3181351" y="3783807"/>
            <a:ext cx="12620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endParaRPr lang="zh-CN" altLang="zh-CN"/>
          </a:p>
        </p:txBody>
      </p:sp>
      <p:sp>
        <p:nvSpPr>
          <p:cNvPr id="199687" name="Text Box 7"/>
          <p:cNvSpPr txBox="1">
            <a:spLocks noChangeArrowheads="1"/>
          </p:cNvSpPr>
          <p:nvPr/>
        </p:nvSpPr>
        <p:spPr bwMode="auto">
          <a:xfrm>
            <a:off x="4572000" y="2914651"/>
            <a:ext cx="1819275"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looking for</a:t>
            </a:r>
          </a:p>
        </p:txBody>
      </p:sp>
      <p:sp>
        <p:nvSpPr>
          <p:cNvPr id="199689" name="Text Box 9"/>
          <p:cNvSpPr txBox="1">
            <a:spLocks noChangeArrowheads="1"/>
          </p:cNvSpPr>
          <p:nvPr/>
        </p:nvSpPr>
        <p:spPr bwMode="auto">
          <a:xfrm>
            <a:off x="2343150" y="2971801"/>
            <a:ext cx="723900"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find</a:t>
            </a:r>
          </a:p>
        </p:txBody>
      </p:sp>
      <p:sp>
        <p:nvSpPr>
          <p:cNvPr id="199690" name="Text Box 10"/>
          <p:cNvSpPr txBox="1">
            <a:spLocks noChangeArrowheads="1"/>
          </p:cNvSpPr>
          <p:nvPr/>
        </p:nvSpPr>
        <p:spPr bwMode="auto">
          <a:xfrm>
            <a:off x="4057650" y="3600451"/>
            <a:ext cx="1347788"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find out</a:t>
            </a:r>
          </a:p>
        </p:txBody>
      </p:sp>
      <p:sp>
        <p:nvSpPr>
          <p:cNvPr id="9" name="文本框 1"/>
          <p:cNvSpPr txBox="1"/>
          <p:nvPr/>
        </p:nvSpPr>
        <p:spPr>
          <a:xfrm>
            <a:off x="288132" y="2476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9689"/>
                                        </p:tgtEl>
                                        <p:attrNameLst>
                                          <p:attrName>style.visibility</p:attrName>
                                        </p:attrNameLst>
                                      </p:cBhvr>
                                      <p:to>
                                        <p:strVal val="visible"/>
                                      </p:to>
                                    </p:set>
                                    <p:anim calcmode="lin" valueType="num">
                                      <p:cBhvr additive="base">
                                        <p:cTn id="7" dur="500" fill="hold"/>
                                        <p:tgtEl>
                                          <p:spTgt spid="199689"/>
                                        </p:tgtEl>
                                        <p:attrNameLst>
                                          <p:attrName>ppt_x</p:attrName>
                                        </p:attrNameLst>
                                      </p:cBhvr>
                                      <p:tavLst>
                                        <p:tav tm="0">
                                          <p:val>
                                            <p:strVal val="#ppt_x"/>
                                          </p:val>
                                        </p:tav>
                                        <p:tav tm="100000">
                                          <p:val>
                                            <p:strVal val="#ppt_x"/>
                                          </p:val>
                                        </p:tav>
                                      </p:tavLst>
                                    </p:anim>
                                    <p:anim calcmode="lin" valueType="num">
                                      <p:cBhvr additive="base">
                                        <p:cTn id="8" dur="500" fill="hold"/>
                                        <p:tgtEl>
                                          <p:spTgt spid="1996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9687"/>
                                        </p:tgtEl>
                                        <p:attrNameLst>
                                          <p:attrName>style.visibility</p:attrName>
                                        </p:attrNameLst>
                                      </p:cBhvr>
                                      <p:to>
                                        <p:strVal val="visible"/>
                                      </p:to>
                                    </p:set>
                                    <p:anim calcmode="lin" valueType="num">
                                      <p:cBhvr additive="base">
                                        <p:cTn id="13" dur="500" fill="hold"/>
                                        <p:tgtEl>
                                          <p:spTgt spid="199687"/>
                                        </p:tgtEl>
                                        <p:attrNameLst>
                                          <p:attrName>ppt_x</p:attrName>
                                        </p:attrNameLst>
                                      </p:cBhvr>
                                      <p:tavLst>
                                        <p:tav tm="0">
                                          <p:val>
                                            <p:strVal val="#ppt_x"/>
                                          </p:val>
                                        </p:tav>
                                        <p:tav tm="100000">
                                          <p:val>
                                            <p:strVal val="#ppt_x"/>
                                          </p:val>
                                        </p:tav>
                                      </p:tavLst>
                                    </p:anim>
                                    <p:anim calcmode="lin" valueType="num">
                                      <p:cBhvr additive="base">
                                        <p:cTn id="14" dur="500" fill="hold"/>
                                        <p:tgtEl>
                                          <p:spTgt spid="19968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9690"/>
                                        </p:tgtEl>
                                        <p:attrNameLst>
                                          <p:attrName>style.visibility</p:attrName>
                                        </p:attrNameLst>
                                      </p:cBhvr>
                                      <p:to>
                                        <p:strVal val="visible"/>
                                      </p:to>
                                    </p:set>
                                    <p:anim calcmode="lin" valueType="num">
                                      <p:cBhvr additive="base">
                                        <p:cTn id="19" dur="500" fill="hold"/>
                                        <p:tgtEl>
                                          <p:spTgt spid="199690"/>
                                        </p:tgtEl>
                                        <p:attrNameLst>
                                          <p:attrName>ppt_x</p:attrName>
                                        </p:attrNameLst>
                                      </p:cBhvr>
                                      <p:tavLst>
                                        <p:tav tm="0">
                                          <p:val>
                                            <p:strVal val="#ppt_x"/>
                                          </p:val>
                                        </p:tav>
                                        <p:tav tm="100000">
                                          <p:val>
                                            <p:strVal val="#ppt_x"/>
                                          </p:val>
                                        </p:tav>
                                      </p:tavLst>
                                    </p:anim>
                                    <p:anim calcmode="lin" valueType="num">
                                      <p:cBhvr additive="base">
                                        <p:cTn id="20" dur="500" fill="hold"/>
                                        <p:tgtEl>
                                          <p:spTgt spid="1996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7" grpId="0" bldLvl="0"/>
      <p:bldP spid="199689" grpId="0" bldLvl="0"/>
      <p:bldP spid="199690"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Text Box 3"/>
          <p:cNvSpPr txBox="1">
            <a:spLocks noChangeArrowheads="1"/>
          </p:cNvSpPr>
          <p:nvPr/>
        </p:nvSpPr>
        <p:spPr bwMode="auto">
          <a:xfrm>
            <a:off x="1428750" y="857250"/>
            <a:ext cx="61722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pPr>
            <a:r>
              <a:rPr lang="en-US" altLang="zh-CN" b="1">
                <a:latin typeface="Times New Roman" panose="02020603050405020304" pitchFamily="18" charset="0"/>
              </a:rPr>
              <a:t>4. get up   </a:t>
            </a:r>
            <a:r>
              <a:rPr lang="zh-CN" altLang="en-US" b="1">
                <a:latin typeface="Times New Roman" panose="02020603050405020304" pitchFamily="18" charset="0"/>
              </a:rPr>
              <a:t>站起来   </a:t>
            </a:r>
            <a:r>
              <a:rPr lang="en-US" altLang="zh-CN" b="1">
                <a:latin typeface="Times New Roman" panose="02020603050405020304" pitchFamily="18" charset="0"/>
              </a:rPr>
              <a:t>= stand up</a:t>
            </a:r>
          </a:p>
          <a:p>
            <a:pPr>
              <a:lnSpc>
                <a:spcPct val="120000"/>
              </a:lnSpc>
            </a:pPr>
            <a:r>
              <a:rPr lang="en-US" altLang="zh-CN" b="1">
                <a:latin typeface="Times New Roman" panose="02020603050405020304" pitchFamily="18" charset="0"/>
              </a:rPr>
              <a:t>                  </a:t>
            </a:r>
            <a:r>
              <a:rPr lang="zh-CN" altLang="en-US" b="1">
                <a:latin typeface="Times New Roman" panose="02020603050405020304" pitchFamily="18" charset="0"/>
              </a:rPr>
              <a:t>起床</a:t>
            </a:r>
          </a:p>
          <a:p>
            <a:pPr>
              <a:lnSpc>
                <a:spcPct val="120000"/>
              </a:lnSpc>
            </a:pPr>
            <a:r>
              <a:rPr lang="en-US" altLang="zh-CN" b="1">
                <a:latin typeface="Times New Roman" panose="02020603050405020304" pitchFamily="18" charset="0"/>
              </a:rPr>
              <a:t>5. go past = go by = pass  </a:t>
            </a:r>
            <a:r>
              <a:rPr lang="zh-CN" altLang="en-US" b="1">
                <a:latin typeface="Times New Roman" panose="02020603050405020304" pitchFamily="18" charset="0"/>
              </a:rPr>
              <a:t>走过；路过；经过</a:t>
            </a:r>
          </a:p>
          <a:p>
            <a:pPr>
              <a:lnSpc>
                <a:spcPct val="120000"/>
              </a:lnSpc>
            </a:pPr>
            <a:r>
              <a:rPr lang="zh-CN" altLang="en-US" b="1">
                <a:latin typeface="Times New Roman" panose="02020603050405020304" pitchFamily="18" charset="0"/>
              </a:rPr>
              <a:t>    </a:t>
            </a:r>
            <a:r>
              <a:rPr lang="en-US" altLang="zh-CN" b="1">
                <a:latin typeface="Times New Roman" panose="02020603050405020304" pitchFamily="18" charset="0"/>
              </a:rPr>
              <a:t>past  </a:t>
            </a:r>
            <a:r>
              <a:rPr lang="zh-CN" altLang="en-US" b="1">
                <a:solidFill>
                  <a:srgbClr val="0000FF"/>
                </a:solidFill>
                <a:latin typeface="Times New Roman" panose="02020603050405020304" pitchFamily="18" charset="0"/>
              </a:rPr>
              <a:t>指从某物旁边经过，意思是</a:t>
            </a:r>
            <a:r>
              <a:rPr lang="zh-CN" altLang="en-US" b="1">
                <a:solidFill>
                  <a:srgbClr val="0000FF"/>
                </a:solidFill>
              </a:rPr>
              <a:t>“</a:t>
            </a:r>
            <a:r>
              <a:rPr lang="zh-CN" altLang="en-US" b="1">
                <a:solidFill>
                  <a:srgbClr val="0000FF"/>
                </a:solidFill>
                <a:latin typeface="Times New Roman" panose="02020603050405020304" pitchFamily="18" charset="0"/>
              </a:rPr>
              <a:t>走过</a:t>
            </a:r>
            <a:r>
              <a:rPr lang="en-US" altLang="zh-CN" b="1">
                <a:solidFill>
                  <a:srgbClr val="0000FF"/>
                </a:solidFill>
                <a:latin typeface="宋体" panose="02010600030101010101" pitchFamily="2" charset="-122"/>
              </a:rPr>
              <a:t>……</a:t>
            </a:r>
            <a:r>
              <a:rPr lang="zh-CN" altLang="en-US" b="1">
                <a:solidFill>
                  <a:srgbClr val="0000FF"/>
                </a:solidFill>
                <a:latin typeface="Times New Roman" panose="02020603050405020304" pitchFamily="18" charset="0"/>
              </a:rPr>
              <a:t>；</a:t>
            </a:r>
          </a:p>
          <a:p>
            <a:pPr>
              <a:lnSpc>
                <a:spcPct val="120000"/>
              </a:lnSpc>
            </a:pPr>
            <a:r>
              <a:rPr lang="zh-CN" altLang="en-US" b="1">
                <a:solidFill>
                  <a:srgbClr val="0000FF"/>
                </a:solidFill>
                <a:latin typeface="Times New Roman" panose="02020603050405020304" pitchFamily="18" charset="0"/>
              </a:rPr>
              <a:t>            经过</a:t>
            </a:r>
            <a:r>
              <a:rPr lang="en-US" altLang="zh-CN" b="1">
                <a:solidFill>
                  <a:srgbClr val="0000FF"/>
                </a:solidFill>
                <a:latin typeface="宋体" panose="02010600030101010101" pitchFamily="2" charset="-122"/>
              </a:rPr>
              <a:t>……</a:t>
            </a:r>
            <a:r>
              <a:rPr lang="en-US" altLang="zh-CN" b="1">
                <a:solidFill>
                  <a:srgbClr val="0000FF"/>
                </a:solidFill>
              </a:rPr>
              <a:t>”</a:t>
            </a:r>
            <a:r>
              <a:rPr lang="zh-CN" altLang="en-US" b="1">
                <a:solidFill>
                  <a:srgbClr val="0000FF"/>
                </a:solidFill>
                <a:latin typeface="Times New Roman" panose="02020603050405020304" pitchFamily="18" charset="0"/>
              </a:rPr>
              <a:t>。</a:t>
            </a:r>
          </a:p>
          <a:p>
            <a:pPr>
              <a:lnSpc>
                <a:spcPct val="120000"/>
              </a:lnSpc>
            </a:pPr>
            <a:r>
              <a:rPr lang="zh-CN" altLang="en-US" b="1">
                <a:latin typeface="Times New Roman" panose="02020603050405020304" pitchFamily="18" charset="0"/>
              </a:rPr>
              <a:t>    </a:t>
            </a:r>
            <a:r>
              <a:rPr lang="en-US" altLang="zh-CN" b="1">
                <a:latin typeface="Times New Roman" panose="02020603050405020304" pitchFamily="18" charset="0"/>
              </a:rPr>
              <a:t>through </a:t>
            </a:r>
            <a:r>
              <a:rPr lang="zh-CN" altLang="en-US" b="1">
                <a:solidFill>
                  <a:srgbClr val="0000FF"/>
                </a:solidFill>
                <a:latin typeface="Times New Roman" panose="02020603050405020304" pitchFamily="18" charset="0"/>
              </a:rPr>
              <a:t>表示从某一范围的一端到另一端，</a:t>
            </a:r>
          </a:p>
          <a:p>
            <a:pPr>
              <a:lnSpc>
                <a:spcPct val="120000"/>
              </a:lnSpc>
            </a:pPr>
            <a:r>
              <a:rPr lang="zh-CN" altLang="en-US" b="1">
                <a:solidFill>
                  <a:srgbClr val="0000FF"/>
                </a:solidFill>
                <a:latin typeface="Times New Roman" panose="02020603050405020304" pitchFamily="18" charset="0"/>
              </a:rPr>
              <a:t>              在内部空间进行，其含义与介词</a:t>
            </a:r>
            <a:r>
              <a:rPr lang="en-US" altLang="zh-CN" b="1">
                <a:solidFill>
                  <a:srgbClr val="0000FF"/>
                </a:solidFill>
                <a:latin typeface="Times New Roman" panose="02020603050405020304" pitchFamily="18" charset="0"/>
              </a:rPr>
              <a:t>in</a:t>
            </a:r>
            <a:r>
              <a:rPr lang="zh-CN" altLang="en-US" b="1">
                <a:solidFill>
                  <a:srgbClr val="0000FF"/>
                </a:solidFill>
                <a:latin typeface="Times New Roman" panose="02020603050405020304" pitchFamily="18" charset="0"/>
              </a:rPr>
              <a:t>有关</a:t>
            </a:r>
            <a:r>
              <a:rPr lang="zh-CN" altLang="en-US" b="1">
                <a:latin typeface="Times New Roman" panose="02020603050405020304" pitchFamily="18" charset="0"/>
              </a:rPr>
              <a:t>。</a:t>
            </a:r>
          </a:p>
          <a:p>
            <a:pPr>
              <a:lnSpc>
                <a:spcPct val="120000"/>
              </a:lnSpc>
            </a:pPr>
            <a:r>
              <a:rPr lang="zh-CN" altLang="en-US" b="1">
                <a:latin typeface="Times New Roman" panose="02020603050405020304" pitchFamily="18" charset="0"/>
              </a:rPr>
              <a:t>    </a:t>
            </a:r>
            <a:r>
              <a:rPr lang="en-US" altLang="zh-CN" b="1">
                <a:latin typeface="Times New Roman" panose="02020603050405020304" pitchFamily="18" charset="0"/>
              </a:rPr>
              <a:t>across </a:t>
            </a:r>
            <a:r>
              <a:rPr lang="zh-CN" altLang="en-US" b="1">
                <a:solidFill>
                  <a:srgbClr val="0000FF"/>
                </a:solidFill>
                <a:latin typeface="Times New Roman" panose="02020603050405020304" pitchFamily="18" charset="0"/>
              </a:rPr>
              <a:t>强调从一定范围的一边到另一边，在物</a:t>
            </a:r>
          </a:p>
          <a:p>
            <a:pPr>
              <a:lnSpc>
                <a:spcPct val="120000"/>
              </a:lnSpc>
            </a:pPr>
            <a:r>
              <a:rPr lang="zh-CN" altLang="en-US" b="1">
                <a:solidFill>
                  <a:srgbClr val="0000FF"/>
                </a:solidFill>
                <a:latin typeface="Times New Roman" panose="02020603050405020304" pitchFamily="18" charset="0"/>
              </a:rPr>
              <a:t>               体表面上进行，其含义常与介词</a:t>
            </a:r>
            <a:r>
              <a:rPr lang="en-US" altLang="zh-CN" b="1">
                <a:solidFill>
                  <a:srgbClr val="0000FF"/>
                </a:solidFill>
                <a:latin typeface="Times New Roman" panose="02020603050405020304" pitchFamily="18" charset="0"/>
              </a:rPr>
              <a:t>on</a:t>
            </a:r>
            <a:r>
              <a:rPr lang="zh-CN" altLang="en-US" b="1">
                <a:solidFill>
                  <a:srgbClr val="0000FF"/>
                </a:solidFill>
                <a:latin typeface="Times New Roman" panose="02020603050405020304" pitchFamily="18" charset="0"/>
              </a:rPr>
              <a:t>有关。</a:t>
            </a:r>
          </a:p>
          <a:p>
            <a:pPr>
              <a:lnSpc>
                <a:spcPct val="120000"/>
              </a:lnSpc>
            </a:pPr>
            <a:r>
              <a:rPr lang="zh-CN" altLang="en-US" b="1">
                <a:latin typeface="Times New Roman" panose="02020603050405020304" pitchFamily="18" charset="0"/>
              </a:rPr>
              <a:t>    </a:t>
            </a:r>
            <a:r>
              <a:rPr lang="en-US" altLang="zh-CN" b="1">
                <a:latin typeface="Times New Roman" panose="02020603050405020304" pitchFamily="18" charset="0"/>
              </a:rPr>
              <a:t>over </a:t>
            </a:r>
            <a:r>
              <a:rPr lang="zh-CN" altLang="en-US" b="1">
                <a:solidFill>
                  <a:srgbClr val="0000FF"/>
                </a:solidFill>
                <a:latin typeface="Times New Roman" panose="02020603050405020304" pitchFamily="18" charset="0"/>
              </a:rPr>
              <a:t>用作</a:t>
            </a:r>
            <a:r>
              <a:rPr lang="zh-CN" altLang="en-US" b="1">
                <a:solidFill>
                  <a:srgbClr val="0000FF"/>
                </a:solidFill>
              </a:rPr>
              <a:t>“</a:t>
            </a:r>
            <a:r>
              <a:rPr lang="zh-CN" altLang="en-US" b="1">
                <a:solidFill>
                  <a:srgbClr val="0000FF"/>
                </a:solidFill>
                <a:latin typeface="Times New Roman" panose="02020603050405020304" pitchFamily="18" charset="0"/>
              </a:rPr>
              <a:t>穿过、通过</a:t>
            </a:r>
            <a:r>
              <a:rPr lang="zh-CN" altLang="en-US" b="1">
                <a:solidFill>
                  <a:srgbClr val="0000FF"/>
                </a:solidFill>
              </a:rPr>
              <a:t>”</a:t>
            </a:r>
            <a:r>
              <a:rPr lang="zh-CN" altLang="en-US" b="1">
                <a:solidFill>
                  <a:srgbClr val="0000FF"/>
                </a:solidFill>
                <a:latin typeface="Times New Roman" panose="02020603050405020304" pitchFamily="18" charset="0"/>
              </a:rPr>
              <a:t>时，表示到达高的障碍</a:t>
            </a:r>
          </a:p>
          <a:p>
            <a:pPr>
              <a:lnSpc>
                <a:spcPct val="120000"/>
              </a:lnSpc>
            </a:pPr>
            <a:r>
              <a:rPr lang="zh-CN" altLang="en-US" b="1">
                <a:solidFill>
                  <a:srgbClr val="0000FF"/>
                </a:solidFill>
                <a:latin typeface="Times New Roman" panose="02020603050405020304" pitchFamily="18" charset="0"/>
              </a:rPr>
              <a:t>           物（如树、墙、篱笆和山脉等）的另一侧。</a:t>
            </a:r>
          </a:p>
        </p:txBody>
      </p:sp>
      <p:sp>
        <p:nvSpPr>
          <p:cNvPr id="3" name="文本框 1"/>
          <p:cNvSpPr txBox="1"/>
          <p:nvPr/>
        </p:nvSpPr>
        <p:spPr>
          <a:xfrm>
            <a:off x="196453" y="1905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0707">
                                            <p:txEl>
                                              <p:pRg st="2" end="2"/>
                                            </p:txEl>
                                          </p:spTgt>
                                        </p:tgtEl>
                                        <p:attrNameLst>
                                          <p:attrName>style.visibility</p:attrName>
                                        </p:attrNameLst>
                                      </p:cBhvr>
                                      <p:to>
                                        <p:strVal val="visible"/>
                                      </p:to>
                                    </p:set>
                                    <p:anim calcmode="lin" valueType="num">
                                      <p:cBhvr additive="base">
                                        <p:cTn id="7" dur="500" fill="hold"/>
                                        <p:tgtEl>
                                          <p:spTgt spid="20070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07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0707">
                                            <p:txEl>
                                              <p:pRg st="3" end="3"/>
                                            </p:txEl>
                                          </p:spTgt>
                                        </p:tgtEl>
                                        <p:attrNameLst>
                                          <p:attrName>style.visibility</p:attrName>
                                        </p:attrNameLst>
                                      </p:cBhvr>
                                      <p:to>
                                        <p:strVal val="visible"/>
                                      </p:to>
                                    </p:set>
                                    <p:anim calcmode="lin" valueType="num">
                                      <p:cBhvr additive="base">
                                        <p:cTn id="13" dur="500" fill="hold"/>
                                        <p:tgtEl>
                                          <p:spTgt spid="20070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070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0707">
                                            <p:txEl>
                                              <p:pRg st="4" end="4"/>
                                            </p:txEl>
                                          </p:spTgt>
                                        </p:tgtEl>
                                        <p:attrNameLst>
                                          <p:attrName>style.visibility</p:attrName>
                                        </p:attrNameLst>
                                      </p:cBhvr>
                                      <p:to>
                                        <p:strVal val="visible"/>
                                      </p:to>
                                    </p:set>
                                    <p:anim calcmode="lin" valueType="num">
                                      <p:cBhvr additive="base">
                                        <p:cTn id="17" dur="500" fill="hold"/>
                                        <p:tgtEl>
                                          <p:spTgt spid="20070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07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0707">
                                            <p:txEl>
                                              <p:pRg st="5" end="5"/>
                                            </p:txEl>
                                          </p:spTgt>
                                        </p:tgtEl>
                                        <p:attrNameLst>
                                          <p:attrName>style.visibility</p:attrName>
                                        </p:attrNameLst>
                                      </p:cBhvr>
                                      <p:to>
                                        <p:strVal val="visible"/>
                                      </p:to>
                                    </p:set>
                                    <p:anim calcmode="lin" valueType="num">
                                      <p:cBhvr additive="base">
                                        <p:cTn id="23" dur="500" fill="hold"/>
                                        <p:tgtEl>
                                          <p:spTgt spid="20070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070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0707">
                                            <p:txEl>
                                              <p:pRg st="6" end="6"/>
                                            </p:txEl>
                                          </p:spTgt>
                                        </p:tgtEl>
                                        <p:attrNameLst>
                                          <p:attrName>style.visibility</p:attrName>
                                        </p:attrNameLst>
                                      </p:cBhvr>
                                      <p:to>
                                        <p:strVal val="visible"/>
                                      </p:to>
                                    </p:set>
                                    <p:anim calcmode="lin" valueType="num">
                                      <p:cBhvr additive="base">
                                        <p:cTn id="27" dur="500" fill="hold"/>
                                        <p:tgtEl>
                                          <p:spTgt spid="20070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07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00707">
                                            <p:txEl>
                                              <p:pRg st="7" end="7"/>
                                            </p:txEl>
                                          </p:spTgt>
                                        </p:tgtEl>
                                        <p:attrNameLst>
                                          <p:attrName>style.visibility</p:attrName>
                                        </p:attrNameLst>
                                      </p:cBhvr>
                                      <p:to>
                                        <p:strVal val="visible"/>
                                      </p:to>
                                    </p:set>
                                    <p:anim calcmode="lin" valueType="num">
                                      <p:cBhvr additive="base">
                                        <p:cTn id="33" dur="500" fill="hold"/>
                                        <p:tgtEl>
                                          <p:spTgt spid="20070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0070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00707">
                                            <p:txEl>
                                              <p:pRg st="8" end="8"/>
                                            </p:txEl>
                                          </p:spTgt>
                                        </p:tgtEl>
                                        <p:attrNameLst>
                                          <p:attrName>style.visibility</p:attrName>
                                        </p:attrNameLst>
                                      </p:cBhvr>
                                      <p:to>
                                        <p:strVal val="visible"/>
                                      </p:to>
                                    </p:set>
                                    <p:anim calcmode="lin" valueType="num">
                                      <p:cBhvr additive="base">
                                        <p:cTn id="37" dur="500" fill="hold"/>
                                        <p:tgtEl>
                                          <p:spTgt spid="20070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070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0707">
                                            <p:txEl>
                                              <p:pRg st="9" end="9"/>
                                            </p:txEl>
                                          </p:spTgt>
                                        </p:tgtEl>
                                        <p:attrNameLst>
                                          <p:attrName>style.visibility</p:attrName>
                                        </p:attrNameLst>
                                      </p:cBhvr>
                                      <p:to>
                                        <p:strVal val="visible"/>
                                      </p:to>
                                    </p:set>
                                    <p:anim calcmode="lin" valueType="num">
                                      <p:cBhvr additive="base">
                                        <p:cTn id="43" dur="500" fill="hold"/>
                                        <p:tgtEl>
                                          <p:spTgt spid="20070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0707">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00707">
                                            <p:txEl>
                                              <p:pRg st="10" end="10"/>
                                            </p:txEl>
                                          </p:spTgt>
                                        </p:tgtEl>
                                        <p:attrNameLst>
                                          <p:attrName>style.visibility</p:attrName>
                                        </p:attrNameLst>
                                      </p:cBhvr>
                                      <p:to>
                                        <p:strVal val="visible"/>
                                      </p:to>
                                    </p:set>
                                    <p:anim calcmode="lin" valueType="num">
                                      <p:cBhvr additive="base">
                                        <p:cTn id="47" dur="500" fill="hold"/>
                                        <p:tgtEl>
                                          <p:spTgt spid="200707">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0070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3"/>
          <p:cNvSpPr txBox="1">
            <a:spLocks noChangeArrowheads="1"/>
          </p:cNvSpPr>
          <p:nvPr/>
        </p:nvSpPr>
        <p:spPr bwMode="auto">
          <a:xfrm>
            <a:off x="1485900" y="857250"/>
            <a:ext cx="6018610" cy="2063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pPr>
            <a:r>
              <a:rPr lang="en-US" altLang="zh-CN" b="1">
                <a:latin typeface="Times New Roman" panose="02020603050405020304" pitchFamily="18" charset="0"/>
              </a:rPr>
              <a:t>e.g.  Our bus drove _________ the Great Hall of the </a:t>
            </a:r>
          </a:p>
          <a:p>
            <a:pPr>
              <a:lnSpc>
                <a:spcPct val="120000"/>
              </a:lnSpc>
            </a:pPr>
            <a:r>
              <a:rPr lang="en-US" altLang="zh-CN" b="1">
                <a:latin typeface="Times New Roman" panose="02020603050405020304" pitchFamily="18" charset="0"/>
              </a:rPr>
              <a:t>        people.</a:t>
            </a:r>
          </a:p>
          <a:p>
            <a:pPr>
              <a:lnSpc>
                <a:spcPct val="120000"/>
              </a:lnSpc>
            </a:pPr>
            <a:r>
              <a:rPr lang="en-US" altLang="zh-CN" b="1">
                <a:latin typeface="Times New Roman" panose="02020603050405020304" pitchFamily="18" charset="0"/>
              </a:rPr>
              <a:t>       The river runs _________ the city.</a:t>
            </a:r>
          </a:p>
          <a:p>
            <a:pPr>
              <a:lnSpc>
                <a:spcPct val="120000"/>
              </a:lnSpc>
            </a:pPr>
            <a:r>
              <a:rPr lang="en-US" altLang="zh-CN" b="1">
                <a:latin typeface="Times New Roman" panose="02020603050405020304" pitchFamily="18" charset="0"/>
              </a:rPr>
              <a:t>       Go ________ the bridge</a:t>
            </a:r>
            <a:r>
              <a:rPr lang="zh-CN" altLang="en-US" b="1">
                <a:latin typeface="Times New Roman" panose="02020603050405020304" pitchFamily="18" charset="0"/>
              </a:rPr>
              <a:t>，</a:t>
            </a:r>
            <a:r>
              <a:rPr lang="en-US" altLang="zh-CN" b="1">
                <a:latin typeface="Times New Roman" panose="02020603050405020304" pitchFamily="18" charset="0"/>
              </a:rPr>
              <a:t>and you’ll find the </a:t>
            </a:r>
          </a:p>
          <a:p>
            <a:pPr>
              <a:lnSpc>
                <a:spcPct val="120000"/>
              </a:lnSpc>
            </a:pPr>
            <a:r>
              <a:rPr lang="en-US" altLang="zh-CN" b="1">
                <a:latin typeface="Times New Roman" panose="02020603050405020304" pitchFamily="18" charset="0"/>
              </a:rPr>
              <a:t>       park.</a:t>
            </a:r>
          </a:p>
          <a:p>
            <a:pPr>
              <a:lnSpc>
                <a:spcPct val="120000"/>
              </a:lnSpc>
            </a:pPr>
            <a:r>
              <a:rPr lang="en-US" altLang="zh-CN" b="1">
                <a:latin typeface="Times New Roman" panose="02020603050405020304" pitchFamily="18" charset="0"/>
              </a:rPr>
              <a:t>       He jumped __________ the wall.</a:t>
            </a:r>
            <a:endParaRPr lang="en-US" altLang="zh-CN" b="1">
              <a:latin typeface="Times New Roman" panose="02020603050405020304" pitchFamily="18" charset="0"/>
              <a:cs typeface="Times New Roman" panose="02020603050405020304" pitchFamily="18" charset="0"/>
            </a:endParaRPr>
          </a:p>
        </p:txBody>
      </p:sp>
      <p:sp>
        <p:nvSpPr>
          <p:cNvPr id="201732" name="Text Box 4"/>
          <p:cNvSpPr txBox="1">
            <a:spLocks noChangeArrowheads="1"/>
          </p:cNvSpPr>
          <p:nvPr/>
        </p:nvSpPr>
        <p:spPr bwMode="auto">
          <a:xfrm>
            <a:off x="3714751" y="853678"/>
            <a:ext cx="107870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past</a:t>
            </a:r>
          </a:p>
        </p:txBody>
      </p:sp>
      <p:sp>
        <p:nvSpPr>
          <p:cNvPr id="201733" name="Text Box 5"/>
          <p:cNvSpPr txBox="1">
            <a:spLocks noChangeArrowheads="1"/>
          </p:cNvSpPr>
          <p:nvPr/>
        </p:nvSpPr>
        <p:spPr bwMode="auto">
          <a:xfrm>
            <a:off x="3543301" y="1485901"/>
            <a:ext cx="107870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through</a:t>
            </a:r>
          </a:p>
        </p:txBody>
      </p:sp>
      <p:sp>
        <p:nvSpPr>
          <p:cNvPr id="201734" name="Text Box 6"/>
          <p:cNvSpPr txBox="1">
            <a:spLocks noChangeArrowheads="1"/>
          </p:cNvSpPr>
          <p:nvPr/>
        </p:nvSpPr>
        <p:spPr bwMode="auto">
          <a:xfrm>
            <a:off x="2400301" y="1828801"/>
            <a:ext cx="107870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across</a:t>
            </a:r>
          </a:p>
        </p:txBody>
      </p:sp>
      <p:sp>
        <p:nvSpPr>
          <p:cNvPr id="201735" name="Text Box 7"/>
          <p:cNvSpPr txBox="1">
            <a:spLocks noChangeArrowheads="1"/>
          </p:cNvSpPr>
          <p:nvPr/>
        </p:nvSpPr>
        <p:spPr bwMode="auto">
          <a:xfrm>
            <a:off x="3429001" y="2457450"/>
            <a:ext cx="107870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over</a:t>
            </a:r>
          </a:p>
        </p:txBody>
      </p:sp>
      <p:sp>
        <p:nvSpPr>
          <p:cNvPr id="201736" name="Text Box 8"/>
          <p:cNvSpPr txBox="1">
            <a:spLocks noChangeArrowheads="1"/>
          </p:cNvSpPr>
          <p:nvPr/>
        </p:nvSpPr>
        <p:spPr bwMode="auto">
          <a:xfrm>
            <a:off x="1657350" y="3200400"/>
            <a:ext cx="5981700" cy="41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5000"/>
              </a:lnSpc>
            </a:pPr>
            <a:r>
              <a:rPr lang="en-US" altLang="zh-CN" b="1">
                <a:latin typeface="Times New Roman" panose="02020603050405020304" pitchFamily="18" charset="0"/>
              </a:rPr>
              <a:t>6. take off  </a:t>
            </a:r>
            <a:r>
              <a:rPr lang="zh-CN" altLang="en-US" b="1">
                <a:latin typeface="Times New Roman" panose="02020603050405020304" pitchFamily="18" charset="0"/>
              </a:rPr>
              <a:t>脱下</a:t>
            </a:r>
            <a:r>
              <a:rPr lang="en-US" altLang="zh-CN" b="1">
                <a:latin typeface="Times New Roman" panose="02020603050405020304" pitchFamily="18" charset="0"/>
              </a:rPr>
              <a:t>;</a:t>
            </a:r>
            <a:r>
              <a:rPr lang="zh-CN" altLang="en-US" b="1">
                <a:latin typeface="Times New Roman" panose="02020603050405020304" pitchFamily="18" charset="0"/>
              </a:rPr>
              <a:t>（飞机）起飞 </a:t>
            </a:r>
          </a:p>
        </p:txBody>
      </p:sp>
      <p:pic>
        <p:nvPicPr>
          <p:cNvPr id="16391" name="Picture 3" descr="20047271121061117"/>
          <p:cNvPicPr>
            <a:picLocks noChangeAspect="1" noChangeArrowheads="1"/>
          </p:cNvPicPr>
          <p:nvPr/>
        </p:nvPicPr>
        <p:blipFill>
          <a:blip r:embed="rId2"/>
          <a:srcRect/>
          <a:stretch>
            <a:fillRect/>
          </a:stretch>
        </p:blipFill>
        <p:spPr bwMode="auto">
          <a:xfrm>
            <a:off x="1257300" y="4171950"/>
            <a:ext cx="5792391"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1"/>
          <p:cNvSpPr txBox="1"/>
          <p:nvPr/>
        </p:nvSpPr>
        <p:spPr>
          <a:xfrm>
            <a:off x="196453" y="1143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1732"/>
                                        </p:tgtEl>
                                        <p:attrNameLst>
                                          <p:attrName>style.visibility</p:attrName>
                                        </p:attrNameLst>
                                      </p:cBhvr>
                                      <p:to>
                                        <p:strVal val="visible"/>
                                      </p:to>
                                    </p:set>
                                    <p:anim calcmode="lin" valueType="num">
                                      <p:cBhvr additive="base">
                                        <p:cTn id="7" dur="500" fill="hold"/>
                                        <p:tgtEl>
                                          <p:spTgt spid="201732"/>
                                        </p:tgtEl>
                                        <p:attrNameLst>
                                          <p:attrName>ppt_x</p:attrName>
                                        </p:attrNameLst>
                                      </p:cBhvr>
                                      <p:tavLst>
                                        <p:tav tm="0">
                                          <p:val>
                                            <p:strVal val="#ppt_x"/>
                                          </p:val>
                                        </p:tav>
                                        <p:tav tm="100000">
                                          <p:val>
                                            <p:strVal val="#ppt_x"/>
                                          </p:val>
                                        </p:tav>
                                      </p:tavLst>
                                    </p:anim>
                                    <p:anim calcmode="lin" valueType="num">
                                      <p:cBhvr additive="base">
                                        <p:cTn id="8" dur="500" fill="hold"/>
                                        <p:tgtEl>
                                          <p:spTgt spid="2017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1733"/>
                                        </p:tgtEl>
                                        <p:attrNameLst>
                                          <p:attrName>style.visibility</p:attrName>
                                        </p:attrNameLst>
                                      </p:cBhvr>
                                      <p:to>
                                        <p:strVal val="visible"/>
                                      </p:to>
                                    </p:set>
                                    <p:anim calcmode="lin" valueType="num">
                                      <p:cBhvr additive="base">
                                        <p:cTn id="13" dur="500" fill="hold"/>
                                        <p:tgtEl>
                                          <p:spTgt spid="201733"/>
                                        </p:tgtEl>
                                        <p:attrNameLst>
                                          <p:attrName>ppt_x</p:attrName>
                                        </p:attrNameLst>
                                      </p:cBhvr>
                                      <p:tavLst>
                                        <p:tav tm="0">
                                          <p:val>
                                            <p:strVal val="#ppt_x"/>
                                          </p:val>
                                        </p:tav>
                                        <p:tav tm="100000">
                                          <p:val>
                                            <p:strVal val="#ppt_x"/>
                                          </p:val>
                                        </p:tav>
                                      </p:tavLst>
                                    </p:anim>
                                    <p:anim calcmode="lin" valueType="num">
                                      <p:cBhvr additive="base">
                                        <p:cTn id="14" dur="500" fill="hold"/>
                                        <p:tgtEl>
                                          <p:spTgt spid="2017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1734"/>
                                        </p:tgtEl>
                                        <p:attrNameLst>
                                          <p:attrName>style.visibility</p:attrName>
                                        </p:attrNameLst>
                                      </p:cBhvr>
                                      <p:to>
                                        <p:strVal val="visible"/>
                                      </p:to>
                                    </p:set>
                                    <p:anim calcmode="lin" valueType="num">
                                      <p:cBhvr additive="base">
                                        <p:cTn id="19" dur="500" fill="hold"/>
                                        <p:tgtEl>
                                          <p:spTgt spid="201734"/>
                                        </p:tgtEl>
                                        <p:attrNameLst>
                                          <p:attrName>ppt_x</p:attrName>
                                        </p:attrNameLst>
                                      </p:cBhvr>
                                      <p:tavLst>
                                        <p:tav tm="0">
                                          <p:val>
                                            <p:strVal val="#ppt_x"/>
                                          </p:val>
                                        </p:tav>
                                        <p:tav tm="100000">
                                          <p:val>
                                            <p:strVal val="#ppt_x"/>
                                          </p:val>
                                        </p:tav>
                                      </p:tavLst>
                                    </p:anim>
                                    <p:anim calcmode="lin" valueType="num">
                                      <p:cBhvr additive="base">
                                        <p:cTn id="20" dur="500" fill="hold"/>
                                        <p:tgtEl>
                                          <p:spTgt spid="20173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1735"/>
                                        </p:tgtEl>
                                        <p:attrNameLst>
                                          <p:attrName>style.visibility</p:attrName>
                                        </p:attrNameLst>
                                      </p:cBhvr>
                                      <p:to>
                                        <p:strVal val="visible"/>
                                      </p:to>
                                    </p:set>
                                    <p:anim calcmode="lin" valueType="num">
                                      <p:cBhvr additive="base">
                                        <p:cTn id="25" dur="500" fill="hold"/>
                                        <p:tgtEl>
                                          <p:spTgt spid="201735"/>
                                        </p:tgtEl>
                                        <p:attrNameLst>
                                          <p:attrName>ppt_x</p:attrName>
                                        </p:attrNameLst>
                                      </p:cBhvr>
                                      <p:tavLst>
                                        <p:tav tm="0">
                                          <p:val>
                                            <p:strVal val="#ppt_x"/>
                                          </p:val>
                                        </p:tav>
                                        <p:tav tm="100000">
                                          <p:val>
                                            <p:strVal val="#ppt_x"/>
                                          </p:val>
                                        </p:tav>
                                      </p:tavLst>
                                    </p:anim>
                                    <p:anim calcmode="lin" valueType="num">
                                      <p:cBhvr additive="base">
                                        <p:cTn id="26" dur="500" fill="hold"/>
                                        <p:tgtEl>
                                          <p:spTgt spid="20173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1736"/>
                                        </p:tgtEl>
                                        <p:attrNameLst>
                                          <p:attrName>style.visibility</p:attrName>
                                        </p:attrNameLst>
                                      </p:cBhvr>
                                      <p:to>
                                        <p:strVal val="visible"/>
                                      </p:to>
                                    </p:set>
                                    <p:anim calcmode="lin" valueType="num">
                                      <p:cBhvr additive="base">
                                        <p:cTn id="31" dur="500" fill="hold"/>
                                        <p:tgtEl>
                                          <p:spTgt spid="201736"/>
                                        </p:tgtEl>
                                        <p:attrNameLst>
                                          <p:attrName>ppt_x</p:attrName>
                                        </p:attrNameLst>
                                      </p:cBhvr>
                                      <p:tavLst>
                                        <p:tav tm="0">
                                          <p:val>
                                            <p:strVal val="#ppt_x"/>
                                          </p:val>
                                        </p:tav>
                                        <p:tav tm="100000">
                                          <p:val>
                                            <p:strVal val="#ppt_x"/>
                                          </p:val>
                                        </p:tav>
                                      </p:tavLst>
                                    </p:anim>
                                    <p:anim calcmode="lin" valueType="num">
                                      <p:cBhvr additive="base">
                                        <p:cTn id="32" dur="500" fill="hold"/>
                                        <p:tgtEl>
                                          <p:spTgt spid="2017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2" grpId="0" bldLvl="0"/>
      <p:bldP spid="201733" grpId="0" bldLvl="0"/>
      <p:bldP spid="201734" grpId="0" bldLvl="0"/>
      <p:bldP spid="201735" grpId="0" bldLvl="0"/>
      <p:bldP spid="201736"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Text Box 3"/>
          <p:cNvSpPr txBox="1">
            <a:spLocks noChangeArrowheads="1"/>
          </p:cNvSpPr>
          <p:nvPr/>
        </p:nvSpPr>
        <p:spPr bwMode="auto">
          <a:xfrm>
            <a:off x="1314450" y="857250"/>
            <a:ext cx="6172200" cy="372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pPr>
            <a:r>
              <a:rPr lang="en-US" altLang="zh-CN" b="1" dirty="0">
                <a:latin typeface="Times New Roman" panose="02020603050405020304" pitchFamily="18" charset="0"/>
              </a:rPr>
              <a:t>7. So + be</a:t>
            </a:r>
            <a:r>
              <a:rPr lang="zh-CN" altLang="en-US" b="1" dirty="0">
                <a:latin typeface="Times New Roman" panose="02020603050405020304" pitchFamily="18" charset="0"/>
              </a:rPr>
              <a:t>动词 </a:t>
            </a:r>
            <a:r>
              <a:rPr lang="en-US" altLang="zh-CN" b="1" dirty="0">
                <a:latin typeface="Times New Roman" panose="02020603050405020304" pitchFamily="18" charset="0"/>
              </a:rPr>
              <a:t>/ </a:t>
            </a:r>
            <a:r>
              <a:rPr lang="zh-CN" altLang="en-US" b="1" dirty="0">
                <a:latin typeface="Times New Roman" panose="02020603050405020304" pitchFamily="18" charset="0"/>
              </a:rPr>
              <a:t>情态动词 </a:t>
            </a:r>
            <a:r>
              <a:rPr lang="en-US" altLang="zh-CN" b="1" dirty="0">
                <a:latin typeface="Times New Roman" panose="02020603050405020304" pitchFamily="18" charset="0"/>
              </a:rPr>
              <a:t>/ </a:t>
            </a:r>
            <a:r>
              <a:rPr lang="zh-CN" altLang="en-US" b="1" dirty="0">
                <a:latin typeface="Times New Roman" panose="02020603050405020304" pitchFamily="18" charset="0"/>
              </a:rPr>
              <a:t>助动词 </a:t>
            </a:r>
            <a:r>
              <a:rPr lang="en-US" altLang="zh-CN" b="1" dirty="0">
                <a:latin typeface="Times New Roman" panose="02020603050405020304" pitchFamily="18" charset="0"/>
              </a:rPr>
              <a:t>+ </a:t>
            </a:r>
            <a:r>
              <a:rPr lang="zh-CN" altLang="en-US" b="1" dirty="0">
                <a:latin typeface="Times New Roman" panose="02020603050405020304" pitchFamily="18" charset="0"/>
              </a:rPr>
              <a:t>主语</a:t>
            </a:r>
            <a:r>
              <a:rPr lang="en-US" altLang="zh-CN" b="1" dirty="0">
                <a:latin typeface="Times New Roman" panose="02020603050405020304" pitchFamily="18" charset="0"/>
              </a:rPr>
              <a:t>.</a:t>
            </a:r>
          </a:p>
          <a:p>
            <a:pPr>
              <a:lnSpc>
                <a:spcPct val="120000"/>
              </a:lnSpc>
            </a:pPr>
            <a:r>
              <a:rPr lang="en-US" altLang="zh-CN" b="1" dirty="0">
                <a:latin typeface="Times New Roman" panose="02020603050405020304" pitchFamily="18" charset="0"/>
              </a:rPr>
              <a:t>    </a:t>
            </a:r>
            <a:r>
              <a:rPr lang="zh-CN" altLang="en-US" b="1" dirty="0">
                <a:latin typeface="Times New Roman" panose="02020603050405020304" pitchFamily="18" charset="0"/>
              </a:rPr>
              <a:t>表示</a:t>
            </a:r>
            <a:r>
              <a:rPr lang="zh-CN" altLang="en-US" b="1" dirty="0"/>
              <a:t>“</a:t>
            </a:r>
            <a:r>
              <a:rPr lang="en-US" altLang="zh-CN" b="1" dirty="0">
                <a:latin typeface="宋体" panose="02010600030101010101" pitchFamily="2" charset="-122"/>
              </a:rPr>
              <a:t>……</a:t>
            </a:r>
            <a:r>
              <a:rPr lang="zh-CN" altLang="en-US" b="1" dirty="0">
                <a:latin typeface="Times New Roman" panose="02020603050405020304" pitchFamily="18" charset="0"/>
              </a:rPr>
              <a:t>也如此。</a:t>
            </a:r>
            <a:r>
              <a:rPr lang="zh-CN" altLang="en-US" b="1" dirty="0"/>
              <a:t>”</a:t>
            </a:r>
            <a:endParaRPr lang="zh-CN" altLang="en-US" b="1" dirty="0">
              <a:latin typeface="Times New Roman" panose="02020603050405020304" pitchFamily="18" charset="0"/>
            </a:endParaRPr>
          </a:p>
          <a:p>
            <a:pPr>
              <a:lnSpc>
                <a:spcPct val="120000"/>
              </a:lnSpc>
            </a:pPr>
            <a:r>
              <a:rPr lang="zh-CN" altLang="en-US" b="1" dirty="0">
                <a:latin typeface="Times New Roman" panose="02020603050405020304" pitchFamily="18" charset="0"/>
              </a:rPr>
              <a:t>  </a:t>
            </a:r>
            <a:r>
              <a:rPr lang="en-US" altLang="zh-CN" b="1" dirty="0">
                <a:latin typeface="Times New Roman" panose="02020603050405020304" pitchFamily="18" charset="0"/>
              </a:rPr>
              <a:t>e.g.  Mary likes Chinese. </a:t>
            </a:r>
            <a:r>
              <a:rPr lang="en-US" altLang="zh-CN" b="1" dirty="0">
                <a:solidFill>
                  <a:srgbClr val="0000FF"/>
                </a:solidFill>
                <a:latin typeface="Times New Roman" panose="02020603050405020304" pitchFamily="18" charset="0"/>
              </a:rPr>
              <a:t>So does Tom.</a:t>
            </a:r>
          </a:p>
          <a:p>
            <a:pPr>
              <a:lnSpc>
                <a:spcPct val="120000"/>
              </a:lnSpc>
            </a:pPr>
            <a:r>
              <a:rPr lang="en-US" altLang="zh-CN" b="1" dirty="0">
                <a:latin typeface="Times New Roman" panose="02020603050405020304" pitchFamily="18" charset="0"/>
              </a:rPr>
              <a:t>          He can speak English. </a:t>
            </a:r>
            <a:r>
              <a:rPr lang="en-US" altLang="zh-CN" b="1" dirty="0">
                <a:solidFill>
                  <a:srgbClr val="0000FF"/>
                </a:solidFill>
                <a:latin typeface="Times New Roman" panose="02020603050405020304" pitchFamily="18" charset="0"/>
              </a:rPr>
              <a:t>So can I. </a:t>
            </a:r>
            <a:r>
              <a:rPr lang="en-US" altLang="zh-CN" b="1" dirty="0">
                <a:latin typeface="Times New Roman" panose="02020603050405020304" pitchFamily="18" charset="0"/>
              </a:rPr>
              <a:t> </a:t>
            </a:r>
          </a:p>
          <a:p>
            <a:pPr>
              <a:lnSpc>
                <a:spcPct val="120000"/>
              </a:lnSpc>
            </a:pPr>
            <a:r>
              <a:rPr lang="en-US" altLang="zh-CN" b="1" dirty="0">
                <a:latin typeface="Times New Roman" panose="02020603050405020304" pitchFamily="18" charset="0"/>
              </a:rPr>
              <a:t> </a:t>
            </a:r>
            <a:r>
              <a:rPr lang="en-US" altLang="zh-CN" b="1" dirty="0">
                <a:solidFill>
                  <a:srgbClr val="800000"/>
                </a:solidFill>
                <a:latin typeface="Times New Roman" panose="02020603050405020304" pitchFamily="18" charset="0"/>
              </a:rPr>
              <a:t> </a:t>
            </a:r>
            <a:r>
              <a:rPr lang="en-US" altLang="zh-CN" b="1" dirty="0">
                <a:solidFill>
                  <a:srgbClr val="CC00FF"/>
                </a:solidFill>
              </a:rPr>
              <a:t>“</a:t>
            </a:r>
            <a:r>
              <a:rPr lang="en-US" altLang="zh-CN" b="1" dirty="0">
                <a:solidFill>
                  <a:srgbClr val="CC00FF"/>
                </a:solidFill>
                <a:latin typeface="Times New Roman" panose="02020603050405020304" pitchFamily="18" charset="0"/>
              </a:rPr>
              <a:t>Neither / Nor  + be</a:t>
            </a:r>
            <a:r>
              <a:rPr lang="zh-CN" altLang="en-US" b="1" dirty="0">
                <a:solidFill>
                  <a:srgbClr val="CC00FF"/>
                </a:solidFill>
                <a:latin typeface="Times New Roman" panose="02020603050405020304" pitchFamily="18" charset="0"/>
              </a:rPr>
              <a:t>动词 </a:t>
            </a:r>
            <a:r>
              <a:rPr lang="en-US" altLang="zh-CN" b="1" dirty="0">
                <a:solidFill>
                  <a:srgbClr val="CC00FF"/>
                </a:solidFill>
                <a:latin typeface="Times New Roman" panose="02020603050405020304" pitchFamily="18" charset="0"/>
              </a:rPr>
              <a:t>/ </a:t>
            </a:r>
            <a:r>
              <a:rPr lang="zh-CN" altLang="en-US" b="1" dirty="0">
                <a:solidFill>
                  <a:srgbClr val="CC00FF"/>
                </a:solidFill>
                <a:latin typeface="Times New Roman" panose="02020603050405020304" pitchFamily="18" charset="0"/>
              </a:rPr>
              <a:t>情态动词 </a:t>
            </a:r>
            <a:r>
              <a:rPr lang="en-US" altLang="zh-CN" b="1" dirty="0">
                <a:solidFill>
                  <a:srgbClr val="CC00FF"/>
                </a:solidFill>
                <a:latin typeface="Times New Roman" panose="02020603050405020304" pitchFamily="18" charset="0"/>
              </a:rPr>
              <a:t>/ </a:t>
            </a:r>
            <a:r>
              <a:rPr lang="zh-CN" altLang="en-US" b="1" dirty="0">
                <a:solidFill>
                  <a:srgbClr val="CC00FF"/>
                </a:solidFill>
                <a:latin typeface="Times New Roman" panose="02020603050405020304" pitchFamily="18" charset="0"/>
              </a:rPr>
              <a:t>助动词 </a:t>
            </a:r>
            <a:r>
              <a:rPr lang="en-US" altLang="zh-CN" b="1" dirty="0">
                <a:solidFill>
                  <a:srgbClr val="CC00FF"/>
                </a:solidFill>
                <a:latin typeface="Times New Roman" panose="02020603050405020304" pitchFamily="18" charset="0"/>
              </a:rPr>
              <a:t>+ </a:t>
            </a:r>
            <a:r>
              <a:rPr lang="zh-CN" altLang="en-US" b="1" dirty="0">
                <a:solidFill>
                  <a:srgbClr val="CC00FF"/>
                </a:solidFill>
                <a:latin typeface="Times New Roman" panose="02020603050405020304" pitchFamily="18" charset="0"/>
              </a:rPr>
              <a:t>主语</a:t>
            </a:r>
            <a:r>
              <a:rPr lang="en-US" altLang="zh-CN" b="1" dirty="0">
                <a:solidFill>
                  <a:srgbClr val="CC00FF"/>
                </a:solidFill>
                <a:latin typeface="Times New Roman" panose="02020603050405020304" pitchFamily="18" charset="0"/>
              </a:rPr>
              <a:t>.</a:t>
            </a:r>
            <a:r>
              <a:rPr lang="en-US" altLang="zh-CN" b="1" dirty="0">
                <a:solidFill>
                  <a:srgbClr val="CC00FF"/>
                </a:solidFill>
              </a:rPr>
              <a:t>”</a:t>
            </a:r>
            <a:r>
              <a:rPr lang="zh-CN" altLang="en-US" b="1" dirty="0">
                <a:solidFill>
                  <a:srgbClr val="CC00FF"/>
                </a:solidFill>
                <a:latin typeface="Times New Roman" panose="02020603050405020304" pitchFamily="18" charset="0"/>
              </a:rPr>
              <a:t>表示</a:t>
            </a:r>
            <a:r>
              <a:rPr lang="zh-CN" altLang="en-US" b="1" dirty="0">
                <a:solidFill>
                  <a:srgbClr val="CC00FF"/>
                </a:solidFill>
              </a:rPr>
              <a:t>“</a:t>
            </a:r>
            <a:r>
              <a:rPr lang="en-US" altLang="zh-CN" b="1" dirty="0">
                <a:solidFill>
                  <a:srgbClr val="CC00FF"/>
                </a:solidFill>
                <a:latin typeface="宋体" panose="02010600030101010101" pitchFamily="2" charset="-122"/>
              </a:rPr>
              <a:t>……</a:t>
            </a:r>
            <a:r>
              <a:rPr lang="zh-CN" altLang="en-US" b="1" dirty="0">
                <a:solidFill>
                  <a:srgbClr val="CC00FF"/>
                </a:solidFill>
                <a:latin typeface="Times New Roman" panose="02020603050405020304" pitchFamily="18" charset="0"/>
              </a:rPr>
              <a:t>也不如此。</a:t>
            </a:r>
            <a:r>
              <a:rPr lang="zh-CN" altLang="en-US" b="1" dirty="0">
                <a:solidFill>
                  <a:srgbClr val="CC00FF"/>
                </a:solidFill>
              </a:rPr>
              <a:t>”</a:t>
            </a:r>
            <a:endParaRPr lang="zh-CN" altLang="en-US" b="1" dirty="0">
              <a:solidFill>
                <a:srgbClr val="CC00FF"/>
              </a:solidFill>
              <a:latin typeface="Times New Roman" panose="02020603050405020304" pitchFamily="18" charset="0"/>
            </a:endParaRPr>
          </a:p>
          <a:p>
            <a:pPr>
              <a:lnSpc>
                <a:spcPct val="120000"/>
              </a:lnSpc>
            </a:pPr>
            <a:r>
              <a:rPr lang="en-US" altLang="zh-CN" b="1" dirty="0">
                <a:solidFill>
                  <a:srgbClr val="0000FF"/>
                </a:solidFill>
                <a:latin typeface="Times New Roman" panose="02020603050405020304" pitchFamily="18" charset="0"/>
                <a:sym typeface="Arial" panose="020B0604020202020204" pitchFamily="34" charset="0"/>
              </a:rPr>
              <a:t>e.g. You didn't go to the park. Neither/Nor did I.</a:t>
            </a:r>
          </a:p>
          <a:p>
            <a:pPr>
              <a:lnSpc>
                <a:spcPct val="120000"/>
              </a:lnSpc>
            </a:pPr>
            <a:r>
              <a:rPr lang="en-US" altLang="zh-CN" b="1" dirty="0">
                <a:latin typeface="Times New Roman" panose="02020603050405020304" pitchFamily="18" charset="0"/>
              </a:rPr>
              <a:t> </a:t>
            </a:r>
            <a:r>
              <a:rPr lang="en-US" altLang="zh-CN" b="1" dirty="0">
                <a:solidFill>
                  <a:srgbClr val="800000"/>
                </a:solidFill>
                <a:latin typeface="Times New Roman" panose="02020603050405020304" pitchFamily="18" charset="0"/>
              </a:rPr>
              <a:t> </a:t>
            </a:r>
            <a:r>
              <a:rPr lang="en-US" altLang="zh-CN" b="1" dirty="0">
                <a:solidFill>
                  <a:srgbClr val="CC00FF"/>
                </a:solidFill>
              </a:rPr>
              <a:t>“</a:t>
            </a:r>
            <a:r>
              <a:rPr lang="en-US" altLang="zh-CN" b="1" dirty="0">
                <a:solidFill>
                  <a:srgbClr val="CC00FF"/>
                </a:solidFill>
                <a:latin typeface="Times New Roman" panose="02020603050405020304" pitchFamily="18" charset="0"/>
              </a:rPr>
              <a:t>So+</a:t>
            </a:r>
            <a:r>
              <a:rPr lang="zh-CN" altLang="en-US" b="1" dirty="0">
                <a:solidFill>
                  <a:srgbClr val="CC00FF"/>
                </a:solidFill>
                <a:latin typeface="Times New Roman" panose="02020603050405020304" pitchFamily="18" charset="0"/>
              </a:rPr>
              <a:t>主语</a:t>
            </a:r>
            <a:r>
              <a:rPr lang="en-US" altLang="zh-CN" b="1" dirty="0">
                <a:solidFill>
                  <a:srgbClr val="CC00FF"/>
                </a:solidFill>
                <a:latin typeface="Times New Roman" panose="02020603050405020304" pitchFamily="18" charset="0"/>
              </a:rPr>
              <a:t>+</a:t>
            </a:r>
            <a:r>
              <a:rPr lang="zh-CN" altLang="en-US" b="1" dirty="0">
                <a:solidFill>
                  <a:srgbClr val="CC00FF"/>
                </a:solidFill>
                <a:latin typeface="Times New Roman" panose="02020603050405020304" pitchFamily="18" charset="0"/>
              </a:rPr>
              <a:t>助动词</a:t>
            </a:r>
            <a:r>
              <a:rPr lang="en-US" altLang="zh-CN" b="1" dirty="0">
                <a:solidFill>
                  <a:srgbClr val="CC00FF"/>
                </a:solidFill>
                <a:latin typeface="Times New Roman" panose="02020603050405020304" pitchFamily="18" charset="0"/>
              </a:rPr>
              <a:t>(be</a:t>
            </a:r>
            <a:r>
              <a:rPr lang="zh-CN" altLang="en-US" b="1" dirty="0">
                <a:solidFill>
                  <a:srgbClr val="CC00FF"/>
                </a:solidFill>
                <a:latin typeface="Times New Roman" panose="02020603050405020304" pitchFamily="18" charset="0"/>
              </a:rPr>
              <a:t>动词或情态动词</a:t>
            </a:r>
            <a:r>
              <a:rPr lang="en-US" altLang="zh-CN" b="1" dirty="0">
                <a:solidFill>
                  <a:srgbClr val="CC00FF"/>
                </a:solidFill>
                <a:latin typeface="Times New Roman" panose="02020603050405020304" pitchFamily="18" charset="0"/>
              </a:rPr>
              <a:t>).</a:t>
            </a:r>
            <a:r>
              <a:rPr lang="en-US" altLang="zh-CN" b="1" dirty="0">
                <a:solidFill>
                  <a:srgbClr val="CC00FF"/>
                </a:solidFill>
              </a:rPr>
              <a:t>”</a:t>
            </a:r>
            <a:r>
              <a:rPr lang="zh-CN" altLang="en-US" b="1" dirty="0">
                <a:solidFill>
                  <a:srgbClr val="CC00FF"/>
                </a:solidFill>
                <a:latin typeface="Times New Roman" panose="02020603050405020304" pitchFamily="18" charset="0"/>
              </a:rPr>
              <a:t>结构意为</a:t>
            </a:r>
            <a:r>
              <a:rPr lang="zh-CN" altLang="en-US" b="1" dirty="0">
                <a:solidFill>
                  <a:srgbClr val="CC00FF"/>
                </a:solidFill>
              </a:rPr>
              <a:t>“</a:t>
            </a:r>
            <a:r>
              <a:rPr lang="zh-CN" altLang="en-US" b="1" dirty="0">
                <a:solidFill>
                  <a:srgbClr val="CC00FF"/>
                </a:solidFill>
                <a:latin typeface="Times New Roman" panose="02020603050405020304" pitchFamily="18" charset="0"/>
              </a:rPr>
              <a:t>的确如此；确实如此。</a:t>
            </a:r>
            <a:r>
              <a:rPr lang="zh-CN" altLang="en-US" b="1" dirty="0">
                <a:solidFill>
                  <a:srgbClr val="CC00FF"/>
                </a:solidFill>
              </a:rPr>
              <a:t>”</a:t>
            </a:r>
            <a:endParaRPr lang="zh-CN" altLang="en-US" b="1" dirty="0">
              <a:solidFill>
                <a:srgbClr val="CC00FF"/>
              </a:solidFill>
              <a:latin typeface="Times New Roman" panose="02020603050405020304" pitchFamily="18" charset="0"/>
            </a:endParaRPr>
          </a:p>
          <a:p>
            <a:pPr>
              <a:lnSpc>
                <a:spcPct val="120000"/>
              </a:lnSpc>
            </a:pPr>
            <a:r>
              <a:rPr lang="en-US" altLang="zh-CN" b="1" dirty="0">
                <a:solidFill>
                  <a:srgbClr val="0000FF"/>
                </a:solidFill>
                <a:latin typeface="Times New Roman" panose="02020603050405020304" pitchFamily="18" charset="0"/>
                <a:sym typeface="Arial" panose="020B0604020202020204" pitchFamily="34" charset="0"/>
              </a:rPr>
              <a:t>e.g. </a:t>
            </a:r>
            <a:r>
              <a:rPr lang="en-US" altLang="zh-CN" b="1" dirty="0">
                <a:solidFill>
                  <a:srgbClr val="0000FF"/>
                </a:solidFill>
                <a:sym typeface="Arial" panose="020B0604020202020204" pitchFamily="34" charset="0"/>
              </a:rPr>
              <a:t>—</a:t>
            </a:r>
            <a:r>
              <a:rPr lang="en-US" altLang="zh-CN" b="1" dirty="0">
                <a:solidFill>
                  <a:srgbClr val="0000FF"/>
                </a:solidFill>
                <a:latin typeface="Times New Roman" panose="02020603050405020304" pitchFamily="18" charset="0"/>
                <a:sym typeface="Arial" panose="020B0604020202020204" pitchFamily="34" charset="0"/>
              </a:rPr>
              <a:t>He will speak at the meeting tomorrow.</a:t>
            </a:r>
          </a:p>
          <a:p>
            <a:pPr>
              <a:lnSpc>
                <a:spcPct val="120000"/>
              </a:lnSpc>
            </a:pPr>
            <a:r>
              <a:rPr lang="zh-CN" altLang="en-US" b="1" dirty="0">
                <a:solidFill>
                  <a:srgbClr val="0000FF"/>
                </a:solidFill>
                <a:latin typeface="Times New Roman" panose="02020603050405020304" pitchFamily="18" charset="0"/>
                <a:sym typeface="Arial" panose="020B0604020202020204" pitchFamily="34" charset="0"/>
              </a:rPr>
              <a:t>　   </a:t>
            </a:r>
            <a:r>
              <a:rPr lang="en-US" altLang="zh-CN" b="1" dirty="0">
                <a:solidFill>
                  <a:srgbClr val="0000FF"/>
                </a:solidFill>
                <a:sym typeface="Arial" panose="020B0604020202020204" pitchFamily="34" charset="0"/>
              </a:rPr>
              <a:t>—</a:t>
            </a:r>
            <a:r>
              <a:rPr lang="en-US" altLang="zh-CN" b="1" dirty="0">
                <a:solidFill>
                  <a:srgbClr val="0000FF"/>
                </a:solidFill>
                <a:latin typeface="Times New Roman" panose="02020603050405020304" pitchFamily="18" charset="0"/>
                <a:sym typeface="Arial" panose="020B0604020202020204" pitchFamily="34" charset="0"/>
              </a:rPr>
              <a:t>So he will.</a:t>
            </a:r>
          </a:p>
        </p:txBody>
      </p:sp>
      <p:sp>
        <p:nvSpPr>
          <p:cNvPr id="3" name="文本框 1"/>
          <p:cNvSpPr txBox="1"/>
          <p:nvPr/>
        </p:nvSpPr>
        <p:spPr>
          <a:xfrm>
            <a:off x="196453" y="1143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2755">
                                            <p:txEl>
                                              <p:pRg st="4" end="4"/>
                                            </p:txEl>
                                          </p:spTgt>
                                        </p:tgtEl>
                                        <p:attrNameLst>
                                          <p:attrName>style.visibility</p:attrName>
                                        </p:attrNameLst>
                                      </p:cBhvr>
                                      <p:to>
                                        <p:strVal val="visible"/>
                                      </p:to>
                                    </p:set>
                                    <p:anim calcmode="lin" valueType="num">
                                      <p:cBhvr additive="base">
                                        <p:cTn id="7" dur="500" fill="hold"/>
                                        <p:tgtEl>
                                          <p:spTgt spid="20275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275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2755">
                                            <p:txEl>
                                              <p:pRg st="5" end="5"/>
                                            </p:txEl>
                                          </p:spTgt>
                                        </p:tgtEl>
                                        <p:attrNameLst>
                                          <p:attrName>style.visibility</p:attrName>
                                        </p:attrNameLst>
                                      </p:cBhvr>
                                      <p:to>
                                        <p:strVal val="visible"/>
                                      </p:to>
                                    </p:set>
                                    <p:anim calcmode="lin" valueType="num">
                                      <p:cBhvr additive="base">
                                        <p:cTn id="11" dur="500" fill="hold"/>
                                        <p:tgtEl>
                                          <p:spTgt spid="20275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27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2755">
                                            <p:txEl>
                                              <p:pRg st="6" end="6"/>
                                            </p:txEl>
                                          </p:spTgt>
                                        </p:tgtEl>
                                        <p:attrNameLst>
                                          <p:attrName>style.visibility</p:attrName>
                                        </p:attrNameLst>
                                      </p:cBhvr>
                                      <p:to>
                                        <p:strVal val="visible"/>
                                      </p:to>
                                    </p:set>
                                    <p:anim calcmode="lin" valueType="num">
                                      <p:cBhvr additive="base">
                                        <p:cTn id="17" dur="500" fill="hold"/>
                                        <p:tgtEl>
                                          <p:spTgt spid="202755">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2755">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02755">
                                            <p:txEl>
                                              <p:pRg st="7" end="7"/>
                                            </p:txEl>
                                          </p:spTgt>
                                        </p:tgtEl>
                                        <p:attrNameLst>
                                          <p:attrName>style.visibility</p:attrName>
                                        </p:attrNameLst>
                                      </p:cBhvr>
                                      <p:to>
                                        <p:strVal val="visible"/>
                                      </p:to>
                                    </p:set>
                                    <p:anim calcmode="lin" valueType="num">
                                      <p:cBhvr additive="base">
                                        <p:cTn id="21" dur="500" fill="hold"/>
                                        <p:tgtEl>
                                          <p:spTgt spid="202755">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2755">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02755">
                                            <p:txEl>
                                              <p:pRg st="8" end="8"/>
                                            </p:txEl>
                                          </p:spTgt>
                                        </p:tgtEl>
                                        <p:attrNameLst>
                                          <p:attrName>style.visibility</p:attrName>
                                        </p:attrNameLst>
                                      </p:cBhvr>
                                      <p:to>
                                        <p:strVal val="visible"/>
                                      </p:to>
                                    </p:set>
                                    <p:anim calcmode="lin" valueType="num">
                                      <p:cBhvr additive="base">
                                        <p:cTn id="25" dur="500" fill="hold"/>
                                        <p:tgtEl>
                                          <p:spTgt spid="20275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275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30"/>
          <p:cNvSpPr>
            <a:spLocks noChangeArrowheads="1"/>
          </p:cNvSpPr>
          <p:nvPr/>
        </p:nvSpPr>
        <p:spPr bwMode="auto">
          <a:xfrm>
            <a:off x="1028700" y="742951"/>
            <a:ext cx="7372350" cy="3393281"/>
          </a:xfrm>
          <a:prstGeom prst="rect">
            <a:avLst/>
          </a:prstGeom>
          <a:noFill/>
          <a:ln w="9525">
            <a:noFill/>
            <a:miter lim="800000"/>
          </a:ln>
        </p:spPr>
        <p:txBody>
          <a:bodyPr lIns="68580" tIns="34290" rIns="68580" bIns="34290">
            <a:spAutoFit/>
          </a:bodyPr>
          <a:lstStyle/>
          <a:p>
            <a:pPr>
              <a:lnSpc>
                <a:spcPct val="150000"/>
              </a:lnSpc>
              <a:buFontTx/>
              <a:buNone/>
              <a:defRPr/>
            </a:pPr>
            <a:r>
              <a:rPr lang="zh-CN" altLang="en-US" b="1" dirty="0">
                <a:solidFill>
                  <a:schemeClr val="tx1">
                    <a:lumMod val="10000"/>
                  </a:schemeClr>
                </a:solidFill>
                <a:latin typeface="Times New Roman" panose="02020603050405020304" pitchFamily="18" charset="0"/>
                <a:ea typeface="方正兰亭黑简体"/>
                <a:cs typeface="Times New Roman" panose="02020603050405020304" pitchFamily="18" charset="0"/>
              </a:rPr>
              <a:t>三、单项填空。</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)1. My parents always tell me _______ more vegetables and fruit.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A.eat     	B.eating     	C.eats     	D.to eat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)2. </a:t>
            </a: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You look so tired.</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My mother makes me _______ playing the piano for 3 hours every    </a:t>
            </a: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day.</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A.practice     			B.to practice     </a:t>
            </a: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C.practicing     		D.practices</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085851" y="1257300"/>
            <a:ext cx="335756"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D</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121569" y="2057400"/>
            <a:ext cx="421481"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A</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6"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30"/>
          <p:cNvSpPr>
            <a:spLocks noChangeArrowheads="1"/>
          </p:cNvSpPr>
          <p:nvPr/>
        </p:nvSpPr>
        <p:spPr bwMode="auto">
          <a:xfrm>
            <a:off x="1143000" y="800101"/>
            <a:ext cx="6548438" cy="3393281"/>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)3. </a:t>
            </a: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_______ run in the hallways</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Mike.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Sorry</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Ms Clark.</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 Don’t     	B. Please     	C. Let’s     	D. Must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)4. </a:t>
            </a: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What program is so attractive?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         —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The guard of honor (</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仪仗队</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of the PLA are taking part in    </a:t>
            </a: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the  parade on Red Square._______ exciting event!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A.How</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B.What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an     </a:t>
            </a: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C.How</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an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D.What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200150" y="888207"/>
            <a:ext cx="400050"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A</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256110" y="2114550"/>
            <a:ext cx="401240"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B</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6"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30"/>
          <p:cNvSpPr>
            <a:spLocks noChangeArrowheads="1"/>
          </p:cNvSpPr>
          <p:nvPr/>
        </p:nvSpPr>
        <p:spPr bwMode="auto">
          <a:xfrm>
            <a:off x="1257300" y="914400"/>
            <a:ext cx="6330554" cy="2562225"/>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)5. It’s rude of you  _______ to your parents like that.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A.talk     B.talking     C.to talk     D.talks</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)6.The food safety is a serious _______ in our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country.We</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should try to solve it.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A.subject                   B.program     </a:t>
            </a: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C.problem                  D.opinion</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345407" y="1002507"/>
            <a:ext cx="311944"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C</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314451" y="1828800"/>
            <a:ext cx="345281"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C</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6"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30"/>
          <p:cNvSpPr>
            <a:spLocks noChangeArrowheads="1"/>
          </p:cNvSpPr>
          <p:nvPr/>
        </p:nvSpPr>
        <p:spPr bwMode="auto">
          <a:xfrm>
            <a:off x="1085850" y="685801"/>
            <a:ext cx="6430566" cy="3393281"/>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)7. Attention</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please. The plane will _______ in five minutes.</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A.take out     		B.take after     </a:t>
            </a: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C.take off     		D.take care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)8.</a:t>
            </a: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How’s Bob now?</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I heard the company _______ him a very good job</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but he  </a:t>
            </a: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turned it down.</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A.donated     		B.served     </a:t>
            </a: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C.offered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D.introduced</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172766" y="800100"/>
            <a:ext cx="427434"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C</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172766" y="2000250"/>
            <a:ext cx="427434"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C</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6"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428750" y="1085850"/>
            <a:ext cx="5657850" cy="2562225"/>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)9. Please check your paper to _______ there are no </a:t>
            </a: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mistakes.</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A.think of     		B.try out     </a:t>
            </a: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C.find out     		D.make sure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)10. She was surprised _______ me last night.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A.to see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B.saw</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C.see</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D.sees</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503760" y="1200150"/>
            <a:ext cx="382190"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D</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514475" y="2831307"/>
            <a:ext cx="371475"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A</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6"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63" name="Text Box 11"/>
          <p:cNvSpPr txBox="1">
            <a:spLocks noChangeArrowheads="1"/>
          </p:cNvSpPr>
          <p:nvPr/>
        </p:nvSpPr>
        <p:spPr bwMode="auto">
          <a:xfrm>
            <a:off x="762000" y="1143000"/>
            <a:ext cx="7391400" cy="128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sz="2800" b="1" dirty="0">
                <a:solidFill>
                  <a:srgbClr val="FF0000"/>
                </a:solidFill>
                <a:latin typeface="Times New Roman" panose="02020603050405020304" pitchFamily="18" charset="0"/>
              </a:rPr>
              <a:t>Welcome  back to school.</a:t>
            </a:r>
          </a:p>
          <a:p>
            <a:pPr>
              <a:lnSpc>
                <a:spcPct val="150000"/>
              </a:lnSpc>
            </a:pPr>
            <a:r>
              <a:rPr lang="en-US" altLang="zh-CN" sz="2800" b="1" dirty="0">
                <a:solidFill>
                  <a:srgbClr val="FF0000"/>
                </a:solidFill>
                <a:latin typeface="Times New Roman" panose="02020603050405020304" pitchFamily="18" charset="0"/>
              </a:rPr>
              <a:t> Have you travelled by train?</a:t>
            </a:r>
          </a:p>
        </p:txBody>
      </p:sp>
      <p:sp>
        <p:nvSpPr>
          <p:cNvPr id="5122" name="Text Box 8"/>
          <p:cNvSpPr txBox="1">
            <a:spLocks noChangeArrowheads="1"/>
          </p:cNvSpPr>
          <p:nvPr/>
        </p:nvSpPr>
        <p:spPr bwMode="auto">
          <a:xfrm>
            <a:off x="762000" y="742950"/>
            <a:ext cx="1905000" cy="45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spcBef>
                <a:spcPct val="20000"/>
              </a:spcBef>
            </a:pPr>
            <a:r>
              <a:rPr lang="en-US" altLang="zh-CN" sz="2100" b="1" dirty="0">
                <a:solidFill>
                  <a:srgbClr val="CC00FF"/>
                </a:solidFill>
                <a:latin typeface="Times New Roman" panose="02020603050405020304" pitchFamily="18" charset="0"/>
              </a:rPr>
              <a:t>Lead in</a:t>
            </a:r>
          </a:p>
        </p:txBody>
      </p:sp>
      <p:pic>
        <p:nvPicPr>
          <p:cNvPr id="5123" name="Picture 17" descr="timg?image&amp;quality=80&amp;size=b9999_10000&amp;sec=1530162233812&amp;di=a54e8baf3119c5a3518dd3f8124f7b3b&amp;imgtype=0&amp;src=http%3A%2F%2Fimg"/>
          <p:cNvPicPr>
            <a:picLocks noChangeAspect="1" noChangeArrowheads="1"/>
          </p:cNvPicPr>
          <p:nvPr/>
        </p:nvPicPr>
        <p:blipFill>
          <a:blip r:embed="rId2"/>
          <a:srcRect/>
          <a:stretch>
            <a:fillRect/>
          </a:stretch>
        </p:blipFill>
        <p:spPr bwMode="auto">
          <a:xfrm>
            <a:off x="2162133" y="2495552"/>
            <a:ext cx="4724400" cy="248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5963"/>
                                        </p:tgtEl>
                                        <p:attrNameLst>
                                          <p:attrName>style.visibility</p:attrName>
                                        </p:attrNameLst>
                                      </p:cBhvr>
                                      <p:to>
                                        <p:strVal val="visible"/>
                                      </p:to>
                                    </p:set>
                                    <p:animEffect transition="in" filter="wipe(down)">
                                      <p:cBhvr>
                                        <p:cTn id="7" dur="500"/>
                                        <p:tgtEl>
                                          <p:spTgt spid="125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914400" y="800101"/>
            <a:ext cx="6730604" cy="3254737"/>
          </a:xfrm>
          <a:prstGeom prst="rect">
            <a:avLst/>
          </a:prstGeom>
          <a:noFill/>
          <a:ln w="9525">
            <a:noFill/>
            <a:miter lim="800000"/>
          </a:ln>
        </p:spPr>
        <p:txBody>
          <a:bodyPr lIns="68580" tIns="34290" rIns="68580" bIns="34290">
            <a:spAutoFit/>
          </a:bodyPr>
          <a:lstStyle/>
          <a:p>
            <a:pPr>
              <a:buFontTx/>
              <a:buNone/>
              <a:defRPr/>
            </a:pPr>
            <a:r>
              <a:rPr lang="zh-CN" altLang="en-US" b="1" dirty="0">
                <a:solidFill>
                  <a:schemeClr val="tx1">
                    <a:lumMod val="10000"/>
                  </a:schemeClr>
                </a:solidFill>
                <a:latin typeface="Times New Roman" panose="02020603050405020304" pitchFamily="18" charset="0"/>
                <a:ea typeface="方正兰亭黑简体"/>
                <a:cs typeface="Times New Roman" panose="02020603050405020304" pitchFamily="18" charset="0"/>
              </a:rPr>
              <a:t>四、阅读理解。</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gn="just">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Tibet is among the most popular places for Chinese tourists. The number of travelers to Tibet has grown by 10% every year for a few years. Since July 1</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2006</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when the first train ran 1956 kilometers from Xining to Lhasa</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more and more people have been going to Tibet.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gn="just">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The train stops at several famous places along the way</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such as Qinghai Lake</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p>
        </p:txBody>
      </p:sp>
      <p:sp>
        <p:nvSpPr>
          <p:cNvPr id="4"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143000" y="857251"/>
            <a:ext cx="6440091" cy="2977738"/>
          </a:xfrm>
          <a:prstGeom prst="rect">
            <a:avLst/>
          </a:prstGeom>
          <a:noFill/>
          <a:ln w="9525">
            <a:noFill/>
            <a:miter lim="800000"/>
          </a:ln>
        </p:spPr>
        <p:txBody>
          <a:bodyPr lIns="68580" tIns="34290" rIns="68580" bIns="34290">
            <a:spAutoFit/>
          </a:bodyPr>
          <a:lstStyle/>
          <a:p>
            <a:pPr algn="just">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Kunlun Mountain</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and the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Potala</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Palace. Passengers can also enjoy many activities during the journey</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like Tibetan dancing and Karaoke.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gn="just">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On the train</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passengers can have tea</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eggs and noodles for breakfast</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and fried chicken and green vegetables for lunch and dinner. Unlike most Chinese trains which have open-hole toilets</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this one has special toilets which can collect the waste.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4"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200150" y="914400"/>
            <a:ext cx="6216254" cy="2181225"/>
          </a:xfrm>
          <a:prstGeom prst="rect">
            <a:avLst/>
          </a:prstGeom>
          <a:noFill/>
          <a:ln w="9525">
            <a:noFill/>
            <a:miter lim="800000"/>
          </a:ln>
        </p:spPr>
        <p:txBody>
          <a:bodyPr lIns="68580" tIns="34290" rIns="68580" bIns="34290">
            <a:spAutoFit/>
          </a:bodyPr>
          <a:lstStyle/>
          <a:p>
            <a:pPr algn="just">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There is also a special rubbish system(</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系统</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)in the train that keeps the place clean. All the windows on the train can protect people from the bright sunlight. TV and electrical sockets(</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插座</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)for computers and mobile phones can be found on the train.</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gn="just">
              <a:lnSpc>
                <a:spcPct val="150000"/>
              </a:lnSpc>
              <a:defRPr/>
            </a:pPr>
            <a:r>
              <a:rPr lang="en-US" sz="2000"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endParaRPr lang="zh-CN" altLang="en-US" sz="2000"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4"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200150" y="857250"/>
            <a:ext cx="6330554" cy="2146742"/>
          </a:xfrm>
          <a:prstGeom prst="rect">
            <a:avLst/>
          </a:prstGeom>
          <a:noFill/>
          <a:ln w="9525">
            <a:noFill/>
            <a:miter lim="800000"/>
          </a:ln>
        </p:spPr>
        <p:txBody>
          <a:bodyPr lIns="68580" tIns="34290" rIns="68580" bIns="34290">
            <a:spAutoFit/>
          </a:bodyPr>
          <a:lstStyle/>
          <a:p>
            <a:pPr algn="just">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Because there isn’t much oxygen there</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trains will have oxygen masks(</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氧气罩</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)for those who need them. It makes passengers feel more comfortable when they have enough oxygen on the famous </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roof of the world</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There are also doctors on the train to make sure that all of the travelers are safe.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4"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371600" y="572691"/>
            <a:ext cx="6286500" cy="4224338"/>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)1.  Which of the following is NOT among the places of interest?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A.Qinghai</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Lake.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B.Karaoke</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C.Kunlun</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Mountain.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D.The</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Potala</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Palace.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 2. The train is unlike most Chinese trains EXCEPT its _______.</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A.windows</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B.toilets</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C.sockets</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D.rubbish</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479948" y="673894"/>
            <a:ext cx="634603"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B</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428750" y="3143250"/>
            <a:ext cx="335756"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a:solidFill>
                  <a:srgbClr val="FF0000"/>
                </a:solidFill>
                <a:latin typeface="Times New Roman" panose="02020603050405020304" pitchFamily="18" charset="0"/>
              </a:rPr>
              <a:t>D</a:t>
            </a:r>
            <a:endParaRPr lang="zh-CN" altLang="en-US" sz="2000">
              <a:solidFill>
                <a:srgbClr val="FF0000"/>
              </a:solidFill>
              <a:latin typeface="Times New Roman" panose="02020603050405020304" pitchFamily="18" charset="0"/>
              <a:cs typeface="Times New Roman" panose="02020603050405020304" pitchFamily="18" charset="0"/>
            </a:endParaRPr>
          </a:p>
        </p:txBody>
      </p:sp>
      <p:sp>
        <p:nvSpPr>
          <p:cNvPr id="6"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314450" y="1085850"/>
            <a:ext cx="5868591" cy="2977738"/>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)3. The underlined word </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b="1" u="sng" dirty="0">
                <a:solidFill>
                  <a:schemeClr val="tx1">
                    <a:lumMod val="10000"/>
                  </a:schemeClr>
                </a:solidFill>
                <a:latin typeface="Times New Roman" panose="02020603050405020304" pitchFamily="18" charset="0"/>
                <a:ea typeface="方正兰亭黑简体"/>
                <a:cs typeface="Times New Roman" panose="02020603050405020304" pitchFamily="18" charset="0"/>
              </a:rPr>
              <a:t>them</a:t>
            </a:r>
            <a:r>
              <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in the last paragraph refers </a:t>
            </a:r>
          </a:p>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to _______.</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A.oxygen</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masks     </a:t>
            </a: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B.doctors</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C.oxygen</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a:t>
            </a: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D.passengers</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371600" y="1173957"/>
            <a:ext cx="532210"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b="1">
                <a:solidFill>
                  <a:srgbClr val="FF0000"/>
                </a:solidFill>
                <a:latin typeface="Times New Roman" panose="02020603050405020304" pitchFamily="18" charset="0"/>
              </a:rPr>
              <a:t>A</a:t>
            </a:r>
            <a:endParaRPr lang="zh-CN" altLang="en-US" sz="2000" b="1">
              <a:solidFill>
                <a:srgbClr val="FF0000"/>
              </a:solidFill>
              <a:latin typeface="Times New Roman" panose="02020603050405020304" pitchFamily="18" charset="0"/>
              <a:cs typeface="Times New Roman" panose="02020603050405020304" pitchFamily="18" charset="0"/>
            </a:endParaRPr>
          </a:p>
        </p:txBody>
      </p:sp>
      <p:sp>
        <p:nvSpPr>
          <p:cNvPr id="5"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828800" y="914401"/>
            <a:ext cx="5543550" cy="2146697"/>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)4. We can learn from the passage that _______.</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A.flying</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to Tibet is impossible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B.train</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to Lhasa is too dirty to take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C.the</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train trip to Tibet is popular with travelers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D.taking</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the train to Lhasa causes a lot of trouble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1887141" y="1028700"/>
            <a:ext cx="398859"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b="1">
                <a:solidFill>
                  <a:srgbClr val="FF0000"/>
                </a:solidFill>
                <a:latin typeface="Times New Roman" panose="02020603050405020304" pitchFamily="18" charset="0"/>
              </a:rPr>
              <a:t>C</a:t>
            </a:r>
            <a:endParaRPr lang="zh-CN" altLang="en-US" sz="2000" b="1">
              <a:solidFill>
                <a:srgbClr val="FF0000"/>
              </a:solidFill>
              <a:latin typeface="Times New Roman" panose="02020603050405020304" pitchFamily="18" charset="0"/>
              <a:cs typeface="Times New Roman" panose="02020603050405020304" pitchFamily="18" charset="0"/>
            </a:endParaRPr>
          </a:p>
        </p:txBody>
      </p:sp>
      <p:sp>
        <p:nvSpPr>
          <p:cNvPr id="5"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2000250" y="1085851"/>
            <a:ext cx="4891088" cy="2146697"/>
          </a:xfrm>
          <a:prstGeom prst="rect">
            <a:avLst/>
          </a:prstGeom>
          <a:noFill/>
          <a:ln w="9525">
            <a:noFill/>
            <a:miter lim="800000"/>
          </a:ln>
        </p:spPr>
        <p:txBody>
          <a:bodyPr lIns="68580" tIns="34290" rIns="68580" bIns="34290">
            <a:spAutoFit/>
          </a:bodyPr>
          <a:lstStyle/>
          <a:p>
            <a:pPr>
              <a:lnSpc>
                <a:spcPct val="150000"/>
              </a:lnSpc>
              <a:buFontTx/>
              <a:buNone/>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)5. What’s the best title of the passage?</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A.Tibet</a:t>
            </a:r>
            <a:r>
              <a:rPr lang="en-US" altLang="zh-CN" dirty="0">
                <a:solidFill>
                  <a:schemeClr val="tx1">
                    <a:lumMod val="10000"/>
                  </a:schemeClr>
                </a:solidFill>
                <a:latin typeface="Times New Roman" panose="02020603050405020304" pitchFamily="18" charset="0"/>
                <a:ea typeface="方正兰亭黑简体"/>
                <a:cs typeface="Times New Roman" panose="02020603050405020304" pitchFamily="18" charset="0"/>
              </a:rPr>
              <a:t>—</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Roof of the World.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B.Magic</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Train to Magic Tibet.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err="1">
                <a:solidFill>
                  <a:schemeClr val="tx1">
                    <a:lumMod val="10000"/>
                  </a:schemeClr>
                </a:solidFill>
                <a:latin typeface="Times New Roman" panose="02020603050405020304" pitchFamily="18" charset="0"/>
                <a:ea typeface="方正兰亭黑简体"/>
                <a:cs typeface="Times New Roman" panose="02020603050405020304" pitchFamily="18" charset="0"/>
              </a:rPr>
              <a:t>C.Beautiful</a:t>
            </a: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 Views in Tibet.  </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a:p>
            <a:pPr indent="540385">
              <a:lnSpc>
                <a:spcPct val="150000"/>
              </a:lnSpc>
              <a:defRPr/>
            </a:pPr>
            <a:r>
              <a:rPr lang="en-US" dirty="0">
                <a:solidFill>
                  <a:schemeClr val="tx1">
                    <a:lumMod val="10000"/>
                  </a:schemeClr>
                </a:solidFill>
                <a:latin typeface="Times New Roman" panose="02020603050405020304" pitchFamily="18" charset="0"/>
                <a:ea typeface="方正兰亭黑简体"/>
                <a:cs typeface="Times New Roman" panose="02020603050405020304" pitchFamily="18" charset="0"/>
              </a:rPr>
              <a:t>D.A Comfortable Trip to Tibet.</a:t>
            </a:r>
            <a:endParaRPr lang="zh-CN" altLang="en-US" dirty="0">
              <a:solidFill>
                <a:schemeClr val="tx1">
                  <a:lumMod val="10000"/>
                </a:schemeClr>
              </a:solidFill>
              <a:latin typeface="Times New Roman" panose="02020603050405020304" pitchFamily="18" charset="0"/>
              <a:ea typeface="方正兰亭黑简体"/>
              <a:cs typeface="Times New Roman" panose="02020603050405020304" pitchFamily="18" charset="0"/>
            </a:endParaRPr>
          </a:p>
        </p:txBody>
      </p:sp>
      <p:sp>
        <p:nvSpPr>
          <p:cNvPr id="21" name="TextBox 29"/>
          <p:cNvSpPr txBox="1">
            <a:spLocks noChangeArrowheads="1"/>
          </p:cNvSpPr>
          <p:nvPr/>
        </p:nvSpPr>
        <p:spPr bwMode="auto">
          <a:xfrm>
            <a:off x="2064544" y="1173957"/>
            <a:ext cx="335756" cy="37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000" b="1">
                <a:solidFill>
                  <a:srgbClr val="FF0000"/>
                </a:solidFill>
                <a:latin typeface="Times New Roman" panose="02020603050405020304" pitchFamily="18" charset="0"/>
              </a:rPr>
              <a:t>B</a:t>
            </a:r>
            <a:endParaRPr lang="zh-CN" altLang="en-US" sz="2000" b="1">
              <a:solidFill>
                <a:srgbClr val="FF0000"/>
              </a:solidFill>
              <a:latin typeface="Times New Roman" panose="02020603050405020304" pitchFamily="18" charset="0"/>
              <a:cs typeface="Times New Roman" panose="02020603050405020304" pitchFamily="18" charset="0"/>
            </a:endParaRPr>
          </a:p>
        </p:txBody>
      </p:sp>
      <p:sp>
        <p:nvSpPr>
          <p:cNvPr id="5" name="文本框 6"/>
          <p:cNvSpPr txBox="1"/>
          <p:nvPr/>
        </p:nvSpPr>
        <p:spPr>
          <a:xfrm>
            <a:off x="196453" y="190500"/>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当堂小练</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4" name="流程图: 终止 33"/>
          <p:cNvSpPr/>
          <p:nvPr/>
        </p:nvSpPr>
        <p:spPr>
          <a:xfrm>
            <a:off x="795338" y="762000"/>
            <a:ext cx="1028700" cy="342900"/>
          </a:xfrm>
          <a:prstGeom prst="flowChartTerminator">
            <a:avLst/>
          </a:prstGeom>
          <a:solidFill>
            <a:schemeClr val="accent6">
              <a:lumMod val="40000"/>
              <a:lumOff val="60000"/>
            </a:schemeClr>
          </a:solidFill>
          <a:ln w="190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31747" name="文本框 30"/>
          <p:cNvSpPr txBox="1">
            <a:spLocks noChangeArrowheads="1"/>
          </p:cNvSpPr>
          <p:nvPr/>
        </p:nvSpPr>
        <p:spPr bwMode="auto">
          <a:xfrm>
            <a:off x="945357" y="731044"/>
            <a:ext cx="750094"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r>
              <a:rPr lang="zh-CN" altLang="en-US" sz="21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归 纳</a:t>
            </a:r>
          </a:p>
        </p:txBody>
      </p:sp>
      <p:sp>
        <p:nvSpPr>
          <p:cNvPr id="4" name="文本框 3"/>
          <p:cNvSpPr txBox="1"/>
          <p:nvPr/>
        </p:nvSpPr>
        <p:spPr>
          <a:xfrm>
            <a:off x="197644" y="252412"/>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rPr>
              <a:t>课堂小结</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
        <p:nvSpPr>
          <p:cNvPr id="31749" name="Rectangle 23"/>
          <p:cNvSpPr>
            <a:spLocks noChangeArrowheads="1"/>
          </p:cNvSpPr>
          <p:nvPr/>
        </p:nvSpPr>
        <p:spPr bwMode="auto">
          <a:xfrm>
            <a:off x="1828800" y="971551"/>
            <a:ext cx="5715000"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p>
            <a:pPr algn="ctr" eaLnBrk="0" hangingPunct="0">
              <a:lnSpc>
                <a:spcPct val="150000"/>
              </a:lnSpc>
            </a:pPr>
            <a:r>
              <a:rPr lang="en-US" altLang="zh-CN" b="1" dirty="0">
                <a:solidFill>
                  <a:srgbClr val="000000"/>
                </a:solidFill>
                <a:latin typeface="Times New Roman" panose="02020603050405020304" pitchFamily="18" charset="0"/>
              </a:rPr>
              <a:t>Unit 2</a:t>
            </a:r>
            <a:r>
              <a:rPr lang="zh-CN" altLang="en-US" b="1" dirty="0">
                <a:solidFill>
                  <a:srgbClr val="000000"/>
                </a:solidFill>
                <a:latin typeface="Times New Roman" panose="02020603050405020304" pitchFamily="18" charset="0"/>
              </a:rPr>
              <a:t>　</a:t>
            </a:r>
            <a:r>
              <a:rPr lang="en-US" altLang="zh-CN" b="1" dirty="0">
                <a:solidFill>
                  <a:srgbClr val="000000"/>
                </a:solidFill>
                <a:latin typeface="Times New Roman" panose="02020603050405020304" pitchFamily="18" charset="0"/>
              </a:rPr>
              <a:t>It’s a long story. </a:t>
            </a:r>
            <a:endParaRPr lang="en-US" altLang="zh-CN" dirty="0">
              <a:latin typeface="Times New Roman" panose="02020603050405020304" pitchFamily="18" charset="0"/>
            </a:endParaRPr>
          </a:p>
          <a:p>
            <a:pPr eaLnBrk="0" hangingPunct="0">
              <a:lnSpc>
                <a:spcPct val="150000"/>
              </a:lnSpc>
              <a:buFontTx/>
              <a:buNone/>
            </a:pPr>
            <a:r>
              <a:rPr lang="en-US" altLang="zh-CN" dirty="0">
                <a:solidFill>
                  <a:srgbClr val="000000"/>
                </a:solidFill>
                <a:latin typeface="Times New Roman" panose="02020603050405020304" pitchFamily="18" charset="0"/>
              </a:rPr>
              <a:t>1. New words and phrases: take care, sir, officer, stupid, take off, jacket</a:t>
            </a:r>
            <a:endParaRPr lang="en-US" altLang="zh-CN" dirty="0">
              <a:latin typeface="Times New Roman" panose="02020603050405020304" pitchFamily="18" charset="0"/>
            </a:endParaRPr>
          </a:p>
          <a:p>
            <a:pPr eaLnBrk="0" hangingPunct="0">
              <a:lnSpc>
                <a:spcPct val="150000"/>
              </a:lnSpc>
              <a:buFontTx/>
              <a:buNone/>
            </a:pPr>
            <a:r>
              <a:rPr lang="en-US" altLang="zh-CN" dirty="0">
                <a:solidFill>
                  <a:srgbClr val="000000"/>
                </a:solidFill>
                <a:latin typeface="Times New Roman" panose="02020603050405020304" pitchFamily="18" charset="0"/>
              </a:rPr>
              <a:t>2. Structures: </a:t>
            </a:r>
            <a:endParaRPr lang="en-US" altLang="zh-CN" dirty="0">
              <a:latin typeface="Times New Roman" panose="02020603050405020304" pitchFamily="18" charset="0"/>
            </a:endParaRPr>
          </a:p>
          <a:p>
            <a:pPr eaLnBrk="0" hangingPunct="0">
              <a:lnSpc>
                <a:spcPct val="150000"/>
              </a:lnSpc>
              <a:buFontTx/>
              <a:buNone/>
            </a:pPr>
            <a:r>
              <a:rPr lang="en-US" altLang="zh-CN" dirty="0">
                <a:solidFill>
                  <a:srgbClr val="000000"/>
                </a:solidFill>
                <a:latin typeface="Times New Roman" panose="02020603050405020304" pitchFamily="18" charset="0"/>
              </a:rPr>
              <a:t>①Li Lin gets on the train and looks for his seat. </a:t>
            </a:r>
            <a:endParaRPr lang="en-US" altLang="zh-CN" dirty="0">
              <a:latin typeface="Times New Roman" panose="02020603050405020304" pitchFamily="18" charset="0"/>
            </a:endParaRPr>
          </a:p>
          <a:p>
            <a:pPr eaLnBrk="0" hangingPunct="0">
              <a:lnSpc>
                <a:spcPct val="150000"/>
              </a:lnSpc>
              <a:buFontTx/>
              <a:buNone/>
            </a:pPr>
            <a:r>
              <a:rPr lang="en-US" altLang="zh-CN" dirty="0">
                <a:solidFill>
                  <a:srgbClr val="000000"/>
                </a:solidFill>
                <a:latin typeface="Times New Roman" panose="02020603050405020304" pitchFamily="18" charset="0"/>
              </a:rPr>
              <a:t>②Let’s have a look at your ticket. </a:t>
            </a:r>
            <a:endParaRPr lang="en-US" altLang="zh-CN" dirty="0">
              <a:latin typeface="Times New Roman" panose="02020603050405020304" pitchFamily="18" charset="0"/>
            </a:endParaRPr>
          </a:p>
          <a:p>
            <a:pPr eaLnBrk="0" hangingPunct="0">
              <a:lnSpc>
                <a:spcPct val="150000"/>
              </a:lnSpc>
              <a:buFontTx/>
              <a:buNone/>
            </a:pPr>
            <a:r>
              <a:rPr lang="en-US" altLang="zh-CN" dirty="0">
                <a:solidFill>
                  <a:srgbClr val="000000"/>
                </a:solidFill>
                <a:latin typeface="Times New Roman" panose="02020603050405020304" pitchFamily="18" charset="0"/>
              </a:rPr>
              <a:t>③It’s great to see you. </a:t>
            </a:r>
          </a:p>
          <a:p>
            <a:pPr eaLnBrk="0" hangingPunct="0">
              <a:lnSpc>
                <a:spcPct val="150000"/>
              </a:lnSpc>
              <a:buFontTx/>
              <a:buNone/>
            </a:pPr>
            <a:r>
              <a:rPr lang="en-US" altLang="zh-CN" dirty="0">
                <a:solidFill>
                  <a:srgbClr val="000000"/>
                </a:solidFill>
                <a:latin typeface="Times New Roman" panose="02020603050405020304" pitchFamily="18" charset="0"/>
              </a:rPr>
              <a:t>④I’ll have someone to talk to on the long journey. </a:t>
            </a:r>
            <a:endParaRPr lang="en-US" altLang="zh-CN" dirty="0">
              <a:latin typeface="Times New Roman" panose="02020603050405020304" pitchFamily="18" charset="0"/>
              <a:cs typeface="Times New Roman" panose="02020603050405020304" pitchFamily="18" charset="0"/>
            </a:endParaRPr>
          </a:p>
        </p:txBody>
      </p:sp>
    </p:spTree>
  </p:cSld>
  <p:clrMapOvr>
    <a:masterClrMapping/>
  </p:clrMapOvr>
  <p:transition spd="med" advClick="0" advTm="5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3"/>
          <p:cNvSpPr txBox="1">
            <a:spLocks noChangeArrowheads="1"/>
          </p:cNvSpPr>
          <p:nvPr/>
        </p:nvSpPr>
        <p:spPr bwMode="auto">
          <a:xfrm>
            <a:off x="2571750" y="971550"/>
            <a:ext cx="2743200" cy="38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100" b="1">
                <a:solidFill>
                  <a:srgbClr val="FF0000"/>
                </a:solidFill>
                <a:latin typeface="Times New Roman" panose="02020603050405020304" pitchFamily="18" charset="0"/>
              </a:rPr>
              <a:t>New words</a:t>
            </a:r>
          </a:p>
        </p:txBody>
      </p:sp>
      <p:pic>
        <p:nvPicPr>
          <p:cNvPr id="6146" name="Picture 17" descr="301219241542"/>
          <p:cNvPicPr>
            <a:picLocks noChangeAspect="1" noChangeArrowheads="1"/>
          </p:cNvPicPr>
          <p:nvPr/>
        </p:nvPicPr>
        <p:blipFill>
          <a:blip r:embed="rId2"/>
          <a:srcRect/>
          <a:stretch>
            <a:fillRect/>
          </a:stretch>
        </p:blipFill>
        <p:spPr bwMode="auto">
          <a:xfrm>
            <a:off x="7086600" y="857250"/>
            <a:ext cx="8477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descr="6_1105584051"/>
          <p:cNvPicPr>
            <a:picLocks noChangeAspect="1" noChangeArrowheads="1"/>
          </p:cNvPicPr>
          <p:nvPr/>
        </p:nvPicPr>
        <p:blipFill>
          <a:blip r:embed="rId3" cstate="email">
            <a:clrChange>
              <a:clrFrom>
                <a:srgbClr val="FFFFFF"/>
              </a:clrFrom>
              <a:clrTo>
                <a:srgbClr val="FFFFFF">
                  <a:alpha val="0"/>
                </a:srgbClr>
              </a:clrTo>
            </a:clrChange>
          </a:blip>
          <a:srcRect r="-6562"/>
          <a:stretch>
            <a:fillRect/>
          </a:stretch>
        </p:blipFill>
        <p:spPr bwMode="auto">
          <a:xfrm>
            <a:off x="6572250" y="3771900"/>
            <a:ext cx="1410891" cy="111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19"/>
          <p:cNvSpPr txBox="1">
            <a:spLocks noChangeArrowheads="1"/>
          </p:cNvSpPr>
          <p:nvPr/>
        </p:nvSpPr>
        <p:spPr bwMode="auto">
          <a:xfrm>
            <a:off x="1028700" y="1428750"/>
            <a:ext cx="228600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b="1">
                <a:latin typeface="Times New Roman" panose="02020603050405020304" pitchFamily="18" charset="0"/>
              </a:rPr>
              <a:t>take care</a:t>
            </a:r>
          </a:p>
          <a:p>
            <a:pPr>
              <a:lnSpc>
                <a:spcPct val="150000"/>
              </a:lnSpc>
            </a:pPr>
            <a:r>
              <a:rPr lang="en-US" altLang="zh-CN" b="1">
                <a:latin typeface="Times New Roman" panose="02020603050405020304" pitchFamily="18" charset="0"/>
              </a:rPr>
              <a:t>sir</a:t>
            </a:r>
          </a:p>
          <a:p>
            <a:pPr>
              <a:lnSpc>
                <a:spcPct val="150000"/>
              </a:lnSpc>
            </a:pPr>
            <a:r>
              <a:rPr lang="en-US" altLang="zh-CN" b="1">
                <a:latin typeface="Times New Roman" panose="02020603050405020304" pitchFamily="18" charset="0"/>
              </a:rPr>
              <a:t>officer</a:t>
            </a:r>
          </a:p>
          <a:p>
            <a:pPr>
              <a:lnSpc>
                <a:spcPct val="150000"/>
              </a:lnSpc>
            </a:pPr>
            <a:r>
              <a:rPr lang="en-US" altLang="zh-CN" b="1">
                <a:latin typeface="Times New Roman" panose="02020603050405020304" pitchFamily="18" charset="0"/>
              </a:rPr>
              <a:t>stupid</a:t>
            </a:r>
          </a:p>
          <a:p>
            <a:pPr>
              <a:lnSpc>
                <a:spcPct val="150000"/>
              </a:lnSpc>
            </a:pPr>
            <a:r>
              <a:rPr lang="en-US" altLang="zh-CN" b="1">
                <a:latin typeface="Times New Roman" panose="02020603050405020304" pitchFamily="18" charset="0"/>
              </a:rPr>
              <a:t>take off</a:t>
            </a:r>
          </a:p>
          <a:p>
            <a:pPr>
              <a:lnSpc>
                <a:spcPct val="150000"/>
              </a:lnSpc>
            </a:pPr>
            <a:r>
              <a:rPr lang="en-US" altLang="zh-CN" b="1">
                <a:latin typeface="Times New Roman" panose="02020603050405020304" pitchFamily="18" charset="0"/>
              </a:rPr>
              <a:t>jacket</a:t>
            </a:r>
            <a:endParaRPr lang="zh-CN" altLang="en-US" b="1">
              <a:latin typeface="Times New Roman" panose="02020603050405020304" pitchFamily="18" charset="0"/>
            </a:endParaRPr>
          </a:p>
        </p:txBody>
      </p:sp>
      <p:sp>
        <p:nvSpPr>
          <p:cNvPr id="6149" name="Text Box 20"/>
          <p:cNvSpPr txBox="1">
            <a:spLocks noChangeArrowheads="1"/>
          </p:cNvSpPr>
          <p:nvPr/>
        </p:nvSpPr>
        <p:spPr bwMode="auto">
          <a:xfrm>
            <a:off x="4076700" y="1428750"/>
            <a:ext cx="403860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b="1">
                <a:solidFill>
                  <a:srgbClr val="0000FF"/>
                </a:solidFill>
                <a:latin typeface="Times New Roman" panose="02020603050405020304" pitchFamily="18" charset="0"/>
              </a:rPr>
              <a:t>(</a:t>
            </a:r>
            <a:r>
              <a:rPr lang="zh-CN" altLang="en-US" b="1">
                <a:solidFill>
                  <a:srgbClr val="0000FF"/>
                </a:solidFill>
                <a:latin typeface="Times New Roman" panose="02020603050405020304" pitchFamily="18" charset="0"/>
              </a:rPr>
              <a:t>告别用语</a:t>
            </a:r>
            <a:r>
              <a:rPr lang="en-US" altLang="zh-CN" b="1">
                <a:solidFill>
                  <a:srgbClr val="0000FF"/>
                </a:solidFill>
                <a:latin typeface="Times New Roman" panose="02020603050405020304" pitchFamily="18" charset="0"/>
              </a:rPr>
              <a:t>)</a:t>
            </a:r>
            <a:r>
              <a:rPr lang="zh-CN" altLang="en-US" b="1">
                <a:solidFill>
                  <a:srgbClr val="0000FF"/>
                </a:solidFill>
                <a:latin typeface="Times New Roman" panose="02020603050405020304" pitchFamily="18" charset="0"/>
              </a:rPr>
              <a:t>多保重</a:t>
            </a:r>
          </a:p>
          <a:p>
            <a:pPr>
              <a:lnSpc>
                <a:spcPct val="150000"/>
              </a:lnSpc>
            </a:pPr>
            <a:r>
              <a:rPr lang="zh-CN" altLang="en-US" b="1">
                <a:solidFill>
                  <a:srgbClr val="0000FF"/>
                </a:solidFill>
                <a:latin typeface="Times New Roman" panose="02020603050405020304" pitchFamily="18" charset="0"/>
              </a:rPr>
              <a:t>先生；长官</a:t>
            </a:r>
          </a:p>
          <a:p>
            <a:pPr>
              <a:lnSpc>
                <a:spcPct val="150000"/>
              </a:lnSpc>
            </a:pPr>
            <a:r>
              <a:rPr lang="zh-CN" altLang="en-US" b="1">
                <a:solidFill>
                  <a:srgbClr val="0000FF"/>
                </a:solidFill>
                <a:latin typeface="Times New Roman" panose="02020603050405020304" pitchFamily="18" charset="0"/>
              </a:rPr>
              <a:t>军官；官员；警察</a:t>
            </a:r>
          </a:p>
          <a:p>
            <a:pPr>
              <a:lnSpc>
                <a:spcPct val="150000"/>
              </a:lnSpc>
            </a:pPr>
            <a:r>
              <a:rPr lang="zh-CN" altLang="en-US" b="1">
                <a:solidFill>
                  <a:srgbClr val="0000FF"/>
                </a:solidFill>
                <a:latin typeface="Times New Roman" panose="02020603050405020304" pitchFamily="18" charset="0"/>
              </a:rPr>
              <a:t>笨的；糊涂的</a:t>
            </a:r>
          </a:p>
          <a:p>
            <a:pPr>
              <a:lnSpc>
                <a:spcPct val="150000"/>
              </a:lnSpc>
            </a:pPr>
            <a:r>
              <a:rPr lang="zh-CN" altLang="en-US" b="1">
                <a:solidFill>
                  <a:srgbClr val="0000FF"/>
                </a:solidFill>
                <a:latin typeface="Times New Roman" panose="02020603050405020304" pitchFamily="18" charset="0"/>
              </a:rPr>
              <a:t>脱去</a:t>
            </a:r>
          </a:p>
          <a:p>
            <a:pPr>
              <a:lnSpc>
                <a:spcPct val="150000"/>
              </a:lnSpc>
            </a:pPr>
            <a:r>
              <a:rPr lang="zh-CN" altLang="en-US" b="1">
                <a:solidFill>
                  <a:srgbClr val="0000FF"/>
                </a:solidFill>
                <a:latin typeface="Times New Roman" panose="02020603050405020304" pitchFamily="18" charset="0"/>
              </a:rPr>
              <a:t>短上衣；夹克</a:t>
            </a:r>
          </a:p>
        </p:txBody>
      </p:sp>
      <p:sp>
        <p:nvSpPr>
          <p:cNvPr id="8" name="文本框 1"/>
          <p:cNvSpPr txBox="1"/>
          <p:nvPr/>
        </p:nvSpPr>
        <p:spPr>
          <a:xfrm>
            <a:off x="196453" y="2476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914400" y="1200150"/>
            <a:ext cx="7162800"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lnSpc>
                <a:spcPct val="150000"/>
              </a:lnSpc>
              <a:spcBef>
                <a:spcPct val="20000"/>
              </a:spcBef>
            </a:pPr>
            <a:r>
              <a:rPr lang="en-US" altLang="zh-CN" b="1" dirty="0">
                <a:solidFill>
                  <a:srgbClr val="990099"/>
                </a:solidFill>
                <a:latin typeface="Times New Roman" panose="02020603050405020304" pitchFamily="18" charset="0"/>
              </a:rPr>
              <a:t>Have a check</a:t>
            </a:r>
            <a:endParaRPr lang="en-US" altLang="zh-CN" b="1" dirty="0">
              <a:latin typeface="Times New Roman" panose="02020603050405020304" pitchFamily="18" charset="0"/>
            </a:endParaRPr>
          </a:p>
        </p:txBody>
      </p:sp>
      <p:sp>
        <p:nvSpPr>
          <p:cNvPr id="190468" name="Text Box 4"/>
          <p:cNvSpPr txBox="1">
            <a:spLocks noChangeArrowheads="1"/>
          </p:cNvSpPr>
          <p:nvPr/>
        </p:nvSpPr>
        <p:spPr bwMode="auto">
          <a:xfrm>
            <a:off x="5715000" y="1943100"/>
            <a:ext cx="2286000" cy="256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b="1">
                <a:latin typeface="Times New Roman" panose="02020603050405020304" pitchFamily="18" charset="0"/>
              </a:rPr>
              <a:t>take care</a:t>
            </a:r>
          </a:p>
          <a:p>
            <a:pPr>
              <a:lnSpc>
                <a:spcPct val="150000"/>
              </a:lnSpc>
            </a:pPr>
            <a:r>
              <a:rPr lang="en-US" altLang="zh-CN" b="1">
                <a:latin typeface="Times New Roman" panose="02020603050405020304" pitchFamily="18" charset="0"/>
              </a:rPr>
              <a:t>sir</a:t>
            </a:r>
          </a:p>
          <a:p>
            <a:pPr>
              <a:lnSpc>
                <a:spcPct val="150000"/>
              </a:lnSpc>
            </a:pPr>
            <a:r>
              <a:rPr lang="en-US" altLang="zh-CN" b="1">
                <a:latin typeface="Times New Roman" panose="02020603050405020304" pitchFamily="18" charset="0"/>
              </a:rPr>
              <a:t>officer</a:t>
            </a:r>
          </a:p>
          <a:p>
            <a:pPr>
              <a:lnSpc>
                <a:spcPct val="150000"/>
              </a:lnSpc>
            </a:pPr>
            <a:r>
              <a:rPr lang="en-US" altLang="zh-CN" b="1">
                <a:latin typeface="Times New Roman" panose="02020603050405020304" pitchFamily="18" charset="0"/>
              </a:rPr>
              <a:t>stupid</a:t>
            </a:r>
          </a:p>
          <a:p>
            <a:pPr>
              <a:lnSpc>
                <a:spcPct val="150000"/>
              </a:lnSpc>
            </a:pPr>
            <a:r>
              <a:rPr lang="en-US" altLang="zh-CN" b="1">
                <a:latin typeface="Times New Roman" panose="02020603050405020304" pitchFamily="18" charset="0"/>
              </a:rPr>
              <a:t>take off</a:t>
            </a:r>
          </a:p>
          <a:p>
            <a:pPr>
              <a:lnSpc>
                <a:spcPct val="150000"/>
              </a:lnSpc>
            </a:pPr>
            <a:r>
              <a:rPr lang="en-US" altLang="zh-CN" b="1">
                <a:latin typeface="Times New Roman" panose="02020603050405020304" pitchFamily="18" charset="0"/>
              </a:rPr>
              <a:t>jacket</a:t>
            </a:r>
            <a:endParaRPr lang="zh-CN" altLang="en-US" b="1">
              <a:latin typeface="Times New Roman" panose="02020603050405020304" pitchFamily="18" charset="0"/>
            </a:endParaRPr>
          </a:p>
        </p:txBody>
      </p:sp>
      <p:sp>
        <p:nvSpPr>
          <p:cNvPr id="7171" name="Text Box 5"/>
          <p:cNvSpPr txBox="1">
            <a:spLocks noChangeArrowheads="1"/>
          </p:cNvSpPr>
          <p:nvPr/>
        </p:nvSpPr>
        <p:spPr bwMode="auto">
          <a:xfrm>
            <a:off x="1371600" y="1943100"/>
            <a:ext cx="4038600" cy="256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zh-CN" altLang="en-US" b="1">
                <a:solidFill>
                  <a:srgbClr val="0000FF"/>
                </a:solidFill>
                <a:latin typeface="Times New Roman" panose="02020603050405020304" pitchFamily="18" charset="0"/>
              </a:rPr>
              <a:t>多保重</a:t>
            </a:r>
          </a:p>
          <a:p>
            <a:pPr>
              <a:lnSpc>
                <a:spcPct val="150000"/>
              </a:lnSpc>
            </a:pPr>
            <a:r>
              <a:rPr lang="zh-CN" altLang="en-US" b="1">
                <a:solidFill>
                  <a:srgbClr val="0000FF"/>
                </a:solidFill>
                <a:latin typeface="Times New Roman" panose="02020603050405020304" pitchFamily="18" charset="0"/>
              </a:rPr>
              <a:t>先生；长官</a:t>
            </a:r>
          </a:p>
          <a:p>
            <a:pPr>
              <a:lnSpc>
                <a:spcPct val="150000"/>
              </a:lnSpc>
            </a:pPr>
            <a:r>
              <a:rPr lang="zh-CN" altLang="en-US" b="1">
                <a:solidFill>
                  <a:srgbClr val="0000FF"/>
                </a:solidFill>
                <a:latin typeface="Times New Roman" panose="02020603050405020304" pitchFamily="18" charset="0"/>
              </a:rPr>
              <a:t>军官；官员；警察</a:t>
            </a:r>
          </a:p>
          <a:p>
            <a:pPr>
              <a:lnSpc>
                <a:spcPct val="150000"/>
              </a:lnSpc>
            </a:pPr>
            <a:r>
              <a:rPr lang="zh-CN" altLang="en-US" b="1">
                <a:solidFill>
                  <a:srgbClr val="0000FF"/>
                </a:solidFill>
                <a:latin typeface="Times New Roman" panose="02020603050405020304" pitchFamily="18" charset="0"/>
              </a:rPr>
              <a:t>笨的；糊涂的</a:t>
            </a:r>
          </a:p>
          <a:p>
            <a:pPr>
              <a:lnSpc>
                <a:spcPct val="150000"/>
              </a:lnSpc>
            </a:pPr>
            <a:r>
              <a:rPr lang="zh-CN" altLang="en-US" b="1">
                <a:solidFill>
                  <a:srgbClr val="0000FF"/>
                </a:solidFill>
                <a:latin typeface="Times New Roman" panose="02020603050405020304" pitchFamily="18" charset="0"/>
              </a:rPr>
              <a:t>脱去</a:t>
            </a:r>
          </a:p>
          <a:p>
            <a:pPr>
              <a:lnSpc>
                <a:spcPct val="150000"/>
              </a:lnSpc>
            </a:pPr>
            <a:r>
              <a:rPr lang="zh-CN" altLang="en-US" b="1">
                <a:solidFill>
                  <a:srgbClr val="0000FF"/>
                </a:solidFill>
                <a:latin typeface="Times New Roman" panose="02020603050405020304" pitchFamily="18" charset="0"/>
              </a:rPr>
              <a:t>短上衣；夹克</a:t>
            </a:r>
          </a:p>
        </p:txBody>
      </p:sp>
      <p:sp>
        <p:nvSpPr>
          <p:cNvPr id="5" name="文本框 1"/>
          <p:cNvSpPr txBox="1"/>
          <p:nvPr/>
        </p:nvSpPr>
        <p:spPr>
          <a:xfrm>
            <a:off x="196453" y="3619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468">
                                            <p:txEl>
                                              <p:pRg st="0" end="0"/>
                                            </p:txEl>
                                          </p:spTgt>
                                        </p:tgtEl>
                                        <p:attrNameLst>
                                          <p:attrName>style.visibility</p:attrName>
                                        </p:attrNameLst>
                                      </p:cBhvr>
                                      <p:to>
                                        <p:strVal val="visible"/>
                                      </p:to>
                                    </p:set>
                                    <p:anim calcmode="lin" valueType="num">
                                      <p:cBhvr additive="base">
                                        <p:cTn id="7" dur="500" fill="hold"/>
                                        <p:tgtEl>
                                          <p:spTgt spid="1904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0468">
                                            <p:txEl>
                                              <p:pRg st="1" end="1"/>
                                            </p:txEl>
                                          </p:spTgt>
                                        </p:tgtEl>
                                        <p:attrNameLst>
                                          <p:attrName>style.visibility</p:attrName>
                                        </p:attrNameLst>
                                      </p:cBhvr>
                                      <p:to>
                                        <p:strVal val="visible"/>
                                      </p:to>
                                    </p:set>
                                    <p:anim calcmode="lin" valueType="num">
                                      <p:cBhvr additive="base">
                                        <p:cTn id="13" dur="500" fill="hold"/>
                                        <p:tgtEl>
                                          <p:spTgt spid="19046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0468">
                                            <p:txEl>
                                              <p:pRg st="2" end="2"/>
                                            </p:txEl>
                                          </p:spTgt>
                                        </p:tgtEl>
                                        <p:attrNameLst>
                                          <p:attrName>style.visibility</p:attrName>
                                        </p:attrNameLst>
                                      </p:cBhvr>
                                      <p:to>
                                        <p:strVal val="visible"/>
                                      </p:to>
                                    </p:set>
                                    <p:anim calcmode="lin" valueType="num">
                                      <p:cBhvr additive="base">
                                        <p:cTn id="19" dur="500" fill="hold"/>
                                        <p:tgtEl>
                                          <p:spTgt spid="19046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04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0468">
                                            <p:txEl>
                                              <p:pRg st="3" end="3"/>
                                            </p:txEl>
                                          </p:spTgt>
                                        </p:tgtEl>
                                        <p:attrNameLst>
                                          <p:attrName>style.visibility</p:attrName>
                                        </p:attrNameLst>
                                      </p:cBhvr>
                                      <p:to>
                                        <p:strVal val="visible"/>
                                      </p:to>
                                    </p:set>
                                    <p:anim calcmode="lin" valueType="num">
                                      <p:cBhvr additive="base">
                                        <p:cTn id="25" dur="500" fill="hold"/>
                                        <p:tgtEl>
                                          <p:spTgt spid="19046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04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0468">
                                            <p:txEl>
                                              <p:pRg st="4" end="4"/>
                                            </p:txEl>
                                          </p:spTgt>
                                        </p:tgtEl>
                                        <p:attrNameLst>
                                          <p:attrName>style.visibility</p:attrName>
                                        </p:attrNameLst>
                                      </p:cBhvr>
                                      <p:to>
                                        <p:strVal val="visible"/>
                                      </p:to>
                                    </p:set>
                                    <p:anim calcmode="lin" valueType="num">
                                      <p:cBhvr additive="base">
                                        <p:cTn id="31" dur="500" fill="hold"/>
                                        <p:tgtEl>
                                          <p:spTgt spid="19046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04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0468">
                                            <p:txEl>
                                              <p:pRg st="5" end="5"/>
                                            </p:txEl>
                                          </p:spTgt>
                                        </p:tgtEl>
                                        <p:attrNameLst>
                                          <p:attrName>style.visibility</p:attrName>
                                        </p:attrNameLst>
                                      </p:cBhvr>
                                      <p:to>
                                        <p:strVal val="visible"/>
                                      </p:to>
                                    </p:set>
                                    <p:anim calcmode="lin" valueType="num">
                                      <p:cBhvr additive="base">
                                        <p:cTn id="37" dur="500" fill="hold"/>
                                        <p:tgtEl>
                                          <p:spTgt spid="19046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046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800100" y="971551"/>
            <a:ext cx="7771210" cy="62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dirty="0">
                <a:solidFill>
                  <a:srgbClr val="FF0000"/>
                </a:solidFill>
                <a:latin typeface="Times New Roman" panose="02020603050405020304" pitchFamily="18" charset="0"/>
              </a:rPr>
              <a:t>Look at the expressions from the play. What do you think the play will be about? </a:t>
            </a:r>
            <a:endParaRPr lang="zh-CN" altLang="en-US" b="1" dirty="0">
              <a:latin typeface="Times New Roman" panose="02020603050405020304" pitchFamily="18" charset="0"/>
            </a:endParaRPr>
          </a:p>
        </p:txBody>
      </p:sp>
      <p:sp>
        <p:nvSpPr>
          <p:cNvPr id="8194" name="Text Box 4"/>
          <p:cNvSpPr txBox="1">
            <a:spLocks noChangeArrowheads="1"/>
          </p:cNvSpPr>
          <p:nvPr/>
        </p:nvSpPr>
        <p:spPr bwMode="auto">
          <a:xfrm>
            <a:off x="951310" y="1714500"/>
            <a:ext cx="4650581" cy="173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b="1" dirty="0">
                <a:solidFill>
                  <a:srgbClr val="800000"/>
                </a:solidFill>
                <a:latin typeface="Times New Roman" panose="02020603050405020304" pitchFamily="18" charset="0"/>
              </a:rPr>
              <a:t>1 ... gets up and starts to ...</a:t>
            </a:r>
          </a:p>
          <a:p>
            <a:pPr>
              <a:lnSpc>
                <a:spcPct val="150000"/>
              </a:lnSpc>
            </a:pPr>
            <a:r>
              <a:rPr lang="en-US" altLang="zh-CN" b="1" dirty="0">
                <a:solidFill>
                  <a:srgbClr val="800000"/>
                </a:solidFill>
                <a:latin typeface="Times New Roman" panose="02020603050405020304" pitchFamily="18" charset="0"/>
              </a:rPr>
              <a:t>2 ... looks for his ticket ...</a:t>
            </a:r>
          </a:p>
          <a:p>
            <a:pPr>
              <a:lnSpc>
                <a:spcPct val="150000"/>
              </a:lnSpc>
            </a:pPr>
            <a:r>
              <a:rPr lang="en-US" altLang="zh-CN" b="1" dirty="0">
                <a:solidFill>
                  <a:srgbClr val="800000"/>
                </a:solidFill>
                <a:latin typeface="Times New Roman" panose="02020603050405020304" pitchFamily="18" charset="0"/>
              </a:rPr>
              <a:t>3 ... goes past people ...</a:t>
            </a:r>
          </a:p>
          <a:p>
            <a:pPr>
              <a:lnSpc>
                <a:spcPct val="150000"/>
              </a:lnSpc>
            </a:pPr>
            <a:r>
              <a:rPr lang="en-US" altLang="zh-CN" b="1" dirty="0">
                <a:solidFill>
                  <a:srgbClr val="800000"/>
                </a:solidFill>
                <a:latin typeface="Times New Roman" panose="02020603050405020304" pitchFamily="18" charset="0"/>
              </a:rPr>
              <a:t>4 ... gets on the train ...</a:t>
            </a:r>
            <a:endParaRPr lang="zh-CN" altLang="en-US" b="1" dirty="0">
              <a:solidFill>
                <a:srgbClr val="800000"/>
              </a:solidFill>
              <a:latin typeface="Times New Roman" panose="02020603050405020304" pitchFamily="18" charset="0"/>
            </a:endParaRPr>
          </a:p>
        </p:txBody>
      </p:sp>
      <p:pic>
        <p:nvPicPr>
          <p:cNvPr id="8195" name="Picture 5"/>
          <p:cNvPicPr>
            <a:picLocks noChangeAspect="1" noChangeArrowheads="1"/>
          </p:cNvPicPr>
          <p:nvPr/>
        </p:nvPicPr>
        <p:blipFill>
          <a:blip r:embed="rId2" cstate="email"/>
          <a:srcRect/>
          <a:stretch>
            <a:fillRect/>
          </a:stretch>
        </p:blipFill>
        <p:spPr bwMode="auto">
          <a:xfrm>
            <a:off x="798910" y="4057650"/>
            <a:ext cx="2655094" cy="817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6"/>
          <p:cNvPicPr>
            <a:picLocks noChangeAspect="1" noChangeArrowheads="1"/>
          </p:cNvPicPr>
          <p:nvPr/>
        </p:nvPicPr>
        <p:blipFill>
          <a:blip r:embed="rId3"/>
          <a:srcRect/>
          <a:stretch>
            <a:fillRect/>
          </a:stretch>
        </p:blipFill>
        <p:spPr bwMode="auto">
          <a:xfrm>
            <a:off x="6818710" y="2686050"/>
            <a:ext cx="1383506"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本框 1"/>
          <p:cNvSpPr txBox="1"/>
          <p:nvPr/>
        </p:nvSpPr>
        <p:spPr>
          <a:xfrm>
            <a:off x="196453" y="1143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3"/>
          <p:cNvSpPr txBox="1">
            <a:spLocks noChangeArrowheads="1"/>
          </p:cNvSpPr>
          <p:nvPr/>
        </p:nvSpPr>
        <p:spPr bwMode="auto">
          <a:xfrm>
            <a:off x="839391" y="628650"/>
            <a:ext cx="7620000" cy="71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zh-CN" altLang="en-US" sz="2100" b="1">
                <a:solidFill>
                  <a:srgbClr val="FF0000"/>
                </a:solidFill>
                <a:latin typeface="Times New Roman" panose="02020603050405020304" pitchFamily="18" charset="0"/>
              </a:rPr>
              <a:t>Read the </a:t>
            </a:r>
            <a:r>
              <a:rPr lang="en-US" altLang="zh-CN" sz="2100" b="1">
                <a:solidFill>
                  <a:srgbClr val="FF0000"/>
                </a:solidFill>
                <a:latin typeface="Times New Roman" panose="02020603050405020304" pitchFamily="18" charset="0"/>
              </a:rPr>
              <a:t>play and number the expressions in Activity 1 in the order they appear. </a:t>
            </a:r>
            <a:endParaRPr lang="zh-CN" altLang="en-US" sz="2100" b="1">
              <a:latin typeface="Times New Roman" panose="02020603050405020304" pitchFamily="18" charset="0"/>
            </a:endParaRPr>
          </a:p>
        </p:txBody>
      </p:sp>
      <p:sp>
        <p:nvSpPr>
          <p:cNvPr id="9218" name="Text Box 4"/>
          <p:cNvSpPr txBox="1">
            <a:spLocks noChangeArrowheads="1"/>
          </p:cNvSpPr>
          <p:nvPr/>
        </p:nvSpPr>
        <p:spPr bwMode="auto">
          <a:xfrm>
            <a:off x="2286001" y="1371600"/>
            <a:ext cx="4651772" cy="2008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sz="2100" b="1" dirty="0">
                <a:solidFill>
                  <a:srgbClr val="800000"/>
                </a:solidFill>
                <a:latin typeface="Times New Roman" panose="02020603050405020304" pitchFamily="18" charset="0"/>
              </a:rPr>
              <a:t>1 ... gets up and starts to ...</a:t>
            </a:r>
          </a:p>
          <a:p>
            <a:pPr>
              <a:lnSpc>
                <a:spcPct val="150000"/>
              </a:lnSpc>
            </a:pPr>
            <a:r>
              <a:rPr lang="en-US" altLang="zh-CN" sz="2100" b="1" dirty="0">
                <a:solidFill>
                  <a:srgbClr val="800000"/>
                </a:solidFill>
                <a:latin typeface="Times New Roman" panose="02020603050405020304" pitchFamily="18" charset="0"/>
              </a:rPr>
              <a:t>2 ... looks for his ticket ...</a:t>
            </a:r>
          </a:p>
          <a:p>
            <a:pPr>
              <a:lnSpc>
                <a:spcPct val="150000"/>
              </a:lnSpc>
            </a:pPr>
            <a:r>
              <a:rPr lang="en-US" altLang="zh-CN" sz="2100" b="1" dirty="0">
                <a:solidFill>
                  <a:srgbClr val="800000"/>
                </a:solidFill>
                <a:latin typeface="Times New Roman" panose="02020603050405020304" pitchFamily="18" charset="0"/>
              </a:rPr>
              <a:t>3 ... goes past people ...</a:t>
            </a:r>
          </a:p>
          <a:p>
            <a:pPr>
              <a:lnSpc>
                <a:spcPct val="150000"/>
              </a:lnSpc>
            </a:pPr>
            <a:r>
              <a:rPr lang="en-US" altLang="zh-CN" sz="2100" b="1" dirty="0">
                <a:solidFill>
                  <a:srgbClr val="800000"/>
                </a:solidFill>
                <a:latin typeface="Times New Roman" panose="02020603050405020304" pitchFamily="18" charset="0"/>
              </a:rPr>
              <a:t>4 ... gets on the train ...</a:t>
            </a:r>
            <a:endParaRPr lang="zh-CN" altLang="en-US" sz="2100" b="1" dirty="0">
              <a:solidFill>
                <a:srgbClr val="800000"/>
              </a:solidFill>
              <a:latin typeface="Times New Roman" panose="02020603050405020304" pitchFamily="18" charset="0"/>
            </a:endParaRPr>
          </a:p>
        </p:txBody>
      </p:sp>
      <p:sp>
        <p:nvSpPr>
          <p:cNvPr id="9219" name="Rectangle 5"/>
          <p:cNvSpPr>
            <a:spLocks noChangeArrowheads="1"/>
          </p:cNvSpPr>
          <p:nvPr/>
        </p:nvSpPr>
        <p:spPr bwMode="auto">
          <a:xfrm>
            <a:off x="1905000" y="1543050"/>
            <a:ext cx="381000" cy="285750"/>
          </a:xfrm>
          <a:prstGeom prst="rect">
            <a:avLst/>
          </a:prstGeom>
          <a:solidFill>
            <a:schemeClr val="bg1"/>
          </a:solidFill>
          <a:ln w="15875">
            <a:solidFill>
              <a:schemeClr val="tx1"/>
            </a:solidFill>
            <a:miter lim="800000"/>
          </a:ln>
        </p:spPr>
        <p:txBody>
          <a:bodyPr lIns="68580" tIns="34290" rIns="68580" bIns="34290" anchor="ctr"/>
          <a:lstStyle/>
          <a:p>
            <a:endParaRPr lang="zh-CN" altLang="en-US"/>
          </a:p>
        </p:txBody>
      </p:sp>
      <p:sp>
        <p:nvSpPr>
          <p:cNvPr id="9220" name="Rectangle 6"/>
          <p:cNvSpPr>
            <a:spLocks noChangeArrowheads="1"/>
          </p:cNvSpPr>
          <p:nvPr/>
        </p:nvSpPr>
        <p:spPr bwMode="auto">
          <a:xfrm>
            <a:off x="1905000" y="2000250"/>
            <a:ext cx="381000" cy="285750"/>
          </a:xfrm>
          <a:prstGeom prst="rect">
            <a:avLst/>
          </a:prstGeom>
          <a:solidFill>
            <a:schemeClr val="bg1"/>
          </a:solidFill>
          <a:ln w="15875">
            <a:solidFill>
              <a:schemeClr val="tx1"/>
            </a:solidFill>
            <a:miter lim="800000"/>
          </a:ln>
        </p:spPr>
        <p:txBody>
          <a:bodyPr lIns="68580" tIns="34290" rIns="68580" bIns="34290" anchor="ctr"/>
          <a:lstStyle/>
          <a:p>
            <a:endParaRPr lang="zh-CN" altLang="en-US"/>
          </a:p>
        </p:txBody>
      </p:sp>
      <p:sp>
        <p:nvSpPr>
          <p:cNvPr id="9221" name="Rectangle 7"/>
          <p:cNvSpPr>
            <a:spLocks noChangeArrowheads="1"/>
          </p:cNvSpPr>
          <p:nvPr/>
        </p:nvSpPr>
        <p:spPr bwMode="auto">
          <a:xfrm>
            <a:off x="1905000" y="2514600"/>
            <a:ext cx="381000" cy="285750"/>
          </a:xfrm>
          <a:prstGeom prst="rect">
            <a:avLst/>
          </a:prstGeom>
          <a:solidFill>
            <a:schemeClr val="bg1"/>
          </a:solidFill>
          <a:ln w="15875">
            <a:solidFill>
              <a:schemeClr val="tx1"/>
            </a:solidFill>
            <a:miter lim="800000"/>
          </a:ln>
        </p:spPr>
        <p:txBody>
          <a:bodyPr lIns="68580" tIns="34290" rIns="68580" bIns="34290" anchor="ctr"/>
          <a:lstStyle/>
          <a:p>
            <a:endParaRPr lang="zh-CN" altLang="en-US"/>
          </a:p>
        </p:txBody>
      </p:sp>
      <p:sp>
        <p:nvSpPr>
          <p:cNvPr id="9222" name="Rectangle 8"/>
          <p:cNvSpPr>
            <a:spLocks noChangeArrowheads="1"/>
          </p:cNvSpPr>
          <p:nvPr/>
        </p:nvSpPr>
        <p:spPr bwMode="auto">
          <a:xfrm>
            <a:off x="1905000" y="3028950"/>
            <a:ext cx="381000" cy="285750"/>
          </a:xfrm>
          <a:prstGeom prst="rect">
            <a:avLst/>
          </a:prstGeom>
          <a:solidFill>
            <a:schemeClr val="bg1"/>
          </a:solidFill>
          <a:ln w="15875">
            <a:solidFill>
              <a:schemeClr val="tx1"/>
            </a:solidFill>
            <a:miter lim="800000"/>
          </a:ln>
        </p:spPr>
        <p:txBody>
          <a:bodyPr lIns="68580" tIns="34290" rIns="68580" bIns="34290" anchor="ctr"/>
          <a:lstStyle/>
          <a:p>
            <a:endParaRPr lang="zh-CN" altLang="en-US"/>
          </a:p>
        </p:txBody>
      </p:sp>
      <p:sp>
        <p:nvSpPr>
          <p:cNvPr id="192521" name="Text Box 9"/>
          <p:cNvSpPr txBox="1">
            <a:spLocks noChangeArrowheads="1"/>
          </p:cNvSpPr>
          <p:nvPr/>
        </p:nvSpPr>
        <p:spPr bwMode="auto">
          <a:xfrm>
            <a:off x="1905000" y="2971800"/>
            <a:ext cx="434579"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400">
                <a:solidFill>
                  <a:srgbClr val="FF0000"/>
                </a:solidFill>
              </a:rPr>
              <a:t>1</a:t>
            </a:r>
          </a:p>
        </p:txBody>
      </p:sp>
      <p:sp>
        <p:nvSpPr>
          <p:cNvPr id="192522" name="Text Box 10"/>
          <p:cNvSpPr txBox="1">
            <a:spLocks noChangeArrowheads="1"/>
          </p:cNvSpPr>
          <p:nvPr/>
        </p:nvSpPr>
        <p:spPr bwMode="auto">
          <a:xfrm>
            <a:off x="1905000" y="1943100"/>
            <a:ext cx="434579"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400">
                <a:solidFill>
                  <a:srgbClr val="FF0000"/>
                </a:solidFill>
              </a:rPr>
              <a:t>2</a:t>
            </a:r>
          </a:p>
        </p:txBody>
      </p:sp>
      <p:sp>
        <p:nvSpPr>
          <p:cNvPr id="192523" name="Text Box 11"/>
          <p:cNvSpPr txBox="1">
            <a:spLocks noChangeArrowheads="1"/>
          </p:cNvSpPr>
          <p:nvPr/>
        </p:nvSpPr>
        <p:spPr bwMode="auto">
          <a:xfrm>
            <a:off x="1905000" y="1485900"/>
            <a:ext cx="434579"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400">
                <a:solidFill>
                  <a:srgbClr val="FF0000"/>
                </a:solidFill>
              </a:rPr>
              <a:t>3</a:t>
            </a:r>
          </a:p>
        </p:txBody>
      </p:sp>
      <p:sp>
        <p:nvSpPr>
          <p:cNvPr id="192524" name="Text Box 12"/>
          <p:cNvSpPr txBox="1">
            <a:spLocks noChangeArrowheads="1"/>
          </p:cNvSpPr>
          <p:nvPr/>
        </p:nvSpPr>
        <p:spPr bwMode="auto">
          <a:xfrm>
            <a:off x="1905000" y="2457450"/>
            <a:ext cx="434579"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400">
                <a:solidFill>
                  <a:srgbClr val="FF0000"/>
                </a:solidFill>
              </a:rPr>
              <a:t>4</a:t>
            </a:r>
          </a:p>
        </p:txBody>
      </p:sp>
      <p:pic>
        <p:nvPicPr>
          <p:cNvPr id="9227" name="Picture 13"/>
          <p:cNvPicPr>
            <a:picLocks noChangeAspect="1" noChangeArrowheads="1"/>
          </p:cNvPicPr>
          <p:nvPr/>
        </p:nvPicPr>
        <p:blipFill>
          <a:blip r:embed="rId2" cstate="email"/>
          <a:srcRect/>
          <a:stretch>
            <a:fillRect/>
          </a:stretch>
        </p:blipFill>
        <p:spPr bwMode="auto">
          <a:xfrm>
            <a:off x="1066800" y="3771900"/>
            <a:ext cx="3124200" cy="104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5" descr="10530463"/>
          <p:cNvPicPr>
            <a:picLocks noChangeAspect="1" noChangeArrowheads="1"/>
          </p:cNvPicPr>
          <p:nvPr/>
        </p:nvPicPr>
        <p:blipFill>
          <a:blip r:embed="rId3"/>
          <a:srcRect/>
          <a:stretch>
            <a:fillRect/>
          </a:stretch>
        </p:blipFill>
        <p:spPr bwMode="auto">
          <a:xfrm>
            <a:off x="7848600" y="1257300"/>
            <a:ext cx="9001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文本框 1"/>
          <p:cNvSpPr txBox="1"/>
          <p:nvPr/>
        </p:nvSpPr>
        <p:spPr>
          <a:xfrm>
            <a:off x="196453" y="1143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2521"/>
                                        </p:tgtEl>
                                        <p:attrNameLst>
                                          <p:attrName>style.visibility</p:attrName>
                                        </p:attrNameLst>
                                      </p:cBhvr>
                                      <p:to>
                                        <p:strVal val="visible"/>
                                      </p:to>
                                    </p:set>
                                    <p:anim calcmode="lin" valueType="num">
                                      <p:cBhvr additive="base">
                                        <p:cTn id="7" dur="500" fill="hold"/>
                                        <p:tgtEl>
                                          <p:spTgt spid="192521"/>
                                        </p:tgtEl>
                                        <p:attrNameLst>
                                          <p:attrName>ppt_x</p:attrName>
                                        </p:attrNameLst>
                                      </p:cBhvr>
                                      <p:tavLst>
                                        <p:tav tm="0">
                                          <p:val>
                                            <p:strVal val="#ppt_x"/>
                                          </p:val>
                                        </p:tav>
                                        <p:tav tm="100000">
                                          <p:val>
                                            <p:strVal val="#ppt_x"/>
                                          </p:val>
                                        </p:tav>
                                      </p:tavLst>
                                    </p:anim>
                                    <p:anim calcmode="lin" valueType="num">
                                      <p:cBhvr additive="base">
                                        <p:cTn id="8" dur="500" fill="hold"/>
                                        <p:tgtEl>
                                          <p:spTgt spid="1925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2522"/>
                                        </p:tgtEl>
                                        <p:attrNameLst>
                                          <p:attrName>style.visibility</p:attrName>
                                        </p:attrNameLst>
                                      </p:cBhvr>
                                      <p:to>
                                        <p:strVal val="visible"/>
                                      </p:to>
                                    </p:set>
                                    <p:anim calcmode="lin" valueType="num">
                                      <p:cBhvr additive="base">
                                        <p:cTn id="13" dur="500" fill="hold"/>
                                        <p:tgtEl>
                                          <p:spTgt spid="192522"/>
                                        </p:tgtEl>
                                        <p:attrNameLst>
                                          <p:attrName>ppt_x</p:attrName>
                                        </p:attrNameLst>
                                      </p:cBhvr>
                                      <p:tavLst>
                                        <p:tav tm="0">
                                          <p:val>
                                            <p:strVal val="#ppt_x"/>
                                          </p:val>
                                        </p:tav>
                                        <p:tav tm="100000">
                                          <p:val>
                                            <p:strVal val="#ppt_x"/>
                                          </p:val>
                                        </p:tav>
                                      </p:tavLst>
                                    </p:anim>
                                    <p:anim calcmode="lin" valueType="num">
                                      <p:cBhvr additive="base">
                                        <p:cTn id="14" dur="500" fill="hold"/>
                                        <p:tgtEl>
                                          <p:spTgt spid="1925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2523"/>
                                        </p:tgtEl>
                                        <p:attrNameLst>
                                          <p:attrName>style.visibility</p:attrName>
                                        </p:attrNameLst>
                                      </p:cBhvr>
                                      <p:to>
                                        <p:strVal val="visible"/>
                                      </p:to>
                                    </p:set>
                                    <p:anim calcmode="lin" valueType="num">
                                      <p:cBhvr additive="base">
                                        <p:cTn id="19" dur="500" fill="hold"/>
                                        <p:tgtEl>
                                          <p:spTgt spid="192523"/>
                                        </p:tgtEl>
                                        <p:attrNameLst>
                                          <p:attrName>ppt_x</p:attrName>
                                        </p:attrNameLst>
                                      </p:cBhvr>
                                      <p:tavLst>
                                        <p:tav tm="0">
                                          <p:val>
                                            <p:strVal val="#ppt_x"/>
                                          </p:val>
                                        </p:tav>
                                        <p:tav tm="100000">
                                          <p:val>
                                            <p:strVal val="#ppt_x"/>
                                          </p:val>
                                        </p:tav>
                                      </p:tavLst>
                                    </p:anim>
                                    <p:anim calcmode="lin" valueType="num">
                                      <p:cBhvr additive="base">
                                        <p:cTn id="20" dur="500" fill="hold"/>
                                        <p:tgtEl>
                                          <p:spTgt spid="1925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2524"/>
                                        </p:tgtEl>
                                        <p:attrNameLst>
                                          <p:attrName>style.visibility</p:attrName>
                                        </p:attrNameLst>
                                      </p:cBhvr>
                                      <p:to>
                                        <p:strVal val="visible"/>
                                      </p:to>
                                    </p:set>
                                    <p:anim calcmode="lin" valueType="num">
                                      <p:cBhvr additive="base">
                                        <p:cTn id="25" dur="500" fill="hold"/>
                                        <p:tgtEl>
                                          <p:spTgt spid="192524"/>
                                        </p:tgtEl>
                                        <p:attrNameLst>
                                          <p:attrName>ppt_x</p:attrName>
                                        </p:attrNameLst>
                                      </p:cBhvr>
                                      <p:tavLst>
                                        <p:tav tm="0">
                                          <p:val>
                                            <p:strVal val="#ppt_x"/>
                                          </p:val>
                                        </p:tav>
                                        <p:tav tm="100000">
                                          <p:val>
                                            <p:strVal val="#ppt_x"/>
                                          </p:val>
                                        </p:tav>
                                      </p:tavLst>
                                    </p:anim>
                                    <p:anim calcmode="lin" valueType="num">
                                      <p:cBhvr additive="base">
                                        <p:cTn id="26" dur="500" fill="hold"/>
                                        <p:tgtEl>
                                          <p:spTgt spid="1925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21" grpId="0" bldLvl="0"/>
      <p:bldP spid="192522" grpId="0" bldLvl="0"/>
      <p:bldP spid="192523" grpId="0" bldLvl="0"/>
      <p:bldP spid="192524"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AutoShape 2"/>
          <p:cNvSpPr>
            <a:spLocks noChangeArrowheads="1"/>
          </p:cNvSpPr>
          <p:nvPr/>
        </p:nvSpPr>
        <p:spPr bwMode="auto">
          <a:xfrm>
            <a:off x="1428750" y="857250"/>
            <a:ext cx="6019800" cy="4171950"/>
          </a:xfrm>
          <a:prstGeom prst="foldedCorner">
            <a:avLst>
              <a:gd name="adj" fmla="val 12500"/>
            </a:avLst>
          </a:prstGeom>
          <a:gradFill rotWithShape="1">
            <a:gsLst>
              <a:gs pos="0">
                <a:srgbClr val="CCFFCC">
                  <a:alpha val="75000"/>
                </a:srgbClr>
              </a:gs>
              <a:gs pos="50000">
                <a:schemeClr val="bg1"/>
              </a:gs>
              <a:gs pos="100000">
                <a:srgbClr val="CCFFCC">
                  <a:alpha val="75000"/>
                </a:srgbClr>
              </a:gs>
            </a:gsLst>
            <a:lin ang="5400000" scaled="1"/>
          </a:gradFill>
          <a:ln w="28575">
            <a:solidFill>
              <a:srgbClr val="993366"/>
            </a:solidFill>
            <a:prstDash val="dash"/>
            <a:round/>
          </a:ln>
          <a:effectLst/>
        </p:spPr>
        <p:txBody>
          <a:bodyPr wrap="none" lIns="68580" tIns="34290" rIns="68580" bIns="34290" anchor="ctr"/>
          <a:lstStyle/>
          <a:p>
            <a:pPr>
              <a:defRPr/>
            </a:pPr>
            <a:endParaRPr lang="zh-CN" altLang="en-US"/>
          </a:p>
        </p:txBody>
      </p:sp>
      <p:sp>
        <p:nvSpPr>
          <p:cNvPr id="10242" name="Text Box 3"/>
          <p:cNvSpPr txBox="1">
            <a:spLocks noChangeArrowheads="1"/>
          </p:cNvSpPr>
          <p:nvPr/>
        </p:nvSpPr>
        <p:spPr bwMode="auto">
          <a:xfrm>
            <a:off x="1314451" y="457200"/>
            <a:ext cx="7356872"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100" b="1" dirty="0">
                <a:solidFill>
                  <a:srgbClr val="FF0000"/>
                </a:solidFill>
                <a:latin typeface="Times New Roman" panose="02020603050405020304" pitchFamily="18" charset="0"/>
              </a:rPr>
              <a:t>Choose the correct answer.</a:t>
            </a:r>
          </a:p>
        </p:txBody>
      </p:sp>
      <p:sp>
        <p:nvSpPr>
          <p:cNvPr id="10243" name="Text Box 4"/>
          <p:cNvSpPr txBox="1">
            <a:spLocks noChangeArrowheads="1"/>
          </p:cNvSpPr>
          <p:nvPr/>
        </p:nvSpPr>
        <p:spPr bwMode="auto">
          <a:xfrm>
            <a:off x="1485900" y="971551"/>
            <a:ext cx="6153150" cy="3364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pPr>
            <a:r>
              <a:rPr lang="en-US" altLang="zh-CN" b="1" dirty="0">
                <a:latin typeface="Times New Roman" panose="02020603050405020304" pitchFamily="18" charset="0"/>
              </a:rPr>
              <a:t>1. Where are Li Lin and Li Wei?</a:t>
            </a:r>
          </a:p>
          <a:p>
            <a:pPr>
              <a:lnSpc>
                <a:spcPct val="120000"/>
              </a:lnSpc>
            </a:pPr>
            <a:r>
              <a:rPr lang="en-US" altLang="zh-CN" b="1" dirty="0">
                <a:latin typeface="Times New Roman" panose="02020603050405020304" pitchFamily="18" charset="0"/>
              </a:rPr>
              <a:t>    a) They are at home.</a:t>
            </a:r>
          </a:p>
          <a:p>
            <a:pPr>
              <a:lnSpc>
                <a:spcPct val="120000"/>
              </a:lnSpc>
            </a:pPr>
            <a:r>
              <a:rPr lang="en-US" altLang="zh-CN" b="1" dirty="0">
                <a:latin typeface="Times New Roman" panose="02020603050405020304" pitchFamily="18" charset="0"/>
              </a:rPr>
              <a:t>    b) They are at the railway station.</a:t>
            </a:r>
          </a:p>
          <a:p>
            <a:pPr>
              <a:lnSpc>
                <a:spcPct val="120000"/>
              </a:lnSpc>
            </a:pPr>
            <a:r>
              <a:rPr lang="en-US" altLang="zh-CN" b="1" dirty="0">
                <a:latin typeface="Times New Roman" panose="02020603050405020304" pitchFamily="18" charset="0"/>
              </a:rPr>
              <a:t>    c) They are on the train.</a:t>
            </a:r>
          </a:p>
          <a:p>
            <a:pPr>
              <a:lnSpc>
                <a:spcPct val="120000"/>
              </a:lnSpc>
            </a:pPr>
            <a:r>
              <a:rPr lang="en-US" altLang="zh-CN" b="1" dirty="0">
                <a:latin typeface="Times New Roman" panose="02020603050405020304" pitchFamily="18" charset="0"/>
              </a:rPr>
              <a:t>    d) They are in a car.</a:t>
            </a:r>
          </a:p>
          <a:p>
            <a:pPr>
              <a:lnSpc>
                <a:spcPct val="120000"/>
              </a:lnSpc>
            </a:pPr>
            <a:r>
              <a:rPr lang="en-US" altLang="zh-CN" b="1" dirty="0">
                <a:latin typeface="Times New Roman" panose="02020603050405020304" pitchFamily="18" charset="0"/>
              </a:rPr>
              <a:t>2. Who is Li Wei?</a:t>
            </a:r>
          </a:p>
          <a:p>
            <a:pPr>
              <a:lnSpc>
                <a:spcPct val="120000"/>
              </a:lnSpc>
            </a:pPr>
            <a:r>
              <a:rPr lang="en-US" altLang="zh-CN" b="1" dirty="0">
                <a:latin typeface="Times New Roman" panose="02020603050405020304" pitchFamily="18" charset="0"/>
              </a:rPr>
              <a:t>    a) He is Li Lin's brother.</a:t>
            </a:r>
          </a:p>
          <a:p>
            <a:pPr>
              <a:lnSpc>
                <a:spcPct val="120000"/>
              </a:lnSpc>
            </a:pPr>
            <a:r>
              <a:rPr lang="en-US" altLang="zh-CN" b="1" dirty="0">
                <a:latin typeface="Times New Roman" panose="02020603050405020304" pitchFamily="18" charset="0"/>
              </a:rPr>
              <a:t>    b) He is Li Lin's friend.</a:t>
            </a:r>
          </a:p>
          <a:p>
            <a:pPr>
              <a:lnSpc>
                <a:spcPct val="120000"/>
              </a:lnSpc>
            </a:pPr>
            <a:r>
              <a:rPr lang="en-US" altLang="zh-CN" b="1" dirty="0">
                <a:latin typeface="Times New Roman" panose="02020603050405020304" pitchFamily="18" charset="0"/>
              </a:rPr>
              <a:t>    c) He is Li Lin's father.</a:t>
            </a:r>
          </a:p>
          <a:p>
            <a:pPr>
              <a:lnSpc>
                <a:spcPct val="120000"/>
              </a:lnSpc>
            </a:pPr>
            <a:r>
              <a:rPr lang="en-US" altLang="zh-CN" b="1" dirty="0">
                <a:latin typeface="Times New Roman" panose="02020603050405020304" pitchFamily="18" charset="0"/>
              </a:rPr>
              <a:t>    d) He is Li Lin's classmate.</a:t>
            </a:r>
          </a:p>
        </p:txBody>
      </p:sp>
      <p:sp>
        <p:nvSpPr>
          <p:cNvPr id="193541" name="AutoShape 5"/>
          <p:cNvSpPr>
            <a:spLocks noChangeArrowheads="1"/>
          </p:cNvSpPr>
          <p:nvPr/>
        </p:nvSpPr>
        <p:spPr bwMode="auto">
          <a:xfrm>
            <a:off x="1657350" y="1714500"/>
            <a:ext cx="381000" cy="285750"/>
          </a:xfrm>
          <a:prstGeom prst="smileyFace">
            <a:avLst>
              <a:gd name="adj" fmla="val 4653"/>
            </a:avLst>
          </a:prstGeom>
          <a:solidFill>
            <a:srgbClr val="FF0000"/>
          </a:solidFill>
          <a:ln w="9525">
            <a:solidFill>
              <a:schemeClr val="tx1"/>
            </a:solidFill>
            <a:round/>
          </a:ln>
        </p:spPr>
        <p:txBody>
          <a:bodyPr lIns="68580" tIns="34290" rIns="68580" bIns="34290" anchor="ctr"/>
          <a:lstStyle/>
          <a:p>
            <a:endParaRPr lang="zh-CN" altLang="en-US"/>
          </a:p>
        </p:txBody>
      </p:sp>
      <p:sp>
        <p:nvSpPr>
          <p:cNvPr id="193542" name="AutoShape 6"/>
          <p:cNvSpPr>
            <a:spLocks noChangeArrowheads="1"/>
          </p:cNvSpPr>
          <p:nvPr/>
        </p:nvSpPr>
        <p:spPr bwMode="auto">
          <a:xfrm>
            <a:off x="1657350" y="3028950"/>
            <a:ext cx="381000" cy="285750"/>
          </a:xfrm>
          <a:prstGeom prst="smileyFace">
            <a:avLst>
              <a:gd name="adj" fmla="val 4653"/>
            </a:avLst>
          </a:prstGeom>
          <a:solidFill>
            <a:srgbClr val="FF0000"/>
          </a:solidFill>
          <a:ln w="9525">
            <a:solidFill>
              <a:schemeClr val="tx1"/>
            </a:solidFill>
            <a:round/>
          </a:ln>
        </p:spPr>
        <p:txBody>
          <a:bodyPr lIns="68580" tIns="34290" rIns="68580" bIns="34290" anchor="ctr"/>
          <a:lstStyle/>
          <a:p>
            <a:endParaRPr lang="zh-CN" altLang="en-US"/>
          </a:p>
        </p:txBody>
      </p:sp>
      <p:sp>
        <p:nvSpPr>
          <p:cNvPr id="7" name="文本框 1"/>
          <p:cNvSpPr txBox="1"/>
          <p:nvPr/>
        </p:nvSpPr>
        <p:spPr>
          <a:xfrm>
            <a:off x="196453" y="1143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3541"/>
                                        </p:tgtEl>
                                        <p:attrNameLst>
                                          <p:attrName>style.visibility</p:attrName>
                                        </p:attrNameLst>
                                      </p:cBhvr>
                                      <p:to>
                                        <p:strVal val="visible"/>
                                      </p:to>
                                    </p:set>
                                    <p:anim calcmode="lin" valueType="num">
                                      <p:cBhvr additive="base">
                                        <p:cTn id="7" dur="500" fill="hold"/>
                                        <p:tgtEl>
                                          <p:spTgt spid="193541"/>
                                        </p:tgtEl>
                                        <p:attrNameLst>
                                          <p:attrName>ppt_x</p:attrName>
                                        </p:attrNameLst>
                                      </p:cBhvr>
                                      <p:tavLst>
                                        <p:tav tm="0">
                                          <p:val>
                                            <p:strVal val="#ppt_x"/>
                                          </p:val>
                                        </p:tav>
                                        <p:tav tm="100000">
                                          <p:val>
                                            <p:strVal val="#ppt_x"/>
                                          </p:val>
                                        </p:tav>
                                      </p:tavLst>
                                    </p:anim>
                                    <p:anim calcmode="lin" valueType="num">
                                      <p:cBhvr additive="base">
                                        <p:cTn id="8" dur="500" fill="hold"/>
                                        <p:tgtEl>
                                          <p:spTgt spid="1935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3542"/>
                                        </p:tgtEl>
                                        <p:attrNameLst>
                                          <p:attrName>style.visibility</p:attrName>
                                        </p:attrNameLst>
                                      </p:cBhvr>
                                      <p:to>
                                        <p:strVal val="visible"/>
                                      </p:to>
                                    </p:set>
                                    <p:anim calcmode="lin" valueType="num">
                                      <p:cBhvr additive="base">
                                        <p:cTn id="13" dur="500" fill="hold"/>
                                        <p:tgtEl>
                                          <p:spTgt spid="193542"/>
                                        </p:tgtEl>
                                        <p:attrNameLst>
                                          <p:attrName>ppt_x</p:attrName>
                                        </p:attrNameLst>
                                      </p:cBhvr>
                                      <p:tavLst>
                                        <p:tav tm="0">
                                          <p:val>
                                            <p:strVal val="#ppt_x"/>
                                          </p:val>
                                        </p:tav>
                                        <p:tav tm="100000">
                                          <p:val>
                                            <p:strVal val="#ppt_x"/>
                                          </p:val>
                                        </p:tav>
                                      </p:tavLst>
                                    </p:anim>
                                    <p:anim calcmode="lin" valueType="num">
                                      <p:cBhvr additive="base">
                                        <p:cTn id="14" dur="500" fill="hold"/>
                                        <p:tgtEl>
                                          <p:spTgt spid="1935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1" grpId="0" animBg="1"/>
      <p:bldP spid="1935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AutoShape 2"/>
          <p:cNvSpPr>
            <a:spLocks noChangeArrowheads="1"/>
          </p:cNvSpPr>
          <p:nvPr/>
        </p:nvSpPr>
        <p:spPr bwMode="auto">
          <a:xfrm>
            <a:off x="1314451" y="857250"/>
            <a:ext cx="6194822" cy="3943350"/>
          </a:xfrm>
          <a:prstGeom prst="foldedCorner">
            <a:avLst>
              <a:gd name="adj" fmla="val 12500"/>
            </a:avLst>
          </a:prstGeom>
          <a:gradFill rotWithShape="1">
            <a:gsLst>
              <a:gs pos="0">
                <a:srgbClr val="FFCCFF">
                  <a:alpha val="40999"/>
                </a:srgbClr>
              </a:gs>
              <a:gs pos="50000">
                <a:schemeClr val="bg1"/>
              </a:gs>
              <a:gs pos="100000">
                <a:srgbClr val="FFCCFF">
                  <a:alpha val="40999"/>
                </a:srgbClr>
              </a:gs>
            </a:gsLst>
            <a:lin ang="5400000" scaled="1"/>
          </a:gradFill>
          <a:ln w="28575">
            <a:solidFill>
              <a:srgbClr val="33CCCC"/>
            </a:solidFill>
            <a:prstDash val="dash"/>
            <a:round/>
          </a:ln>
          <a:effectLst/>
        </p:spPr>
        <p:txBody>
          <a:bodyPr wrap="none" lIns="68580" tIns="34290" rIns="68580" bIns="34290" anchor="ctr"/>
          <a:lstStyle/>
          <a:p>
            <a:pPr>
              <a:defRPr/>
            </a:pPr>
            <a:endParaRPr lang="zh-CN" altLang="en-US"/>
          </a:p>
        </p:txBody>
      </p:sp>
      <p:sp>
        <p:nvSpPr>
          <p:cNvPr id="11266" name="Text Box 3"/>
          <p:cNvSpPr txBox="1">
            <a:spLocks noChangeArrowheads="1"/>
          </p:cNvSpPr>
          <p:nvPr/>
        </p:nvSpPr>
        <p:spPr bwMode="auto">
          <a:xfrm>
            <a:off x="1314450" y="914400"/>
            <a:ext cx="6343650" cy="4030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marL="457200" indent="-4572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b="1">
                <a:latin typeface="Times New Roman" panose="02020603050405020304" pitchFamily="18" charset="0"/>
              </a:rPr>
              <a:t>3. </a:t>
            </a:r>
            <a:r>
              <a:rPr lang="en-US" altLang="zh-CN" b="1">
                <a:latin typeface="Times New Roman" panose="02020603050405020304" pitchFamily="18" charset="0"/>
              </a:rPr>
              <a:t>Why is the elderly man sitting in Li Lin's seat?</a:t>
            </a:r>
            <a:endParaRPr lang="zh-CN" altLang="en-US" b="1">
              <a:latin typeface="Times New Roman" panose="02020603050405020304" pitchFamily="18" charset="0"/>
            </a:endParaRPr>
          </a:p>
          <a:p>
            <a:pPr>
              <a:lnSpc>
                <a:spcPct val="130000"/>
              </a:lnSpc>
            </a:pPr>
            <a:r>
              <a:rPr lang="en-US" altLang="zh-CN" b="1">
                <a:latin typeface="Times New Roman" panose="02020603050405020304" pitchFamily="18" charset="0"/>
              </a:rPr>
              <a:t>    </a:t>
            </a:r>
            <a:r>
              <a:rPr lang="zh-CN" altLang="en-US" b="1">
                <a:latin typeface="Times New Roman" panose="02020603050405020304" pitchFamily="18" charset="0"/>
              </a:rPr>
              <a:t>a) </a:t>
            </a:r>
            <a:r>
              <a:rPr lang="en-US" altLang="zh-CN" b="1">
                <a:latin typeface="Times New Roman" panose="02020603050405020304" pitchFamily="18" charset="0"/>
              </a:rPr>
              <a:t>Because he does not buy a ticket.</a:t>
            </a:r>
            <a:r>
              <a:rPr lang="zh-CN" altLang="en-US" b="1">
                <a:latin typeface="Times New Roman" panose="02020603050405020304" pitchFamily="18" charset="0"/>
              </a:rPr>
              <a:t>     </a:t>
            </a:r>
          </a:p>
          <a:p>
            <a:pPr>
              <a:lnSpc>
                <a:spcPct val="130000"/>
              </a:lnSpc>
            </a:pPr>
            <a:r>
              <a:rPr lang="en-US" altLang="zh-CN" b="1">
                <a:latin typeface="Times New Roman" panose="02020603050405020304" pitchFamily="18" charset="0"/>
              </a:rPr>
              <a:t>    </a:t>
            </a:r>
            <a:r>
              <a:rPr lang="zh-CN" altLang="en-US" b="1">
                <a:latin typeface="Times New Roman" panose="02020603050405020304" pitchFamily="18" charset="0"/>
              </a:rPr>
              <a:t>b) </a:t>
            </a:r>
            <a:r>
              <a:rPr lang="en-US" altLang="zh-CN" b="1">
                <a:latin typeface="Times New Roman" panose="02020603050405020304" pitchFamily="18" charset="0"/>
              </a:rPr>
              <a:t>Because he is too tires to move.</a:t>
            </a:r>
          </a:p>
          <a:p>
            <a:pPr>
              <a:lnSpc>
                <a:spcPct val="130000"/>
              </a:lnSpc>
            </a:pPr>
            <a:r>
              <a:rPr lang="en-US" altLang="zh-CN" b="1">
                <a:latin typeface="Times New Roman" panose="02020603050405020304" pitchFamily="18" charset="0"/>
              </a:rPr>
              <a:t>    </a:t>
            </a:r>
            <a:r>
              <a:rPr lang="zh-CN" altLang="en-US" b="1">
                <a:latin typeface="Times New Roman" panose="02020603050405020304" pitchFamily="18" charset="0"/>
              </a:rPr>
              <a:t>c) </a:t>
            </a:r>
            <a:r>
              <a:rPr lang="en-US" altLang="zh-CN" b="1">
                <a:latin typeface="Times New Roman" panose="02020603050405020304" pitchFamily="18" charset="0"/>
              </a:rPr>
              <a:t>Because he thinks it is Car 9, Seat 12 A.</a:t>
            </a:r>
          </a:p>
          <a:p>
            <a:pPr>
              <a:lnSpc>
                <a:spcPct val="130000"/>
              </a:lnSpc>
            </a:pPr>
            <a:r>
              <a:rPr lang="en-US" altLang="zh-CN" b="1">
                <a:latin typeface="Times New Roman" panose="02020603050405020304" pitchFamily="18" charset="0"/>
              </a:rPr>
              <a:t>    </a:t>
            </a:r>
            <a:r>
              <a:rPr lang="zh-CN" altLang="en-US" b="1">
                <a:latin typeface="Times New Roman" panose="02020603050405020304" pitchFamily="18" charset="0"/>
              </a:rPr>
              <a:t>d) </a:t>
            </a:r>
            <a:r>
              <a:rPr lang="en-US" altLang="zh-CN" b="1">
                <a:latin typeface="Times New Roman" panose="02020603050405020304" pitchFamily="18" charset="0"/>
              </a:rPr>
              <a:t>Because he cannot find his seat.</a:t>
            </a:r>
          </a:p>
          <a:p>
            <a:pPr>
              <a:lnSpc>
                <a:spcPct val="130000"/>
              </a:lnSpc>
            </a:pPr>
            <a:r>
              <a:rPr lang="en-US" altLang="zh-CN" b="1">
                <a:latin typeface="Times New Roman" panose="02020603050405020304" pitchFamily="18" charset="0"/>
              </a:rPr>
              <a:t>4. </a:t>
            </a:r>
            <a:r>
              <a:rPr lang="zh-CN" altLang="en-US" b="1">
                <a:latin typeface="Times New Roman" panose="02020603050405020304" pitchFamily="18" charset="0"/>
              </a:rPr>
              <a:t> </a:t>
            </a:r>
            <a:r>
              <a:rPr lang="en-US" altLang="zh-CN" b="1">
                <a:latin typeface="Times New Roman" panose="02020603050405020304" pitchFamily="18" charset="0"/>
              </a:rPr>
              <a:t>What does the elderly man want to do?</a:t>
            </a:r>
          </a:p>
          <a:p>
            <a:pPr>
              <a:lnSpc>
                <a:spcPct val="130000"/>
              </a:lnSpc>
            </a:pPr>
            <a:r>
              <a:rPr lang="en-US" altLang="zh-CN" b="1">
                <a:latin typeface="Times New Roman" panose="02020603050405020304" pitchFamily="18" charset="0"/>
              </a:rPr>
              <a:t>    a) Take the seat.</a:t>
            </a:r>
          </a:p>
          <a:p>
            <a:pPr>
              <a:lnSpc>
                <a:spcPct val="130000"/>
              </a:lnSpc>
            </a:pPr>
            <a:r>
              <a:rPr lang="en-US" altLang="zh-CN" b="1">
                <a:latin typeface="Times New Roman" panose="02020603050405020304" pitchFamily="18" charset="0"/>
              </a:rPr>
              <a:t>    b) Go and find Car 9.</a:t>
            </a:r>
          </a:p>
          <a:p>
            <a:pPr>
              <a:lnSpc>
                <a:spcPct val="130000"/>
              </a:lnSpc>
            </a:pPr>
            <a:r>
              <a:rPr lang="en-US" altLang="zh-CN" b="1">
                <a:latin typeface="Times New Roman" panose="02020603050405020304" pitchFamily="18" charset="0"/>
              </a:rPr>
              <a:t>    c) Change seats with Li Lin.</a:t>
            </a:r>
          </a:p>
          <a:p>
            <a:pPr>
              <a:lnSpc>
                <a:spcPct val="130000"/>
              </a:lnSpc>
            </a:pPr>
            <a:r>
              <a:rPr lang="en-US" altLang="zh-CN" b="1">
                <a:latin typeface="Times New Roman" panose="02020603050405020304" pitchFamily="18" charset="0"/>
              </a:rPr>
              <a:t>    d) Buy another ticket.</a:t>
            </a:r>
          </a:p>
          <a:p>
            <a:pPr>
              <a:lnSpc>
                <a:spcPct val="130000"/>
              </a:lnSpc>
            </a:pPr>
            <a:r>
              <a:rPr lang="en-US" altLang="zh-CN" b="1">
                <a:latin typeface="Times New Roman" panose="02020603050405020304" pitchFamily="18" charset="0"/>
              </a:rPr>
              <a:t>    </a:t>
            </a:r>
            <a:endParaRPr lang="zh-CN" altLang="en-US" b="1">
              <a:latin typeface="Times New Roman" panose="02020603050405020304" pitchFamily="18" charset="0"/>
            </a:endParaRPr>
          </a:p>
        </p:txBody>
      </p:sp>
      <p:sp>
        <p:nvSpPr>
          <p:cNvPr id="194564" name="AutoShape 4"/>
          <p:cNvSpPr>
            <a:spLocks noChangeArrowheads="1"/>
          </p:cNvSpPr>
          <p:nvPr/>
        </p:nvSpPr>
        <p:spPr bwMode="auto">
          <a:xfrm>
            <a:off x="1619250" y="2114550"/>
            <a:ext cx="301229" cy="285750"/>
          </a:xfrm>
          <a:prstGeom prst="smileyFace">
            <a:avLst>
              <a:gd name="adj" fmla="val 4653"/>
            </a:avLst>
          </a:prstGeom>
          <a:solidFill>
            <a:srgbClr val="FF0000"/>
          </a:solidFill>
          <a:ln w="9525">
            <a:solidFill>
              <a:schemeClr val="tx1"/>
            </a:solidFill>
            <a:round/>
          </a:ln>
        </p:spPr>
        <p:txBody>
          <a:bodyPr lIns="68580" tIns="34290" rIns="68580" bIns="34290" anchor="ctr"/>
          <a:lstStyle/>
          <a:p>
            <a:endParaRPr lang="zh-CN" altLang="en-US"/>
          </a:p>
        </p:txBody>
      </p:sp>
      <p:sp>
        <p:nvSpPr>
          <p:cNvPr id="194565" name="AutoShape 5"/>
          <p:cNvSpPr>
            <a:spLocks noChangeArrowheads="1"/>
          </p:cNvSpPr>
          <p:nvPr/>
        </p:nvSpPr>
        <p:spPr bwMode="auto">
          <a:xfrm>
            <a:off x="1600200" y="3486150"/>
            <a:ext cx="301229" cy="285750"/>
          </a:xfrm>
          <a:prstGeom prst="smileyFace">
            <a:avLst>
              <a:gd name="adj" fmla="val 4653"/>
            </a:avLst>
          </a:prstGeom>
          <a:solidFill>
            <a:srgbClr val="FF0000"/>
          </a:solidFill>
          <a:ln w="9525">
            <a:solidFill>
              <a:schemeClr val="tx1"/>
            </a:solidFill>
            <a:round/>
          </a:ln>
        </p:spPr>
        <p:txBody>
          <a:bodyPr lIns="68580" tIns="34290" rIns="68580" bIns="34290" anchor="ctr"/>
          <a:lstStyle/>
          <a:p>
            <a:endParaRPr lang="zh-CN" altLang="en-US"/>
          </a:p>
        </p:txBody>
      </p:sp>
      <p:sp>
        <p:nvSpPr>
          <p:cNvPr id="6" name="文本框 1"/>
          <p:cNvSpPr txBox="1"/>
          <p:nvPr/>
        </p:nvSpPr>
        <p:spPr>
          <a:xfrm>
            <a:off x="196453" y="1143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64"/>
                                        </p:tgtEl>
                                        <p:attrNameLst>
                                          <p:attrName>style.visibility</p:attrName>
                                        </p:attrNameLst>
                                      </p:cBhvr>
                                      <p:to>
                                        <p:strVal val="visible"/>
                                      </p:to>
                                    </p:set>
                                    <p:anim calcmode="lin" valueType="num">
                                      <p:cBhvr additive="base">
                                        <p:cTn id="7" dur="500" fill="hold"/>
                                        <p:tgtEl>
                                          <p:spTgt spid="194564"/>
                                        </p:tgtEl>
                                        <p:attrNameLst>
                                          <p:attrName>ppt_x</p:attrName>
                                        </p:attrNameLst>
                                      </p:cBhvr>
                                      <p:tavLst>
                                        <p:tav tm="0">
                                          <p:val>
                                            <p:strVal val="#ppt_x"/>
                                          </p:val>
                                        </p:tav>
                                        <p:tav tm="100000">
                                          <p:val>
                                            <p:strVal val="#ppt_x"/>
                                          </p:val>
                                        </p:tav>
                                      </p:tavLst>
                                    </p:anim>
                                    <p:anim calcmode="lin" valueType="num">
                                      <p:cBhvr additive="base">
                                        <p:cTn id="8" dur="500" fill="hold"/>
                                        <p:tgtEl>
                                          <p:spTgt spid="19456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65"/>
                                        </p:tgtEl>
                                        <p:attrNameLst>
                                          <p:attrName>style.visibility</p:attrName>
                                        </p:attrNameLst>
                                      </p:cBhvr>
                                      <p:to>
                                        <p:strVal val="visible"/>
                                      </p:to>
                                    </p:set>
                                    <p:anim calcmode="lin" valueType="num">
                                      <p:cBhvr additive="base">
                                        <p:cTn id="13" dur="500" fill="hold"/>
                                        <p:tgtEl>
                                          <p:spTgt spid="194565"/>
                                        </p:tgtEl>
                                        <p:attrNameLst>
                                          <p:attrName>ppt_x</p:attrName>
                                        </p:attrNameLst>
                                      </p:cBhvr>
                                      <p:tavLst>
                                        <p:tav tm="0">
                                          <p:val>
                                            <p:strVal val="#ppt_x"/>
                                          </p:val>
                                        </p:tav>
                                        <p:tav tm="100000">
                                          <p:val>
                                            <p:strVal val="#ppt_x"/>
                                          </p:val>
                                        </p:tav>
                                      </p:tavLst>
                                    </p:anim>
                                    <p:anim calcmode="lin" valueType="num">
                                      <p:cBhvr additive="base">
                                        <p:cTn id="14" dur="500" fill="hold"/>
                                        <p:tgtEl>
                                          <p:spTgt spid="194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animBg="1"/>
      <p:bldP spid="19456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1085850" y="742951"/>
            <a:ext cx="6778229"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en-US" altLang="zh-CN" b="1">
                <a:solidFill>
                  <a:srgbClr val="800000"/>
                </a:solidFill>
                <a:latin typeface="Times New Roman" panose="02020603050405020304" pitchFamily="18" charset="0"/>
              </a:rPr>
              <a:t>Complete the passage with the words and expressions in the box.</a:t>
            </a:r>
          </a:p>
        </p:txBody>
      </p:sp>
      <p:sp>
        <p:nvSpPr>
          <p:cNvPr id="12290" name="AutoShape 3"/>
          <p:cNvSpPr>
            <a:spLocks noChangeArrowheads="1"/>
          </p:cNvSpPr>
          <p:nvPr/>
        </p:nvSpPr>
        <p:spPr bwMode="auto">
          <a:xfrm>
            <a:off x="1314450" y="1314450"/>
            <a:ext cx="6778229" cy="400050"/>
          </a:xfrm>
          <a:prstGeom prst="roundRect">
            <a:avLst>
              <a:gd name="adj" fmla="val 16667"/>
            </a:avLst>
          </a:prstGeom>
          <a:solidFill>
            <a:schemeClr val="accent1"/>
          </a:solidFill>
          <a:ln w="9525">
            <a:solidFill>
              <a:schemeClr val="tx1"/>
            </a:solidFill>
            <a:round/>
          </a:ln>
        </p:spPr>
        <p:txBody>
          <a:bodyPr lIns="68580" tIns="34290" rIns="68580" bIns="34290" anchor="ctr"/>
          <a:lstStyle/>
          <a:p>
            <a:endParaRPr lang="zh-CN" altLang="en-US"/>
          </a:p>
        </p:txBody>
      </p:sp>
      <p:sp>
        <p:nvSpPr>
          <p:cNvPr id="12291" name="Text Box 4"/>
          <p:cNvSpPr txBox="1">
            <a:spLocks noChangeArrowheads="1"/>
          </p:cNvSpPr>
          <p:nvPr/>
        </p:nvSpPr>
        <p:spPr bwMode="auto">
          <a:xfrm>
            <a:off x="1289448" y="1314451"/>
            <a:ext cx="996553"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0000FF"/>
                </a:solidFill>
                <a:latin typeface="Times New Roman" panose="02020603050405020304" pitchFamily="18" charset="0"/>
              </a:rPr>
              <a:t>afraid</a:t>
            </a:r>
          </a:p>
        </p:txBody>
      </p:sp>
      <p:sp>
        <p:nvSpPr>
          <p:cNvPr id="12292" name="Text Box 5"/>
          <p:cNvSpPr txBox="1">
            <a:spLocks noChangeArrowheads="1"/>
          </p:cNvSpPr>
          <p:nvPr/>
        </p:nvSpPr>
        <p:spPr bwMode="auto">
          <a:xfrm>
            <a:off x="2246710" y="1314451"/>
            <a:ext cx="839390"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0000FF"/>
                </a:solidFill>
                <a:latin typeface="Times New Roman" panose="02020603050405020304" pitchFamily="18" charset="0"/>
              </a:rPr>
              <a:t>miss</a:t>
            </a:r>
          </a:p>
        </p:txBody>
      </p:sp>
      <p:sp>
        <p:nvSpPr>
          <p:cNvPr id="12293" name="Text Box 6"/>
          <p:cNvSpPr txBox="1">
            <a:spLocks noChangeArrowheads="1"/>
          </p:cNvSpPr>
          <p:nvPr/>
        </p:nvSpPr>
        <p:spPr bwMode="auto">
          <a:xfrm>
            <a:off x="3118248" y="1314451"/>
            <a:ext cx="996553"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0000FF"/>
                </a:solidFill>
                <a:latin typeface="Times New Roman" panose="02020603050405020304" pitchFamily="18" charset="0"/>
              </a:rPr>
              <a:t>officer</a:t>
            </a:r>
          </a:p>
        </p:txBody>
      </p:sp>
      <p:sp>
        <p:nvSpPr>
          <p:cNvPr id="12294" name="Text Box 7"/>
          <p:cNvSpPr txBox="1">
            <a:spLocks noChangeArrowheads="1"/>
          </p:cNvSpPr>
          <p:nvPr/>
        </p:nvSpPr>
        <p:spPr bwMode="auto">
          <a:xfrm>
            <a:off x="4457701" y="1314451"/>
            <a:ext cx="516731"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0000FF"/>
                </a:solidFill>
                <a:latin typeface="Times New Roman" panose="02020603050405020304" pitchFamily="18" charset="0"/>
              </a:rPr>
              <a:t>sir</a:t>
            </a:r>
          </a:p>
        </p:txBody>
      </p:sp>
      <p:sp>
        <p:nvSpPr>
          <p:cNvPr id="12295" name="Text Box 8"/>
          <p:cNvSpPr txBox="1">
            <a:spLocks noChangeArrowheads="1"/>
          </p:cNvSpPr>
          <p:nvPr/>
        </p:nvSpPr>
        <p:spPr bwMode="auto">
          <a:xfrm>
            <a:off x="5210175" y="1314451"/>
            <a:ext cx="1419225"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0000FF"/>
                </a:solidFill>
                <a:latin typeface="Times New Roman" panose="02020603050405020304" pitchFamily="18" charset="0"/>
              </a:rPr>
              <a:t>take care</a:t>
            </a:r>
          </a:p>
        </p:txBody>
      </p:sp>
      <p:sp>
        <p:nvSpPr>
          <p:cNvPr id="12296" name="Text Box 9"/>
          <p:cNvSpPr txBox="1">
            <a:spLocks noChangeArrowheads="1"/>
          </p:cNvSpPr>
          <p:nvPr/>
        </p:nvSpPr>
        <p:spPr bwMode="auto">
          <a:xfrm>
            <a:off x="6686550" y="1314451"/>
            <a:ext cx="1290638"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0000FF"/>
                </a:solidFill>
                <a:latin typeface="Times New Roman" panose="02020603050405020304" pitchFamily="18" charset="0"/>
              </a:rPr>
              <a:t>take off</a:t>
            </a:r>
          </a:p>
        </p:txBody>
      </p:sp>
      <p:sp>
        <p:nvSpPr>
          <p:cNvPr id="12297" name="Text Box 11"/>
          <p:cNvSpPr txBox="1">
            <a:spLocks noChangeArrowheads="1"/>
          </p:cNvSpPr>
          <p:nvPr/>
        </p:nvSpPr>
        <p:spPr bwMode="auto">
          <a:xfrm>
            <a:off x="1143000" y="1885950"/>
            <a:ext cx="697230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latin typeface="Times New Roman" panose="02020603050405020304" pitchFamily="18" charset="0"/>
              </a:rPr>
              <a:t>      Li Lin says goodbye to his brother Li Wei. Li Lin says that he will (1)_________ his family, and Li wei tells him to (2)___________. When Li Lin gets on the train, he sees an elderly man sitting in his seat. He politely calls the elderly man (3)_______ and says he is (4)_______ the elderly man is sitting in his seat. The ticket (5)________ arrives and explains the mistake. Li Lin kindly offers to change seats with the elderly man, and goes to Car 9. There he sees Wen Peng, who is happy to see him and tells him to (6)__________ his jacket, sit down and make himself comfortable.</a:t>
            </a:r>
          </a:p>
        </p:txBody>
      </p:sp>
      <p:sp>
        <p:nvSpPr>
          <p:cNvPr id="207884" name="Text Box 12"/>
          <p:cNvSpPr txBox="1">
            <a:spLocks noChangeArrowheads="1"/>
          </p:cNvSpPr>
          <p:nvPr/>
        </p:nvSpPr>
        <p:spPr bwMode="auto">
          <a:xfrm>
            <a:off x="1714501" y="2171700"/>
            <a:ext cx="116443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miss</a:t>
            </a:r>
          </a:p>
        </p:txBody>
      </p:sp>
      <p:sp>
        <p:nvSpPr>
          <p:cNvPr id="207885" name="Text Box 13"/>
          <p:cNvSpPr txBox="1">
            <a:spLocks noChangeArrowheads="1"/>
          </p:cNvSpPr>
          <p:nvPr/>
        </p:nvSpPr>
        <p:spPr bwMode="auto">
          <a:xfrm>
            <a:off x="6229351" y="2171700"/>
            <a:ext cx="16787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take care</a:t>
            </a:r>
          </a:p>
        </p:txBody>
      </p:sp>
      <p:sp>
        <p:nvSpPr>
          <p:cNvPr id="207886" name="Text Box 14"/>
          <p:cNvSpPr txBox="1">
            <a:spLocks noChangeArrowheads="1"/>
          </p:cNvSpPr>
          <p:nvPr/>
        </p:nvSpPr>
        <p:spPr bwMode="auto">
          <a:xfrm>
            <a:off x="1543050" y="3257550"/>
            <a:ext cx="12906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officer</a:t>
            </a:r>
          </a:p>
        </p:txBody>
      </p:sp>
      <p:sp>
        <p:nvSpPr>
          <p:cNvPr id="207887" name="Text Box 15"/>
          <p:cNvSpPr txBox="1">
            <a:spLocks noChangeArrowheads="1"/>
          </p:cNvSpPr>
          <p:nvPr/>
        </p:nvSpPr>
        <p:spPr bwMode="auto">
          <a:xfrm>
            <a:off x="6650832" y="3771900"/>
            <a:ext cx="1807369"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take off</a:t>
            </a:r>
          </a:p>
        </p:txBody>
      </p:sp>
      <p:sp>
        <p:nvSpPr>
          <p:cNvPr id="207888" name="Text Box 16"/>
          <p:cNvSpPr txBox="1">
            <a:spLocks noChangeArrowheads="1"/>
          </p:cNvSpPr>
          <p:nvPr/>
        </p:nvSpPr>
        <p:spPr bwMode="auto">
          <a:xfrm>
            <a:off x="1714500" y="2971800"/>
            <a:ext cx="122634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sir</a:t>
            </a:r>
          </a:p>
        </p:txBody>
      </p:sp>
      <p:sp>
        <p:nvSpPr>
          <p:cNvPr id="207889" name="Text Box 17"/>
          <p:cNvSpPr txBox="1">
            <a:spLocks noChangeArrowheads="1"/>
          </p:cNvSpPr>
          <p:nvPr/>
        </p:nvSpPr>
        <p:spPr bwMode="auto">
          <a:xfrm>
            <a:off x="5143500" y="2686050"/>
            <a:ext cx="11620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FF0000"/>
                </a:solidFill>
                <a:latin typeface="Times New Roman" panose="02020603050405020304" pitchFamily="18" charset="0"/>
              </a:rPr>
              <a:t>afraid</a:t>
            </a:r>
          </a:p>
        </p:txBody>
      </p:sp>
      <p:sp>
        <p:nvSpPr>
          <p:cNvPr id="17" name="文本框 1"/>
          <p:cNvSpPr txBox="1"/>
          <p:nvPr/>
        </p:nvSpPr>
        <p:spPr>
          <a:xfrm>
            <a:off x="196453" y="1143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8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8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78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78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788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78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84" grpId="0"/>
      <p:bldP spid="207885" grpId="0"/>
      <p:bldP spid="207886" grpId="0"/>
      <p:bldP spid="207887" grpId="0"/>
      <p:bldP spid="207888" grpId="0"/>
      <p:bldP spid="207889"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heme/theme1.xml><?xml version="1.0" encoding="utf-8"?>
<a:theme xmlns:a="http://schemas.openxmlformats.org/drawingml/2006/main" name="WWW.2PPT.COM&#10;">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1603</Words>
  <Application>Microsoft Office PowerPoint</Application>
  <PresentationFormat>全屏显示(16:9)</PresentationFormat>
  <Paragraphs>241</Paragraphs>
  <Slides>28</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vt:i4>
      </vt:variant>
    </vt:vector>
  </HeadingPairs>
  <TitlesOfParts>
    <vt:vector size="35" baseType="lpstr">
      <vt:lpstr>方正兰亭黑简体</vt:lpstr>
      <vt:lpstr>宋体</vt:lpstr>
      <vt:lpstr>微软雅黑</vt:lpstr>
      <vt:lpstr>Arial</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2018-11-26T09:24:00Z</dcterms:created>
  <dcterms:modified xsi:type="dcterms:W3CDTF">2023-01-17T02:20:12Z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6C218379004649DA91907D057BE701CC</vt:lpwstr>
  </property>
  <property fmtid="{A09F084E-AD41-489F-8076-AA5BE3082BCA}" pid="100">
    <vt:ui4>5</vt:ui4>
  </property>
  <property fmtid="{64440492-4C8B-11D1-8B70-080036B11A03}" pid="11">
    <vt:lpwstr>www.2ppt.com-爱PPT提供资源下载</vt:lpwstr>
  </property>
</Properties>
</file>