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9" r:id="rId3"/>
    <p:sldId id="334" r:id="rId4"/>
    <p:sldId id="292" r:id="rId5"/>
    <p:sldId id="295" r:id="rId6"/>
    <p:sldId id="296" r:id="rId7"/>
    <p:sldId id="271" r:id="rId8"/>
    <p:sldId id="335" r:id="rId9"/>
    <p:sldId id="277" r:id="rId10"/>
    <p:sldId id="315" r:id="rId11"/>
    <p:sldId id="316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BC2E8-B7BD-4A85-ABB8-50251B6F8D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0BA5F-DE02-4ADF-8586-89C628DFD3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78633" y="1905724"/>
            <a:ext cx="7164949" cy="2106230"/>
            <a:chOff x="3977" y="1734"/>
            <a:chExt cx="11117" cy="3064"/>
          </a:xfrm>
        </p:grpSpPr>
        <p:sp>
          <p:nvSpPr>
            <p:cNvPr id="3" name="Rectangle 5"/>
            <p:cNvSpPr/>
            <p:nvPr/>
          </p:nvSpPr>
          <p:spPr>
            <a:xfrm>
              <a:off x="3977" y="3679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Canada and the U.S.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93" y="1734"/>
              <a:ext cx="11101" cy="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  <a:r>
                <a:rPr lang="zh-CN" altLang="en-US" sz="24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2400" b="1" dirty="0" smtClean="0">
                  <a:latin typeface="微软雅黑" panose="020B0503020204020204" charset="-122"/>
                  <a:ea typeface="微软雅黑" panose="020B0503020204020204" charset="-122"/>
                </a:rPr>
                <a:t>Countries around the World</a:t>
              </a:r>
              <a:endParaRPr lang="zh-CN" altLang="en-US" sz="24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735" y="227818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35245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02387"/>
            <a:ext cx="8138359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…it's famous all over the world.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它在全世界都很著名。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7978" y="3456862"/>
            <a:ext cx="856738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all over the world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意为“全世界，世界各地”，相当于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around the world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over…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意为“遍及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travel all over the world.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我想游遍全世界。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2448239"/>
            <a:ext cx="8818674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这个商店有来自世界各地的食物。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shop has food from ________ ________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511456" y="3041555"/>
            <a:ext cx="56515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all               over          the          world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．法语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frentʃ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．叶子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liːf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beaver['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biːvə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waterfall['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wɔːtəfɔːl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stripe[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straɪp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63737" y="2251997"/>
            <a:ext cx="11184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French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011844" y="2979984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leaf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413866" y="370503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海狸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151629" y="4454063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瀑布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29020" y="4867138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条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317531"/>
          <a:ext cx="7471754" cy="27589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89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eagle[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iːɡl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statue['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stætʃu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ː]___________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liberty['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lɪbətɪ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18050" y="2738906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861994" y="3512114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雕像；塑像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947014" y="431356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自由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东部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．国宝级动物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3.Statue of Liberty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Niagara Falls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284402" y="2130643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east of…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25213" y="2845966"/>
            <a:ext cx="2244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national animal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4808193" y="3610636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自由女神像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337554" y="4390124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尼亚加拉大瀑布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它在中国的东面。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is ________ ________ China.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．这是一张美国地图。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Here is ________ ________ ________ the United States.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633742" y="2816677"/>
            <a:ext cx="2443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east                of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2993538" y="4025206"/>
            <a:ext cx="3740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               map           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00671" y="1524492"/>
          <a:ext cx="8386154" cy="3507699"/>
        </p:xfrm>
        <a:graphic>
          <a:graphicData uri="http://schemas.openxmlformats.org/drawingml/2006/table">
            <a:tbl>
              <a:tblPr/>
              <a:tblGrid>
                <a:gridCol w="99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关于美国你了解多少？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do you ________ ________the U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S.?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．在加拿大人们讲英语和法语。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People ________ ________ and ________ in Canada.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736363" y="2949476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711882" y="2437722"/>
            <a:ext cx="23648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much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137814" y="2444444"/>
            <a:ext cx="24059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          about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2664091" y="4289681"/>
            <a:ext cx="2374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speak      English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616185" y="4252895"/>
            <a:ext cx="12418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French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36576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leaf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叶子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87242" y="3211779"/>
            <a:ext cx="7690760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 red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it!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它上面有一片红色的树叶！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54246" y="3873254"/>
            <a:ext cx="818379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leaf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为名词，意为“叶子”，其复数形式为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结尾的名词，变复数时，要把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，再加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half—halves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knife—knives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702452" y="4414245"/>
            <a:ext cx="3642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</a:t>
            </a:r>
            <a:endParaRPr lang="zh-CN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78375" y="1672950"/>
            <a:ext cx="8410753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口诀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巧记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f,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结尾的名词变复数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记忆口诀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妻子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(wife)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拿刀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(knife)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去宰狼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(wolf)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小偷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(thief)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吓得发了慌。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架子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(shelf)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下面把命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(life)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藏，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(half)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片树叶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(leaf)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遮目光。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075" y="152544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6467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56046"/>
            <a:ext cx="8066630" cy="2595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在春天，树上的叶子变成绿色。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________ on trees turn green in spring.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请把西瓜切成两半。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cut the watermelon into two ________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320639" y="2949327"/>
            <a:ext cx="970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leaves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042083" y="4247829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halves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6796" y="61555"/>
            <a:ext cx="534312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46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Canada and 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全屏显示(4:3)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239</cp:revision>
  <dcterms:created xsi:type="dcterms:W3CDTF">2018-02-07T00:47:00Z</dcterms:created>
  <dcterms:modified xsi:type="dcterms:W3CDTF">2023-01-17T02:20:17Z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299D609071C64AEDAAF75D68FD75B7BA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