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63" r:id="rId2"/>
    <p:sldId id="664" r:id="rId3"/>
    <p:sldId id="666" r:id="rId4"/>
    <p:sldId id="667" r:id="rId5"/>
    <p:sldId id="675" r:id="rId6"/>
    <p:sldId id="676" r:id="rId7"/>
    <p:sldId id="677" r:id="rId8"/>
    <p:sldId id="672" r:id="rId9"/>
    <p:sldId id="678" r:id="rId10"/>
    <p:sldId id="679" r:id="rId11"/>
    <p:sldId id="680" r:id="rId12"/>
    <p:sldId id="681" r:id="rId13"/>
    <p:sldId id="673" r:id="rId14"/>
    <p:sldId id="682" r:id="rId15"/>
    <p:sldId id="683" r:id="rId16"/>
    <p:sldId id="684" r:id="rId17"/>
    <p:sldId id="685" r:id="rId18"/>
    <p:sldId id="674" r:id="rId19"/>
    <p:sldId id="686" r:id="rId20"/>
    <p:sldId id="687" r:id="rId21"/>
    <p:sldId id="688" r:id="rId22"/>
    <p:sldId id="689" r:id="rId23"/>
    <p:sldId id="690" r:id="rId24"/>
    <p:sldId id="691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7001B-46B3-4E1D-B6EF-B4501937CCE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CABDD-95A6-43DB-97E0-ECC9E6C946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CABDD-95A6-43DB-97E0-ECC9E6C946A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255956" y="643000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7D9A-D686-4684-B839-4252AA217F9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A6B8-6A4B-4EAB-9335-F37BFFFBE2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jpe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37.png"/><Relationship Id="rId4" Type="http://schemas.openxmlformats.org/officeDocument/2006/relationships/image" Target="../media/image3.jpe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34447" y="1071901"/>
            <a:ext cx="3113797" cy="46684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972833" y="2271060"/>
            <a:ext cx="908819" cy="29575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9554827" y="3606426"/>
            <a:ext cx="1346159" cy="134615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30388" y="1420682"/>
            <a:ext cx="3113797" cy="8715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5722" y="-105969"/>
            <a:ext cx="3154200" cy="3154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896320" y="1117600"/>
            <a:ext cx="2530379" cy="4279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285228" y="-366277"/>
            <a:ext cx="3279702" cy="240610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892276" y="3034619"/>
            <a:ext cx="2236510" cy="203037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b="0" i="0" u="sng" strike="noStrike" dirty="0">
                <a:solidFill>
                  <a:srgbClr val="C00000"/>
                </a:solidFill>
                <a:effectLst/>
                <a:latin typeface="义启紫水晶体" panose="02010601030101010101" pitchFamily="2" charset="-122"/>
                <a:ea typeface="义启紫水晶体" panose="02010601030101010101" pitchFamily="2" charset="-122"/>
              </a:rPr>
              <a:t>每年农历二月初二，传说是龙抬头的日子，它是中国的一个</a:t>
            </a:r>
            <a:r>
              <a:rPr lang="zh-CN" altLang="en-US" b="0" i="0" u="sng" dirty="0">
                <a:solidFill>
                  <a:srgbClr val="C00000"/>
                </a:solidFill>
                <a:effectLst/>
                <a:latin typeface="义启紫水晶体" panose="02010601030101010101" pitchFamily="2" charset="-122"/>
                <a:ea typeface="义启紫水晶体" panose="02010601030101010101" pitchFamily="2" charset="-122"/>
              </a:rPr>
              <a:t>传统节日</a:t>
            </a:r>
            <a:r>
              <a:rPr lang="zh-CN" altLang="en-US" b="0" i="0" u="sng" strike="noStrike" dirty="0">
                <a:solidFill>
                  <a:srgbClr val="C00000"/>
                </a:solidFill>
                <a:effectLst/>
                <a:latin typeface="义启紫水晶体" panose="02010601030101010101" pitchFamily="2" charset="-122"/>
                <a:ea typeface="义启紫水晶体" panose="02010601030101010101" pitchFamily="2" charset="-122"/>
              </a:rPr>
              <a:t>。</a:t>
            </a:r>
            <a:endParaRPr lang="zh-CN" altLang="en-US" u="sng" dirty="0">
              <a:solidFill>
                <a:srgbClr val="C00000"/>
              </a:solidFill>
              <a:latin typeface="义启紫水晶体" panose="02010601030101010101" pitchFamily="2" charset="-122"/>
              <a:ea typeface="义启紫水晶体" panose="0201060103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90533" y="3048231"/>
            <a:ext cx="697627" cy="155426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1400" dirty="0">
                <a:solidFill>
                  <a:srgbClr val="C00000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汇报人</a:t>
            </a:r>
            <a:r>
              <a:rPr lang="zh-CN" altLang="en-US" sz="1400" dirty="0" smtClean="0">
                <a:solidFill>
                  <a:srgbClr val="C00000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：第一</a:t>
            </a:r>
            <a:r>
              <a:rPr lang="en-US" altLang="zh-CN" sz="1400" dirty="0" smtClean="0">
                <a:solidFill>
                  <a:srgbClr val="C00000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PPT</a:t>
            </a:r>
            <a:endParaRPr lang="zh-CN" altLang="en-US" sz="1400" dirty="0">
              <a:solidFill>
                <a:srgbClr val="C00000"/>
              </a:solidFill>
              <a:latin typeface="义启紫水晶体" panose="02010601030101010101" pitchFamily="2" charset="-122"/>
              <a:ea typeface="义启紫水晶体" panose="0201060103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9217147" y="4853920"/>
            <a:ext cx="2343577" cy="655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贰 历史沿革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933946" y="1800412"/>
            <a:ext cx="1031051" cy="33710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800262" y="1825283"/>
            <a:ext cx="1031051" cy="33710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89803" y="1889087"/>
            <a:ext cx="1031051" cy="33710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70081" y="1912132"/>
            <a:ext cx="1338828" cy="3152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1375" y="1167938"/>
            <a:ext cx="1838582" cy="4001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贰 历史沿革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541846" y="2427221"/>
            <a:ext cx="2787995" cy="401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85750" marR="0" lvl="0" indent="-28575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点击编辑标题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义启粗楷体" panose="02000500000000000000" pitchFamily="2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2321" y="2786460"/>
            <a:ext cx="5080220" cy="698396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153898" y="2081775"/>
            <a:ext cx="3678563" cy="327775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51371" y="3916261"/>
            <a:ext cx="2787995" cy="401392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285750" marR="0" lvl="0" indent="-285750" algn="l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点击编辑标题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义启粗楷体" panose="02000500000000000000" pitchFamily="2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41846" y="4275500"/>
            <a:ext cx="5080220" cy="698396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贰 历史沿革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38" name="TextBox 59"/>
          <p:cNvSpPr>
            <a:spLocks noChangeArrowheads="1"/>
          </p:cNvSpPr>
          <p:nvPr/>
        </p:nvSpPr>
        <p:spPr bwMode="auto">
          <a:xfrm flipH="1">
            <a:off x="2196458" y="2660229"/>
            <a:ext cx="553998" cy="148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sym typeface="方正兰亭黑_GBK" pitchFamily="2" charset="-122"/>
              </a:rPr>
              <a:t>标题内容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3958884" y="2489486"/>
            <a:ext cx="1723549" cy="3000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ts val="30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45" name="TextBox 59"/>
          <p:cNvSpPr>
            <a:spLocks noChangeArrowheads="1"/>
          </p:cNvSpPr>
          <p:nvPr/>
        </p:nvSpPr>
        <p:spPr bwMode="auto">
          <a:xfrm flipH="1">
            <a:off x="6919022" y="2654310"/>
            <a:ext cx="553998" cy="148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sym typeface="方正兰亭黑_GBK" pitchFamily="2" charset="-122"/>
              </a:rPr>
              <a:t>标题内容</a:t>
            </a:r>
          </a:p>
        </p:txBody>
      </p:sp>
      <p:sp>
        <p:nvSpPr>
          <p:cNvPr id="46" name="矩形 45"/>
          <p:cNvSpPr/>
          <p:nvPr/>
        </p:nvSpPr>
        <p:spPr>
          <a:xfrm>
            <a:off x="8527327" y="2478144"/>
            <a:ext cx="1723549" cy="3000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ts val="30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54964" y="1505607"/>
            <a:ext cx="1512208" cy="431657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78232" y="1505607"/>
            <a:ext cx="1512208" cy="431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39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5228" y="-366277"/>
            <a:ext cx="3279702" cy="240610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916125" y="1872729"/>
            <a:ext cx="1287694" cy="1287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dirty="0">
                <a:solidFill>
                  <a:srgbClr val="C00000"/>
                </a:solidFill>
                <a:latin typeface="情书翩翩体" panose="02010600010101010101" pitchFamily="2" charset="-122"/>
                <a:ea typeface="情书翩翩体" panose="02010600010101010101" pitchFamily="2" charset="-122"/>
              </a:rPr>
              <a:t>叁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情书翩翩体" panose="02010600010101010101" pitchFamily="2" charset="-122"/>
              <a:ea typeface="情书翩翩体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1035" y="2001436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sz="4800" dirty="0">
                <a:solidFill>
                  <a:srgbClr val="C00000"/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详细解释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03108" y="2169898"/>
            <a:ext cx="133882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5848" y="1075047"/>
            <a:ext cx="5113170" cy="511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叁 详细解释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31" name="矩形 30"/>
          <p:cNvSpPr/>
          <p:nvPr/>
        </p:nvSpPr>
        <p:spPr>
          <a:xfrm>
            <a:off x="3015112" y="2073862"/>
            <a:ext cx="5909278" cy="1536741"/>
          </a:xfrm>
          <a:prstGeom prst="rect">
            <a:avLst/>
          </a:prstGeom>
        </p:spPr>
        <p:txBody>
          <a:bodyPr vert="eaVert" wrap="square" lIns="68564" tIns="34282" rIns="68564" bIns="34282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>
              <a:lnSpc>
                <a:spcPts val="3000"/>
              </a:lnSpc>
            </a:pP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766976" y="3946724"/>
            <a:ext cx="4755116" cy="1608025"/>
          </a:xfrm>
          <a:prstGeom prst="rect">
            <a:avLst/>
          </a:prstGeom>
        </p:spPr>
        <p:txBody>
          <a:bodyPr vert="eaVert" wrap="square" lIns="68564" tIns="34282" rIns="68564" bIns="34282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2628900" y="3765444"/>
            <a:ext cx="694475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71896" y="1423562"/>
            <a:ext cx="2033207" cy="2351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3284" y="2814155"/>
            <a:ext cx="4500740" cy="3091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叁 详细解释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817478" y="1782401"/>
            <a:ext cx="2435860" cy="354538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ranklin Gothic Medium" panose="020B0603020102020204"/>
              <a:ea typeface="方正黑体简体" panose="03000509000000000000" pitchFamily="65" charset="-122"/>
              <a:cs typeface="+mn-cs"/>
            </a:endParaRPr>
          </a:p>
        </p:txBody>
      </p:sp>
      <p:pic>
        <p:nvPicPr>
          <p:cNvPr id="12" name="图片 11" descr="cd13c8cbeb779dcd013d442b89dcde6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8060000">
            <a:off x="1576938" y="2148795"/>
            <a:ext cx="915670" cy="124269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3" name="TextBox 1210"/>
          <p:cNvSpPr/>
          <p:nvPr/>
        </p:nvSpPr>
        <p:spPr>
          <a:xfrm>
            <a:off x="1097196" y="3482930"/>
            <a:ext cx="187579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+mn-ea"/>
            </a:endParaRPr>
          </a:p>
        </p:txBody>
      </p:sp>
      <p:sp>
        <p:nvSpPr>
          <p:cNvPr id="14" name="TextBox 1210"/>
          <p:cNvSpPr/>
          <p:nvPr/>
        </p:nvSpPr>
        <p:spPr>
          <a:xfrm>
            <a:off x="1020166" y="3737508"/>
            <a:ext cx="2029214" cy="13320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556233" y="1782400"/>
            <a:ext cx="2435860" cy="35453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ranklin Gothic Medium" panose="020B0603020102020204"/>
              <a:ea typeface="方正黑体简体" panose="03000509000000000000" pitchFamily="65" charset="-122"/>
              <a:cs typeface="+mn-cs"/>
            </a:endParaRPr>
          </a:p>
        </p:txBody>
      </p:sp>
      <p:pic>
        <p:nvPicPr>
          <p:cNvPr id="16" name="图片 15" descr="cd13c8cbeb779dcd013d442b89dcde6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8060000">
            <a:off x="4315693" y="2148795"/>
            <a:ext cx="915670" cy="124269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TextBox 1210"/>
          <p:cNvSpPr/>
          <p:nvPr/>
        </p:nvSpPr>
        <p:spPr>
          <a:xfrm>
            <a:off x="3835951" y="3482930"/>
            <a:ext cx="187579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</a:p>
        </p:txBody>
      </p:sp>
      <p:sp>
        <p:nvSpPr>
          <p:cNvPr id="18" name="TextBox 1210"/>
          <p:cNvSpPr/>
          <p:nvPr/>
        </p:nvSpPr>
        <p:spPr>
          <a:xfrm>
            <a:off x="3769981" y="3741748"/>
            <a:ext cx="2026764" cy="13320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285463" y="1782400"/>
            <a:ext cx="2435860" cy="35453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ranklin Gothic Medium" panose="020B0603020102020204"/>
              <a:ea typeface="方正黑体简体" panose="03000509000000000000" pitchFamily="65" charset="-122"/>
              <a:cs typeface="+mn-cs"/>
            </a:endParaRPr>
          </a:p>
        </p:txBody>
      </p:sp>
      <p:pic>
        <p:nvPicPr>
          <p:cNvPr id="20" name="图片 19" descr="cd13c8cbeb779dcd013d442b89dcde6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8060000">
            <a:off x="7044923" y="2148795"/>
            <a:ext cx="915670" cy="124269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1" name="TextBox 1210"/>
          <p:cNvSpPr/>
          <p:nvPr/>
        </p:nvSpPr>
        <p:spPr>
          <a:xfrm>
            <a:off x="6565181" y="3482930"/>
            <a:ext cx="187579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</a:p>
        </p:txBody>
      </p:sp>
      <p:sp>
        <p:nvSpPr>
          <p:cNvPr id="22" name="TextBox 1210"/>
          <p:cNvSpPr/>
          <p:nvPr/>
        </p:nvSpPr>
        <p:spPr>
          <a:xfrm>
            <a:off x="6499211" y="3741748"/>
            <a:ext cx="2026764" cy="13320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984213" y="1782400"/>
            <a:ext cx="2435860" cy="35453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Franklin Gothic Medium" panose="020B0603020102020204"/>
              <a:ea typeface="方正黑体简体" panose="03000509000000000000" pitchFamily="65" charset="-122"/>
              <a:cs typeface="+mn-cs"/>
            </a:endParaRPr>
          </a:p>
        </p:txBody>
      </p:sp>
      <p:pic>
        <p:nvPicPr>
          <p:cNvPr id="24" name="图片 23" descr="cd13c8cbeb779dcd013d442b89dcde6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8060000">
            <a:off x="9743673" y="2148795"/>
            <a:ext cx="915670" cy="124269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5" name="TextBox 1210"/>
          <p:cNvSpPr/>
          <p:nvPr/>
        </p:nvSpPr>
        <p:spPr>
          <a:xfrm>
            <a:off x="9263931" y="3482930"/>
            <a:ext cx="1875790" cy="33855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</a:p>
        </p:txBody>
      </p:sp>
      <p:sp>
        <p:nvSpPr>
          <p:cNvPr id="26" name="TextBox 1210"/>
          <p:cNvSpPr/>
          <p:nvPr/>
        </p:nvSpPr>
        <p:spPr>
          <a:xfrm>
            <a:off x="9197961" y="3741748"/>
            <a:ext cx="2026764" cy="13320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  <p:bldP spid="14" grpId="0"/>
      <p:bldP spid="15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叁 详细解释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5102610" y="2011302"/>
            <a:ext cx="107751" cy="3048467"/>
            <a:chOff x="4050235" y="1713333"/>
            <a:chExt cx="129830" cy="3673130"/>
          </a:xfrm>
          <a:solidFill>
            <a:srgbClr val="C00000"/>
          </a:solidFill>
        </p:grpSpPr>
        <p:cxnSp>
          <p:nvCxnSpPr>
            <p:cNvPr id="12" name="直接连接符 11"/>
            <p:cNvCxnSpPr>
              <a:stCxn id="13" idx="4"/>
              <a:endCxn id="14" idx="0"/>
            </p:cNvCxnSpPr>
            <p:nvPr/>
          </p:nvCxnSpPr>
          <p:spPr>
            <a:xfrm>
              <a:off x="4115150" y="1843163"/>
              <a:ext cx="0" cy="1051270"/>
            </a:xfrm>
            <a:prstGeom prst="line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4050235" y="1713333"/>
              <a:ext cx="129830" cy="12983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050235" y="2894433"/>
              <a:ext cx="129830" cy="12983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050235" y="4075533"/>
              <a:ext cx="129830" cy="12983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050235" y="5256633"/>
              <a:ext cx="129830" cy="12983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cs"/>
              </a:endParaRPr>
            </a:p>
          </p:txBody>
        </p:sp>
        <p:cxnSp>
          <p:nvCxnSpPr>
            <p:cNvPr id="17" name="直接连接符 16"/>
            <p:cNvCxnSpPr>
              <a:stCxn id="15" idx="4"/>
              <a:endCxn id="16" idx="0"/>
            </p:cNvCxnSpPr>
            <p:nvPr/>
          </p:nvCxnSpPr>
          <p:spPr>
            <a:xfrm>
              <a:off x="4115150" y="4205363"/>
              <a:ext cx="0" cy="1051270"/>
            </a:xfrm>
            <a:prstGeom prst="line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115150" y="3024263"/>
              <a:ext cx="0" cy="1051270"/>
            </a:xfrm>
            <a:prstGeom prst="line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5337461" y="1697811"/>
            <a:ext cx="5346578" cy="6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请在此处添加具体内容，文字尽量言简意赅，简单说明即可，不必过于繁琐，注意版面美观度。不必过于繁琐，注意版面美观度。</a:t>
            </a: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5317698" y="2706828"/>
            <a:ext cx="5346578" cy="6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请在此处添加具体内容，文字尽量言简意赅，简单说明即可，不必过于繁琐，注意版面美观度。不必过于繁琐，注意版面美观度。</a:t>
            </a:r>
          </a:p>
        </p:txBody>
      </p:sp>
      <p:sp>
        <p:nvSpPr>
          <p:cNvPr id="21" name="文本框 49"/>
          <p:cNvSpPr txBox="1">
            <a:spLocks noChangeArrowheads="1"/>
          </p:cNvSpPr>
          <p:nvPr/>
        </p:nvSpPr>
        <p:spPr bwMode="auto">
          <a:xfrm>
            <a:off x="5317698" y="3675498"/>
            <a:ext cx="5346578" cy="6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请在此处添加具体内容，文字尽量言简意赅，简单说明即可，不必过于繁琐，注意版面美观度。不必过于繁琐，注意版面美观度。</a:t>
            </a: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5295584" y="4623661"/>
            <a:ext cx="5346578" cy="6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请在此处添加具体内容，文字尽量言简意赅，简单说明即可，不必过于繁琐，注意版面美观度。不必过于繁琐，注意版面美观度。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10727" y="1681512"/>
            <a:ext cx="4052267" cy="3602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叁 详细解释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4121214" y="1877539"/>
            <a:ext cx="469982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01</a:t>
            </a:r>
          </a:p>
        </p:txBody>
      </p:sp>
      <p:sp>
        <p:nvSpPr>
          <p:cNvPr id="13" name="矩形 12"/>
          <p:cNvSpPr/>
          <p:nvPr/>
        </p:nvSpPr>
        <p:spPr>
          <a:xfrm>
            <a:off x="4101978" y="3786984"/>
            <a:ext cx="489218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02</a:t>
            </a:r>
          </a:p>
        </p:txBody>
      </p:sp>
      <p:sp>
        <p:nvSpPr>
          <p:cNvPr id="14" name="矩形 13"/>
          <p:cNvSpPr/>
          <p:nvPr/>
        </p:nvSpPr>
        <p:spPr>
          <a:xfrm>
            <a:off x="7601798" y="1885710"/>
            <a:ext cx="482806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03</a:t>
            </a:r>
          </a:p>
        </p:txBody>
      </p:sp>
      <p:sp>
        <p:nvSpPr>
          <p:cNvPr id="15" name="矩形 14"/>
          <p:cNvSpPr/>
          <p:nvPr/>
        </p:nvSpPr>
        <p:spPr>
          <a:xfrm>
            <a:off x="7614498" y="3788170"/>
            <a:ext cx="494028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04</a:t>
            </a:r>
          </a:p>
        </p:txBody>
      </p:sp>
      <p:sp>
        <p:nvSpPr>
          <p:cNvPr id="16" name="TextBox 1210"/>
          <p:cNvSpPr/>
          <p:nvPr/>
        </p:nvSpPr>
        <p:spPr>
          <a:xfrm>
            <a:off x="7639106" y="2289698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</a:p>
        </p:txBody>
      </p:sp>
      <p:sp>
        <p:nvSpPr>
          <p:cNvPr id="17" name="TextBox 1210"/>
          <p:cNvSpPr/>
          <p:nvPr/>
        </p:nvSpPr>
        <p:spPr>
          <a:xfrm>
            <a:off x="7639106" y="2626883"/>
            <a:ext cx="3646580" cy="6908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TextBox 1210"/>
          <p:cNvSpPr/>
          <p:nvPr/>
        </p:nvSpPr>
        <p:spPr>
          <a:xfrm>
            <a:off x="7639106" y="4168028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</a:p>
        </p:txBody>
      </p:sp>
      <p:sp>
        <p:nvSpPr>
          <p:cNvPr id="19" name="TextBox 1210"/>
          <p:cNvSpPr/>
          <p:nvPr/>
        </p:nvSpPr>
        <p:spPr>
          <a:xfrm>
            <a:off x="7639106" y="4505213"/>
            <a:ext cx="3646580" cy="6908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TextBox 1210"/>
          <p:cNvSpPr/>
          <p:nvPr/>
        </p:nvSpPr>
        <p:spPr>
          <a:xfrm>
            <a:off x="1338408" y="2331755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+mn-ea"/>
            </a:endParaRPr>
          </a:p>
        </p:txBody>
      </p:sp>
      <p:sp>
        <p:nvSpPr>
          <p:cNvPr id="21" name="TextBox 1210"/>
          <p:cNvSpPr/>
          <p:nvPr/>
        </p:nvSpPr>
        <p:spPr>
          <a:xfrm>
            <a:off x="1003763" y="2668940"/>
            <a:ext cx="3610610" cy="6908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TextBox 1210"/>
          <p:cNvSpPr/>
          <p:nvPr/>
        </p:nvSpPr>
        <p:spPr>
          <a:xfrm>
            <a:off x="1338408" y="4178970"/>
            <a:ext cx="3275965" cy="3987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输入此处标题</a:t>
            </a:r>
          </a:p>
        </p:txBody>
      </p:sp>
      <p:sp>
        <p:nvSpPr>
          <p:cNvPr id="23" name="TextBox 1210"/>
          <p:cNvSpPr/>
          <p:nvPr/>
        </p:nvSpPr>
        <p:spPr>
          <a:xfrm>
            <a:off x="1003763" y="4516155"/>
            <a:ext cx="3610610" cy="69089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r">
              <a:lnSpc>
                <a:spcPts val="25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0925" y="970972"/>
            <a:ext cx="3739193" cy="4979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5228" y="-366277"/>
            <a:ext cx="3279702" cy="240610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916125" y="1872729"/>
            <a:ext cx="1287694" cy="1287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dirty="0">
                <a:solidFill>
                  <a:srgbClr val="C00000"/>
                </a:solidFill>
                <a:latin typeface="情书翩翩体" panose="02010600010101010101" pitchFamily="2" charset="-122"/>
                <a:ea typeface="情书翩翩体" panose="02010600010101010101" pitchFamily="2" charset="-122"/>
              </a:rPr>
              <a:t>肆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情书翩翩体" panose="02010600010101010101" pitchFamily="2" charset="-122"/>
              <a:ea typeface="情书翩翩体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1035" y="2001436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sz="4800" dirty="0">
                <a:solidFill>
                  <a:srgbClr val="C00000"/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节日习俗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03108" y="2169898"/>
            <a:ext cx="133882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5848" y="1075047"/>
            <a:ext cx="5113170" cy="511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肆 节日习俗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grpSp>
        <p:nvGrpSpPr>
          <p:cNvPr id="26" name="iŝľïḋe"/>
          <p:cNvGrpSpPr/>
          <p:nvPr/>
        </p:nvGrpSpPr>
        <p:grpSpPr>
          <a:xfrm>
            <a:off x="1888272" y="1609320"/>
            <a:ext cx="5423828" cy="1012153"/>
            <a:chOff x="71868" y="1265691"/>
            <a:chExt cx="5423828" cy="1012153"/>
          </a:xfrm>
        </p:grpSpPr>
        <p:sp>
          <p:nvSpPr>
            <p:cNvPr id="35" name="iṣlíḓé"/>
            <p:cNvSpPr/>
            <p:nvPr/>
          </p:nvSpPr>
          <p:spPr bwMode="auto">
            <a:xfrm>
              <a:off x="71868" y="1634378"/>
              <a:ext cx="5423828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6" name="ïšḷiḍe"/>
            <p:cNvSpPr txBox="1"/>
            <p:nvPr/>
          </p:nvSpPr>
          <p:spPr bwMode="auto">
            <a:xfrm>
              <a:off x="1272677" y="1265691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rPr>
                <a:t>输入标题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endParaRPr>
            </a:p>
          </p:txBody>
        </p:sp>
      </p:grpSp>
      <p:grpSp>
        <p:nvGrpSpPr>
          <p:cNvPr id="27" name="iŝḷiḍê"/>
          <p:cNvGrpSpPr/>
          <p:nvPr/>
        </p:nvGrpSpPr>
        <p:grpSpPr>
          <a:xfrm>
            <a:off x="1435043" y="3016920"/>
            <a:ext cx="5231637" cy="1047326"/>
            <a:chOff x="430046" y="2859469"/>
            <a:chExt cx="5231637" cy="1047326"/>
          </a:xfrm>
        </p:grpSpPr>
        <p:sp>
          <p:nvSpPr>
            <p:cNvPr id="33" name="ïšlîḋe"/>
            <p:cNvSpPr/>
            <p:nvPr/>
          </p:nvSpPr>
          <p:spPr bwMode="auto">
            <a:xfrm>
              <a:off x="430046" y="3263329"/>
              <a:ext cx="5231637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  <a:p>
              <a:pPr algn="r">
                <a:lnSpc>
                  <a:spcPts val="2500"/>
                </a:lnSpc>
              </a:pP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endParaRPr>
            </a:p>
          </p:txBody>
        </p:sp>
        <p:sp>
          <p:nvSpPr>
            <p:cNvPr id="34" name="íşľîdê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rPr>
                <a:t>输入标题</a:t>
              </a:r>
              <a:endPara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endParaRPr>
            </a:p>
          </p:txBody>
        </p:sp>
      </p:grpSp>
      <p:grpSp>
        <p:nvGrpSpPr>
          <p:cNvPr id="28" name="ïSḷíḑé"/>
          <p:cNvGrpSpPr/>
          <p:nvPr/>
        </p:nvGrpSpPr>
        <p:grpSpPr>
          <a:xfrm>
            <a:off x="2504447" y="4523250"/>
            <a:ext cx="4930135" cy="1056347"/>
            <a:chOff x="682766" y="2859469"/>
            <a:chExt cx="4930135" cy="1056347"/>
          </a:xfrm>
        </p:grpSpPr>
        <p:sp>
          <p:nvSpPr>
            <p:cNvPr id="31" name="íSḻiďê"/>
            <p:cNvSpPr/>
            <p:nvPr/>
          </p:nvSpPr>
          <p:spPr bwMode="auto">
            <a:xfrm>
              <a:off x="682766" y="3272350"/>
              <a:ext cx="4930135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32" name="îṥļíďè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r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rPr>
                <a:t>输入标题</a:t>
              </a:r>
              <a:endPara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771456" y="1412344"/>
            <a:ext cx="4575165" cy="4115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841981" y="-204118"/>
            <a:ext cx="2559570" cy="2559570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3945899" y="2330272"/>
            <a:ext cx="618145" cy="618145"/>
          </a:xfrm>
          <a:prstGeom prst="ellipse">
            <a:avLst/>
          </a:prstGeom>
          <a:noFill/>
          <a:ln>
            <a:solidFill>
              <a:srgbClr val="26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</a:rPr>
              <a:t>壹</a:t>
            </a:r>
          </a:p>
        </p:txBody>
      </p:sp>
      <p:sp>
        <p:nvSpPr>
          <p:cNvPr id="14" name="椭圆 13"/>
          <p:cNvSpPr/>
          <p:nvPr/>
        </p:nvSpPr>
        <p:spPr>
          <a:xfrm>
            <a:off x="8175527" y="2330272"/>
            <a:ext cx="618145" cy="618145"/>
          </a:xfrm>
          <a:prstGeom prst="ellipse">
            <a:avLst/>
          </a:prstGeom>
          <a:noFill/>
          <a:ln>
            <a:solidFill>
              <a:srgbClr val="26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</a:rPr>
              <a:t>叁</a:t>
            </a:r>
          </a:p>
        </p:txBody>
      </p:sp>
      <p:sp>
        <p:nvSpPr>
          <p:cNvPr id="15" name="椭圆 14"/>
          <p:cNvSpPr/>
          <p:nvPr/>
        </p:nvSpPr>
        <p:spPr>
          <a:xfrm>
            <a:off x="6038083" y="2330272"/>
            <a:ext cx="618145" cy="618145"/>
          </a:xfrm>
          <a:prstGeom prst="ellipse">
            <a:avLst/>
          </a:prstGeom>
          <a:noFill/>
          <a:ln>
            <a:solidFill>
              <a:srgbClr val="26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</a:rPr>
              <a:t>贰</a:t>
            </a:r>
          </a:p>
        </p:txBody>
      </p:sp>
      <p:sp>
        <p:nvSpPr>
          <p:cNvPr id="16" name="椭圆 15"/>
          <p:cNvSpPr/>
          <p:nvPr/>
        </p:nvSpPr>
        <p:spPr>
          <a:xfrm>
            <a:off x="10235954" y="2330272"/>
            <a:ext cx="618145" cy="618145"/>
          </a:xfrm>
          <a:prstGeom prst="ellipse">
            <a:avLst/>
          </a:prstGeom>
          <a:noFill/>
          <a:ln>
            <a:solidFill>
              <a:srgbClr val="26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</a:rPr>
              <a:t>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48010" y="3103784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节日来源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53500" y="2196825"/>
            <a:ext cx="992579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点击此处输入相关主题文字内容点击此处输入相关主题文字内容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情书翩翩体" panose="02010600010101010101" pitchFamily="2" charset="-122"/>
              <a:ea typeface="情书翩翩体" panose="0201060001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40194" y="3103784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历史沿革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03421" y="2196825"/>
            <a:ext cx="992579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点击此处输入相关主题文字内容点击此处输入相关主题文字内容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情书翩翩体" panose="02010600010101010101" pitchFamily="2" charset="-122"/>
              <a:ea typeface="情书翩翩体" panose="0201060001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77638" y="3103784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详细解释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271375" y="2196825"/>
            <a:ext cx="992579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点击此处输入相关主题文字内容点击此处输入相关主题文字内容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情书翩翩体" panose="02010600010101010101" pitchFamily="2" charset="-122"/>
              <a:ea typeface="情书翩翩体" panose="02010600010101010101" pitchFamily="2" charset="-122"/>
              <a:sym typeface="Century Gothic" panose="020B0502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238065" y="3103784"/>
            <a:ext cx="613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节日习俗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306470" y="2196825"/>
            <a:ext cx="992579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点击此处输入相关主题文字内容点击此处输入相关主题文字内容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情书翩翩体" panose="02010600010101010101" pitchFamily="2" charset="-122"/>
              <a:ea typeface="情书翩翩体" panose="02010600010101010101" pitchFamily="2" charset="-122"/>
              <a:sym typeface="Century Gothic" panose="020B0502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59688" y="2162555"/>
            <a:ext cx="1576516" cy="3041009"/>
            <a:chOff x="1159688" y="2162555"/>
            <a:chExt cx="1576516" cy="3041009"/>
          </a:xfrm>
        </p:grpSpPr>
        <p:sp>
          <p:nvSpPr>
            <p:cNvPr id="12" name="文本框 11"/>
            <p:cNvSpPr txBox="1"/>
            <p:nvPr/>
          </p:nvSpPr>
          <p:spPr>
            <a:xfrm>
              <a:off x="1159688" y="2355452"/>
              <a:ext cx="1200329" cy="2249715"/>
            </a:xfrm>
            <a:prstGeom prst="rect">
              <a:avLst/>
            </a:prstGeom>
            <a:noFill/>
            <a:ln w="19050">
              <a:noFill/>
              <a:prstDash val="dash"/>
            </a:ln>
            <a:effectLst>
              <a:outerShdw blurRad="50800" dist="38100"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情书翩翩体" panose="02010600010101010101" pitchFamily="2" charset="-122"/>
                  <a:ea typeface="情书翩翩体" panose="02010600010101010101" pitchFamily="2" charset="-122"/>
                  <a:sym typeface="方正楷体简体" panose="03000509000000000000" pitchFamily="65" charset="-122"/>
                </a:rPr>
                <a:t>目 录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1234316" y="2162555"/>
              <a:ext cx="1024640" cy="2532890"/>
              <a:chOff x="5091681" y="2496310"/>
              <a:chExt cx="749773" cy="1865380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9" cstate="screen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>
                <a:off x="5091681" y="2496310"/>
                <a:ext cx="384558" cy="186538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9" cstate="screen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 flipH="1">
                <a:off x="5456896" y="2496310"/>
                <a:ext cx="384558" cy="1865380"/>
              </a:xfrm>
              <a:prstGeom prst="rect">
                <a:avLst/>
              </a:prstGeom>
            </p:spPr>
          </p:pic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07529" y="4374889"/>
              <a:ext cx="828675" cy="8286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肆 节日习俗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737617" y="2188026"/>
            <a:ext cx="1555277" cy="3156652"/>
            <a:chOff x="2054474" y="1642853"/>
            <a:chExt cx="1555277" cy="3156652"/>
          </a:xfrm>
        </p:grpSpPr>
        <p:sp>
          <p:nvSpPr>
            <p:cNvPr id="12" name="文本框 11"/>
            <p:cNvSpPr txBox="1"/>
            <p:nvPr/>
          </p:nvSpPr>
          <p:spPr>
            <a:xfrm>
              <a:off x="3056282" y="16428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rPr>
                <a:t>添加标题</a:t>
              </a: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2054474" y="1696193"/>
              <a:ext cx="961802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l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3012" y="2114324"/>
            <a:ext cx="1555277" cy="3192254"/>
            <a:chOff x="2054474" y="1607251"/>
            <a:chExt cx="1555277" cy="3192254"/>
          </a:xfrm>
        </p:grpSpPr>
        <p:sp>
          <p:nvSpPr>
            <p:cNvPr id="15" name="文本框 14"/>
            <p:cNvSpPr txBox="1"/>
            <p:nvPr/>
          </p:nvSpPr>
          <p:spPr>
            <a:xfrm>
              <a:off x="3056282" y="1607251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rPr>
                <a:t>添加标题</a:t>
              </a:r>
            </a:p>
          </p:txBody>
        </p:sp>
        <p:sp>
          <p:nvSpPr>
            <p:cNvPr id="16" name="Title 20"/>
            <p:cNvSpPr txBox="1"/>
            <p:nvPr/>
          </p:nvSpPr>
          <p:spPr>
            <a:xfrm>
              <a:off x="2054474" y="1696193"/>
              <a:ext cx="961802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l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73638" y="2120829"/>
            <a:ext cx="1555277" cy="3194752"/>
            <a:chOff x="2054474" y="1604753"/>
            <a:chExt cx="1555277" cy="3194752"/>
          </a:xfrm>
        </p:grpSpPr>
        <p:sp>
          <p:nvSpPr>
            <p:cNvPr id="18" name="文本框 17"/>
            <p:cNvSpPr txBox="1"/>
            <p:nvPr/>
          </p:nvSpPr>
          <p:spPr>
            <a:xfrm>
              <a:off x="3056282" y="1604753"/>
              <a:ext cx="553469" cy="1568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rPr>
                <a:t>添加标题</a:t>
              </a: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2054474" y="1696193"/>
              <a:ext cx="961802" cy="3103312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 panose="020B0303030403020204"/>
                  <a:ea typeface="+mj-ea"/>
                  <a:cs typeface="Source Sans Pro ExtraLight" panose="020B0303030403020204"/>
                </a:defRPr>
              </a:lvl1pPr>
            </a:lstStyle>
            <a:p>
              <a:pPr algn="l">
                <a:lnSpc>
                  <a:spcPts val="2500"/>
                </a:lnSpc>
              </a:pPr>
              <a:r>
                <a: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816850" y="2114324"/>
            <a:ext cx="3166516" cy="369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肆 节日习俗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lum bright="100000"/>
          </a:blip>
          <a:stretch>
            <a:fillRect/>
          </a:stretch>
        </p:blipFill>
        <p:spPr>
          <a:xfrm>
            <a:off x="8681176" y="4971660"/>
            <a:ext cx="2923985" cy="1413182"/>
          </a:xfrm>
          <a:prstGeom prst="rect">
            <a:avLst/>
          </a:prstGeom>
        </p:spPr>
      </p:pic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332295" y="4229406"/>
            <a:ext cx="3995420" cy="6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332295" y="2509191"/>
            <a:ext cx="3995420" cy="69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500"/>
              </a:lnSpc>
            </a:pPr>
            <a:r>
              <a:rPr lang="zh-CN" altLang="en-US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2" name="文本框 5"/>
          <p:cNvSpPr txBox="1"/>
          <p:nvPr/>
        </p:nvSpPr>
        <p:spPr>
          <a:xfrm>
            <a:off x="1560182" y="4294282"/>
            <a:ext cx="738664" cy="589280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输入标题</a:t>
            </a:r>
          </a:p>
        </p:txBody>
      </p:sp>
      <p:sp>
        <p:nvSpPr>
          <p:cNvPr id="33" name="文本框 5"/>
          <p:cNvSpPr txBox="1"/>
          <p:nvPr/>
        </p:nvSpPr>
        <p:spPr>
          <a:xfrm>
            <a:off x="1538592" y="2596292"/>
            <a:ext cx="738664" cy="589280"/>
          </a:xfrm>
          <a:prstGeom prst="rect">
            <a:avLst/>
          </a:prstGeom>
          <a:solidFill>
            <a:srgbClr val="C00000"/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输入标题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5992552" y="880748"/>
            <a:ext cx="5819775" cy="4638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肆 节日习俗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4277202" y="2110640"/>
            <a:ext cx="3161216" cy="1011555"/>
            <a:chOff x="504" y="2942"/>
            <a:chExt cx="7825" cy="1593"/>
          </a:xfrm>
        </p:grpSpPr>
        <p:sp>
          <p:nvSpPr>
            <p:cNvPr id="41" name="矩形 40"/>
            <p:cNvSpPr/>
            <p:nvPr/>
          </p:nvSpPr>
          <p:spPr>
            <a:xfrm>
              <a:off x="1974" y="2942"/>
              <a:ext cx="6355" cy="15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2" name="文本框 39"/>
            <p:cNvSpPr txBox="1"/>
            <p:nvPr/>
          </p:nvSpPr>
          <p:spPr>
            <a:xfrm>
              <a:off x="504" y="3378"/>
              <a:ext cx="1163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</a:rPr>
                <a:t>01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77202" y="3980080"/>
            <a:ext cx="3161216" cy="1011555"/>
            <a:chOff x="504" y="2942"/>
            <a:chExt cx="7825" cy="1593"/>
          </a:xfrm>
        </p:grpSpPr>
        <p:sp>
          <p:nvSpPr>
            <p:cNvPr id="44" name="矩形 43"/>
            <p:cNvSpPr/>
            <p:nvPr/>
          </p:nvSpPr>
          <p:spPr>
            <a:xfrm>
              <a:off x="1974" y="2942"/>
              <a:ext cx="6355" cy="15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5" name="文本框 39"/>
            <p:cNvSpPr txBox="1"/>
            <p:nvPr/>
          </p:nvSpPr>
          <p:spPr>
            <a:xfrm>
              <a:off x="504" y="3378"/>
              <a:ext cx="878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02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45379" y="2110640"/>
            <a:ext cx="3114353" cy="1011555"/>
            <a:chOff x="620" y="2942"/>
            <a:chExt cx="7709" cy="1593"/>
          </a:xfrm>
        </p:grpSpPr>
        <p:sp>
          <p:nvSpPr>
            <p:cNvPr id="47" name="矩形 46"/>
            <p:cNvSpPr/>
            <p:nvPr/>
          </p:nvSpPr>
          <p:spPr>
            <a:xfrm>
              <a:off x="1974" y="2942"/>
              <a:ext cx="6355" cy="15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48" name="文本框 39"/>
            <p:cNvSpPr txBox="1"/>
            <p:nvPr/>
          </p:nvSpPr>
          <p:spPr>
            <a:xfrm>
              <a:off x="620" y="3476"/>
              <a:ext cx="1163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03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961136" y="3980080"/>
            <a:ext cx="3098596" cy="1011555"/>
            <a:chOff x="659" y="2942"/>
            <a:chExt cx="7670" cy="1593"/>
          </a:xfrm>
        </p:grpSpPr>
        <p:sp>
          <p:nvSpPr>
            <p:cNvPr id="50" name="矩形 49"/>
            <p:cNvSpPr/>
            <p:nvPr/>
          </p:nvSpPr>
          <p:spPr>
            <a:xfrm>
              <a:off x="1974" y="2942"/>
              <a:ext cx="6355" cy="15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51" name="文本框 39"/>
            <p:cNvSpPr txBox="1"/>
            <p:nvPr/>
          </p:nvSpPr>
          <p:spPr>
            <a:xfrm>
              <a:off x="659" y="3518"/>
              <a:ext cx="1163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/>
                <a:t>04</a:t>
              </a: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432" y="1636783"/>
            <a:ext cx="3803573" cy="506499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042399" y="4070451"/>
            <a:ext cx="1479343" cy="212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肆 节日习俗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806846" y="2273684"/>
            <a:ext cx="3077099" cy="101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defTabSz="457200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 algn="r"/>
            <a:r>
              <a:rPr lang="zh-CN" altLang="en-US" dirty="0"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5289" y="1821560"/>
            <a:ext cx="3114427" cy="5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标题文本添加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99716" y="1950045"/>
            <a:ext cx="285858" cy="2858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824" y="4169943"/>
            <a:ext cx="3054122" cy="101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r" defTabSz="457200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5289" y="3717819"/>
            <a:ext cx="3114427" cy="5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标题文本添加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899716" y="3846304"/>
            <a:ext cx="285858" cy="2858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13581" y="2154414"/>
            <a:ext cx="3048595" cy="101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r" defTabSz="457200">
              <a:lnSpc>
                <a:spcPct val="150000"/>
              </a:lnSpc>
              <a:defRPr sz="1600">
                <a:latin typeface="Century Gothic" panose="020B0502020202020204" pitchFamily="34" charset="0"/>
                <a:ea typeface="FZKai-Z03S" panose="03000509000000000000" pitchFamily="65" charset="-122"/>
              </a:defRPr>
            </a:lvl1pPr>
          </a:lstStyle>
          <a:p>
            <a:pPr algn="l"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70726" y="1740070"/>
            <a:ext cx="3114427" cy="74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023778" y="1868556"/>
            <a:ext cx="285858" cy="2858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28704" y="4169943"/>
            <a:ext cx="3223916" cy="101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defTabSz="457200">
              <a:lnSpc>
                <a:spcPct val="150000"/>
              </a:lnSpc>
              <a:defRPr sz="1600">
                <a:latin typeface="Century Gothic" panose="020B0502020202020204" pitchFamily="34" charset="0"/>
                <a:ea typeface="FZKai-Z03S" panose="03000509000000000000" pitchFamily="65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85849" y="3755599"/>
            <a:ext cx="3114427" cy="5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标题文本添加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038901" y="3884085"/>
            <a:ext cx="285858" cy="28585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6715" y="808717"/>
            <a:ext cx="4106260" cy="546806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8313581" y="1712459"/>
            <a:ext cx="3114427" cy="50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标题文本添加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934447" y="1071901"/>
            <a:ext cx="3113797" cy="46684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972833" y="2271060"/>
            <a:ext cx="908819" cy="29575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9554827" y="3606426"/>
            <a:ext cx="1346159" cy="134615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30388" y="1420682"/>
            <a:ext cx="3113797" cy="8715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925722" y="-105969"/>
            <a:ext cx="3154200" cy="3154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7896320" y="1117600"/>
            <a:ext cx="2530379" cy="4279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285228" y="-366277"/>
            <a:ext cx="3279702" cy="2406102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256544" y="3304164"/>
            <a:ext cx="1849224" cy="203037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ts val="9500"/>
              </a:lnSpc>
            </a:pPr>
            <a:r>
              <a:rPr lang="zh-CN" altLang="en-US" sz="6600" u="sng" dirty="0">
                <a:solidFill>
                  <a:srgbClr val="C00000"/>
                </a:solidFill>
                <a:latin typeface="义启紫水晶体" panose="02010601030101010101" pitchFamily="2" charset="-122"/>
                <a:ea typeface="义启紫水晶体" panose="02010601030101010101" pitchFamily="2" charset="-122"/>
              </a:rPr>
              <a:t>感谢您的欣赏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9217147" y="4853920"/>
            <a:ext cx="2343577" cy="655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5228" y="-366277"/>
            <a:ext cx="3279702" cy="240610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916125" y="1872729"/>
            <a:ext cx="1287694" cy="1287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</a:rPr>
              <a:t>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71035" y="2001436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sz="4800" dirty="0">
                <a:solidFill>
                  <a:srgbClr val="C00000"/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节日来源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03108" y="2169898"/>
            <a:ext cx="133882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5848" y="1075047"/>
            <a:ext cx="5113170" cy="511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壹 节日来源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grpSp>
        <p:nvGrpSpPr>
          <p:cNvPr id="11" name="Group 3"/>
          <p:cNvGrpSpPr/>
          <p:nvPr/>
        </p:nvGrpSpPr>
        <p:grpSpPr>
          <a:xfrm>
            <a:off x="3257514" y="3859602"/>
            <a:ext cx="2390161" cy="1470733"/>
            <a:chOff x="2783411" y="3708867"/>
            <a:chExt cx="3420690" cy="2104846"/>
          </a:xfrm>
        </p:grpSpPr>
        <p:sp>
          <p:nvSpPr>
            <p:cNvPr id="12" name="Rounded Rectangle 4"/>
            <p:cNvSpPr/>
            <p:nvPr/>
          </p:nvSpPr>
          <p:spPr>
            <a:xfrm>
              <a:off x="3973674" y="3708867"/>
              <a:ext cx="1020381" cy="102038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  <a:cs typeface="linea-basic-10" charset="0"/>
                  <a:sym typeface="Century Gothic" panose="020B0502020202020204" pitchFamily="34" charset="0"/>
                </a:rPr>
                <a:t>肆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cs typeface="Roboto Condensed Light" charset="0"/>
                <a:sym typeface="Century Gothic" panose="020B0502020202020204" pitchFamily="34" charset="0"/>
              </a:endParaRPr>
            </a:p>
          </p:txBody>
        </p:sp>
        <p:sp>
          <p:nvSpPr>
            <p:cNvPr id="13" name="Text Placeholder 2"/>
            <p:cNvSpPr txBox="1"/>
            <p:nvPr/>
          </p:nvSpPr>
          <p:spPr>
            <a:xfrm>
              <a:off x="2783411" y="4840067"/>
              <a:ext cx="3420690" cy="973646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zh-CN"/>
              </a:defPPr>
              <a:lvl1pPr lvl="0" indent="0" algn="ctr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i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cs typeface="SF UI Display Thin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4" name="Group 6"/>
          <p:cNvGrpSpPr/>
          <p:nvPr/>
        </p:nvGrpSpPr>
        <p:grpSpPr>
          <a:xfrm>
            <a:off x="6436945" y="3859603"/>
            <a:ext cx="2340708" cy="1484652"/>
            <a:chOff x="5981767" y="3708867"/>
            <a:chExt cx="3349914" cy="2124765"/>
          </a:xfrm>
        </p:grpSpPr>
        <p:sp>
          <p:nvSpPr>
            <p:cNvPr id="15" name="Rounded Rectangle 7"/>
            <p:cNvSpPr/>
            <p:nvPr/>
          </p:nvSpPr>
          <p:spPr>
            <a:xfrm>
              <a:off x="7146533" y="3708867"/>
              <a:ext cx="1020381" cy="102038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  <a:cs typeface="linea-basic-10" charset="0"/>
                  <a:sym typeface="Century Gothic" panose="020B0502020202020204" pitchFamily="34" charset="0"/>
                </a:rPr>
                <a:t>伍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cs typeface="Roboto Condensed Light" charset="0"/>
                <a:sym typeface="Century Gothic" panose="020B0502020202020204" pitchFamily="34" charset="0"/>
              </a:endParaRPr>
            </a:p>
          </p:txBody>
        </p:sp>
        <p:sp>
          <p:nvSpPr>
            <p:cNvPr id="16" name="Text Placeholder 2"/>
            <p:cNvSpPr txBox="1"/>
            <p:nvPr/>
          </p:nvSpPr>
          <p:spPr>
            <a:xfrm>
              <a:off x="5981767" y="4859987"/>
              <a:ext cx="3349914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zh-CN"/>
              </a:defPPr>
              <a:lvl1pPr lvl="0" indent="0" algn="ctr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i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cs typeface="SF UI Display Thin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7" name="Group 9"/>
          <p:cNvGrpSpPr/>
          <p:nvPr/>
        </p:nvGrpSpPr>
        <p:grpSpPr>
          <a:xfrm>
            <a:off x="1794920" y="1875548"/>
            <a:ext cx="2340708" cy="1459039"/>
            <a:chOff x="1321310" y="1336823"/>
            <a:chExt cx="3349913" cy="2088109"/>
          </a:xfrm>
        </p:grpSpPr>
        <p:sp>
          <p:nvSpPr>
            <p:cNvPr id="18" name="Rounded Rectangle 10"/>
            <p:cNvSpPr/>
            <p:nvPr/>
          </p:nvSpPr>
          <p:spPr>
            <a:xfrm>
              <a:off x="2509200" y="1336823"/>
              <a:ext cx="1020381" cy="102038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cs typeface="Roboto Condensed Light" charset="0"/>
                  <a:sym typeface="Century Gothic" panose="020B0502020202020204" pitchFamily="34" charset="0"/>
                </a:rPr>
                <a:t>壹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cs typeface="Roboto Condensed Light" charset="0"/>
                <a:sym typeface="Century Gothic" panose="020B0502020202020204" pitchFamily="34" charset="0"/>
              </a:endParaRPr>
            </a:p>
          </p:txBody>
        </p:sp>
        <p:sp>
          <p:nvSpPr>
            <p:cNvPr id="19" name="Text Placeholder 2"/>
            <p:cNvSpPr txBox="1"/>
            <p:nvPr/>
          </p:nvSpPr>
          <p:spPr>
            <a:xfrm>
              <a:off x="1321310" y="2451287"/>
              <a:ext cx="3349913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2200"/>
                </a:lnSpc>
                <a:spcBef>
                  <a:spcPts val="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0" name="Group 12"/>
          <p:cNvGrpSpPr/>
          <p:nvPr/>
        </p:nvGrpSpPr>
        <p:grpSpPr>
          <a:xfrm>
            <a:off x="4933490" y="1872825"/>
            <a:ext cx="2438619" cy="1482540"/>
            <a:chOff x="4442284" y="1336823"/>
            <a:chExt cx="3490039" cy="2121742"/>
          </a:xfrm>
        </p:grpSpPr>
        <p:sp>
          <p:nvSpPr>
            <p:cNvPr id="21" name="Rounded Rectangle 13"/>
            <p:cNvSpPr/>
            <p:nvPr/>
          </p:nvSpPr>
          <p:spPr>
            <a:xfrm>
              <a:off x="5670657" y="1336823"/>
              <a:ext cx="1020381" cy="102038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  <a:cs typeface="linea-basic-10" charset="0"/>
                  <a:sym typeface="Century Gothic" panose="020B0502020202020204" pitchFamily="34" charset="0"/>
                </a:rPr>
                <a:t>贰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cs typeface="Roboto Condensed Light" charset="0"/>
                <a:sym typeface="Century Gothic" panose="020B0502020202020204" pitchFamily="34" charset="0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4442284" y="2484920"/>
              <a:ext cx="3490039" cy="973645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zh-CN"/>
              </a:defPPr>
              <a:lvl1pPr lvl="0" indent="0" algn="ctr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i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cs typeface="SF UI Display Thin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23" name="Group 15"/>
          <p:cNvGrpSpPr/>
          <p:nvPr/>
        </p:nvGrpSpPr>
        <p:grpSpPr>
          <a:xfrm>
            <a:off x="8182552" y="1872826"/>
            <a:ext cx="2340708" cy="1519578"/>
            <a:chOff x="7721072" y="1336823"/>
            <a:chExt cx="3349914" cy="2174750"/>
          </a:xfrm>
        </p:grpSpPr>
        <p:sp>
          <p:nvSpPr>
            <p:cNvPr id="24" name="Rounded Rectangle 16"/>
            <p:cNvSpPr/>
            <p:nvPr/>
          </p:nvSpPr>
          <p:spPr>
            <a:xfrm>
              <a:off x="8832114" y="1336823"/>
              <a:ext cx="1020381" cy="102038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  <a:cs typeface="linea-basic-10" charset="0"/>
                  <a:sym typeface="Century Gothic" panose="020B0502020202020204" pitchFamily="34" charset="0"/>
                </a:rPr>
                <a:t>叁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  <a:cs typeface="Roboto Condensed Light" charset="0"/>
                <a:sym typeface="Century Gothic" panose="020B0502020202020204" pitchFamily="34" charset="0"/>
              </a:endParaRPr>
            </a:p>
          </p:txBody>
        </p:sp>
        <p:sp>
          <p:nvSpPr>
            <p:cNvPr id="25" name="Text Placeholder 2"/>
            <p:cNvSpPr txBox="1"/>
            <p:nvPr/>
          </p:nvSpPr>
          <p:spPr>
            <a:xfrm>
              <a:off x="7721072" y="2537929"/>
              <a:ext cx="3349914" cy="97364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zh-CN"/>
              </a:defPPr>
              <a:lvl1pPr lvl="0" indent="0" algn="ctr">
                <a:lnSpc>
                  <a:spcPts val="2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200" b="0" i="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  <a:cs typeface="SF UI Display Thin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109622" y="1952204"/>
            <a:ext cx="4232959" cy="3759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壹 节日来源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824304" y="2322349"/>
            <a:ext cx="1522490" cy="2888681"/>
            <a:chOff x="8026113" y="1963679"/>
            <a:chExt cx="1522490" cy="2888681"/>
          </a:xfrm>
        </p:grpSpPr>
        <p:sp>
          <p:nvSpPr>
            <p:cNvPr id="13" name="文本框 12"/>
            <p:cNvSpPr txBox="1"/>
            <p:nvPr/>
          </p:nvSpPr>
          <p:spPr>
            <a:xfrm>
              <a:off x="8026113" y="2240719"/>
              <a:ext cx="1069524" cy="26116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zh-CN" altLang="en-US" sz="1200" dirty="0">
                  <a:latin typeface="义启粗楷体" panose="02000500000000000000" pitchFamily="2" charset="-122"/>
                  <a:ea typeface="义启粗楷体" panose="02000500000000000000" pitchFamily="2" charset="-122"/>
                  <a:sym typeface="Century Gothic" panose="020B0502020202020204" pitchFamily="34" charset="0"/>
                </a:rPr>
                <a:t>请在此处添加具体内容，文字尽量言简意赅，简单说明即可，不必过于繁琐，注意版面美观度。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902272" y="1963679"/>
              <a:ext cx="646331" cy="26116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285750" marR="0" lvl="0" indent="-285750" algn="l" defTabSz="508000" rtl="0" eaLnBrk="0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l"/>
                <a:defRPr/>
              </a:pPr>
              <a:r>
                <a:rPr lang="zh-CN" altLang="en-US" sz="20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rPr>
                <a:t>输入标题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870191" y="2608914"/>
            <a:ext cx="1069524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300"/>
              </a:lnSpc>
              <a:defRPr sz="1200"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46350" y="2322349"/>
            <a:ext cx="646331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lvl="0" indent="-285750" defTabSz="508000" eaLnBrk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41391" y="2608914"/>
            <a:ext cx="1069524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300"/>
              </a:lnSpc>
              <a:defRPr sz="1200"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17550" y="2322349"/>
            <a:ext cx="646331" cy="26116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285750" lvl="0" indent="-285750" defTabSz="508000" eaLnBrk="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义启粗楷体" panose="02000500000000000000" pitchFamily="2" charset="-122"/>
                <a:ea typeface="义启粗楷体" panose="02000500000000000000" pitchFamily="2" charset="-122"/>
              </a:rPr>
              <a:t>输入标题</a:t>
            </a:r>
            <a:endParaRPr lang="en-US" altLang="zh-CN" sz="2000" dirty="0">
              <a:solidFill>
                <a:prstClr val="black">
                  <a:lumMod val="85000"/>
                  <a:lumOff val="15000"/>
                </a:prstClr>
              </a:solidFill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壹 节日来源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5205500" y="2287068"/>
            <a:ext cx="1954381" cy="29211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>
              <a:lnSpc>
                <a:spcPts val="23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59881" y="2287068"/>
            <a:ext cx="553998" cy="238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标题文本添加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76316" y="2287068"/>
            <a:ext cx="1954381" cy="29211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>
              <a:lnSpc>
                <a:spcPts val="23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30697" y="2287068"/>
            <a:ext cx="553998" cy="238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标题文本添加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8200551">
            <a:off x="7106424" y="4273601"/>
            <a:ext cx="521812" cy="25541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225389" y="2255407"/>
            <a:ext cx="1954381" cy="29211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  <a:p>
            <a:pPr>
              <a:lnSpc>
                <a:spcPts val="23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  <a:sym typeface="Century Gothic" panose="020B0502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79770" y="2255407"/>
            <a:ext cx="553998" cy="23816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义启粗楷体" panose="02000500000000000000" pitchFamily="2" charset="-122"/>
                <a:ea typeface="义启粗楷体" panose="02000500000000000000" pitchFamily="2" charset="-122"/>
              </a:rPr>
              <a:t>标题文本添加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8200551">
            <a:off x="4126313" y="4241940"/>
            <a:ext cx="521812" cy="2554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8200551">
            <a:off x="10079635" y="4209897"/>
            <a:ext cx="521812" cy="2554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302851" y="2262066"/>
            <a:ext cx="920201" cy="2796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壹 节日来源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12" name="任意多边形 1"/>
          <p:cNvSpPr/>
          <p:nvPr/>
        </p:nvSpPr>
        <p:spPr>
          <a:xfrm>
            <a:off x="389253" y="2793780"/>
            <a:ext cx="11421747" cy="1154280"/>
          </a:xfrm>
          <a:custGeom>
            <a:avLst/>
            <a:gdLst>
              <a:gd name="connisteX0" fmla="*/ 0 w 12532360"/>
              <a:gd name="connsiteY0" fmla="*/ 53764 h 1208635"/>
              <a:gd name="connisteX1" fmla="*/ 2308860 w 12532360"/>
              <a:gd name="connsiteY1" fmla="*/ 1159299 h 1208635"/>
              <a:gd name="connisteX2" fmla="*/ 4999355 w 12532360"/>
              <a:gd name="connsiteY2" fmla="*/ 142029 h 1208635"/>
              <a:gd name="connisteX3" fmla="*/ 7875270 w 12532360"/>
              <a:gd name="connsiteY3" fmla="*/ 1208194 h 1208635"/>
              <a:gd name="connisteX4" fmla="*/ 11387455 w 12532360"/>
              <a:gd name="connsiteY4" fmla="*/ 15029 h 1208635"/>
              <a:gd name="connisteX5" fmla="*/ 12532360 w 12532360"/>
              <a:gd name="connsiteY5" fmla="*/ 630979 h 1208635"/>
              <a:gd name="connsiteX0" fmla="*/ 0 w 12532360"/>
              <a:gd name="connsiteY0-1" fmla="*/ 7277 h 1161828"/>
              <a:gd name="connsiteX1" fmla="*/ 2308860 w 12532360"/>
              <a:gd name="connsiteY1-2" fmla="*/ 1112812 h 1161828"/>
              <a:gd name="connsiteX2" fmla="*/ 4999355 w 12532360"/>
              <a:gd name="connsiteY2-3" fmla="*/ 95542 h 1161828"/>
              <a:gd name="connsiteX3" fmla="*/ 7875270 w 12532360"/>
              <a:gd name="connsiteY3-4" fmla="*/ 1161707 h 1161828"/>
              <a:gd name="connsiteX4" fmla="*/ 10770835 w 12532360"/>
              <a:gd name="connsiteY4-5" fmla="*/ 16176 h 1161828"/>
              <a:gd name="connsiteX5" fmla="*/ 12532360 w 12532360"/>
              <a:gd name="connsiteY5-6" fmla="*/ 584492 h 1161828"/>
              <a:gd name="connsiteX0-7" fmla="*/ 0 w 12532360"/>
              <a:gd name="connsiteY0-8" fmla="*/ 0 h 1154500"/>
              <a:gd name="connsiteX1-9" fmla="*/ 2308860 w 12532360"/>
              <a:gd name="connsiteY1-10" fmla="*/ 1105535 h 1154500"/>
              <a:gd name="connsiteX2-11" fmla="*/ 4999355 w 12532360"/>
              <a:gd name="connsiteY2-12" fmla="*/ 88265 h 1154500"/>
              <a:gd name="connsiteX3-13" fmla="*/ 7875270 w 12532360"/>
              <a:gd name="connsiteY3-14" fmla="*/ 1154430 h 1154500"/>
              <a:gd name="connsiteX4-15" fmla="*/ 10896250 w 12532360"/>
              <a:gd name="connsiteY4-16" fmla="*/ 27953 h 1154500"/>
              <a:gd name="connsiteX5-17" fmla="*/ 12532360 w 12532360"/>
              <a:gd name="connsiteY5-18" fmla="*/ 577215 h 1154500"/>
            </a:gdLst>
            <a:ahLst/>
            <a:cxnLst>
              <a:cxn ang="0">
                <a:pos x="connsiteX0-7" y="connsiteY0-1"/>
              </a:cxn>
              <a:cxn ang="0">
                <a:pos x="connsiteX1-9" y="connsiteY1-2"/>
              </a:cxn>
              <a:cxn ang="0">
                <a:pos x="connsiteX2-11" y="connsiteY2-3"/>
              </a:cxn>
              <a:cxn ang="0">
                <a:pos x="connsiteX3-13" y="connsiteY3-4"/>
              </a:cxn>
              <a:cxn ang="0">
                <a:pos x="connsiteX4-15" y="connsiteY4-5"/>
              </a:cxn>
              <a:cxn ang="0">
                <a:pos x="connsiteX5-17" y="connsiteY5-6"/>
              </a:cxn>
            </a:cxnLst>
            <a:rect l="l" t="t" r="r" b="b"/>
            <a:pathLst>
              <a:path w="12532360" h="1154500">
                <a:moveTo>
                  <a:pt x="0" y="0"/>
                </a:moveTo>
                <a:cubicBezTo>
                  <a:pt x="407670" y="241300"/>
                  <a:pt x="1308735" y="1087755"/>
                  <a:pt x="2308860" y="1105535"/>
                </a:cubicBezTo>
                <a:cubicBezTo>
                  <a:pt x="3308985" y="1123315"/>
                  <a:pt x="3886200" y="78740"/>
                  <a:pt x="4999355" y="88265"/>
                </a:cubicBezTo>
                <a:cubicBezTo>
                  <a:pt x="6112510" y="97790"/>
                  <a:pt x="6892454" y="1164482"/>
                  <a:pt x="7875270" y="1154430"/>
                </a:cubicBezTo>
                <a:cubicBezTo>
                  <a:pt x="8858086" y="1144378"/>
                  <a:pt x="9964705" y="143523"/>
                  <a:pt x="10896250" y="27953"/>
                </a:cubicBezTo>
                <a:cubicBezTo>
                  <a:pt x="11827795" y="-87617"/>
                  <a:pt x="12373610" y="429895"/>
                  <a:pt x="12532360" y="57721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1772920" y="2046465"/>
            <a:ext cx="1144270" cy="36933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输入标题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  <a:sym typeface="+mn-ea"/>
            </a:endParaRPr>
          </a:p>
        </p:txBody>
      </p:sp>
      <p:sp>
        <p:nvSpPr>
          <p:cNvPr id="17" name="TextBox 1210"/>
          <p:cNvSpPr/>
          <p:nvPr/>
        </p:nvSpPr>
        <p:spPr>
          <a:xfrm>
            <a:off x="1147445" y="2419350"/>
            <a:ext cx="2395220" cy="83202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8" name="TextBox 1210"/>
          <p:cNvSpPr/>
          <p:nvPr/>
        </p:nvSpPr>
        <p:spPr>
          <a:xfrm>
            <a:off x="4344670" y="3461385"/>
            <a:ext cx="1144270" cy="10772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输入标题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  <a:sym typeface="+mn-ea"/>
            </a:endParaRPr>
          </a:p>
        </p:txBody>
      </p:sp>
      <p:sp>
        <p:nvSpPr>
          <p:cNvPr id="19" name="TextBox 1210"/>
          <p:cNvSpPr/>
          <p:nvPr/>
        </p:nvSpPr>
        <p:spPr>
          <a:xfrm>
            <a:off x="3742931" y="3834017"/>
            <a:ext cx="2395220" cy="83202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0" name="TextBox 1210"/>
          <p:cNvSpPr/>
          <p:nvPr/>
        </p:nvSpPr>
        <p:spPr>
          <a:xfrm>
            <a:off x="7025005" y="2076450"/>
            <a:ext cx="1144270" cy="10772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输入标题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  <a:sym typeface="+mn-ea"/>
            </a:endParaRPr>
          </a:p>
        </p:txBody>
      </p:sp>
      <p:sp>
        <p:nvSpPr>
          <p:cNvPr id="21" name="TextBox 1210"/>
          <p:cNvSpPr/>
          <p:nvPr/>
        </p:nvSpPr>
        <p:spPr>
          <a:xfrm>
            <a:off x="6423266" y="2449082"/>
            <a:ext cx="2395220" cy="83202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22" name="TextBox 1210"/>
          <p:cNvSpPr/>
          <p:nvPr/>
        </p:nvSpPr>
        <p:spPr>
          <a:xfrm>
            <a:off x="9881235" y="3670935"/>
            <a:ext cx="1144270" cy="107721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+mn-ea"/>
              </a:rPr>
              <a:t>输入标题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义启粗楷体" panose="02000500000000000000" pitchFamily="2" charset="-122"/>
              <a:ea typeface="义启粗楷体" panose="02000500000000000000" pitchFamily="2" charset="-122"/>
              <a:sym typeface="+mn-ea"/>
            </a:endParaRPr>
          </a:p>
        </p:txBody>
      </p:sp>
      <p:sp>
        <p:nvSpPr>
          <p:cNvPr id="23" name="TextBox 1210"/>
          <p:cNvSpPr/>
          <p:nvPr/>
        </p:nvSpPr>
        <p:spPr>
          <a:xfrm>
            <a:off x="9279496" y="4043567"/>
            <a:ext cx="2395220" cy="83202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787129" y="3241184"/>
            <a:ext cx="1052195" cy="10521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368488" y="2278108"/>
            <a:ext cx="1052195" cy="10521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081201" y="3330303"/>
            <a:ext cx="1052195" cy="105219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9860913" y="2323662"/>
            <a:ext cx="1052195" cy="1052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285228" y="-366277"/>
            <a:ext cx="3279702" cy="240610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916125" y="1872729"/>
            <a:ext cx="1287694" cy="1287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dirty="0">
                <a:solidFill>
                  <a:srgbClr val="C00000"/>
                </a:solidFill>
                <a:latin typeface="情书翩翩体" panose="02010600010101010101" pitchFamily="2" charset="-122"/>
                <a:ea typeface="情书翩翩体" panose="02010600010101010101" pitchFamily="2" charset="-122"/>
              </a:rPr>
              <a:t>贰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情书翩翩体" panose="02010600010101010101" pitchFamily="2" charset="-122"/>
              <a:ea typeface="情书翩翩体" panose="0201060001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71035" y="2001436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sz="4800" dirty="0">
                <a:solidFill>
                  <a:srgbClr val="C00000"/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历史沿革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03108" y="2169898"/>
            <a:ext cx="1338828" cy="28966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情书翩翩体" panose="02010600010101010101" pitchFamily="2" charset="-122"/>
                <a:ea typeface="情书翩翩体" panose="02010600010101010101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75848" y="1075047"/>
            <a:ext cx="5113170" cy="5113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184059"/>
            <a:ext cx="11801475" cy="6489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5822" y="-2431884"/>
            <a:ext cx="6480354" cy="11676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72" y="644718"/>
            <a:ext cx="545385" cy="5453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25672" y="644718"/>
            <a:ext cx="30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lvl="0" algn="l">
              <a:defRPr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情书翩翩体" panose="02010600010101010101" pitchFamily="2" charset="-122"/>
                <a:ea typeface="情书翩翩体" panose="02010600010101010101" pitchFamily="2" charset="-122"/>
                <a:sym typeface="方正楷体简体" panose="03000509000000000000" pitchFamily="65" charset="-122"/>
              </a:rPr>
              <a:t>贰 历史沿革</a:t>
            </a:r>
          </a:p>
        </p:txBody>
      </p:sp>
      <p:sp>
        <p:nvSpPr>
          <p:cNvPr id="25" name="矩形 24"/>
          <p:cNvSpPr/>
          <p:nvPr/>
        </p:nvSpPr>
        <p:spPr>
          <a:xfrm>
            <a:off x="8154200" y="3975672"/>
            <a:ext cx="1791335" cy="400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92510" y="3444875"/>
            <a:ext cx="1791335" cy="400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23214" y="3975672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white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rPr>
              <a:t>输入此处标题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8062142" y="4390435"/>
            <a:ext cx="3456296" cy="6235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32" name="矩形 31"/>
          <p:cNvSpPr/>
          <p:nvPr/>
        </p:nvSpPr>
        <p:spPr>
          <a:xfrm>
            <a:off x="2960889" y="3429000"/>
            <a:ext cx="1723549" cy="40011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white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rPr>
              <a:t>输入此处标题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1305520" y="3845089"/>
            <a:ext cx="3456296" cy="6235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589704" y="1152279"/>
            <a:ext cx="3551030" cy="532354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" y="5064995"/>
            <a:ext cx="13246101" cy="2073831"/>
            <a:chOff x="-1" y="5064995"/>
            <a:chExt cx="13246101" cy="207383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-1" y="5064995"/>
              <a:ext cx="7607300" cy="20738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5920186" y="5064995"/>
              <a:ext cx="7325914" cy="1997122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6931208" y="1141513"/>
            <a:ext cx="1791335" cy="400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000222" y="1141513"/>
            <a:ext cx="1723549" cy="400110"/>
          </a:xfrm>
          <a:prstGeom prst="rect">
            <a:avLst/>
          </a:prstGeom>
          <a:noFill/>
        </p:spPr>
        <p:txBody>
          <a:bodyPr vert="horz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white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rPr>
              <a:t>输入此处标题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义启粗楷体" panose="02000500000000000000" pitchFamily="2" charset="-122"/>
              <a:ea typeface="义启粗楷体" panose="02000500000000000000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51207" y="1550682"/>
            <a:ext cx="3456296" cy="62356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义启粗楷体" panose="02000500000000000000" pitchFamily="2" charset="-122"/>
                <a:ea typeface="义启粗楷体" panose="02000500000000000000" pitchFamily="2" charset="-122"/>
                <a:sym typeface="Century Gothic" panose="020B0502020202020204" pitchFamily="34" charset="0"/>
              </a:rPr>
              <a:t>请在此处添加具体内容，文字尽量言简意赅，简单说明即可，不必过于繁琐，注意版面美观度。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7" grpId="0" animBg="1"/>
      <p:bldP spid="28" grpId="0"/>
      <p:bldP spid="29" grpId="0"/>
      <p:bldP spid="32" grpId="0"/>
      <p:bldP spid="33" grpId="0"/>
      <p:bldP spid="26" grpId="0" animBg="1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二月二龙抬头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1954</Words>
  <Application>Microsoft Office PowerPoint</Application>
  <PresentationFormat>宽屏</PresentationFormat>
  <Paragraphs>176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4" baseType="lpstr">
      <vt:lpstr>linea-basic-10</vt:lpstr>
      <vt:lpstr>Roboto Condensed Light</vt:lpstr>
      <vt:lpstr>SF UI Display Thin</vt:lpstr>
      <vt:lpstr>Source Sans Pro ExtraLight</vt:lpstr>
      <vt:lpstr>等线</vt:lpstr>
      <vt:lpstr>等线 Light</vt:lpstr>
      <vt:lpstr>方正黑体简体</vt:lpstr>
      <vt:lpstr>方正楷体简体</vt:lpstr>
      <vt:lpstr>方正兰亭黑_GBK</vt:lpstr>
      <vt:lpstr>情书翩翩体</vt:lpstr>
      <vt:lpstr>宋体</vt:lpstr>
      <vt:lpstr>微软雅黑</vt:lpstr>
      <vt:lpstr>义启粗楷体</vt:lpstr>
      <vt:lpstr>义启紫水晶体</vt:lpstr>
      <vt:lpstr>Arial</vt:lpstr>
      <vt:lpstr>Calibri</vt:lpstr>
      <vt:lpstr>Century Gothic</vt:lpstr>
      <vt:lpstr>Franklin Gothic Medium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2022-03-04T03:15:20Z</dcterms:created>
  <dcterms:modified xsi:type="dcterms:W3CDTF">2023-01-10T07:17:06Z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789352992B30441486D2B9B7A570EB41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